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351" r:id="rId2"/>
    <p:sldId id="265" r:id="rId3"/>
    <p:sldId id="266" r:id="rId4"/>
    <p:sldId id="267" r:id="rId5"/>
    <p:sldId id="270" r:id="rId6"/>
    <p:sldId id="271" r:id="rId7"/>
    <p:sldId id="277" r:id="rId8"/>
    <p:sldId id="275" r:id="rId9"/>
    <p:sldId id="279" r:id="rId10"/>
    <p:sldId id="281" r:id="rId11"/>
    <p:sldId id="283" r:id="rId12"/>
    <p:sldId id="285" r:id="rId13"/>
    <p:sldId id="287" r:id="rId14"/>
    <p:sldId id="288" r:id="rId15"/>
    <p:sldId id="292" r:id="rId16"/>
    <p:sldId id="294" r:id="rId17"/>
    <p:sldId id="295" r:id="rId18"/>
    <p:sldId id="296" r:id="rId19"/>
    <p:sldId id="298" r:id="rId20"/>
    <p:sldId id="299" r:id="rId21"/>
    <p:sldId id="300" r:id="rId22"/>
    <p:sldId id="326" r:id="rId23"/>
    <p:sldId id="327" r:id="rId24"/>
    <p:sldId id="260" r:id="rId25"/>
    <p:sldId id="259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4F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47" autoAdjust="0"/>
    <p:restoredTop sz="94364" autoAdjust="0"/>
  </p:normalViewPr>
  <p:slideViewPr>
    <p:cSldViewPr snapToGrid="0" showGuides="1">
      <p:cViewPr varScale="1">
        <p:scale>
          <a:sx n="68" d="100"/>
          <a:sy n="68" d="100"/>
        </p:scale>
        <p:origin x="70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2204"/>
    </p:cViewPr>
  </p:sorterViewPr>
  <p:notesViewPr>
    <p:cSldViewPr snapToGrid="0" showGuides="1">
      <p:cViewPr>
        <p:scale>
          <a:sx n="75" d="100"/>
          <a:sy n="75" d="100"/>
        </p:scale>
        <p:origin x="2430" y="-49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1898E-2"/>
          <c:y val="4.5252300000000002E-2"/>
          <c:w val="0.92045699999999997"/>
          <c:h val="0.87169700000000006"/>
        </c:manualLayout>
      </c:layout>
      <c:area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414A57"/>
            </a:solidFill>
            <a:ln w="76200" cap="flat">
              <a:noFill/>
              <a:miter lim="400000"/>
            </a:ln>
            <a:effectLst/>
          </c:spPr>
          <c:cat>
            <c:strRef>
              <c:f>Sheet1!$A$2:$A$8</c:f>
              <c:strCach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22</c:v>
                </c:pt>
                <c:pt idx="1">
                  <c:v>15</c:v>
                </c:pt>
                <c:pt idx="2">
                  <c:v>23</c:v>
                </c:pt>
                <c:pt idx="3">
                  <c:v>2.8</c:v>
                </c:pt>
                <c:pt idx="4">
                  <c:v>5</c:v>
                </c:pt>
                <c:pt idx="5">
                  <c:v>12.6</c:v>
                </c:pt>
                <c:pt idx="6">
                  <c:v>22.5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DA-4E31-89E2-B96E14A1E25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/>
            </a:solidFill>
            <a:ln w="76200" cap="flat">
              <a:noFill/>
              <a:miter lim="400000"/>
            </a:ln>
            <a:effectLst/>
          </c:spPr>
          <c:cat>
            <c:strRef>
              <c:f>Sheet1!$A$2:$A$8</c:f>
              <c:strCach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</c:v>
                </c:pt>
                <c:pt idx="1">
                  <c:v>15</c:v>
                </c:pt>
                <c:pt idx="2">
                  <c:v>20</c:v>
                </c:pt>
                <c:pt idx="3">
                  <c:v>15</c:v>
                </c:pt>
                <c:pt idx="4">
                  <c:v>19</c:v>
                </c:pt>
                <c:pt idx="5">
                  <c:v>15</c:v>
                </c:pt>
                <c:pt idx="6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2DA-4E31-89E2-B96E14A1E2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98380864"/>
        <c:axId val="1698376512"/>
      </c:areaChart>
      <c:catAx>
        <c:axId val="16983808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D9D9D9"/>
            </a:solidFill>
            <a:prstDash val="solid"/>
            <a:miter lim="800000"/>
          </a:ln>
        </c:spPr>
        <c:txPr>
          <a:bodyPr rot="0"/>
          <a:lstStyle/>
          <a:p>
            <a:pPr>
              <a:defRPr sz="1200" b="0" i="0" u="none" strike="noStrike">
                <a:solidFill>
                  <a:schemeClr val="tx1"/>
                </a:solidFill>
                <a:latin typeface="lato bold" panose="020F0502020204030203" pitchFamily="34" charset="0"/>
                <a:ea typeface="lato bold" panose="020F0502020204030203" pitchFamily="34" charset="0"/>
                <a:cs typeface="lato bold" panose="020F0502020204030203" pitchFamily="34" charset="0"/>
              </a:defRPr>
            </a:pPr>
            <a:endParaRPr lang="en-US"/>
          </a:p>
        </c:txPr>
        <c:crossAx val="1698376512"/>
        <c:crosses val="autoZero"/>
        <c:auto val="1"/>
        <c:lblAlgn val="ctr"/>
        <c:lblOffset val="100"/>
        <c:noMultiLvlLbl val="1"/>
      </c:catAx>
      <c:valAx>
        <c:axId val="1698376512"/>
        <c:scaling>
          <c:orientation val="minMax"/>
        </c:scaling>
        <c:delete val="0"/>
        <c:axPos val="l"/>
        <c:numFmt formatCode="0.#" sourceLinked="0"/>
        <c:majorTickMark val="out"/>
        <c:minorTickMark val="none"/>
        <c:tickLblPos val="nextTo"/>
        <c:spPr>
          <a:ln w="12700" cap="flat">
            <a:solidFill>
              <a:srgbClr val="D9D9D9"/>
            </a:solidFill>
            <a:prstDash val="solid"/>
            <a:miter lim="800000"/>
          </a:ln>
        </c:spPr>
        <c:txPr>
          <a:bodyPr rot="0"/>
          <a:lstStyle/>
          <a:p>
            <a:pPr>
              <a:defRPr sz="1200" b="0" i="0" u="none" strike="noStrike">
                <a:solidFill>
                  <a:schemeClr val="tx1"/>
                </a:solidFill>
                <a:latin typeface="lato bold" panose="020F0502020204030203" pitchFamily="34" charset="0"/>
                <a:ea typeface="lato bold" panose="020F0502020204030203" pitchFamily="34" charset="0"/>
                <a:cs typeface="lato bold" panose="020F0502020204030203" pitchFamily="34" charset="0"/>
              </a:defRPr>
            </a:pPr>
            <a:endParaRPr lang="en-US"/>
          </a:p>
        </c:txPr>
        <c:crossAx val="1698380864"/>
        <c:crosses val="autoZero"/>
        <c:crossBetween val="midCat"/>
        <c:majorUnit val="12.5"/>
        <c:minorUnit val="6.25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1.6794699999999999E-2"/>
          <c:y val="4.6472300000000001E-2"/>
          <c:w val="0.9657709772545704"/>
          <c:h val="0.8235997533572493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0" i="0" u="none" strike="noStrike">
                    <a:solidFill>
                      <a:schemeClr val="tx1"/>
                    </a:solidFill>
                    <a:latin typeface="lato bold" panose="020F0502020204030203" pitchFamily="34" charset="0"/>
                    <a:ea typeface="lato bold" panose="020F0502020204030203" pitchFamily="34" charset="0"/>
                    <a:cs typeface="lato bold" panose="020F0502020204030203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JUN</c:v>
                </c:pt>
                <c:pt idx="1">
                  <c:v>JUL</c:v>
                </c:pt>
                <c:pt idx="2">
                  <c:v>AUG</c:v>
                </c:pt>
                <c:pt idx="3">
                  <c:v>SEP</c:v>
                </c:pt>
                <c:pt idx="4">
                  <c:v>OCT</c:v>
                </c:pt>
                <c:pt idx="5">
                  <c:v>NOV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45</c:v>
                </c:pt>
                <c:pt idx="1">
                  <c:v>60</c:v>
                </c:pt>
                <c:pt idx="2">
                  <c:v>90</c:v>
                </c:pt>
                <c:pt idx="3">
                  <c:v>30</c:v>
                </c:pt>
                <c:pt idx="4">
                  <c:v>60</c:v>
                </c:pt>
                <c:pt idx="5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9F-418C-9C2E-5362708C31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-27"/>
        <c:axId val="1698391744"/>
        <c:axId val="1698404800"/>
      </c:barChart>
      <c:catAx>
        <c:axId val="16983917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miter lim="800000"/>
          </a:ln>
        </c:spPr>
        <c:txPr>
          <a:bodyPr rot="0"/>
          <a:lstStyle/>
          <a:p>
            <a:pPr>
              <a:defRPr sz="1200" b="0" i="0" u="none" strike="noStrike">
                <a:solidFill>
                  <a:schemeClr val="tx1"/>
                </a:solidFill>
                <a:latin typeface="lato bold" panose="020F0502020204030203" pitchFamily="34" charset="0"/>
                <a:ea typeface="lato bold" panose="020F0502020204030203" pitchFamily="34" charset="0"/>
                <a:cs typeface="lato bold" panose="020F0502020204030203" pitchFamily="34" charset="0"/>
              </a:defRPr>
            </a:pPr>
            <a:endParaRPr lang="en-US"/>
          </a:p>
        </c:txPr>
        <c:crossAx val="1698404800"/>
        <c:crosses val="autoZero"/>
        <c:auto val="1"/>
        <c:lblAlgn val="ctr"/>
        <c:lblOffset val="100"/>
        <c:noMultiLvlLbl val="1"/>
      </c:catAx>
      <c:valAx>
        <c:axId val="1698404800"/>
        <c:scaling>
          <c:orientation val="minMax"/>
        </c:scaling>
        <c:delete val="0"/>
        <c:axPos val="l"/>
        <c:numFmt formatCode="0" sourceLinked="0"/>
        <c:majorTickMark val="none"/>
        <c:minorTickMark val="none"/>
        <c:tickLblPos val="none"/>
        <c:spPr>
          <a:ln w="12700" cap="flat">
            <a:noFill/>
            <a:prstDash val="solid"/>
            <a:miter lim="800000"/>
          </a:ln>
        </c:spPr>
        <c:txPr>
          <a:bodyPr rot="0"/>
          <a:lstStyle/>
          <a:p>
            <a:pPr>
              <a:defRPr sz="1000" b="0" i="0" u="none" strike="noStrike">
                <a:solidFill>
                  <a:srgbClr val="000000"/>
                </a:solidFill>
                <a:latin typeface="Calibri"/>
              </a:defRPr>
            </a:pPr>
            <a:endParaRPr lang="en-US"/>
          </a:p>
        </c:txPr>
        <c:crossAx val="1698391744"/>
        <c:crosses val="autoZero"/>
        <c:crossBetween val="between"/>
        <c:majorUnit val="20"/>
        <c:minorUnit val="10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548239426666288"/>
          <c:y val="3.0592305577467106E-2"/>
          <c:w val="0.86912233298789787"/>
          <c:h val="0.9573040000000000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0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80</c:v>
                </c:pt>
                <c:pt idx="1">
                  <c:v>60</c:v>
                </c:pt>
                <c:pt idx="2">
                  <c:v>30</c:v>
                </c:pt>
                <c:pt idx="3">
                  <c:v>100</c:v>
                </c:pt>
                <c:pt idx="4">
                  <c:v>60</c:v>
                </c:pt>
                <c:pt idx="5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18-4EC5-94A9-73EEFECA48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698385760"/>
        <c:axId val="1698405344"/>
      </c:barChart>
      <c:catAx>
        <c:axId val="1698385760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D9D9D9"/>
            </a:solidFill>
            <a:prstDash val="solid"/>
            <a:round/>
          </a:ln>
        </c:spPr>
        <c:txPr>
          <a:bodyPr rot="0"/>
          <a:lstStyle/>
          <a:p>
            <a:pPr>
              <a:defRPr/>
            </a:pPr>
            <a:endParaRPr lang="en-US"/>
          </a:p>
        </c:txPr>
        <c:crossAx val="1698405344"/>
        <c:crosses val="autoZero"/>
        <c:auto val="1"/>
        <c:lblAlgn val="ctr"/>
        <c:lblOffset val="100"/>
        <c:noMultiLvlLbl val="1"/>
      </c:catAx>
      <c:valAx>
        <c:axId val="1698405344"/>
        <c:scaling>
          <c:orientation val="minMax"/>
        </c:scaling>
        <c:delete val="0"/>
        <c:axPos val="t"/>
        <c:numFmt formatCode="0" sourceLinked="0"/>
        <c:majorTickMark val="none"/>
        <c:minorTickMark val="none"/>
        <c:tickLblPos val="none"/>
        <c:spPr>
          <a:ln w="12700" cap="flat">
            <a:noFill/>
            <a:prstDash val="solid"/>
            <a:round/>
          </a:ln>
        </c:spPr>
        <c:txPr>
          <a:bodyPr rot="0"/>
          <a:lstStyle/>
          <a:p>
            <a:pPr>
              <a:defRPr/>
            </a:pPr>
            <a:endParaRPr lang="en-US"/>
          </a:p>
        </c:txPr>
        <c:crossAx val="1698385760"/>
        <c:crosses val="autoZero"/>
        <c:crossBetween val="between"/>
        <c:majorUnit val="20"/>
        <c:minorUnit val="10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txPr>
    <a:bodyPr/>
    <a:lstStyle/>
    <a:p>
      <a:pPr>
        <a:defRPr>
          <a:latin typeface="+mn-lt"/>
        </a:defRPr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A3A976-5C5D-44D1-AA68-3A5394BECF9F}" type="datetimeFigureOut">
              <a:rPr lang="en-US" smtClean="0"/>
              <a:t>2/8/2021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E16A95-7AC2-4D74-98E1-743FD07508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6097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BF3987-0224-4170-8219-D48CA24E32D0}" type="datetimeFigureOut">
              <a:rPr lang="en-US" smtClean="0"/>
              <a:t>2/8/2021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766AD8-3588-495B-BC32-11C2DDD984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633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766AD8-3588-495B-BC32-11C2DDD9845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5866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54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3949700" y="330200"/>
            <a:ext cx="7962900" cy="30988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400" y="330200"/>
            <a:ext cx="3619500" cy="30988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279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309093" y="270456"/>
            <a:ext cx="5615189" cy="631708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219825" y="270456"/>
            <a:ext cx="5641975" cy="25114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6219825" y="3000777"/>
            <a:ext cx="5641975" cy="358676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8173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486354" y="234950"/>
            <a:ext cx="6439481" cy="63881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0758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348343" y="420688"/>
            <a:ext cx="6255885" cy="254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587195" y="3192915"/>
            <a:ext cx="3453719" cy="336754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822395" y="420688"/>
            <a:ext cx="5093834" cy="254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2684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18629" y="0"/>
            <a:ext cx="6473371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6886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83368" y="1470025"/>
            <a:ext cx="11625263" cy="39179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9853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355600" y="-1"/>
            <a:ext cx="11480800" cy="516774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8285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38629" y="322943"/>
            <a:ext cx="3759200" cy="310605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73600" y="3062513"/>
            <a:ext cx="7271657" cy="336776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5944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9300" y="558800"/>
            <a:ext cx="3492500" cy="43307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241800" y="1816100"/>
            <a:ext cx="3492500" cy="43307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3642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 cop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484747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854700" y="596900"/>
            <a:ext cx="5664200" cy="5664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761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609600" y="692943"/>
            <a:ext cx="6392334" cy="547211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475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flythrough hasBounce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961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106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219575" y="638175"/>
            <a:ext cx="3752850" cy="55816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877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393613" y="124691"/>
            <a:ext cx="11404774" cy="428105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391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395598" y="1432450"/>
            <a:ext cx="3993099" cy="3993100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8178800" y="0"/>
            <a:ext cx="40132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932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11782" y="221574"/>
            <a:ext cx="2785160" cy="536508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212738" y="1313991"/>
            <a:ext cx="2740628" cy="536508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967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059587" y="0"/>
            <a:ext cx="6008174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12700 h 6870700"/>
              <a:gd name="connsiteX1" fmla="*/ 3352800 w 6096000"/>
              <a:gd name="connsiteY1" fmla="*/ 0 h 6870700"/>
              <a:gd name="connsiteX2" fmla="*/ 6096000 w 6096000"/>
              <a:gd name="connsiteY2" fmla="*/ 6870700 h 6870700"/>
              <a:gd name="connsiteX3" fmla="*/ 0 w 6096000"/>
              <a:gd name="connsiteY3" fmla="*/ 6870700 h 6870700"/>
              <a:gd name="connsiteX4" fmla="*/ 0 w 6096000"/>
              <a:gd name="connsiteY4" fmla="*/ 12700 h 6870700"/>
              <a:gd name="connsiteX0" fmla="*/ 228600 w 6096000"/>
              <a:gd name="connsiteY0" fmla="*/ 12700 h 6870700"/>
              <a:gd name="connsiteX1" fmla="*/ 3352800 w 6096000"/>
              <a:gd name="connsiteY1" fmla="*/ 0 h 6870700"/>
              <a:gd name="connsiteX2" fmla="*/ 6096000 w 6096000"/>
              <a:gd name="connsiteY2" fmla="*/ 6870700 h 6870700"/>
              <a:gd name="connsiteX3" fmla="*/ 0 w 6096000"/>
              <a:gd name="connsiteY3" fmla="*/ 6870700 h 6870700"/>
              <a:gd name="connsiteX4" fmla="*/ 228600 w 6096000"/>
              <a:gd name="connsiteY4" fmla="*/ 12700 h 6870700"/>
              <a:gd name="connsiteX0" fmla="*/ 165100 w 6096000"/>
              <a:gd name="connsiteY0" fmla="*/ 25400 h 6870700"/>
              <a:gd name="connsiteX1" fmla="*/ 3352800 w 6096000"/>
              <a:gd name="connsiteY1" fmla="*/ 0 h 6870700"/>
              <a:gd name="connsiteX2" fmla="*/ 6096000 w 6096000"/>
              <a:gd name="connsiteY2" fmla="*/ 6870700 h 6870700"/>
              <a:gd name="connsiteX3" fmla="*/ 0 w 6096000"/>
              <a:gd name="connsiteY3" fmla="*/ 6870700 h 6870700"/>
              <a:gd name="connsiteX4" fmla="*/ 165100 w 6096000"/>
              <a:gd name="connsiteY4" fmla="*/ 25400 h 6870700"/>
              <a:gd name="connsiteX0" fmla="*/ 165100 w 6096000"/>
              <a:gd name="connsiteY0" fmla="*/ 12700 h 6870700"/>
              <a:gd name="connsiteX1" fmla="*/ 3352800 w 6096000"/>
              <a:gd name="connsiteY1" fmla="*/ 0 h 6870700"/>
              <a:gd name="connsiteX2" fmla="*/ 6096000 w 6096000"/>
              <a:gd name="connsiteY2" fmla="*/ 6870700 h 6870700"/>
              <a:gd name="connsiteX3" fmla="*/ 0 w 6096000"/>
              <a:gd name="connsiteY3" fmla="*/ 6870700 h 6870700"/>
              <a:gd name="connsiteX4" fmla="*/ 165100 w 6096000"/>
              <a:gd name="connsiteY4" fmla="*/ 12700 h 6870700"/>
              <a:gd name="connsiteX0" fmla="*/ 0 w 5930900"/>
              <a:gd name="connsiteY0" fmla="*/ 12700 h 6870700"/>
              <a:gd name="connsiteX1" fmla="*/ 3187700 w 5930900"/>
              <a:gd name="connsiteY1" fmla="*/ 0 h 6870700"/>
              <a:gd name="connsiteX2" fmla="*/ 5930900 w 5930900"/>
              <a:gd name="connsiteY2" fmla="*/ 6870700 h 6870700"/>
              <a:gd name="connsiteX3" fmla="*/ 2874315 w 5930900"/>
              <a:gd name="connsiteY3" fmla="*/ 6870700 h 6870700"/>
              <a:gd name="connsiteX4" fmla="*/ 0 w 5930900"/>
              <a:gd name="connsiteY4" fmla="*/ 12700 h 6870700"/>
              <a:gd name="connsiteX0" fmla="*/ 0 w 5930900"/>
              <a:gd name="connsiteY0" fmla="*/ 0 h 6858000"/>
              <a:gd name="connsiteX1" fmla="*/ 3097548 w 5930900"/>
              <a:gd name="connsiteY1" fmla="*/ 179 h 6858000"/>
              <a:gd name="connsiteX2" fmla="*/ 5930900 w 5930900"/>
              <a:gd name="connsiteY2" fmla="*/ 6858000 h 6858000"/>
              <a:gd name="connsiteX3" fmla="*/ 2874315 w 5930900"/>
              <a:gd name="connsiteY3" fmla="*/ 6858000 h 6858000"/>
              <a:gd name="connsiteX4" fmla="*/ 0 w 5930900"/>
              <a:gd name="connsiteY4" fmla="*/ 0 h 6858000"/>
              <a:gd name="connsiteX0" fmla="*/ 0 w 5930900"/>
              <a:gd name="connsiteY0" fmla="*/ 0 h 6858000"/>
              <a:gd name="connsiteX1" fmla="*/ 2955881 w 5930900"/>
              <a:gd name="connsiteY1" fmla="*/ 13058 h 6858000"/>
              <a:gd name="connsiteX2" fmla="*/ 5930900 w 5930900"/>
              <a:gd name="connsiteY2" fmla="*/ 6858000 h 6858000"/>
              <a:gd name="connsiteX3" fmla="*/ 2874315 w 5930900"/>
              <a:gd name="connsiteY3" fmla="*/ 6858000 h 6858000"/>
              <a:gd name="connsiteX4" fmla="*/ 0 w 5930900"/>
              <a:gd name="connsiteY4" fmla="*/ 0 h 6858000"/>
              <a:gd name="connsiteX0" fmla="*/ 0 w 5930900"/>
              <a:gd name="connsiteY0" fmla="*/ 0 h 6858000"/>
              <a:gd name="connsiteX1" fmla="*/ 2955881 w 5930900"/>
              <a:gd name="connsiteY1" fmla="*/ 179 h 6858000"/>
              <a:gd name="connsiteX2" fmla="*/ 5930900 w 5930900"/>
              <a:gd name="connsiteY2" fmla="*/ 6858000 h 6858000"/>
              <a:gd name="connsiteX3" fmla="*/ 2874315 w 5930900"/>
              <a:gd name="connsiteY3" fmla="*/ 6858000 h 6858000"/>
              <a:gd name="connsiteX4" fmla="*/ 0 w 5930900"/>
              <a:gd name="connsiteY4" fmla="*/ 0 h 6858000"/>
              <a:gd name="connsiteX0" fmla="*/ 0 w 5995295"/>
              <a:gd name="connsiteY0" fmla="*/ 12700 h 6857821"/>
              <a:gd name="connsiteX1" fmla="*/ 3020276 w 5995295"/>
              <a:gd name="connsiteY1" fmla="*/ 0 h 6857821"/>
              <a:gd name="connsiteX2" fmla="*/ 5995295 w 5995295"/>
              <a:gd name="connsiteY2" fmla="*/ 6857821 h 6857821"/>
              <a:gd name="connsiteX3" fmla="*/ 2938710 w 5995295"/>
              <a:gd name="connsiteY3" fmla="*/ 6857821 h 6857821"/>
              <a:gd name="connsiteX4" fmla="*/ 0 w 5995295"/>
              <a:gd name="connsiteY4" fmla="*/ 12700 h 6857821"/>
              <a:gd name="connsiteX0" fmla="*/ 0 w 5995295"/>
              <a:gd name="connsiteY0" fmla="*/ 0 h 6858000"/>
              <a:gd name="connsiteX1" fmla="*/ 3020276 w 5995295"/>
              <a:gd name="connsiteY1" fmla="*/ 179 h 6858000"/>
              <a:gd name="connsiteX2" fmla="*/ 5995295 w 5995295"/>
              <a:gd name="connsiteY2" fmla="*/ 6858000 h 6858000"/>
              <a:gd name="connsiteX3" fmla="*/ 2938710 w 5995295"/>
              <a:gd name="connsiteY3" fmla="*/ 6858000 h 6858000"/>
              <a:gd name="connsiteX4" fmla="*/ 0 w 5995295"/>
              <a:gd name="connsiteY4" fmla="*/ 0 h 6858000"/>
              <a:gd name="connsiteX0" fmla="*/ 0 w 5995295"/>
              <a:gd name="connsiteY0" fmla="*/ 0 h 6858000"/>
              <a:gd name="connsiteX1" fmla="*/ 3020276 w 5995295"/>
              <a:gd name="connsiteY1" fmla="*/ 179 h 6858000"/>
              <a:gd name="connsiteX2" fmla="*/ 5995295 w 5995295"/>
              <a:gd name="connsiteY2" fmla="*/ 6858000 h 6858000"/>
              <a:gd name="connsiteX3" fmla="*/ 2848558 w 5995295"/>
              <a:gd name="connsiteY3" fmla="*/ 6858000 h 6858000"/>
              <a:gd name="connsiteX4" fmla="*/ 0 w 5995295"/>
              <a:gd name="connsiteY4" fmla="*/ 0 h 6858000"/>
              <a:gd name="connsiteX0" fmla="*/ 0 w 6008174"/>
              <a:gd name="connsiteY0" fmla="*/ 0 h 6858000"/>
              <a:gd name="connsiteX1" fmla="*/ 3033155 w 6008174"/>
              <a:gd name="connsiteY1" fmla="*/ 179 h 6858000"/>
              <a:gd name="connsiteX2" fmla="*/ 6008174 w 6008174"/>
              <a:gd name="connsiteY2" fmla="*/ 6858000 h 6858000"/>
              <a:gd name="connsiteX3" fmla="*/ 2861437 w 6008174"/>
              <a:gd name="connsiteY3" fmla="*/ 6858000 h 6858000"/>
              <a:gd name="connsiteX4" fmla="*/ 0 w 6008174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08174" h="6858000">
                <a:moveTo>
                  <a:pt x="0" y="0"/>
                </a:moveTo>
                <a:lnTo>
                  <a:pt x="3033155" y="179"/>
                </a:lnTo>
                <a:lnTo>
                  <a:pt x="6008174" y="6858000"/>
                </a:lnTo>
                <a:lnTo>
                  <a:pt x="2861437" y="6858000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839870" y="0"/>
            <a:ext cx="5853626" cy="6870878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12700 h 6870700"/>
              <a:gd name="connsiteX1" fmla="*/ 3352800 w 6096000"/>
              <a:gd name="connsiteY1" fmla="*/ 0 h 6870700"/>
              <a:gd name="connsiteX2" fmla="*/ 6096000 w 6096000"/>
              <a:gd name="connsiteY2" fmla="*/ 6870700 h 6870700"/>
              <a:gd name="connsiteX3" fmla="*/ 0 w 6096000"/>
              <a:gd name="connsiteY3" fmla="*/ 6870700 h 6870700"/>
              <a:gd name="connsiteX4" fmla="*/ 0 w 6096000"/>
              <a:gd name="connsiteY4" fmla="*/ 12700 h 6870700"/>
              <a:gd name="connsiteX0" fmla="*/ 228600 w 6096000"/>
              <a:gd name="connsiteY0" fmla="*/ 12700 h 6870700"/>
              <a:gd name="connsiteX1" fmla="*/ 3352800 w 6096000"/>
              <a:gd name="connsiteY1" fmla="*/ 0 h 6870700"/>
              <a:gd name="connsiteX2" fmla="*/ 6096000 w 6096000"/>
              <a:gd name="connsiteY2" fmla="*/ 6870700 h 6870700"/>
              <a:gd name="connsiteX3" fmla="*/ 0 w 6096000"/>
              <a:gd name="connsiteY3" fmla="*/ 6870700 h 6870700"/>
              <a:gd name="connsiteX4" fmla="*/ 228600 w 6096000"/>
              <a:gd name="connsiteY4" fmla="*/ 12700 h 6870700"/>
              <a:gd name="connsiteX0" fmla="*/ 165100 w 6096000"/>
              <a:gd name="connsiteY0" fmla="*/ 25400 h 6870700"/>
              <a:gd name="connsiteX1" fmla="*/ 3352800 w 6096000"/>
              <a:gd name="connsiteY1" fmla="*/ 0 h 6870700"/>
              <a:gd name="connsiteX2" fmla="*/ 6096000 w 6096000"/>
              <a:gd name="connsiteY2" fmla="*/ 6870700 h 6870700"/>
              <a:gd name="connsiteX3" fmla="*/ 0 w 6096000"/>
              <a:gd name="connsiteY3" fmla="*/ 6870700 h 6870700"/>
              <a:gd name="connsiteX4" fmla="*/ 165100 w 6096000"/>
              <a:gd name="connsiteY4" fmla="*/ 25400 h 6870700"/>
              <a:gd name="connsiteX0" fmla="*/ 165100 w 6096000"/>
              <a:gd name="connsiteY0" fmla="*/ 12700 h 6870700"/>
              <a:gd name="connsiteX1" fmla="*/ 3352800 w 6096000"/>
              <a:gd name="connsiteY1" fmla="*/ 0 h 6870700"/>
              <a:gd name="connsiteX2" fmla="*/ 6096000 w 6096000"/>
              <a:gd name="connsiteY2" fmla="*/ 6870700 h 6870700"/>
              <a:gd name="connsiteX3" fmla="*/ 0 w 6096000"/>
              <a:gd name="connsiteY3" fmla="*/ 6870700 h 6870700"/>
              <a:gd name="connsiteX4" fmla="*/ 165100 w 6096000"/>
              <a:gd name="connsiteY4" fmla="*/ 12700 h 6870700"/>
              <a:gd name="connsiteX0" fmla="*/ 0 w 5930900"/>
              <a:gd name="connsiteY0" fmla="*/ 12700 h 6870700"/>
              <a:gd name="connsiteX1" fmla="*/ 3187700 w 5930900"/>
              <a:gd name="connsiteY1" fmla="*/ 0 h 6870700"/>
              <a:gd name="connsiteX2" fmla="*/ 5930900 w 5930900"/>
              <a:gd name="connsiteY2" fmla="*/ 6870700 h 6870700"/>
              <a:gd name="connsiteX3" fmla="*/ 2874315 w 5930900"/>
              <a:gd name="connsiteY3" fmla="*/ 6870700 h 6870700"/>
              <a:gd name="connsiteX4" fmla="*/ 0 w 5930900"/>
              <a:gd name="connsiteY4" fmla="*/ 12700 h 6870700"/>
              <a:gd name="connsiteX0" fmla="*/ 0 w 5930900"/>
              <a:gd name="connsiteY0" fmla="*/ 0 h 6858000"/>
              <a:gd name="connsiteX1" fmla="*/ 3097548 w 5930900"/>
              <a:gd name="connsiteY1" fmla="*/ 179 h 6858000"/>
              <a:gd name="connsiteX2" fmla="*/ 5930900 w 5930900"/>
              <a:gd name="connsiteY2" fmla="*/ 6858000 h 6858000"/>
              <a:gd name="connsiteX3" fmla="*/ 2874315 w 5930900"/>
              <a:gd name="connsiteY3" fmla="*/ 6858000 h 6858000"/>
              <a:gd name="connsiteX4" fmla="*/ 0 w 5930900"/>
              <a:gd name="connsiteY4" fmla="*/ 0 h 6858000"/>
              <a:gd name="connsiteX0" fmla="*/ 0 w 5930900"/>
              <a:gd name="connsiteY0" fmla="*/ 0 h 6858000"/>
              <a:gd name="connsiteX1" fmla="*/ 2955881 w 5930900"/>
              <a:gd name="connsiteY1" fmla="*/ 13058 h 6858000"/>
              <a:gd name="connsiteX2" fmla="*/ 5930900 w 5930900"/>
              <a:gd name="connsiteY2" fmla="*/ 6858000 h 6858000"/>
              <a:gd name="connsiteX3" fmla="*/ 2874315 w 5930900"/>
              <a:gd name="connsiteY3" fmla="*/ 6858000 h 6858000"/>
              <a:gd name="connsiteX4" fmla="*/ 0 w 5930900"/>
              <a:gd name="connsiteY4" fmla="*/ 0 h 6858000"/>
              <a:gd name="connsiteX0" fmla="*/ 0 w 5930900"/>
              <a:gd name="connsiteY0" fmla="*/ 0 h 6858000"/>
              <a:gd name="connsiteX1" fmla="*/ 2955881 w 5930900"/>
              <a:gd name="connsiteY1" fmla="*/ 179 h 6858000"/>
              <a:gd name="connsiteX2" fmla="*/ 5930900 w 5930900"/>
              <a:gd name="connsiteY2" fmla="*/ 6858000 h 6858000"/>
              <a:gd name="connsiteX3" fmla="*/ 2874315 w 5930900"/>
              <a:gd name="connsiteY3" fmla="*/ 6858000 h 6858000"/>
              <a:gd name="connsiteX4" fmla="*/ 0 w 5930900"/>
              <a:gd name="connsiteY4" fmla="*/ 0 h 6858000"/>
              <a:gd name="connsiteX0" fmla="*/ 0 w 5930900"/>
              <a:gd name="connsiteY0" fmla="*/ 0 h 6858000"/>
              <a:gd name="connsiteX1" fmla="*/ 2955881 w 5930900"/>
              <a:gd name="connsiteY1" fmla="*/ 179 h 6858000"/>
              <a:gd name="connsiteX2" fmla="*/ 5930900 w 5930900"/>
              <a:gd name="connsiteY2" fmla="*/ 6858000 h 6858000"/>
              <a:gd name="connsiteX3" fmla="*/ 2874315 w 5930900"/>
              <a:gd name="connsiteY3" fmla="*/ 6858000 h 6858000"/>
              <a:gd name="connsiteX4" fmla="*/ 0 w 5930900"/>
              <a:gd name="connsiteY4" fmla="*/ 0 h 6858000"/>
              <a:gd name="connsiteX0" fmla="*/ 0 w 5853626"/>
              <a:gd name="connsiteY0" fmla="*/ 0 h 6870878"/>
              <a:gd name="connsiteX1" fmla="*/ 2955881 w 5853626"/>
              <a:gd name="connsiteY1" fmla="*/ 179 h 6870878"/>
              <a:gd name="connsiteX2" fmla="*/ 5853626 w 5853626"/>
              <a:gd name="connsiteY2" fmla="*/ 6870878 h 6870878"/>
              <a:gd name="connsiteX3" fmla="*/ 2874315 w 5853626"/>
              <a:gd name="connsiteY3" fmla="*/ 6858000 h 6870878"/>
              <a:gd name="connsiteX4" fmla="*/ 0 w 5853626"/>
              <a:gd name="connsiteY4" fmla="*/ 0 h 687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53626" h="6870878">
                <a:moveTo>
                  <a:pt x="0" y="0"/>
                </a:moveTo>
                <a:lnTo>
                  <a:pt x="2955881" y="179"/>
                </a:lnTo>
                <a:lnTo>
                  <a:pt x="5853626" y="6870878"/>
                </a:lnTo>
                <a:lnTo>
                  <a:pt x="2874315" y="6858000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742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4146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4" r:id="rId3"/>
    <p:sldLayoutId id="2147483656" r:id="rId4"/>
    <p:sldLayoutId id="2147483657" r:id="rId5"/>
    <p:sldLayoutId id="2147483679" r:id="rId6"/>
    <p:sldLayoutId id="2147483661" r:id="rId7"/>
    <p:sldLayoutId id="2147483682" r:id="rId8"/>
    <p:sldLayoutId id="2147483684" r:id="rId9"/>
    <p:sldLayoutId id="2147483686" r:id="rId10"/>
    <p:sldLayoutId id="2147483689" r:id="rId11"/>
    <p:sldLayoutId id="2147483690" r:id="rId12"/>
    <p:sldLayoutId id="2147483699" r:id="rId13"/>
    <p:sldLayoutId id="2147483700" r:id="rId14"/>
    <p:sldLayoutId id="2147483697" r:id="rId15"/>
    <p:sldLayoutId id="2147483698" r:id="rId16"/>
    <p:sldLayoutId id="2147483704" r:id="rId17"/>
    <p:sldLayoutId id="2147483707" r:id="rId18"/>
    <p:sldLayoutId id="214748371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7BA06C6D-07CE-4C95-832B-CEDE1624A77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842"/>
          <a:stretch/>
        </p:blipFill>
        <p:spPr>
          <a:xfrm>
            <a:off x="0" y="0"/>
            <a:ext cx="12192000" cy="6858000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5DCC3B8-51E8-4D3F-9116-BD7BABCAFE8C}"/>
              </a:ext>
            </a:extLst>
          </p:cNvPr>
          <p:cNvSpPr txBox="1"/>
          <p:nvPr/>
        </p:nvSpPr>
        <p:spPr>
          <a:xfrm>
            <a:off x="7340447" y="2645676"/>
            <a:ext cx="3306996" cy="8309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5400" b="1" spc="300" dirty="0">
                <a:solidFill>
                  <a:schemeClr val="bg1"/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Blossom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42B79C-6FCD-46AC-B93D-65E55E4CDDA1}"/>
              </a:ext>
            </a:extLst>
          </p:cNvPr>
          <p:cNvSpPr txBox="1"/>
          <p:nvPr/>
        </p:nvSpPr>
        <p:spPr>
          <a:xfrm>
            <a:off x="7461474" y="3530972"/>
            <a:ext cx="3117841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CHINESE POWERPOINT TEMPLATE</a:t>
            </a:r>
          </a:p>
        </p:txBody>
      </p:sp>
    </p:spTree>
    <p:extLst>
      <p:ext uri="{BB962C8B-B14F-4D97-AF65-F5344CB8AC3E}">
        <p14:creationId xmlns:p14="http://schemas.microsoft.com/office/powerpoint/2010/main" val="928439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96151764-2957-4F81-A979-F6F5CA3C83A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4" r="18918"/>
          <a:stretch/>
        </p:blipFill>
        <p:spPr>
          <a:xfrm>
            <a:off x="309093" y="270456"/>
            <a:ext cx="5615189" cy="6317088"/>
          </a:xfrm>
        </p:spPr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A358C0EC-0583-4964-82F4-BCB9187D021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88" b="16588"/>
          <a:stretch>
            <a:fillRect/>
          </a:stretch>
        </p:blipFill>
        <p:spPr/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2F231B1C-F3FD-4EA6-BEC8-4876FC8F1D8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7" r="578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790205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7029" y="511628"/>
            <a:ext cx="6618514" cy="58347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B15684-10CF-47CB-BDBB-CA84DBCDAE5B}"/>
              </a:ext>
            </a:extLst>
          </p:cNvPr>
          <p:cNvSpPr txBox="1"/>
          <p:nvPr/>
        </p:nvSpPr>
        <p:spPr>
          <a:xfrm>
            <a:off x="1276953" y="1951672"/>
            <a:ext cx="3223511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WHAT COLORS SHOULD YOU WEAR FOR CHINESE NEW YEAR?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689E191-3321-4F6A-8DEC-4E53B33E1EB7}"/>
              </a:ext>
            </a:extLst>
          </p:cNvPr>
          <p:cNvSpPr txBox="1"/>
          <p:nvPr/>
        </p:nvSpPr>
        <p:spPr>
          <a:xfrm>
            <a:off x="1276953" y="3701936"/>
            <a:ext cx="3223512" cy="216168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200" dirty="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200" dirty="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200" dirty="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200" dirty="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sed do </a:t>
            </a:r>
            <a:r>
              <a:rPr lang="en-US" sz="1200" dirty="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200" dirty="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200" dirty="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200" dirty="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200" dirty="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labore</a:t>
            </a:r>
            <a:r>
              <a:rPr lang="en-US" sz="1200" dirty="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et dolore magna </a:t>
            </a:r>
            <a:r>
              <a:rPr lang="en-US" sz="1200" dirty="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aliqua</a:t>
            </a:r>
            <a:r>
              <a:rPr lang="en-US" sz="1200" dirty="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. Ut </a:t>
            </a:r>
            <a:r>
              <a:rPr lang="en-US" sz="1200" dirty="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enim</a:t>
            </a:r>
            <a:r>
              <a:rPr lang="en-US" sz="1200" dirty="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ad minim </a:t>
            </a:r>
            <a:r>
              <a:rPr lang="en-US" sz="1200" dirty="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veniam</a:t>
            </a:r>
            <a:r>
              <a:rPr lang="en-US" sz="1200" dirty="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quis</a:t>
            </a:r>
            <a:r>
              <a:rPr lang="en-US" sz="1200" dirty="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nostrud</a:t>
            </a:r>
            <a:r>
              <a:rPr lang="en-US" sz="1200" dirty="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exercitation </a:t>
            </a:r>
            <a:r>
              <a:rPr lang="en-US" sz="1200" dirty="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ullamco</a:t>
            </a:r>
            <a:r>
              <a:rPr lang="en-US" sz="1200" dirty="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laboris</a:t>
            </a:r>
            <a:r>
              <a:rPr lang="en-US" sz="1200" dirty="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nisi </a:t>
            </a:r>
            <a:r>
              <a:rPr lang="en-US" sz="1200" dirty="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200" dirty="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aliquip</a:t>
            </a:r>
            <a:r>
              <a:rPr lang="en-US" sz="1200" dirty="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ex </a:t>
            </a:r>
            <a:r>
              <a:rPr lang="en-US" sz="1200" dirty="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ea</a:t>
            </a:r>
            <a:r>
              <a:rPr lang="en-US" sz="1200" dirty="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commodo</a:t>
            </a:r>
            <a:r>
              <a:rPr lang="en-US" sz="1200" dirty="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consequat</a:t>
            </a:r>
            <a:r>
              <a:rPr lang="en-US" sz="1200" dirty="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.</a:t>
            </a:r>
          </a:p>
        </p:txBody>
      </p:sp>
      <p:sp>
        <p:nvSpPr>
          <p:cNvPr id="16" name="Half Frame 15">
            <a:extLst>
              <a:ext uri="{FF2B5EF4-FFF2-40B4-BE49-F238E27FC236}">
                <a16:creationId xmlns:a16="http://schemas.microsoft.com/office/drawing/2014/main" id="{24FE2A45-1897-4C24-9912-D182CC999023}"/>
              </a:ext>
            </a:extLst>
          </p:cNvPr>
          <p:cNvSpPr/>
          <p:nvPr/>
        </p:nvSpPr>
        <p:spPr>
          <a:xfrm rot="5400000">
            <a:off x="4126754" y="1129181"/>
            <a:ext cx="381410" cy="366012"/>
          </a:xfrm>
          <a:prstGeom prst="halfFrame">
            <a:avLst>
              <a:gd name="adj1" fmla="val 0"/>
              <a:gd name="adj2" fmla="val 0"/>
            </a:avLst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F93BA6F-B58C-40AA-AA60-947BCDDA3F9E}"/>
              </a:ext>
            </a:extLst>
          </p:cNvPr>
          <p:cNvSpPr txBox="1"/>
          <p:nvPr/>
        </p:nvSpPr>
        <p:spPr>
          <a:xfrm>
            <a:off x="1276953" y="1041227"/>
            <a:ext cx="1936428" cy="46166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BLOSSOM</a:t>
            </a:r>
          </a:p>
        </p:txBody>
      </p:sp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58A80728-6092-49BB-B2FF-C082401D598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32" r="6286"/>
          <a:stretch/>
        </p:blipFill>
        <p:spPr>
          <a:xfrm>
            <a:off x="5718175" y="0"/>
            <a:ext cx="6473825" cy="6858000"/>
          </a:xfrm>
        </p:spPr>
      </p:pic>
    </p:spTree>
    <p:extLst>
      <p:ext uri="{BB962C8B-B14F-4D97-AF65-F5344CB8AC3E}">
        <p14:creationId xmlns:p14="http://schemas.microsoft.com/office/powerpoint/2010/main" val="20423281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8650637" y="4585083"/>
            <a:ext cx="2694022" cy="698157"/>
            <a:chOff x="414613" y="3223855"/>
            <a:chExt cx="2694022" cy="698157"/>
          </a:xfrm>
        </p:grpSpPr>
        <p:sp>
          <p:nvSpPr>
            <p:cNvPr id="9" name="TextBox 8"/>
            <p:cNvSpPr txBox="1"/>
            <p:nvPr/>
          </p:nvSpPr>
          <p:spPr>
            <a:xfrm>
              <a:off x="1086760" y="3223855"/>
              <a:ext cx="1349728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>
                      <a:lumMod val="10000"/>
                    </a:schemeClr>
                  </a:solidFill>
                  <a:ea typeface="Lato Heavy" panose="020F0502020204030203" pitchFamily="34" charset="0"/>
                  <a:cs typeface="Lato Heavy" panose="020F0502020204030203" pitchFamily="34" charset="0"/>
                </a:rPr>
                <a:t>Simple Text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14613" y="3552680"/>
              <a:ext cx="2694022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Lorem ipsum dolor sit </a:t>
              </a:r>
              <a:r>
                <a:rPr lang="en-US" sz="1200" dirty="0" err="1">
                  <a:solidFill>
                    <a:schemeClr val="bg2">
                      <a:lumMod val="25000"/>
                    </a:schemeClr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amet</a:t>
              </a: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, </a:t>
              </a:r>
              <a:r>
                <a:rPr lang="en-US" sz="1200" dirty="0" err="1">
                  <a:solidFill>
                    <a:schemeClr val="bg2">
                      <a:lumMod val="25000"/>
                    </a:schemeClr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consectetur</a:t>
              </a: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 </a:t>
              </a:r>
              <a:r>
                <a:rPr lang="en-US" sz="1200" dirty="0" err="1">
                  <a:solidFill>
                    <a:schemeClr val="bg2">
                      <a:lumMod val="25000"/>
                    </a:schemeClr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adipiscing</a:t>
              </a: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 </a:t>
              </a:r>
              <a:r>
                <a:rPr lang="en-US" sz="1200" dirty="0" err="1">
                  <a:solidFill>
                    <a:schemeClr val="bg2">
                      <a:lumMod val="25000"/>
                    </a:schemeClr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elit</a:t>
              </a: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, sed do</a:t>
              </a:r>
              <a:endParaRPr lang="en-US" sz="1200" b="1" dirty="0">
                <a:solidFill>
                  <a:schemeClr val="bg2">
                    <a:lumMod val="25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endParaRPr>
            </a:p>
          </p:txBody>
        </p:sp>
      </p:grpSp>
      <p:sp>
        <p:nvSpPr>
          <p:cNvPr id="12" name="Half Frame 11"/>
          <p:cNvSpPr/>
          <p:nvPr/>
        </p:nvSpPr>
        <p:spPr>
          <a:xfrm rot="10800000" flipH="1" flipV="1">
            <a:off x="1076582" y="4219071"/>
            <a:ext cx="381410" cy="366012"/>
          </a:xfrm>
          <a:prstGeom prst="halfFrame">
            <a:avLst>
              <a:gd name="adj1" fmla="val 0"/>
              <a:gd name="adj2" fmla="val 0"/>
            </a:avLst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Half Frame 12"/>
          <p:cNvSpPr/>
          <p:nvPr/>
        </p:nvSpPr>
        <p:spPr>
          <a:xfrm rot="16200000" flipV="1">
            <a:off x="3468586" y="5354449"/>
            <a:ext cx="381410" cy="366012"/>
          </a:xfrm>
          <a:prstGeom prst="halfFrame">
            <a:avLst>
              <a:gd name="adj1" fmla="val 0"/>
              <a:gd name="adj2" fmla="val 0"/>
            </a:avLst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425365CE-4A69-463A-9094-3D786697BBC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27" b="19527"/>
          <a:stretch>
            <a:fillRect/>
          </a:stretch>
        </p:blipFill>
        <p:spPr/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E8C0E13C-9E5B-42D1-8D1C-94B065F315E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2" t="10450" r="152" b="24403"/>
          <a:stretch/>
        </p:blipFill>
        <p:spPr>
          <a:xfrm>
            <a:off x="4587195" y="3192915"/>
            <a:ext cx="3453719" cy="3367541"/>
          </a:xfrm>
        </p:spPr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64143481-102A-4DDA-8C60-731B2F707A2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64" b="12564"/>
          <a:stretch>
            <a:fillRect/>
          </a:stretch>
        </p:blipFill>
        <p:spPr/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FD1988A-A5F2-4AC9-AB1A-0FFCCC40CBD4}"/>
              </a:ext>
            </a:extLst>
          </p:cNvPr>
          <p:cNvSpPr txBox="1"/>
          <p:nvPr/>
        </p:nvSpPr>
        <p:spPr>
          <a:xfrm>
            <a:off x="1275315" y="4455119"/>
            <a:ext cx="295074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bg1">
                    <a:lumMod val="10000"/>
                  </a:schemeClr>
                </a:solidFill>
              </a:rPr>
              <a:t>CHINESE NEW YEAR'S EVE</a:t>
            </a:r>
          </a:p>
        </p:txBody>
      </p:sp>
    </p:spTree>
    <p:extLst>
      <p:ext uri="{BB962C8B-B14F-4D97-AF65-F5344CB8AC3E}">
        <p14:creationId xmlns:p14="http://schemas.microsoft.com/office/powerpoint/2010/main" val="1708005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CA101C70-EBA3-4E0B-AF06-0FE971373EE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" b="11728"/>
          <a:stretch/>
        </p:blipFill>
        <p:spPr>
          <a:xfrm>
            <a:off x="283368" y="1470025"/>
            <a:ext cx="11625263" cy="3917950"/>
          </a:xfrm>
        </p:spPr>
      </p:pic>
      <p:grpSp>
        <p:nvGrpSpPr>
          <p:cNvPr id="12" name="Group 11"/>
          <p:cNvGrpSpPr/>
          <p:nvPr/>
        </p:nvGrpSpPr>
        <p:grpSpPr>
          <a:xfrm>
            <a:off x="1140842" y="2284852"/>
            <a:ext cx="9910315" cy="2288296"/>
            <a:chOff x="1085170" y="2305860"/>
            <a:chExt cx="9910315" cy="2288296"/>
          </a:xfrm>
        </p:grpSpPr>
        <p:sp>
          <p:nvSpPr>
            <p:cNvPr id="4" name="TextBox 3"/>
            <p:cNvSpPr txBox="1"/>
            <p:nvPr/>
          </p:nvSpPr>
          <p:spPr>
            <a:xfrm>
              <a:off x="1403545" y="2750817"/>
              <a:ext cx="1980049" cy="147732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  <a:ea typeface="Lato Bold" panose="020F0502020204030203" pitchFamily="34" charset="0"/>
                  <a:cs typeface="Lato Bold" panose="020F0502020204030203" pitchFamily="34" charset="0"/>
                </a:rPr>
                <a:t>WHAT IS THE COLOR FOR NEW YEAR 2021?</a:t>
              </a:r>
            </a:p>
          </p:txBody>
        </p:sp>
        <p:sp>
          <p:nvSpPr>
            <p:cNvPr id="5" name="Half Frame 4"/>
            <p:cNvSpPr/>
            <p:nvPr/>
          </p:nvSpPr>
          <p:spPr>
            <a:xfrm rot="10800000" flipH="1" flipV="1">
              <a:off x="1085170" y="2305860"/>
              <a:ext cx="381410" cy="366012"/>
            </a:xfrm>
            <a:prstGeom prst="halfFrame">
              <a:avLst>
                <a:gd name="adj1" fmla="val 0"/>
                <a:gd name="adj2" fmla="val 0"/>
              </a:avLst>
            </a:prstGeom>
            <a:solidFill>
              <a:schemeClr val="bg1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6" name="Half Frame 5"/>
            <p:cNvSpPr/>
            <p:nvPr/>
          </p:nvSpPr>
          <p:spPr>
            <a:xfrm rot="16200000" flipV="1">
              <a:off x="3243345" y="4220445"/>
              <a:ext cx="381410" cy="366012"/>
            </a:xfrm>
            <a:prstGeom prst="halfFrame">
              <a:avLst>
                <a:gd name="adj1" fmla="val 0"/>
                <a:gd name="adj2" fmla="val 0"/>
              </a:avLst>
            </a:prstGeom>
            <a:solidFill>
              <a:schemeClr val="bg1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407485" y="2718359"/>
              <a:ext cx="5588000" cy="163076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1200" dirty="0">
                  <a:solidFill>
                    <a:schemeClr val="bg1"/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Lorem Ipsum Dolor Sit </a:t>
              </a:r>
              <a:r>
                <a:rPr lang="en-US" sz="1200" dirty="0" err="1">
                  <a:solidFill>
                    <a:schemeClr val="bg1"/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Amet</a:t>
              </a:r>
              <a:r>
                <a:rPr lang="en-US" sz="1200" dirty="0">
                  <a:solidFill>
                    <a:schemeClr val="bg1"/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, </a:t>
              </a:r>
              <a:r>
                <a:rPr lang="en-US" sz="1200" dirty="0" err="1">
                  <a:solidFill>
                    <a:schemeClr val="bg1"/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Consectetur</a:t>
              </a:r>
              <a:r>
                <a:rPr lang="en-US" sz="1200" dirty="0">
                  <a:solidFill>
                    <a:schemeClr val="bg1"/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 </a:t>
              </a:r>
              <a:r>
                <a:rPr lang="en-US" sz="1200" dirty="0" err="1">
                  <a:solidFill>
                    <a:schemeClr val="bg1"/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Adipiscing</a:t>
              </a:r>
              <a:r>
                <a:rPr lang="en-US" sz="1200" dirty="0">
                  <a:solidFill>
                    <a:schemeClr val="bg1"/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 </a:t>
              </a:r>
              <a:r>
                <a:rPr lang="en-US" sz="1200" dirty="0" err="1">
                  <a:solidFill>
                    <a:schemeClr val="bg1"/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Elit</a:t>
              </a:r>
              <a:r>
                <a:rPr lang="en-US" sz="1200" dirty="0">
                  <a:solidFill>
                    <a:schemeClr val="bg1"/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, Sed Do </a:t>
              </a:r>
              <a:r>
                <a:rPr lang="en-US" sz="1200" dirty="0" err="1">
                  <a:solidFill>
                    <a:schemeClr val="bg1"/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Eiusmod</a:t>
              </a:r>
              <a:r>
                <a:rPr lang="en-US" sz="1200" dirty="0">
                  <a:solidFill>
                    <a:schemeClr val="bg1"/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 </a:t>
              </a:r>
              <a:r>
                <a:rPr lang="en-US" sz="1200" dirty="0" err="1">
                  <a:solidFill>
                    <a:schemeClr val="bg1"/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Tempor</a:t>
              </a:r>
              <a:r>
                <a:rPr lang="en-US" sz="1200" dirty="0">
                  <a:solidFill>
                    <a:schemeClr val="bg1"/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 </a:t>
              </a:r>
              <a:r>
                <a:rPr lang="en-US" sz="1200" dirty="0" err="1">
                  <a:solidFill>
                    <a:schemeClr val="bg1"/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Incididunt</a:t>
              </a:r>
              <a:r>
                <a:rPr lang="en-US" sz="1200" dirty="0">
                  <a:solidFill>
                    <a:schemeClr val="bg1"/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 Ut </a:t>
              </a:r>
              <a:r>
                <a:rPr lang="en-US" sz="1200" dirty="0" err="1">
                  <a:solidFill>
                    <a:schemeClr val="bg1"/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Labore</a:t>
              </a:r>
              <a:r>
                <a:rPr lang="en-US" sz="1200" dirty="0">
                  <a:solidFill>
                    <a:schemeClr val="bg1"/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 Et Dolore Magna </a:t>
              </a:r>
              <a:r>
                <a:rPr lang="en-US" sz="1200" dirty="0" err="1">
                  <a:solidFill>
                    <a:schemeClr val="bg1"/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Aliqua</a:t>
              </a:r>
              <a:r>
                <a:rPr lang="en-US" sz="1200" dirty="0">
                  <a:solidFill>
                    <a:schemeClr val="bg1"/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. Ut </a:t>
              </a:r>
              <a:r>
                <a:rPr lang="en-US" sz="1200" dirty="0" err="1">
                  <a:solidFill>
                    <a:schemeClr val="bg1"/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Enim</a:t>
              </a:r>
              <a:r>
                <a:rPr lang="en-US" sz="1200" dirty="0">
                  <a:solidFill>
                    <a:schemeClr val="bg1"/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 Ad Minim </a:t>
              </a:r>
              <a:r>
                <a:rPr lang="en-US" sz="1200" dirty="0" err="1">
                  <a:solidFill>
                    <a:schemeClr val="bg1"/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Veniam</a:t>
              </a:r>
              <a:r>
                <a:rPr lang="en-US" sz="1200" dirty="0">
                  <a:solidFill>
                    <a:schemeClr val="bg1"/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, </a:t>
              </a:r>
              <a:r>
                <a:rPr lang="en-US" sz="1200" dirty="0" err="1">
                  <a:solidFill>
                    <a:schemeClr val="bg1"/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Quis</a:t>
              </a:r>
              <a:r>
                <a:rPr lang="en-US" sz="1200" dirty="0">
                  <a:solidFill>
                    <a:schemeClr val="bg1"/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 </a:t>
              </a:r>
            </a:p>
            <a:p>
              <a:pPr algn="just">
                <a:lnSpc>
                  <a:spcPct val="150000"/>
                </a:lnSpc>
              </a:pPr>
              <a:endParaRPr lang="en-US" sz="1200" dirty="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1200" dirty="0" err="1">
                  <a:solidFill>
                    <a:schemeClr val="bg1"/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Ea</a:t>
              </a:r>
              <a:r>
                <a:rPr lang="en-US" sz="1200" dirty="0">
                  <a:solidFill>
                    <a:schemeClr val="bg1"/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 </a:t>
              </a:r>
              <a:r>
                <a:rPr lang="en-US" sz="1200" dirty="0" err="1">
                  <a:solidFill>
                    <a:schemeClr val="bg1"/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Commodo</a:t>
              </a:r>
              <a:r>
                <a:rPr lang="en-US" sz="1200" dirty="0">
                  <a:solidFill>
                    <a:schemeClr val="bg1"/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 </a:t>
              </a:r>
              <a:r>
                <a:rPr lang="en-US" sz="1200" dirty="0" err="1">
                  <a:solidFill>
                    <a:schemeClr val="bg1"/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Consequat</a:t>
              </a:r>
              <a:r>
                <a:rPr lang="en-US" sz="1200" dirty="0">
                  <a:solidFill>
                    <a:schemeClr val="bg1"/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. Duis </a:t>
              </a:r>
              <a:r>
                <a:rPr lang="en-US" sz="1200" dirty="0" err="1">
                  <a:solidFill>
                    <a:schemeClr val="bg1"/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Aute</a:t>
              </a:r>
              <a:r>
                <a:rPr lang="en-US" sz="1200" dirty="0">
                  <a:solidFill>
                    <a:schemeClr val="bg1"/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 </a:t>
              </a:r>
              <a:r>
                <a:rPr lang="en-US" sz="1200" dirty="0" err="1">
                  <a:solidFill>
                    <a:schemeClr val="bg1"/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Irure</a:t>
              </a:r>
              <a:r>
                <a:rPr lang="en-US" sz="1200" dirty="0">
                  <a:solidFill>
                    <a:schemeClr val="bg1"/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 Dolor In </a:t>
              </a:r>
              <a:r>
                <a:rPr lang="en-US" sz="1200" dirty="0" err="1">
                  <a:solidFill>
                    <a:schemeClr val="bg1"/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Reprehenderit</a:t>
              </a:r>
              <a:r>
                <a:rPr lang="en-US" sz="1200" dirty="0">
                  <a:solidFill>
                    <a:schemeClr val="bg1"/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 In </a:t>
              </a:r>
              <a:r>
                <a:rPr lang="en-US" sz="1200" dirty="0" err="1">
                  <a:solidFill>
                    <a:schemeClr val="bg1"/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Voluptate</a:t>
              </a:r>
              <a:r>
                <a:rPr lang="en-US" sz="1200" dirty="0">
                  <a:solidFill>
                    <a:schemeClr val="bg1"/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 </a:t>
              </a:r>
              <a:r>
                <a:rPr lang="en-US" sz="1200" dirty="0" err="1">
                  <a:solidFill>
                    <a:schemeClr val="bg1"/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Velit</a:t>
              </a:r>
              <a:r>
                <a:rPr lang="en-US" sz="1200" dirty="0">
                  <a:solidFill>
                    <a:schemeClr val="bg1"/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 </a:t>
              </a:r>
              <a:r>
                <a:rPr lang="en-US" sz="1200" dirty="0" err="1">
                  <a:solidFill>
                    <a:schemeClr val="bg1"/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Esse</a:t>
              </a:r>
              <a:r>
                <a:rPr lang="en-US" sz="1200" dirty="0">
                  <a:solidFill>
                    <a:schemeClr val="bg1"/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 </a:t>
              </a:r>
              <a:r>
                <a:rPr lang="en-US" sz="1200" dirty="0" err="1">
                  <a:solidFill>
                    <a:schemeClr val="bg1"/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Cillum</a:t>
              </a:r>
              <a:endParaRPr lang="en-US" sz="1200" dirty="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97230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27785" y="5526495"/>
            <a:ext cx="1936428" cy="46166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3000" dirty="0">
                <a:solidFill>
                  <a:schemeClr val="bg1">
                    <a:lumMod val="10000"/>
                  </a:schemeClr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BLOSSOM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91428" y="5988160"/>
            <a:ext cx="4209143" cy="5227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sed do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labore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et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84057" y="1741714"/>
            <a:ext cx="2423886" cy="110308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682425" y="2100896"/>
            <a:ext cx="827150" cy="3847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500">
                <a:solidFill>
                  <a:schemeClr val="bg1"/>
                </a:solidFill>
                <a:latin typeface="Lato Bold" panose="020F0502020204030203" pitchFamily="34" charset="0"/>
                <a:ea typeface="Lato Bold" panose="020F0502020204030203" pitchFamily="34" charset="0"/>
                <a:cs typeface="Lato Bold" panose="020F0502020204030203" pitchFamily="34" charset="0"/>
              </a:rPr>
              <a:t>ROSE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ED52804B-3BDC-471C-B38D-3284DF9FEF8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62" b="3962"/>
          <a:stretch/>
        </p:blipFill>
        <p:spPr>
          <a:xfrm>
            <a:off x="355600" y="-1"/>
            <a:ext cx="11480800" cy="5167745"/>
          </a:xfrm>
        </p:spPr>
      </p:pic>
    </p:spTree>
    <p:extLst>
      <p:ext uri="{BB962C8B-B14F-4D97-AF65-F5344CB8AC3E}">
        <p14:creationId xmlns:p14="http://schemas.microsoft.com/office/powerpoint/2010/main" val="15520095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12AC4936-F3A5-474B-AF5F-24673123C47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20" b="6420"/>
          <a:stretch>
            <a:fillRect/>
          </a:stretch>
        </p:blipFill>
        <p:spPr/>
      </p:pic>
      <p:sp>
        <p:nvSpPr>
          <p:cNvPr id="3" name="Rectangle 2"/>
          <p:cNvSpPr/>
          <p:nvPr/>
        </p:nvSpPr>
        <p:spPr>
          <a:xfrm>
            <a:off x="1384299" y="939800"/>
            <a:ext cx="9423401" cy="4978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581458" y="1921139"/>
            <a:ext cx="502908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cap="all" dirty="0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What is good luck for Chinese New Year?</a:t>
            </a:r>
          </a:p>
          <a:p>
            <a:pPr algn="ctr"/>
            <a:endParaRPr lang="en-US" sz="2800" b="1" cap="all" dirty="0">
              <a:solidFill>
                <a:schemeClr val="bg1"/>
              </a:solidFill>
              <a:ea typeface="Lato Bold" panose="020F0502020204030203" pitchFamily="34" charset="0"/>
              <a:cs typeface="Lato Bold" panose="020F0502020204030203" pitchFamily="34" charset="0"/>
            </a:endParaRPr>
          </a:p>
          <a:p>
            <a:pPr algn="ctr"/>
            <a:endParaRPr lang="en-US" sz="2800" b="1" cap="all" dirty="0">
              <a:solidFill>
                <a:schemeClr val="bg1"/>
              </a:solidFill>
              <a:ea typeface="Lato Bold" panose="020F0502020204030203" pitchFamily="34" charset="0"/>
              <a:cs typeface="Lato Bold" panose="020F050202020403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117897" y="3066205"/>
            <a:ext cx="3956212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000" spc="1300" dirty="0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CHINESE TEMPLATE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178629" y="3476095"/>
            <a:ext cx="5834742" cy="14230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accent1">
                    <a:lumMod val="40000"/>
                    <a:lumOff val="6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accent1">
                    <a:lumMod val="40000"/>
                    <a:lumOff val="6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200" dirty="0">
                <a:solidFill>
                  <a:schemeClr val="accent1">
                    <a:lumMod val="40000"/>
                    <a:lumOff val="6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accent1">
                    <a:lumMod val="40000"/>
                    <a:lumOff val="6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200" dirty="0">
                <a:solidFill>
                  <a:schemeClr val="accent1">
                    <a:lumMod val="40000"/>
                    <a:lumOff val="6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accent1">
                    <a:lumMod val="40000"/>
                    <a:lumOff val="6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200" dirty="0">
                <a:solidFill>
                  <a:schemeClr val="accent1">
                    <a:lumMod val="40000"/>
                    <a:lumOff val="6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accent1">
                    <a:lumMod val="40000"/>
                    <a:lumOff val="6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elit,sed</a:t>
            </a:r>
            <a:r>
              <a:rPr lang="en-US" sz="1200" dirty="0">
                <a:solidFill>
                  <a:schemeClr val="accent1">
                    <a:lumMod val="40000"/>
                    <a:lumOff val="6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do </a:t>
            </a:r>
            <a:r>
              <a:rPr lang="en-US" sz="1200" dirty="0" err="1">
                <a:solidFill>
                  <a:schemeClr val="accent1">
                    <a:lumMod val="40000"/>
                    <a:lumOff val="6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200" dirty="0">
                <a:solidFill>
                  <a:schemeClr val="accent1">
                    <a:lumMod val="40000"/>
                    <a:lumOff val="6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accent1">
                    <a:lumMod val="40000"/>
                    <a:lumOff val="6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200" dirty="0">
                <a:solidFill>
                  <a:schemeClr val="accent1">
                    <a:lumMod val="40000"/>
                    <a:lumOff val="6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accent1">
                    <a:lumMod val="40000"/>
                    <a:lumOff val="6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200" dirty="0">
                <a:solidFill>
                  <a:schemeClr val="accent1">
                    <a:lumMod val="40000"/>
                    <a:lumOff val="6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accent1">
                    <a:lumMod val="40000"/>
                    <a:lumOff val="6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200" dirty="0">
                <a:solidFill>
                  <a:schemeClr val="accent1">
                    <a:lumMod val="40000"/>
                    <a:lumOff val="6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accent1">
                    <a:lumMod val="40000"/>
                    <a:lumOff val="6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labore</a:t>
            </a:r>
            <a:r>
              <a:rPr lang="en-US" sz="1200" dirty="0">
                <a:solidFill>
                  <a:schemeClr val="accent1">
                    <a:lumMod val="40000"/>
                    <a:lumOff val="6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et dolore magna </a:t>
            </a:r>
            <a:r>
              <a:rPr lang="en-US" sz="1200" dirty="0" err="1">
                <a:solidFill>
                  <a:schemeClr val="accent1">
                    <a:lumMod val="40000"/>
                    <a:lumOff val="6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aliqua</a:t>
            </a:r>
            <a:r>
              <a:rPr lang="en-US" sz="1200" dirty="0">
                <a:solidFill>
                  <a:schemeClr val="accent1">
                    <a:lumMod val="40000"/>
                    <a:lumOff val="6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. Ut </a:t>
            </a:r>
            <a:r>
              <a:rPr lang="en-US" sz="1200" dirty="0" err="1">
                <a:solidFill>
                  <a:schemeClr val="accent1">
                    <a:lumMod val="40000"/>
                    <a:lumOff val="6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enim</a:t>
            </a:r>
            <a:r>
              <a:rPr lang="en-US" sz="1200" dirty="0">
                <a:solidFill>
                  <a:schemeClr val="accent1">
                    <a:lumMod val="40000"/>
                    <a:lumOff val="6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ad minim </a:t>
            </a:r>
            <a:r>
              <a:rPr lang="en-US" sz="1200" dirty="0" err="1">
                <a:solidFill>
                  <a:schemeClr val="accent1">
                    <a:lumMod val="40000"/>
                    <a:lumOff val="6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veniam</a:t>
            </a:r>
            <a:r>
              <a:rPr lang="en-US" sz="1200" dirty="0">
                <a:solidFill>
                  <a:schemeClr val="accent1">
                    <a:lumMod val="40000"/>
                    <a:lumOff val="6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accent1">
                    <a:lumMod val="40000"/>
                    <a:lumOff val="6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quis</a:t>
            </a:r>
            <a:r>
              <a:rPr lang="en-US" sz="1200" dirty="0">
                <a:solidFill>
                  <a:schemeClr val="accent1">
                    <a:lumMod val="40000"/>
                    <a:lumOff val="6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accent1">
                    <a:lumMod val="40000"/>
                    <a:lumOff val="6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nostrud</a:t>
            </a:r>
            <a:r>
              <a:rPr lang="en-US" sz="1200" dirty="0">
                <a:solidFill>
                  <a:schemeClr val="accent1">
                    <a:lumMod val="40000"/>
                    <a:lumOff val="6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exercitation </a:t>
            </a:r>
            <a:r>
              <a:rPr lang="en-US" sz="1200" dirty="0" err="1">
                <a:solidFill>
                  <a:schemeClr val="accent1">
                    <a:lumMod val="40000"/>
                    <a:lumOff val="6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ullamco</a:t>
            </a:r>
            <a:r>
              <a:rPr lang="en-US" sz="1200" dirty="0">
                <a:solidFill>
                  <a:schemeClr val="accent1">
                    <a:lumMod val="40000"/>
                    <a:lumOff val="6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accent1">
                    <a:lumMod val="40000"/>
                    <a:lumOff val="6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laboris</a:t>
            </a:r>
            <a:r>
              <a:rPr lang="en-US" sz="1200" dirty="0">
                <a:solidFill>
                  <a:schemeClr val="accent1">
                    <a:lumMod val="40000"/>
                    <a:lumOff val="6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nisi </a:t>
            </a:r>
            <a:r>
              <a:rPr lang="en-US" sz="1200" dirty="0" err="1">
                <a:solidFill>
                  <a:schemeClr val="accent1">
                    <a:lumMod val="40000"/>
                    <a:lumOff val="6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200" dirty="0">
                <a:solidFill>
                  <a:schemeClr val="accent1">
                    <a:lumMod val="40000"/>
                    <a:lumOff val="6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accent1">
                    <a:lumMod val="40000"/>
                    <a:lumOff val="6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aliquip</a:t>
            </a:r>
            <a:r>
              <a:rPr lang="en-US" sz="1200" dirty="0">
                <a:solidFill>
                  <a:schemeClr val="accent1">
                    <a:lumMod val="40000"/>
                    <a:lumOff val="6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ex </a:t>
            </a:r>
            <a:r>
              <a:rPr lang="en-US" sz="1200" dirty="0" err="1">
                <a:solidFill>
                  <a:schemeClr val="accent1">
                    <a:lumMod val="40000"/>
                    <a:lumOff val="6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ea</a:t>
            </a:r>
            <a:r>
              <a:rPr lang="en-US" sz="1200" dirty="0">
                <a:solidFill>
                  <a:schemeClr val="accent1">
                    <a:lumMod val="40000"/>
                    <a:lumOff val="6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accent1">
                    <a:lumMod val="40000"/>
                    <a:lumOff val="6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commodo</a:t>
            </a:r>
            <a:endParaRPr lang="en-US" sz="1200" dirty="0">
              <a:solidFill>
                <a:schemeClr val="accent1">
                  <a:lumMod val="40000"/>
                  <a:lumOff val="60000"/>
                </a:schemeClr>
              </a:solidFill>
              <a:ea typeface="Lato Regular" panose="020F0502020204030203" pitchFamily="34" charset="0"/>
              <a:cs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293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5000"/>
                    </a14:imgEffect>
                    <a14:imgEffect>
                      <a14:colorTemperature colorTemp="1500"/>
                    </a14:imgEffect>
                    <a14:imgEffect>
                      <a14:saturation sat="33000"/>
                    </a14:imgEffect>
                    <a14:imgEffect>
                      <a14:brightnessContrast bright="-30000" contrast="-7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73600" y="322943"/>
            <a:ext cx="1729013" cy="172901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Rectangle 5"/>
          <p:cNvSpPr/>
          <p:nvPr/>
        </p:nvSpPr>
        <p:spPr>
          <a:xfrm>
            <a:off x="638629" y="4029623"/>
            <a:ext cx="3567611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cap="all" dirty="0">
                <a:ea typeface="Lato Bold" panose="020F0502020204030203" pitchFamily="34" charset="0"/>
                <a:cs typeface="Lato Bold" panose="020F0502020204030203" pitchFamily="34" charset="0"/>
              </a:rPr>
              <a:t>Why are dumplings eaten on Chinese New Year?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07313" y="1654699"/>
            <a:ext cx="6037944" cy="7945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sed do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labore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et dolore magna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aliqua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. Ut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enim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ad minim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veniam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quis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nostrud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exercitation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ullamco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laboris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nisi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aliquip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ex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commodo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consequat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.</a:t>
            </a:r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BD07C3C7-9B7F-4265-9287-EC9C66B2A5B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31" b="15231"/>
          <a:stretch>
            <a:fillRect/>
          </a:stretch>
        </p:blipFill>
        <p:spPr/>
      </p:pic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5AF6B14C-CBDB-452B-9263-225CEFB848D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98" r="969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291517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8385204" y="1310317"/>
            <a:ext cx="3526498" cy="4237366"/>
            <a:chOff x="8385204" y="1355091"/>
            <a:chExt cx="3526498" cy="4237366"/>
          </a:xfrm>
        </p:grpSpPr>
        <p:sp>
          <p:nvSpPr>
            <p:cNvPr id="3" name="Oval 2"/>
            <p:cNvSpPr/>
            <p:nvPr/>
          </p:nvSpPr>
          <p:spPr>
            <a:xfrm rot="18933254">
              <a:off x="8385204" y="1374174"/>
              <a:ext cx="596900" cy="5969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4" name="Oval 3"/>
            <p:cNvSpPr/>
            <p:nvPr/>
          </p:nvSpPr>
          <p:spPr>
            <a:xfrm rot="18933254">
              <a:off x="8385204" y="3113522"/>
              <a:ext cx="596900" cy="5969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5" name="Oval 4"/>
            <p:cNvSpPr/>
            <p:nvPr/>
          </p:nvSpPr>
          <p:spPr>
            <a:xfrm rot="18933254">
              <a:off x="8385204" y="4914041"/>
              <a:ext cx="596900" cy="5969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217680" y="1355091"/>
              <a:ext cx="1349728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>
                  <a:solidFill>
                    <a:schemeClr val="bg2">
                      <a:lumMod val="25000"/>
                    </a:schemeClr>
                  </a:solidFill>
                  <a:ea typeface="Lato Heavy" panose="020F0502020204030203" pitchFamily="34" charset="0"/>
                  <a:cs typeface="Lato Heavy" panose="020F0502020204030203" pitchFamily="34" charset="0"/>
                </a:rPr>
                <a:t>Simple Text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217683" y="3072340"/>
              <a:ext cx="1349728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>
                  <a:solidFill>
                    <a:schemeClr val="bg2">
                      <a:lumMod val="25000"/>
                    </a:schemeClr>
                  </a:solidFill>
                  <a:ea typeface="Lato Heavy" panose="020F0502020204030203" pitchFamily="34" charset="0"/>
                  <a:cs typeface="Lato Heavy" panose="020F0502020204030203" pitchFamily="34" charset="0"/>
                </a:rPr>
                <a:t>Simple Text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9176604" y="4894958"/>
              <a:ext cx="1349728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>
                  <a:solidFill>
                    <a:schemeClr val="bg2">
                      <a:lumMod val="25000"/>
                    </a:schemeClr>
                  </a:solidFill>
                  <a:ea typeface="Lato Heavy" panose="020F0502020204030203" pitchFamily="34" charset="0"/>
                  <a:cs typeface="Lato Heavy" panose="020F0502020204030203" pitchFamily="34" charset="0"/>
                </a:rPr>
                <a:t>Simple Text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176602" y="5223125"/>
              <a:ext cx="2694022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Lorem ipsum dolor sit </a:t>
              </a:r>
              <a:r>
                <a:rPr lang="en-US" sz="1200" dirty="0" err="1">
                  <a:solidFill>
                    <a:schemeClr val="bg2">
                      <a:lumMod val="25000"/>
                    </a:schemeClr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amet</a:t>
              </a: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, </a:t>
              </a:r>
              <a:r>
                <a:rPr lang="en-US" sz="1200" dirty="0" err="1">
                  <a:solidFill>
                    <a:schemeClr val="bg2">
                      <a:lumMod val="25000"/>
                    </a:schemeClr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consectetur</a:t>
              </a: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 </a:t>
              </a:r>
              <a:r>
                <a:rPr lang="en-US" sz="1200" dirty="0" err="1">
                  <a:solidFill>
                    <a:schemeClr val="bg2">
                      <a:lumMod val="25000"/>
                    </a:schemeClr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adipiscing</a:t>
              </a: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 </a:t>
              </a:r>
              <a:r>
                <a:rPr lang="en-US" sz="1200" dirty="0" err="1">
                  <a:solidFill>
                    <a:schemeClr val="bg2">
                      <a:lumMod val="25000"/>
                    </a:schemeClr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elit</a:t>
              </a: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, sed do</a:t>
              </a:r>
              <a:endParaRPr lang="en-US" sz="1200" b="1" dirty="0">
                <a:solidFill>
                  <a:schemeClr val="bg2">
                    <a:lumMod val="25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217680" y="3403466"/>
              <a:ext cx="2694022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Lorem ipsum dolor sit </a:t>
              </a:r>
              <a:r>
                <a:rPr lang="en-US" sz="1200" dirty="0" err="1">
                  <a:solidFill>
                    <a:schemeClr val="bg2">
                      <a:lumMod val="25000"/>
                    </a:schemeClr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amet</a:t>
              </a: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, </a:t>
              </a:r>
              <a:r>
                <a:rPr lang="en-US" sz="1200" dirty="0" err="1">
                  <a:solidFill>
                    <a:schemeClr val="bg2">
                      <a:lumMod val="25000"/>
                    </a:schemeClr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consectetur</a:t>
              </a: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 </a:t>
              </a:r>
              <a:r>
                <a:rPr lang="en-US" sz="1200" dirty="0" err="1">
                  <a:solidFill>
                    <a:schemeClr val="bg2">
                      <a:lumMod val="25000"/>
                    </a:schemeClr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adipiscing</a:t>
              </a: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 </a:t>
              </a:r>
              <a:r>
                <a:rPr lang="en-US" sz="1200" dirty="0" err="1">
                  <a:solidFill>
                    <a:schemeClr val="bg2">
                      <a:lumMod val="25000"/>
                    </a:schemeClr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elit</a:t>
              </a: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, sed do</a:t>
              </a:r>
              <a:endParaRPr lang="en-US" sz="1200" b="1" dirty="0">
                <a:solidFill>
                  <a:schemeClr val="bg2">
                    <a:lumMod val="25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9217680" y="1684811"/>
              <a:ext cx="2694022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Lorem ipsum dolor sit </a:t>
              </a:r>
              <a:r>
                <a:rPr lang="en-US" sz="1200" dirty="0" err="1">
                  <a:solidFill>
                    <a:schemeClr val="bg2">
                      <a:lumMod val="25000"/>
                    </a:schemeClr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amet</a:t>
              </a: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, </a:t>
              </a:r>
              <a:r>
                <a:rPr lang="en-US" sz="1200" dirty="0" err="1">
                  <a:solidFill>
                    <a:schemeClr val="bg2">
                      <a:lumMod val="25000"/>
                    </a:schemeClr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consectetur</a:t>
              </a: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 </a:t>
              </a:r>
              <a:r>
                <a:rPr lang="en-US" sz="1200" dirty="0" err="1">
                  <a:solidFill>
                    <a:schemeClr val="bg2">
                      <a:lumMod val="25000"/>
                    </a:schemeClr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adipiscing</a:t>
              </a: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 </a:t>
              </a:r>
              <a:r>
                <a:rPr lang="en-US" sz="1200" dirty="0" err="1">
                  <a:solidFill>
                    <a:schemeClr val="bg2">
                      <a:lumMod val="25000"/>
                    </a:schemeClr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elit</a:t>
              </a: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, sed do</a:t>
              </a:r>
              <a:endParaRPr lang="en-US" sz="1200" b="1" dirty="0">
                <a:solidFill>
                  <a:schemeClr val="bg2">
                    <a:lumMod val="25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endParaRPr>
            </a:p>
          </p:txBody>
        </p:sp>
        <p:sp>
          <p:nvSpPr>
            <p:cNvPr id="12" name="Shape 2836"/>
            <p:cNvSpPr/>
            <p:nvPr/>
          </p:nvSpPr>
          <p:spPr>
            <a:xfrm>
              <a:off x="8543990" y="1571050"/>
              <a:ext cx="279328" cy="2031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18900"/>
                  </a:moveTo>
                  <a:cubicBezTo>
                    <a:pt x="20618" y="18980"/>
                    <a:pt x="20611" y="19058"/>
                    <a:pt x="20601" y="19135"/>
                  </a:cubicBezTo>
                  <a:lnTo>
                    <a:pt x="14539" y="10800"/>
                  </a:lnTo>
                  <a:lnTo>
                    <a:pt x="20601" y="2465"/>
                  </a:lnTo>
                  <a:cubicBezTo>
                    <a:pt x="20611" y="2542"/>
                    <a:pt x="20618" y="2620"/>
                    <a:pt x="20618" y="2700"/>
                  </a:cubicBezTo>
                  <a:cubicBezTo>
                    <a:pt x="20618" y="2700"/>
                    <a:pt x="20618" y="18900"/>
                    <a:pt x="20618" y="18900"/>
                  </a:cubicBezTo>
                  <a:close/>
                  <a:moveTo>
                    <a:pt x="19636" y="20250"/>
                  </a:moveTo>
                  <a:lnTo>
                    <a:pt x="1964" y="20250"/>
                  </a:lnTo>
                  <a:cubicBezTo>
                    <a:pt x="1849" y="20250"/>
                    <a:pt x="1739" y="20218"/>
                    <a:pt x="1637" y="20168"/>
                  </a:cubicBezTo>
                  <a:lnTo>
                    <a:pt x="7755" y="11754"/>
                  </a:lnTo>
                  <a:lnTo>
                    <a:pt x="9440" y="14072"/>
                  </a:lnTo>
                  <a:cubicBezTo>
                    <a:pt x="9816" y="14589"/>
                    <a:pt x="10308" y="14847"/>
                    <a:pt x="10800" y="14847"/>
                  </a:cubicBezTo>
                  <a:cubicBezTo>
                    <a:pt x="11292" y="14847"/>
                    <a:pt x="11784" y="14589"/>
                    <a:pt x="12159" y="14072"/>
                  </a:cubicBezTo>
                  <a:lnTo>
                    <a:pt x="13845" y="11754"/>
                  </a:lnTo>
                  <a:lnTo>
                    <a:pt x="19964" y="20168"/>
                  </a:lnTo>
                  <a:cubicBezTo>
                    <a:pt x="19861" y="20218"/>
                    <a:pt x="19752" y="20250"/>
                    <a:pt x="19636" y="20250"/>
                  </a:cubicBezTo>
                  <a:moveTo>
                    <a:pt x="982" y="18900"/>
                  </a:moveTo>
                  <a:lnTo>
                    <a:pt x="982" y="2700"/>
                  </a:lnTo>
                  <a:cubicBezTo>
                    <a:pt x="982" y="2620"/>
                    <a:pt x="989" y="2542"/>
                    <a:pt x="999" y="2465"/>
                  </a:cubicBezTo>
                  <a:lnTo>
                    <a:pt x="7061" y="10800"/>
                  </a:lnTo>
                  <a:lnTo>
                    <a:pt x="999" y="19135"/>
                  </a:lnTo>
                  <a:cubicBezTo>
                    <a:pt x="989" y="19058"/>
                    <a:pt x="982" y="18980"/>
                    <a:pt x="982" y="18900"/>
                  </a:cubicBezTo>
                  <a:moveTo>
                    <a:pt x="1964" y="1350"/>
                  </a:moveTo>
                  <a:lnTo>
                    <a:pt x="19636" y="1350"/>
                  </a:lnTo>
                  <a:cubicBezTo>
                    <a:pt x="19752" y="1350"/>
                    <a:pt x="19861" y="1382"/>
                    <a:pt x="19964" y="1433"/>
                  </a:cubicBezTo>
                  <a:lnTo>
                    <a:pt x="11465" y="13118"/>
                  </a:lnTo>
                  <a:cubicBezTo>
                    <a:pt x="11288" y="13362"/>
                    <a:pt x="11051" y="13497"/>
                    <a:pt x="10800" y="13497"/>
                  </a:cubicBezTo>
                  <a:cubicBezTo>
                    <a:pt x="10549" y="13497"/>
                    <a:pt x="10312" y="13362"/>
                    <a:pt x="10134" y="13118"/>
                  </a:cubicBezTo>
                  <a:lnTo>
                    <a:pt x="1637" y="1433"/>
                  </a:lnTo>
                  <a:cubicBezTo>
                    <a:pt x="1739" y="1382"/>
                    <a:pt x="1849" y="1350"/>
                    <a:pt x="1964" y="1350"/>
                  </a:cubicBezTo>
                  <a:moveTo>
                    <a:pt x="19636" y="0"/>
                  </a:moveTo>
                  <a:lnTo>
                    <a:pt x="1964" y="0"/>
                  </a:lnTo>
                  <a:cubicBezTo>
                    <a:pt x="879" y="0"/>
                    <a:pt x="0" y="1209"/>
                    <a:pt x="0" y="2700"/>
                  </a:cubicBezTo>
                  <a:lnTo>
                    <a:pt x="0" y="18900"/>
                  </a:lnTo>
                  <a:cubicBezTo>
                    <a:pt x="0" y="20391"/>
                    <a:pt x="879" y="21600"/>
                    <a:pt x="1964" y="21600"/>
                  </a:cubicBezTo>
                  <a:lnTo>
                    <a:pt x="19636" y="21600"/>
                  </a:lnTo>
                  <a:cubicBezTo>
                    <a:pt x="20721" y="21600"/>
                    <a:pt x="21600" y="20391"/>
                    <a:pt x="21600" y="18900"/>
                  </a:cubicBezTo>
                  <a:lnTo>
                    <a:pt x="21600" y="2700"/>
                  </a:lnTo>
                  <a:cubicBezTo>
                    <a:pt x="21600" y="1209"/>
                    <a:pt x="20721" y="0"/>
                    <a:pt x="19636" y="0"/>
                  </a:cubicBezTo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13" name="Shape 2837"/>
            <p:cNvSpPr/>
            <p:nvPr/>
          </p:nvSpPr>
          <p:spPr>
            <a:xfrm>
              <a:off x="8543990" y="3304050"/>
              <a:ext cx="279328" cy="2158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691" y="18667"/>
                  </a:moveTo>
                  <a:lnTo>
                    <a:pt x="12576" y="13341"/>
                  </a:lnTo>
                  <a:lnTo>
                    <a:pt x="16691" y="8016"/>
                  </a:lnTo>
                  <a:cubicBezTo>
                    <a:pt x="16691" y="8016"/>
                    <a:pt x="16691" y="18667"/>
                    <a:pt x="16691" y="18667"/>
                  </a:cubicBezTo>
                  <a:close/>
                  <a:moveTo>
                    <a:pt x="15709" y="20329"/>
                  </a:moveTo>
                  <a:lnTo>
                    <a:pt x="1964" y="20329"/>
                  </a:lnTo>
                  <a:cubicBezTo>
                    <a:pt x="1719" y="20329"/>
                    <a:pt x="1498" y="20210"/>
                    <a:pt x="1326" y="20018"/>
                  </a:cubicBezTo>
                  <a:lnTo>
                    <a:pt x="5791" y="14240"/>
                  </a:lnTo>
                  <a:lnTo>
                    <a:pt x="7477" y="16421"/>
                  </a:lnTo>
                  <a:cubicBezTo>
                    <a:pt x="7853" y="16907"/>
                    <a:pt x="8344" y="17150"/>
                    <a:pt x="8836" y="17150"/>
                  </a:cubicBezTo>
                  <a:cubicBezTo>
                    <a:pt x="9329" y="17150"/>
                    <a:pt x="9821" y="16907"/>
                    <a:pt x="10195" y="16421"/>
                  </a:cubicBezTo>
                  <a:lnTo>
                    <a:pt x="11882" y="14240"/>
                  </a:lnTo>
                  <a:lnTo>
                    <a:pt x="16347" y="20018"/>
                  </a:lnTo>
                  <a:cubicBezTo>
                    <a:pt x="16175" y="20210"/>
                    <a:pt x="15954" y="20329"/>
                    <a:pt x="15709" y="20329"/>
                  </a:cubicBezTo>
                  <a:moveTo>
                    <a:pt x="982" y="8016"/>
                  </a:moveTo>
                  <a:lnTo>
                    <a:pt x="5097" y="13341"/>
                  </a:lnTo>
                  <a:lnTo>
                    <a:pt x="982" y="18667"/>
                  </a:lnTo>
                  <a:cubicBezTo>
                    <a:pt x="982" y="18667"/>
                    <a:pt x="982" y="8016"/>
                    <a:pt x="982" y="8016"/>
                  </a:cubicBezTo>
                  <a:close/>
                  <a:moveTo>
                    <a:pt x="1964" y="6353"/>
                  </a:moveTo>
                  <a:lnTo>
                    <a:pt x="15709" y="6353"/>
                  </a:lnTo>
                  <a:cubicBezTo>
                    <a:pt x="15954" y="6353"/>
                    <a:pt x="16175" y="6474"/>
                    <a:pt x="16347" y="6665"/>
                  </a:cubicBezTo>
                  <a:lnTo>
                    <a:pt x="9502" y="15523"/>
                  </a:lnTo>
                  <a:cubicBezTo>
                    <a:pt x="9324" y="15752"/>
                    <a:pt x="9088" y="15880"/>
                    <a:pt x="8836" y="15880"/>
                  </a:cubicBezTo>
                  <a:cubicBezTo>
                    <a:pt x="8585" y="15880"/>
                    <a:pt x="8349" y="15752"/>
                    <a:pt x="8170" y="15523"/>
                  </a:cubicBezTo>
                  <a:lnTo>
                    <a:pt x="1326" y="6664"/>
                  </a:lnTo>
                  <a:cubicBezTo>
                    <a:pt x="1498" y="6474"/>
                    <a:pt x="1719" y="6353"/>
                    <a:pt x="1964" y="6353"/>
                  </a:cubicBezTo>
                  <a:moveTo>
                    <a:pt x="15709" y="5082"/>
                  </a:moveTo>
                  <a:lnTo>
                    <a:pt x="1964" y="5082"/>
                  </a:lnTo>
                  <a:cubicBezTo>
                    <a:pt x="879" y="5082"/>
                    <a:pt x="0" y="6220"/>
                    <a:pt x="0" y="7624"/>
                  </a:cubicBezTo>
                  <a:lnTo>
                    <a:pt x="0" y="19059"/>
                  </a:lnTo>
                  <a:cubicBezTo>
                    <a:pt x="0" y="20462"/>
                    <a:pt x="879" y="21600"/>
                    <a:pt x="1964" y="21600"/>
                  </a:cubicBezTo>
                  <a:lnTo>
                    <a:pt x="15709" y="21600"/>
                  </a:lnTo>
                  <a:cubicBezTo>
                    <a:pt x="16794" y="21600"/>
                    <a:pt x="17673" y="20462"/>
                    <a:pt x="17673" y="19059"/>
                  </a:cubicBezTo>
                  <a:lnTo>
                    <a:pt x="17673" y="7624"/>
                  </a:lnTo>
                  <a:cubicBezTo>
                    <a:pt x="17673" y="6220"/>
                    <a:pt x="16794" y="5082"/>
                    <a:pt x="15709" y="5082"/>
                  </a:cubicBezTo>
                  <a:moveTo>
                    <a:pt x="19636" y="0"/>
                  </a:moveTo>
                  <a:lnTo>
                    <a:pt x="5891" y="0"/>
                  </a:lnTo>
                  <a:cubicBezTo>
                    <a:pt x="4806" y="0"/>
                    <a:pt x="3927" y="1138"/>
                    <a:pt x="3927" y="2541"/>
                  </a:cubicBezTo>
                  <a:lnTo>
                    <a:pt x="3927" y="3176"/>
                  </a:lnTo>
                  <a:cubicBezTo>
                    <a:pt x="3927" y="3528"/>
                    <a:pt x="4147" y="3812"/>
                    <a:pt x="4418" y="3812"/>
                  </a:cubicBezTo>
                  <a:cubicBezTo>
                    <a:pt x="4690" y="3812"/>
                    <a:pt x="4909" y="3528"/>
                    <a:pt x="4909" y="3176"/>
                  </a:cubicBezTo>
                  <a:lnTo>
                    <a:pt x="4909" y="2541"/>
                  </a:lnTo>
                  <a:cubicBezTo>
                    <a:pt x="4909" y="1840"/>
                    <a:pt x="5348" y="1271"/>
                    <a:pt x="5891" y="1271"/>
                  </a:cubicBezTo>
                  <a:lnTo>
                    <a:pt x="19636" y="1271"/>
                  </a:lnTo>
                  <a:cubicBezTo>
                    <a:pt x="20178" y="1271"/>
                    <a:pt x="20618" y="1840"/>
                    <a:pt x="20618" y="2541"/>
                  </a:cubicBezTo>
                  <a:lnTo>
                    <a:pt x="20618" y="13976"/>
                  </a:lnTo>
                  <a:cubicBezTo>
                    <a:pt x="20618" y="14678"/>
                    <a:pt x="20178" y="15247"/>
                    <a:pt x="19636" y="15247"/>
                  </a:cubicBezTo>
                  <a:lnTo>
                    <a:pt x="19145" y="15247"/>
                  </a:lnTo>
                  <a:cubicBezTo>
                    <a:pt x="18874" y="15247"/>
                    <a:pt x="18655" y="15532"/>
                    <a:pt x="18655" y="15882"/>
                  </a:cubicBezTo>
                  <a:cubicBezTo>
                    <a:pt x="18655" y="16234"/>
                    <a:pt x="18874" y="16518"/>
                    <a:pt x="19145" y="16518"/>
                  </a:cubicBezTo>
                  <a:lnTo>
                    <a:pt x="19636" y="16518"/>
                  </a:lnTo>
                  <a:cubicBezTo>
                    <a:pt x="20721" y="16518"/>
                    <a:pt x="21600" y="15380"/>
                    <a:pt x="21600" y="13976"/>
                  </a:cubicBezTo>
                  <a:lnTo>
                    <a:pt x="21600" y="2541"/>
                  </a:lnTo>
                  <a:cubicBezTo>
                    <a:pt x="21600" y="1138"/>
                    <a:pt x="20721" y="0"/>
                    <a:pt x="19636" y="0"/>
                  </a:cubicBezTo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14" name="Shape 2857"/>
            <p:cNvSpPr/>
            <p:nvPr/>
          </p:nvSpPr>
          <p:spPr>
            <a:xfrm>
              <a:off x="8543990" y="5072827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429" y="14128"/>
                  </a:moveTo>
                  <a:cubicBezTo>
                    <a:pt x="17041" y="13430"/>
                    <a:pt x="15777" y="12523"/>
                    <a:pt x="14684" y="11440"/>
                  </a:cubicBezTo>
                  <a:cubicBezTo>
                    <a:pt x="15214" y="10618"/>
                    <a:pt x="15664" y="9739"/>
                    <a:pt x="16034" y="8820"/>
                  </a:cubicBezTo>
                  <a:cubicBezTo>
                    <a:pt x="16089" y="8826"/>
                    <a:pt x="16143" y="8836"/>
                    <a:pt x="16200" y="8836"/>
                  </a:cubicBezTo>
                  <a:cubicBezTo>
                    <a:pt x="17013" y="8836"/>
                    <a:pt x="17673" y="8177"/>
                    <a:pt x="17673" y="7364"/>
                  </a:cubicBezTo>
                  <a:cubicBezTo>
                    <a:pt x="17673" y="6787"/>
                    <a:pt x="17339" y="6294"/>
                    <a:pt x="16856" y="6052"/>
                  </a:cubicBezTo>
                  <a:cubicBezTo>
                    <a:pt x="17033" y="5170"/>
                    <a:pt x="17144" y="4264"/>
                    <a:pt x="17167" y="3336"/>
                  </a:cubicBezTo>
                  <a:cubicBezTo>
                    <a:pt x="19277" y="5136"/>
                    <a:pt x="20618" y="7809"/>
                    <a:pt x="20618" y="10800"/>
                  </a:cubicBezTo>
                  <a:cubicBezTo>
                    <a:pt x="20618" y="11764"/>
                    <a:pt x="20469" y="12689"/>
                    <a:pt x="20209" y="13568"/>
                  </a:cubicBezTo>
                  <a:cubicBezTo>
                    <a:pt x="19628" y="13783"/>
                    <a:pt x="19034" y="13971"/>
                    <a:pt x="18429" y="14128"/>
                  </a:cubicBezTo>
                  <a:moveTo>
                    <a:pt x="10800" y="20618"/>
                  </a:moveTo>
                  <a:cubicBezTo>
                    <a:pt x="8406" y="20618"/>
                    <a:pt x="6213" y="19759"/>
                    <a:pt x="4509" y="18335"/>
                  </a:cubicBezTo>
                  <a:cubicBezTo>
                    <a:pt x="6552" y="17934"/>
                    <a:pt x="8450" y="17135"/>
                    <a:pt x="10128" y="16031"/>
                  </a:cubicBezTo>
                  <a:cubicBezTo>
                    <a:pt x="10330" y="16135"/>
                    <a:pt x="10556" y="16200"/>
                    <a:pt x="10800" y="16200"/>
                  </a:cubicBezTo>
                  <a:cubicBezTo>
                    <a:pt x="11273" y="16200"/>
                    <a:pt x="11689" y="15973"/>
                    <a:pt x="11959" y="15627"/>
                  </a:cubicBezTo>
                  <a:cubicBezTo>
                    <a:pt x="12547" y="15680"/>
                    <a:pt x="13142" y="15709"/>
                    <a:pt x="13745" y="15709"/>
                  </a:cubicBezTo>
                  <a:cubicBezTo>
                    <a:pt x="15323" y="15709"/>
                    <a:pt x="16852" y="15508"/>
                    <a:pt x="18322" y="15156"/>
                  </a:cubicBezTo>
                  <a:cubicBezTo>
                    <a:pt x="18660" y="15317"/>
                    <a:pt x="18998" y="15480"/>
                    <a:pt x="19350" y="15618"/>
                  </a:cubicBezTo>
                  <a:cubicBezTo>
                    <a:pt x="17665" y="18601"/>
                    <a:pt x="14470" y="20618"/>
                    <a:pt x="10800" y="20618"/>
                  </a:cubicBezTo>
                  <a:moveTo>
                    <a:pt x="3539" y="17392"/>
                  </a:moveTo>
                  <a:cubicBezTo>
                    <a:pt x="3476" y="16840"/>
                    <a:pt x="3436" y="16279"/>
                    <a:pt x="3436" y="15709"/>
                  </a:cubicBezTo>
                  <a:cubicBezTo>
                    <a:pt x="3436" y="14763"/>
                    <a:pt x="3536" y="13842"/>
                    <a:pt x="3707" y="12946"/>
                  </a:cubicBezTo>
                  <a:cubicBezTo>
                    <a:pt x="5455" y="13988"/>
                    <a:pt x="7377" y="14767"/>
                    <a:pt x="9421" y="15226"/>
                  </a:cubicBezTo>
                  <a:cubicBezTo>
                    <a:pt x="9431" y="15253"/>
                    <a:pt x="9436" y="15282"/>
                    <a:pt x="9447" y="15308"/>
                  </a:cubicBezTo>
                  <a:cubicBezTo>
                    <a:pt x="7724" y="16421"/>
                    <a:pt x="5761" y="17193"/>
                    <a:pt x="3643" y="17506"/>
                  </a:cubicBezTo>
                  <a:cubicBezTo>
                    <a:pt x="3608" y="17469"/>
                    <a:pt x="3573" y="17430"/>
                    <a:pt x="3539" y="17392"/>
                  </a:cubicBezTo>
                  <a:moveTo>
                    <a:pt x="3075" y="11369"/>
                  </a:moveTo>
                  <a:cubicBezTo>
                    <a:pt x="2361" y="10869"/>
                    <a:pt x="1683" y="10321"/>
                    <a:pt x="1046" y="9729"/>
                  </a:cubicBezTo>
                  <a:cubicBezTo>
                    <a:pt x="1528" y="5299"/>
                    <a:pt x="4955" y="1762"/>
                    <a:pt x="9331" y="1104"/>
                  </a:cubicBezTo>
                  <a:cubicBezTo>
                    <a:pt x="9335" y="1629"/>
                    <a:pt x="9363" y="2148"/>
                    <a:pt x="9417" y="2660"/>
                  </a:cubicBezTo>
                  <a:cubicBezTo>
                    <a:pt x="8572" y="3227"/>
                    <a:pt x="7787" y="3879"/>
                    <a:pt x="7069" y="4596"/>
                  </a:cubicBezTo>
                  <a:cubicBezTo>
                    <a:pt x="6863" y="4486"/>
                    <a:pt x="6632" y="4418"/>
                    <a:pt x="6382" y="4418"/>
                  </a:cubicBezTo>
                  <a:cubicBezTo>
                    <a:pt x="5569" y="4418"/>
                    <a:pt x="4909" y="5078"/>
                    <a:pt x="4909" y="5891"/>
                  </a:cubicBezTo>
                  <a:cubicBezTo>
                    <a:pt x="4909" y="6236"/>
                    <a:pt x="5033" y="6549"/>
                    <a:pt x="5231" y="6800"/>
                  </a:cubicBezTo>
                  <a:cubicBezTo>
                    <a:pt x="4279" y="8179"/>
                    <a:pt x="3550" y="9719"/>
                    <a:pt x="3075" y="11369"/>
                  </a:cubicBezTo>
                  <a:moveTo>
                    <a:pt x="2466" y="15973"/>
                  </a:moveTo>
                  <a:cubicBezTo>
                    <a:pt x="1563" y="14521"/>
                    <a:pt x="1025" y="12821"/>
                    <a:pt x="989" y="10995"/>
                  </a:cubicBezTo>
                  <a:cubicBezTo>
                    <a:pt x="1570" y="11492"/>
                    <a:pt x="2180" y="11955"/>
                    <a:pt x="2817" y="12383"/>
                  </a:cubicBezTo>
                  <a:cubicBezTo>
                    <a:pt x="2585" y="13456"/>
                    <a:pt x="2455" y="14567"/>
                    <a:pt x="2455" y="15709"/>
                  </a:cubicBezTo>
                  <a:cubicBezTo>
                    <a:pt x="2455" y="15798"/>
                    <a:pt x="2464" y="15885"/>
                    <a:pt x="2466" y="15973"/>
                  </a:cubicBezTo>
                  <a:moveTo>
                    <a:pt x="13428" y="11540"/>
                  </a:moveTo>
                  <a:cubicBezTo>
                    <a:pt x="12907" y="12264"/>
                    <a:pt x="12315" y="12931"/>
                    <a:pt x="11674" y="13548"/>
                  </a:cubicBezTo>
                  <a:cubicBezTo>
                    <a:pt x="11429" y="13366"/>
                    <a:pt x="11129" y="13255"/>
                    <a:pt x="10800" y="13255"/>
                  </a:cubicBezTo>
                  <a:cubicBezTo>
                    <a:pt x="10166" y="13255"/>
                    <a:pt x="9631" y="13657"/>
                    <a:pt x="9423" y="14218"/>
                  </a:cubicBezTo>
                  <a:cubicBezTo>
                    <a:pt x="7455" y="13751"/>
                    <a:pt x="5607" y="12973"/>
                    <a:pt x="3936" y="11937"/>
                  </a:cubicBezTo>
                  <a:cubicBezTo>
                    <a:pt x="4379" y="10266"/>
                    <a:pt x="5100" y="8708"/>
                    <a:pt x="6060" y="7326"/>
                  </a:cubicBezTo>
                  <a:cubicBezTo>
                    <a:pt x="6164" y="7349"/>
                    <a:pt x="6271" y="7364"/>
                    <a:pt x="6382" y="7364"/>
                  </a:cubicBezTo>
                  <a:cubicBezTo>
                    <a:pt x="7195" y="7364"/>
                    <a:pt x="7855" y="6704"/>
                    <a:pt x="7855" y="5891"/>
                  </a:cubicBezTo>
                  <a:cubicBezTo>
                    <a:pt x="7855" y="5688"/>
                    <a:pt x="7813" y="5493"/>
                    <a:pt x="7739" y="5317"/>
                  </a:cubicBezTo>
                  <a:cubicBezTo>
                    <a:pt x="8307" y="4747"/>
                    <a:pt x="8920" y="4221"/>
                    <a:pt x="9575" y="3749"/>
                  </a:cubicBezTo>
                  <a:cubicBezTo>
                    <a:pt x="10104" y="6723"/>
                    <a:pt x="11479" y="9397"/>
                    <a:pt x="13428" y="11540"/>
                  </a:cubicBezTo>
                  <a:moveTo>
                    <a:pt x="10800" y="982"/>
                  </a:moveTo>
                  <a:cubicBezTo>
                    <a:pt x="11347" y="982"/>
                    <a:pt x="11881" y="1038"/>
                    <a:pt x="12403" y="1125"/>
                  </a:cubicBezTo>
                  <a:cubicBezTo>
                    <a:pt x="11696" y="1400"/>
                    <a:pt x="11005" y="1707"/>
                    <a:pt x="10354" y="2081"/>
                  </a:cubicBezTo>
                  <a:cubicBezTo>
                    <a:pt x="10328" y="1726"/>
                    <a:pt x="10311" y="1368"/>
                    <a:pt x="10310" y="1007"/>
                  </a:cubicBezTo>
                  <a:cubicBezTo>
                    <a:pt x="10474" y="999"/>
                    <a:pt x="10635" y="982"/>
                    <a:pt x="10800" y="982"/>
                  </a:cubicBezTo>
                  <a:moveTo>
                    <a:pt x="14120" y="12262"/>
                  </a:moveTo>
                  <a:cubicBezTo>
                    <a:pt x="14982" y="13097"/>
                    <a:pt x="15950" y="13819"/>
                    <a:pt x="16986" y="14440"/>
                  </a:cubicBezTo>
                  <a:cubicBezTo>
                    <a:pt x="15933" y="14626"/>
                    <a:pt x="14852" y="14727"/>
                    <a:pt x="13745" y="14727"/>
                  </a:cubicBezTo>
                  <a:cubicBezTo>
                    <a:pt x="13246" y="14727"/>
                    <a:pt x="12754" y="14702"/>
                    <a:pt x="12265" y="14664"/>
                  </a:cubicBezTo>
                  <a:cubicBezTo>
                    <a:pt x="12259" y="14569"/>
                    <a:pt x="12250" y="14475"/>
                    <a:pt x="12229" y="14385"/>
                  </a:cubicBezTo>
                  <a:cubicBezTo>
                    <a:pt x="12921" y="13737"/>
                    <a:pt x="13555" y="13027"/>
                    <a:pt x="14120" y="12262"/>
                  </a:cubicBezTo>
                  <a:moveTo>
                    <a:pt x="16188" y="2597"/>
                  </a:moveTo>
                  <a:cubicBezTo>
                    <a:pt x="16191" y="2713"/>
                    <a:pt x="16200" y="2828"/>
                    <a:pt x="16200" y="2945"/>
                  </a:cubicBezTo>
                  <a:cubicBezTo>
                    <a:pt x="16200" y="3967"/>
                    <a:pt x="16092" y="4962"/>
                    <a:pt x="15894" y="5924"/>
                  </a:cubicBezTo>
                  <a:cubicBezTo>
                    <a:pt x="15227" y="6065"/>
                    <a:pt x="14727" y="6656"/>
                    <a:pt x="14727" y="7364"/>
                  </a:cubicBezTo>
                  <a:cubicBezTo>
                    <a:pt x="14727" y="7765"/>
                    <a:pt x="14888" y="8127"/>
                    <a:pt x="15149" y="8393"/>
                  </a:cubicBezTo>
                  <a:cubicBezTo>
                    <a:pt x="14827" y="9199"/>
                    <a:pt x="14443" y="9973"/>
                    <a:pt x="13991" y="10701"/>
                  </a:cubicBezTo>
                  <a:cubicBezTo>
                    <a:pt x="12159" y="8620"/>
                    <a:pt x="10894" y="6025"/>
                    <a:pt x="10469" y="3152"/>
                  </a:cubicBezTo>
                  <a:cubicBezTo>
                    <a:pt x="11590" y="2463"/>
                    <a:pt x="12813" y="1934"/>
                    <a:pt x="14106" y="1565"/>
                  </a:cubicBezTo>
                  <a:cubicBezTo>
                    <a:pt x="14844" y="1829"/>
                    <a:pt x="15544" y="2173"/>
                    <a:pt x="16188" y="2597"/>
                  </a:cubicBezTo>
                  <a:moveTo>
                    <a:pt x="10800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5"/>
                    <a:pt x="4835" y="21600"/>
                    <a:pt x="10800" y="21600"/>
                  </a:cubicBezTo>
                  <a:cubicBezTo>
                    <a:pt x="16765" y="21600"/>
                    <a:pt x="21600" y="16765"/>
                    <a:pt x="21600" y="10800"/>
                  </a:cubicBezTo>
                  <a:cubicBezTo>
                    <a:pt x="21600" y="4835"/>
                    <a:pt x="16765" y="0"/>
                    <a:pt x="10800" y="0"/>
                  </a:cubicBezTo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solidFill>
                  <a:schemeClr val="bg2">
                    <a:lumMod val="25000"/>
                  </a:schemeClr>
                </a:solidFill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517712" y="1105069"/>
            <a:ext cx="3072654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000" cap="all" dirty="0">
                <a:solidFill>
                  <a:schemeClr val="bg1">
                    <a:lumMod val="10000"/>
                  </a:schemeClr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Why do we eat Chinese food on New Year's Eve?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17712" y="3536940"/>
            <a:ext cx="3223512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sed do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labore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et dolore magna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aliqua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. Ut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enim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ad minim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veniam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quis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nostrud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exercitation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ullamco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laboris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nisi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aliquip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ex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ea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commodo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consequat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.</a:t>
            </a:r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A37B4C50-07AA-4185-9608-A2A350E65C9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6" r="2760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690278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28250D2-1C54-4C3A-A3EF-31B272C069A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08" r="16508"/>
          <a:stretch>
            <a:fillRect/>
          </a:stretch>
        </p:blipFill>
        <p:spPr>
          <a:xfrm>
            <a:off x="-112542" y="0"/>
            <a:ext cx="6896100" cy="6858000"/>
          </a:xfrm>
        </p:spPr>
      </p:pic>
      <p:sp>
        <p:nvSpPr>
          <p:cNvPr id="4" name="Rectangle 3"/>
          <p:cNvSpPr/>
          <p:nvPr/>
        </p:nvSpPr>
        <p:spPr>
          <a:xfrm>
            <a:off x="4724819" y="2794253"/>
            <a:ext cx="52353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4000" cap="all" dirty="0">
                <a:ea typeface="Lato Bold" panose="020F0502020204030203" pitchFamily="34" charset="0"/>
                <a:cs typeface="Lato Bold" panose="020F0502020204030203" pitchFamily="34" charset="0"/>
              </a:rPr>
              <a:t>What are the five Chinese blessings?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1CDF73-61C4-4E75-9A19-EAC8E29406D0}"/>
              </a:ext>
            </a:extLst>
          </p:cNvPr>
          <p:cNvSpPr txBox="1"/>
          <p:nvPr/>
        </p:nvSpPr>
        <p:spPr>
          <a:xfrm>
            <a:off x="8023695" y="1871221"/>
            <a:ext cx="1936428" cy="46166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BLOSSOM</a:t>
            </a:r>
          </a:p>
        </p:txBody>
      </p:sp>
    </p:spTree>
    <p:extLst>
      <p:ext uri="{BB962C8B-B14F-4D97-AF65-F5344CB8AC3E}">
        <p14:creationId xmlns:p14="http://schemas.microsoft.com/office/powerpoint/2010/main" val="33316783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25181" y="5822837"/>
            <a:ext cx="134972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>
                <a:solidFill>
                  <a:schemeClr val="bg2">
                    <a:lumMod val="25000"/>
                  </a:schemeClr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Simple Text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53034" y="6143323"/>
            <a:ext cx="2694022" cy="5227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2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2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endParaRPr lang="en-US" sz="1200" b="1" dirty="0">
              <a:solidFill>
                <a:schemeClr val="bg2">
                  <a:lumMod val="25000"/>
                </a:schemeClr>
              </a:solidFill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001595" y="5127734"/>
            <a:ext cx="596900" cy="596900"/>
            <a:chOff x="4197965" y="4589088"/>
            <a:chExt cx="596900" cy="596900"/>
          </a:xfrm>
        </p:grpSpPr>
        <p:sp>
          <p:nvSpPr>
            <p:cNvPr id="6" name="Oval 5"/>
            <p:cNvSpPr/>
            <p:nvPr/>
          </p:nvSpPr>
          <p:spPr>
            <a:xfrm rot="18933254">
              <a:off x="4197965" y="4589088"/>
              <a:ext cx="596900" cy="5969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7" name="Shape 2840"/>
            <p:cNvSpPr/>
            <p:nvPr/>
          </p:nvSpPr>
          <p:spPr>
            <a:xfrm>
              <a:off x="4356751" y="4760571"/>
              <a:ext cx="279328" cy="2539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20520"/>
                  </a:moveTo>
                  <a:lnTo>
                    <a:pt x="982" y="20520"/>
                  </a:lnTo>
                  <a:lnTo>
                    <a:pt x="982" y="14040"/>
                  </a:lnTo>
                  <a:lnTo>
                    <a:pt x="6907" y="14040"/>
                  </a:lnTo>
                  <a:cubicBezTo>
                    <a:pt x="7149" y="16170"/>
                    <a:pt x="8798" y="17820"/>
                    <a:pt x="10800" y="17820"/>
                  </a:cubicBezTo>
                  <a:cubicBezTo>
                    <a:pt x="12802" y="17820"/>
                    <a:pt x="14451" y="16170"/>
                    <a:pt x="14693" y="14040"/>
                  </a:cubicBezTo>
                  <a:lnTo>
                    <a:pt x="20618" y="14040"/>
                  </a:lnTo>
                  <a:cubicBezTo>
                    <a:pt x="20618" y="14040"/>
                    <a:pt x="20618" y="20520"/>
                    <a:pt x="20618" y="20520"/>
                  </a:cubicBezTo>
                  <a:close/>
                  <a:moveTo>
                    <a:pt x="21544" y="13261"/>
                  </a:moveTo>
                  <a:lnTo>
                    <a:pt x="21548" y="13259"/>
                  </a:lnTo>
                  <a:lnTo>
                    <a:pt x="16639" y="2459"/>
                  </a:lnTo>
                  <a:lnTo>
                    <a:pt x="16635" y="2461"/>
                  </a:lnTo>
                  <a:cubicBezTo>
                    <a:pt x="16554" y="2284"/>
                    <a:pt x="16392" y="2160"/>
                    <a:pt x="16200" y="2160"/>
                  </a:cubicBezTo>
                  <a:lnTo>
                    <a:pt x="15709" y="2160"/>
                  </a:lnTo>
                  <a:cubicBezTo>
                    <a:pt x="15438" y="2160"/>
                    <a:pt x="15218" y="2402"/>
                    <a:pt x="15218" y="2700"/>
                  </a:cubicBezTo>
                  <a:cubicBezTo>
                    <a:pt x="15218" y="2999"/>
                    <a:pt x="15438" y="3240"/>
                    <a:pt x="15709" y="3240"/>
                  </a:cubicBezTo>
                  <a:lnTo>
                    <a:pt x="15897" y="3240"/>
                  </a:lnTo>
                  <a:lnTo>
                    <a:pt x="20315" y="12960"/>
                  </a:lnTo>
                  <a:lnTo>
                    <a:pt x="14236" y="12960"/>
                  </a:lnTo>
                  <a:cubicBezTo>
                    <a:pt x="13965" y="12960"/>
                    <a:pt x="13745" y="13202"/>
                    <a:pt x="13745" y="13500"/>
                  </a:cubicBezTo>
                  <a:cubicBezTo>
                    <a:pt x="13745" y="15290"/>
                    <a:pt x="12426" y="16740"/>
                    <a:pt x="10800" y="16740"/>
                  </a:cubicBezTo>
                  <a:cubicBezTo>
                    <a:pt x="9173" y="16740"/>
                    <a:pt x="7855" y="15290"/>
                    <a:pt x="7855" y="13500"/>
                  </a:cubicBezTo>
                  <a:cubicBezTo>
                    <a:pt x="7855" y="13202"/>
                    <a:pt x="7635" y="12960"/>
                    <a:pt x="7364" y="12960"/>
                  </a:cubicBezTo>
                  <a:lnTo>
                    <a:pt x="1285" y="12960"/>
                  </a:lnTo>
                  <a:lnTo>
                    <a:pt x="5703" y="3240"/>
                  </a:lnTo>
                  <a:lnTo>
                    <a:pt x="5891" y="3240"/>
                  </a:lnTo>
                  <a:cubicBezTo>
                    <a:pt x="6162" y="3240"/>
                    <a:pt x="6382" y="2999"/>
                    <a:pt x="6382" y="2700"/>
                  </a:cubicBezTo>
                  <a:cubicBezTo>
                    <a:pt x="6382" y="2402"/>
                    <a:pt x="6162" y="2160"/>
                    <a:pt x="5891" y="2160"/>
                  </a:cubicBezTo>
                  <a:lnTo>
                    <a:pt x="5400" y="2160"/>
                  </a:lnTo>
                  <a:cubicBezTo>
                    <a:pt x="5208" y="2160"/>
                    <a:pt x="5046" y="2284"/>
                    <a:pt x="4966" y="2461"/>
                  </a:cubicBezTo>
                  <a:lnTo>
                    <a:pt x="4961" y="2459"/>
                  </a:lnTo>
                  <a:lnTo>
                    <a:pt x="52" y="13259"/>
                  </a:lnTo>
                  <a:lnTo>
                    <a:pt x="57" y="13261"/>
                  </a:lnTo>
                  <a:cubicBezTo>
                    <a:pt x="23" y="13334"/>
                    <a:pt x="0" y="13413"/>
                    <a:pt x="0" y="13500"/>
                  </a:cubicBezTo>
                  <a:lnTo>
                    <a:pt x="0" y="21060"/>
                  </a:lnTo>
                  <a:cubicBezTo>
                    <a:pt x="0" y="21359"/>
                    <a:pt x="220" y="21600"/>
                    <a:pt x="491" y="21600"/>
                  </a:cubicBezTo>
                  <a:lnTo>
                    <a:pt x="21109" y="21600"/>
                  </a:lnTo>
                  <a:cubicBezTo>
                    <a:pt x="21380" y="21600"/>
                    <a:pt x="21600" y="21359"/>
                    <a:pt x="21600" y="21060"/>
                  </a:cubicBezTo>
                  <a:lnTo>
                    <a:pt x="21600" y="13500"/>
                  </a:lnTo>
                  <a:cubicBezTo>
                    <a:pt x="21600" y="13413"/>
                    <a:pt x="21577" y="13334"/>
                    <a:pt x="21544" y="13261"/>
                  </a:cubicBezTo>
                  <a:moveTo>
                    <a:pt x="7855" y="4320"/>
                  </a:moveTo>
                  <a:cubicBezTo>
                    <a:pt x="7990" y="4320"/>
                    <a:pt x="8113" y="4260"/>
                    <a:pt x="8202" y="4162"/>
                  </a:cubicBezTo>
                  <a:lnTo>
                    <a:pt x="10309" y="1844"/>
                  </a:lnTo>
                  <a:lnTo>
                    <a:pt x="10309" y="12420"/>
                  </a:lnTo>
                  <a:cubicBezTo>
                    <a:pt x="10309" y="12719"/>
                    <a:pt x="10529" y="12960"/>
                    <a:pt x="10800" y="12960"/>
                  </a:cubicBezTo>
                  <a:cubicBezTo>
                    <a:pt x="11071" y="12960"/>
                    <a:pt x="11291" y="12719"/>
                    <a:pt x="11291" y="12420"/>
                  </a:cubicBezTo>
                  <a:lnTo>
                    <a:pt x="11291" y="1844"/>
                  </a:lnTo>
                  <a:lnTo>
                    <a:pt x="13398" y="4162"/>
                  </a:lnTo>
                  <a:cubicBezTo>
                    <a:pt x="13487" y="4260"/>
                    <a:pt x="13610" y="4320"/>
                    <a:pt x="13745" y="4320"/>
                  </a:cubicBezTo>
                  <a:cubicBezTo>
                    <a:pt x="14017" y="4320"/>
                    <a:pt x="14236" y="4079"/>
                    <a:pt x="14236" y="3780"/>
                  </a:cubicBezTo>
                  <a:cubicBezTo>
                    <a:pt x="14236" y="3631"/>
                    <a:pt x="14181" y="3497"/>
                    <a:pt x="14093" y="3398"/>
                  </a:cubicBezTo>
                  <a:lnTo>
                    <a:pt x="11147" y="158"/>
                  </a:lnTo>
                  <a:cubicBezTo>
                    <a:pt x="11058" y="61"/>
                    <a:pt x="10936" y="0"/>
                    <a:pt x="10800" y="0"/>
                  </a:cubicBezTo>
                  <a:cubicBezTo>
                    <a:pt x="10664" y="0"/>
                    <a:pt x="10542" y="61"/>
                    <a:pt x="10453" y="158"/>
                  </a:cubicBezTo>
                  <a:lnTo>
                    <a:pt x="7507" y="3398"/>
                  </a:lnTo>
                  <a:cubicBezTo>
                    <a:pt x="7419" y="3497"/>
                    <a:pt x="7364" y="3631"/>
                    <a:pt x="7364" y="3780"/>
                  </a:cubicBezTo>
                  <a:cubicBezTo>
                    <a:pt x="7364" y="4079"/>
                    <a:pt x="7583" y="4320"/>
                    <a:pt x="7855" y="4320"/>
                  </a:cubicBezTo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solidFill>
                  <a:schemeClr val="bg2">
                    <a:lumMod val="25000"/>
                  </a:schemeClr>
                </a:solidFill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5421136" y="5822837"/>
            <a:ext cx="134972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>
                <a:solidFill>
                  <a:schemeClr val="bg2">
                    <a:lumMod val="25000"/>
                  </a:schemeClr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Simple Text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48989" y="6143323"/>
            <a:ext cx="2694022" cy="5227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2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2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endParaRPr lang="en-US" sz="1200" b="1" dirty="0">
              <a:solidFill>
                <a:schemeClr val="bg2">
                  <a:lumMod val="25000"/>
                </a:schemeClr>
              </a:solidFill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5797550" y="5127734"/>
            <a:ext cx="596900" cy="596900"/>
            <a:chOff x="4197965" y="4589088"/>
            <a:chExt cx="596900" cy="596900"/>
          </a:xfrm>
        </p:grpSpPr>
        <p:sp>
          <p:nvSpPr>
            <p:cNvPr id="11" name="Oval 10"/>
            <p:cNvSpPr/>
            <p:nvPr/>
          </p:nvSpPr>
          <p:spPr>
            <a:xfrm rot="18933254">
              <a:off x="4197965" y="4589088"/>
              <a:ext cx="596900" cy="5969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12" name="Shape 2840"/>
            <p:cNvSpPr/>
            <p:nvPr/>
          </p:nvSpPr>
          <p:spPr>
            <a:xfrm>
              <a:off x="4356751" y="4760571"/>
              <a:ext cx="279328" cy="2539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20520"/>
                  </a:moveTo>
                  <a:lnTo>
                    <a:pt x="982" y="20520"/>
                  </a:lnTo>
                  <a:lnTo>
                    <a:pt x="982" y="14040"/>
                  </a:lnTo>
                  <a:lnTo>
                    <a:pt x="6907" y="14040"/>
                  </a:lnTo>
                  <a:cubicBezTo>
                    <a:pt x="7149" y="16170"/>
                    <a:pt x="8798" y="17820"/>
                    <a:pt x="10800" y="17820"/>
                  </a:cubicBezTo>
                  <a:cubicBezTo>
                    <a:pt x="12802" y="17820"/>
                    <a:pt x="14451" y="16170"/>
                    <a:pt x="14693" y="14040"/>
                  </a:cubicBezTo>
                  <a:lnTo>
                    <a:pt x="20618" y="14040"/>
                  </a:lnTo>
                  <a:cubicBezTo>
                    <a:pt x="20618" y="14040"/>
                    <a:pt x="20618" y="20520"/>
                    <a:pt x="20618" y="20520"/>
                  </a:cubicBezTo>
                  <a:close/>
                  <a:moveTo>
                    <a:pt x="21544" y="13261"/>
                  </a:moveTo>
                  <a:lnTo>
                    <a:pt x="21548" y="13259"/>
                  </a:lnTo>
                  <a:lnTo>
                    <a:pt x="16639" y="2459"/>
                  </a:lnTo>
                  <a:lnTo>
                    <a:pt x="16635" y="2461"/>
                  </a:lnTo>
                  <a:cubicBezTo>
                    <a:pt x="16554" y="2284"/>
                    <a:pt x="16392" y="2160"/>
                    <a:pt x="16200" y="2160"/>
                  </a:cubicBezTo>
                  <a:lnTo>
                    <a:pt x="15709" y="2160"/>
                  </a:lnTo>
                  <a:cubicBezTo>
                    <a:pt x="15438" y="2160"/>
                    <a:pt x="15218" y="2402"/>
                    <a:pt x="15218" y="2700"/>
                  </a:cubicBezTo>
                  <a:cubicBezTo>
                    <a:pt x="15218" y="2999"/>
                    <a:pt x="15438" y="3240"/>
                    <a:pt x="15709" y="3240"/>
                  </a:cubicBezTo>
                  <a:lnTo>
                    <a:pt x="15897" y="3240"/>
                  </a:lnTo>
                  <a:lnTo>
                    <a:pt x="20315" y="12960"/>
                  </a:lnTo>
                  <a:lnTo>
                    <a:pt x="14236" y="12960"/>
                  </a:lnTo>
                  <a:cubicBezTo>
                    <a:pt x="13965" y="12960"/>
                    <a:pt x="13745" y="13202"/>
                    <a:pt x="13745" y="13500"/>
                  </a:cubicBezTo>
                  <a:cubicBezTo>
                    <a:pt x="13745" y="15290"/>
                    <a:pt x="12426" y="16740"/>
                    <a:pt x="10800" y="16740"/>
                  </a:cubicBezTo>
                  <a:cubicBezTo>
                    <a:pt x="9173" y="16740"/>
                    <a:pt x="7855" y="15290"/>
                    <a:pt x="7855" y="13500"/>
                  </a:cubicBezTo>
                  <a:cubicBezTo>
                    <a:pt x="7855" y="13202"/>
                    <a:pt x="7635" y="12960"/>
                    <a:pt x="7364" y="12960"/>
                  </a:cubicBezTo>
                  <a:lnTo>
                    <a:pt x="1285" y="12960"/>
                  </a:lnTo>
                  <a:lnTo>
                    <a:pt x="5703" y="3240"/>
                  </a:lnTo>
                  <a:lnTo>
                    <a:pt x="5891" y="3240"/>
                  </a:lnTo>
                  <a:cubicBezTo>
                    <a:pt x="6162" y="3240"/>
                    <a:pt x="6382" y="2999"/>
                    <a:pt x="6382" y="2700"/>
                  </a:cubicBezTo>
                  <a:cubicBezTo>
                    <a:pt x="6382" y="2402"/>
                    <a:pt x="6162" y="2160"/>
                    <a:pt x="5891" y="2160"/>
                  </a:cubicBezTo>
                  <a:lnTo>
                    <a:pt x="5400" y="2160"/>
                  </a:lnTo>
                  <a:cubicBezTo>
                    <a:pt x="5208" y="2160"/>
                    <a:pt x="5046" y="2284"/>
                    <a:pt x="4966" y="2461"/>
                  </a:cubicBezTo>
                  <a:lnTo>
                    <a:pt x="4961" y="2459"/>
                  </a:lnTo>
                  <a:lnTo>
                    <a:pt x="52" y="13259"/>
                  </a:lnTo>
                  <a:lnTo>
                    <a:pt x="57" y="13261"/>
                  </a:lnTo>
                  <a:cubicBezTo>
                    <a:pt x="23" y="13334"/>
                    <a:pt x="0" y="13413"/>
                    <a:pt x="0" y="13500"/>
                  </a:cubicBezTo>
                  <a:lnTo>
                    <a:pt x="0" y="21060"/>
                  </a:lnTo>
                  <a:cubicBezTo>
                    <a:pt x="0" y="21359"/>
                    <a:pt x="220" y="21600"/>
                    <a:pt x="491" y="21600"/>
                  </a:cubicBezTo>
                  <a:lnTo>
                    <a:pt x="21109" y="21600"/>
                  </a:lnTo>
                  <a:cubicBezTo>
                    <a:pt x="21380" y="21600"/>
                    <a:pt x="21600" y="21359"/>
                    <a:pt x="21600" y="21060"/>
                  </a:cubicBezTo>
                  <a:lnTo>
                    <a:pt x="21600" y="13500"/>
                  </a:lnTo>
                  <a:cubicBezTo>
                    <a:pt x="21600" y="13413"/>
                    <a:pt x="21577" y="13334"/>
                    <a:pt x="21544" y="13261"/>
                  </a:cubicBezTo>
                  <a:moveTo>
                    <a:pt x="7855" y="4320"/>
                  </a:moveTo>
                  <a:cubicBezTo>
                    <a:pt x="7990" y="4320"/>
                    <a:pt x="8113" y="4260"/>
                    <a:pt x="8202" y="4162"/>
                  </a:cubicBezTo>
                  <a:lnTo>
                    <a:pt x="10309" y="1844"/>
                  </a:lnTo>
                  <a:lnTo>
                    <a:pt x="10309" y="12420"/>
                  </a:lnTo>
                  <a:cubicBezTo>
                    <a:pt x="10309" y="12719"/>
                    <a:pt x="10529" y="12960"/>
                    <a:pt x="10800" y="12960"/>
                  </a:cubicBezTo>
                  <a:cubicBezTo>
                    <a:pt x="11071" y="12960"/>
                    <a:pt x="11291" y="12719"/>
                    <a:pt x="11291" y="12420"/>
                  </a:cubicBezTo>
                  <a:lnTo>
                    <a:pt x="11291" y="1844"/>
                  </a:lnTo>
                  <a:lnTo>
                    <a:pt x="13398" y="4162"/>
                  </a:lnTo>
                  <a:cubicBezTo>
                    <a:pt x="13487" y="4260"/>
                    <a:pt x="13610" y="4320"/>
                    <a:pt x="13745" y="4320"/>
                  </a:cubicBezTo>
                  <a:cubicBezTo>
                    <a:pt x="14017" y="4320"/>
                    <a:pt x="14236" y="4079"/>
                    <a:pt x="14236" y="3780"/>
                  </a:cubicBezTo>
                  <a:cubicBezTo>
                    <a:pt x="14236" y="3631"/>
                    <a:pt x="14181" y="3497"/>
                    <a:pt x="14093" y="3398"/>
                  </a:cubicBezTo>
                  <a:lnTo>
                    <a:pt x="11147" y="158"/>
                  </a:lnTo>
                  <a:cubicBezTo>
                    <a:pt x="11058" y="61"/>
                    <a:pt x="10936" y="0"/>
                    <a:pt x="10800" y="0"/>
                  </a:cubicBezTo>
                  <a:cubicBezTo>
                    <a:pt x="10664" y="0"/>
                    <a:pt x="10542" y="61"/>
                    <a:pt x="10453" y="158"/>
                  </a:cubicBezTo>
                  <a:lnTo>
                    <a:pt x="7507" y="3398"/>
                  </a:lnTo>
                  <a:cubicBezTo>
                    <a:pt x="7419" y="3497"/>
                    <a:pt x="7364" y="3631"/>
                    <a:pt x="7364" y="3780"/>
                  </a:cubicBezTo>
                  <a:cubicBezTo>
                    <a:pt x="7364" y="4079"/>
                    <a:pt x="7583" y="4320"/>
                    <a:pt x="7855" y="4320"/>
                  </a:cubicBezTo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solidFill>
                  <a:schemeClr val="bg2">
                    <a:lumMod val="25000"/>
                  </a:schemeClr>
                </a:solidFill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8342614" y="5779350"/>
            <a:ext cx="134972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>
                <a:solidFill>
                  <a:schemeClr val="bg2">
                    <a:lumMod val="25000"/>
                  </a:schemeClr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Simple Text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670467" y="6099836"/>
            <a:ext cx="2694022" cy="5227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amet, consectetur adipiscing</a:t>
            </a:r>
            <a:endParaRPr lang="en-US" sz="1200" b="1">
              <a:solidFill>
                <a:schemeClr val="bg2">
                  <a:lumMod val="25000"/>
                </a:schemeClr>
              </a:solidFill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8719028" y="5084247"/>
            <a:ext cx="596900" cy="596900"/>
            <a:chOff x="4197965" y="4589088"/>
            <a:chExt cx="596900" cy="596900"/>
          </a:xfrm>
        </p:grpSpPr>
        <p:sp>
          <p:nvSpPr>
            <p:cNvPr id="16" name="Oval 15"/>
            <p:cNvSpPr/>
            <p:nvPr/>
          </p:nvSpPr>
          <p:spPr>
            <a:xfrm rot="18933254">
              <a:off x="4197965" y="4589088"/>
              <a:ext cx="596900" cy="5969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17" name="Shape 2840"/>
            <p:cNvSpPr/>
            <p:nvPr/>
          </p:nvSpPr>
          <p:spPr>
            <a:xfrm>
              <a:off x="4356751" y="4760571"/>
              <a:ext cx="279328" cy="2539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20520"/>
                  </a:moveTo>
                  <a:lnTo>
                    <a:pt x="982" y="20520"/>
                  </a:lnTo>
                  <a:lnTo>
                    <a:pt x="982" y="14040"/>
                  </a:lnTo>
                  <a:lnTo>
                    <a:pt x="6907" y="14040"/>
                  </a:lnTo>
                  <a:cubicBezTo>
                    <a:pt x="7149" y="16170"/>
                    <a:pt x="8798" y="17820"/>
                    <a:pt x="10800" y="17820"/>
                  </a:cubicBezTo>
                  <a:cubicBezTo>
                    <a:pt x="12802" y="17820"/>
                    <a:pt x="14451" y="16170"/>
                    <a:pt x="14693" y="14040"/>
                  </a:cubicBezTo>
                  <a:lnTo>
                    <a:pt x="20618" y="14040"/>
                  </a:lnTo>
                  <a:cubicBezTo>
                    <a:pt x="20618" y="14040"/>
                    <a:pt x="20618" y="20520"/>
                    <a:pt x="20618" y="20520"/>
                  </a:cubicBezTo>
                  <a:close/>
                  <a:moveTo>
                    <a:pt x="21544" y="13261"/>
                  </a:moveTo>
                  <a:lnTo>
                    <a:pt x="21548" y="13259"/>
                  </a:lnTo>
                  <a:lnTo>
                    <a:pt x="16639" y="2459"/>
                  </a:lnTo>
                  <a:lnTo>
                    <a:pt x="16635" y="2461"/>
                  </a:lnTo>
                  <a:cubicBezTo>
                    <a:pt x="16554" y="2284"/>
                    <a:pt x="16392" y="2160"/>
                    <a:pt x="16200" y="2160"/>
                  </a:cubicBezTo>
                  <a:lnTo>
                    <a:pt x="15709" y="2160"/>
                  </a:lnTo>
                  <a:cubicBezTo>
                    <a:pt x="15438" y="2160"/>
                    <a:pt x="15218" y="2402"/>
                    <a:pt x="15218" y="2700"/>
                  </a:cubicBezTo>
                  <a:cubicBezTo>
                    <a:pt x="15218" y="2999"/>
                    <a:pt x="15438" y="3240"/>
                    <a:pt x="15709" y="3240"/>
                  </a:cubicBezTo>
                  <a:lnTo>
                    <a:pt x="15897" y="3240"/>
                  </a:lnTo>
                  <a:lnTo>
                    <a:pt x="20315" y="12960"/>
                  </a:lnTo>
                  <a:lnTo>
                    <a:pt x="14236" y="12960"/>
                  </a:lnTo>
                  <a:cubicBezTo>
                    <a:pt x="13965" y="12960"/>
                    <a:pt x="13745" y="13202"/>
                    <a:pt x="13745" y="13500"/>
                  </a:cubicBezTo>
                  <a:cubicBezTo>
                    <a:pt x="13745" y="15290"/>
                    <a:pt x="12426" y="16740"/>
                    <a:pt x="10800" y="16740"/>
                  </a:cubicBezTo>
                  <a:cubicBezTo>
                    <a:pt x="9173" y="16740"/>
                    <a:pt x="7855" y="15290"/>
                    <a:pt x="7855" y="13500"/>
                  </a:cubicBezTo>
                  <a:cubicBezTo>
                    <a:pt x="7855" y="13202"/>
                    <a:pt x="7635" y="12960"/>
                    <a:pt x="7364" y="12960"/>
                  </a:cubicBezTo>
                  <a:lnTo>
                    <a:pt x="1285" y="12960"/>
                  </a:lnTo>
                  <a:lnTo>
                    <a:pt x="5703" y="3240"/>
                  </a:lnTo>
                  <a:lnTo>
                    <a:pt x="5891" y="3240"/>
                  </a:lnTo>
                  <a:cubicBezTo>
                    <a:pt x="6162" y="3240"/>
                    <a:pt x="6382" y="2999"/>
                    <a:pt x="6382" y="2700"/>
                  </a:cubicBezTo>
                  <a:cubicBezTo>
                    <a:pt x="6382" y="2402"/>
                    <a:pt x="6162" y="2160"/>
                    <a:pt x="5891" y="2160"/>
                  </a:cubicBezTo>
                  <a:lnTo>
                    <a:pt x="5400" y="2160"/>
                  </a:lnTo>
                  <a:cubicBezTo>
                    <a:pt x="5208" y="2160"/>
                    <a:pt x="5046" y="2284"/>
                    <a:pt x="4966" y="2461"/>
                  </a:cubicBezTo>
                  <a:lnTo>
                    <a:pt x="4961" y="2459"/>
                  </a:lnTo>
                  <a:lnTo>
                    <a:pt x="52" y="13259"/>
                  </a:lnTo>
                  <a:lnTo>
                    <a:pt x="57" y="13261"/>
                  </a:lnTo>
                  <a:cubicBezTo>
                    <a:pt x="23" y="13334"/>
                    <a:pt x="0" y="13413"/>
                    <a:pt x="0" y="13500"/>
                  </a:cubicBezTo>
                  <a:lnTo>
                    <a:pt x="0" y="21060"/>
                  </a:lnTo>
                  <a:cubicBezTo>
                    <a:pt x="0" y="21359"/>
                    <a:pt x="220" y="21600"/>
                    <a:pt x="491" y="21600"/>
                  </a:cubicBezTo>
                  <a:lnTo>
                    <a:pt x="21109" y="21600"/>
                  </a:lnTo>
                  <a:cubicBezTo>
                    <a:pt x="21380" y="21600"/>
                    <a:pt x="21600" y="21359"/>
                    <a:pt x="21600" y="21060"/>
                  </a:cubicBezTo>
                  <a:lnTo>
                    <a:pt x="21600" y="13500"/>
                  </a:lnTo>
                  <a:cubicBezTo>
                    <a:pt x="21600" y="13413"/>
                    <a:pt x="21577" y="13334"/>
                    <a:pt x="21544" y="13261"/>
                  </a:cubicBezTo>
                  <a:moveTo>
                    <a:pt x="7855" y="4320"/>
                  </a:moveTo>
                  <a:cubicBezTo>
                    <a:pt x="7990" y="4320"/>
                    <a:pt x="8113" y="4260"/>
                    <a:pt x="8202" y="4162"/>
                  </a:cubicBezTo>
                  <a:lnTo>
                    <a:pt x="10309" y="1844"/>
                  </a:lnTo>
                  <a:lnTo>
                    <a:pt x="10309" y="12420"/>
                  </a:lnTo>
                  <a:cubicBezTo>
                    <a:pt x="10309" y="12719"/>
                    <a:pt x="10529" y="12960"/>
                    <a:pt x="10800" y="12960"/>
                  </a:cubicBezTo>
                  <a:cubicBezTo>
                    <a:pt x="11071" y="12960"/>
                    <a:pt x="11291" y="12719"/>
                    <a:pt x="11291" y="12420"/>
                  </a:cubicBezTo>
                  <a:lnTo>
                    <a:pt x="11291" y="1844"/>
                  </a:lnTo>
                  <a:lnTo>
                    <a:pt x="13398" y="4162"/>
                  </a:lnTo>
                  <a:cubicBezTo>
                    <a:pt x="13487" y="4260"/>
                    <a:pt x="13610" y="4320"/>
                    <a:pt x="13745" y="4320"/>
                  </a:cubicBezTo>
                  <a:cubicBezTo>
                    <a:pt x="14017" y="4320"/>
                    <a:pt x="14236" y="4079"/>
                    <a:pt x="14236" y="3780"/>
                  </a:cubicBezTo>
                  <a:cubicBezTo>
                    <a:pt x="14236" y="3631"/>
                    <a:pt x="14181" y="3497"/>
                    <a:pt x="14093" y="3398"/>
                  </a:cubicBezTo>
                  <a:lnTo>
                    <a:pt x="11147" y="158"/>
                  </a:lnTo>
                  <a:cubicBezTo>
                    <a:pt x="11058" y="61"/>
                    <a:pt x="10936" y="0"/>
                    <a:pt x="10800" y="0"/>
                  </a:cubicBezTo>
                  <a:cubicBezTo>
                    <a:pt x="10664" y="0"/>
                    <a:pt x="10542" y="61"/>
                    <a:pt x="10453" y="158"/>
                  </a:cubicBezTo>
                  <a:lnTo>
                    <a:pt x="7507" y="3398"/>
                  </a:lnTo>
                  <a:cubicBezTo>
                    <a:pt x="7419" y="3497"/>
                    <a:pt x="7364" y="3631"/>
                    <a:pt x="7364" y="3780"/>
                  </a:cubicBezTo>
                  <a:cubicBezTo>
                    <a:pt x="7364" y="4079"/>
                    <a:pt x="7583" y="4320"/>
                    <a:pt x="7855" y="4320"/>
                  </a:cubicBezTo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solidFill>
                  <a:schemeClr val="bg2">
                    <a:lumMod val="25000"/>
                  </a:schemeClr>
                </a:solidFill>
              </a:endParaRPr>
            </a:p>
          </p:txBody>
        </p:sp>
      </p:grpSp>
      <p:pic>
        <p:nvPicPr>
          <p:cNvPr id="25" name="Picture Placeholder 24">
            <a:extLst>
              <a:ext uri="{FF2B5EF4-FFF2-40B4-BE49-F238E27FC236}">
                <a16:creationId xmlns:a16="http://schemas.microsoft.com/office/drawing/2014/main" id="{280E4B94-C04A-4F9F-900C-C705C4F6442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" t="958" r="-14" b="15913"/>
          <a:stretch/>
        </p:blipFill>
        <p:spPr>
          <a:xfrm>
            <a:off x="393700" y="1071563"/>
            <a:ext cx="11404600" cy="3786187"/>
          </a:xfr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42949204-21DB-479D-BBA7-AC3298EDD636}"/>
              </a:ext>
            </a:extLst>
          </p:cNvPr>
          <p:cNvSpPr txBox="1"/>
          <p:nvPr/>
        </p:nvSpPr>
        <p:spPr>
          <a:xfrm>
            <a:off x="5127786" y="339914"/>
            <a:ext cx="1936428" cy="46166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BLOSSOM</a:t>
            </a:r>
          </a:p>
        </p:txBody>
      </p:sp>
    </p:spTree>
    <p:extLst>
      <p:ext uri="{BB962C8B-B14F-4D97-AF65-F5344CB8AC3E}">
        <p14:creationId xmlns:p14="http://schemas.microsoft.com/office/powerpoint/2010/main" val="2490672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DC9739EE-31C6-4543-8B8A-5FDF856AF38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015"/>
          <a:stretch/>
        </p:blipFill>
        <p:spPr>
          <a:xfrm>
            <a:off x="0" y="0"/>
            <a:ext cx="6896100" cy="6858000"/>
          </a:xfrm>
          <a:solidFill>
            <a:schemeClr val="bg1">
              <a:lumMod val="50000"/>
            </a:schemeClr>
          </a:solidFill>
        </p:spPr>
      </p:pic>
      <p:sp>
        <p:nvSpPr>
          <p:cNvPr id="23" name="Rectangle 22"/>
          <p:cNvSpPr/>
          <p:nvPr/>
        </p:nvSpPr>
        <p:spPr>
          <a:xfrm>
            <a:off x="6004560" y="1293223"/>
            <a:ext cx="5791200" cy="42133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096000" y="1410788"/>
            <a:ext cx="5608320" cy="40364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609478" y="1796142"/>
            <a:ext cx="3108528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Blossom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09478" y="3982141"/>
            <a:ext cx="3443982" cy="7997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200" dirty="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200" dirty="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200" dirty="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200" dirty="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sed do </a:t>
            </a:r>
            <a:r>
              <a:rPr lang="en-US" sz="1200" dirty="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200" dirty="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200" dirty="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200" dirty="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200" dirty="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labore</a:t>
            </a:r>
            <a:r>
              <a:rPr lang="en-US" sz="1200" dirty="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et dolore magna </a:t>
            </a:r>
            <a:r>
              <a:rPr lang="en-US" sz="1200" dirty="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aliqua</a:t>
            </a:r>
            <a:r>
              <a:rPr lang="vi-VN" sz="1200" dirty="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.</a:t>
            </a:r>
            <a:endParaRPr lang="en-US" sz="1200" dirty="0">
              <a:solidFill>
                <a:schemeClr val="bg1"/>
              </a:solidFill>
              <a:ea typeface="Lato Regular" panose="020F0502020204030203" pitchFamily="34" charset="0"/>
              <a:cs typeface="Lato Regular" panose="020F0502020204030203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A67D54A-DC8B-44F0-9F0A-05D65BC1D606}"/>
              </a:ext>
            </a:extLst>
          </p:cNvPr>
          <p:cNvSpPr txBox="1"/>
          <p:nvPr/>
        </p:nvSpPr>
        <p:spPr>
          <a:xfrm>
            <a:off x="6609478" y="2704475"/>
            <a:ext cx="393836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solidFill>
                  <a:schemeClr val="bg1"/>
                </a:solidFill>
                <a:effectLst/>
              </a:rPr>
              <a:t>WHAT IS THE NEW CHINESE NEW YEAR?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6509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50428" y="1847206"/>
            <a:ext cx="3207614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cap="all" dirty="0">
                <a:solidFill>
                  <a:schemeClr val="bg1">
                    <a:lumMod val="10000"/>
                  </a:schemeClr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How long is the Chinese New Year?</a:t>
            </a:r>
            <a:endParaRPr lang="en-US" sz="3200" dirty="0">
              <a:solidFill>
                <a:schemeClr val="bg1">
                  <a:lumMod val="10000"/>
                </a:schemeClr>
              </a:solidFill>
              <a:ea typeface="Lato Bold" panose="020F0502020204030203" pitchFamily="34" charset="0"/>
              <a:cs typeface="Lato Bold" panose="020F0502020204030203" pitchFamily="34" charset="0"/>
            </a:endParaRPr>
          </a:p>
        </p:txBody>
      </p:sp>
      <p:sp>
        <p:nvSpPr>
          <p:cNvPr id="4" name="Half Frame 3"/>
          <p:cNvSpPr/>
          <p:nvPr/>
        </p:nvSpPr>
        <p:spPr>
          <a:xfrm rot="10800000" flipH="1" flipV="1">
            <a:off x="959724" y="703535"/>
            <a:ext cx="381410" cy="366012"/>
          </a:xfrm>
          <a:prstGeom prst="halfFrame">
            <a:avLst>
              <a:gd name="adj1" fmla="val 0"/>
              <a:gd name="adj2" fmla="val 0"/>
            </a:avLst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50428" y="3662280"/>
            <a:ext cx="3342321" cy="216168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2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2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2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2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sed do </a:t>
            </a:r>
            <a:r>
              <a:rPr lang="en-US" sz="12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2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2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2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2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labore</a:t>
            </a:r>
            <a:r>
              <a:rPr lang="en-US" sz="12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et dolore magna </a:t>
            </a:r>
            <a:r>
              <a:rPr lang="en-US" sz="12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aliqua</a:t>
            </a:r>
            <a:r>
              <a:rPr lang="en-US" sz="12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. Ut </a:t>
            </a:r>
            <a:r>
              <a:rPr lang="en-US" sz="12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enim</a:t>
            </a:r>
            <a:r>
              <a:rPr lang="en-US" sz="12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ad minim </a:t>
            </a:r>
            <a:r>
              <a:rPr lang="en-US" sz="12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veniam</a:t>
            </a:r>
            <a:r>
              <a:rPr lang="en-US" sz="12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quis</a:t>
            </a:r>
            <a:r>
              <a:rPr lang="en-US" sz="12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nostrud</a:t>
            </a:r>
            <a:r>
              <a:rPr lang="en-US" sz="12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exercitation </a:t>
            </a:r>
            <a:r>
              <a:rPr lang="en-US" sz="12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ullamco</a:t>
            </a:r>
            <a:r>
              <a:rPr lang="en-US" sz="12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laboris</a:t>
            </a:r>
            <a:r>
              <a:rPr lang="en-US" sz="12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nisi </a:t>
            </a:r>
            <a:r>
              <a:rPr lang="en-US" sz="12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2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aliquip</a:t>
            </a:r>
            <a:r>
              <a:rPr lang="en-US" sz="12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ex </a:t>
            </a:r>
            <a:r>
              <a:rPr lang="en-US" sz="12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ea</a:t>
            </a:r>
            <a:r>
              <a:rPr lang="en-US" sz="12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commodo</a:t>
            </a:r>
            <a:endParaRPr lang="en-US" sz="1200" dirty="0">
              <a:solidFill>
                <a:schemeClr val="bg2">
                  <a:lumMod val="25000"/>
                </a:schemeClr>
              </a:solidFill>
              <a:ea typeface="Lato Regular" panose="020F0502020204030203" pitchFamily="34" charset="0"/>
              <a:cs typeface="Lato Regular" panose="020F0502020204030203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 rot="18914990">
            <a:off x="7527057" y="2075388"/>
            <a:ext cx="2732624" cy="2732624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F2774846-D32D-4B62-913F-A49F5623F78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92" t="-224" r="2194" b="224"/>
          <a:stretch/>
        </p:blipFill>
        <p:spPr>
          <a:xfrm>
            <a:off x="5854700" y="596900"/>
            <a:ext cx="5664200" cy="5664200"/>
          </a:xfr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0650033-974B-44C3-8F25-23EFCF46070B}"/>
              </a:ext>
            </a:extLst>
          </p:cNvPr>
          <p:cNvSpPr txBox="1"/>
          <p:nvPr/>
        </p:nvSpPr>
        <p:spPr>
          <a:xfrm>
            <a:off x="1150428" y="1047796"/>
            <a:ext cx="1936428" cy="46166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BLOSSOM</a:t>
            </a:r>
          </a:p>
        </p:txBody>
      </p:sp>
    </p:spTree>
    <p:extLst>
      <p:ext uri="{BB962C8B-B14F-4D97-AF65-F5344CB8AC3E}">
        <p14:creationId xmlns:p14="http://schemas.microsoft.com/office/powerpoint/2010/main" val="5332940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970874" y="1720850"/>
            <a:ext cx="3708400" cy="452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B27F455A-0A54-46E6-A723-25FAE500379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78" b="8578"/>
          <a:stretch/>
        </p:blipFill>
        <p:spPr>
          <a:xfrm>
            <a:off x="749300" y="558800"/>
            <a:ext cx="3492500" cy="4330700"/>
          </a:xfrm>
        </p:spPr>
      </p:pic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5CC463A9-7B8E-4CDF-B30A-D5E918773BF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6" b="1606"/>
          <a:stretch/>
        </p:blipFill>
        <p:spPr>
          <a:xfrm>
            <a:off x="4241800" y="1816100"/>
            <a:ext cx="3492500" cy="4330700"/>
          </a:xfrm>
        </p:spPr>
      </p:pic>
      <p:sp>
        <p:nvSpPr>
          <p:cNvPr id="8" name="TextBox 7"/>
          <p:cNvSpPr txBox="1"/>
          <p:nvPr/>
        </p:nvSpPr>
        <p:spPr>
          <a:xfrm>
            <a:off x="7843070" y="1008186"/>
            <a:ext cx="3247537" cy="16158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500" dirty="0">
                <a:ea typeface="Lato Bold" panose="020F0502020204030203" pitchFamily="34" charset="0"/>
                <a:cs typeface="Lato Bold" panose="020F0502020204030203" pitchFamily="34" charset="0"/>
              </a:rPr>
              <a:t>CHINESE NEW YEAR WITH FAMILY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43070" y="3285037"/>
            <a:ext cx="4033055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sed do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labore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et dolore magna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aliqua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. Ut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enim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ad minim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veniam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</a:p>
          <a:p>
            <a:pPr algn="just">
              <a:lnSpc>
                <a:spcPct val="200000"/>
              </a:lnSpc>
            </a:pPr>
            <a:endParaRPr lang="en-US" sz="1200" dirty="0">
              <a:solidFill>
                <a:schemeClr val="bg1">
                  <a:lumMod val="10000"/>
                </a:schemeClr>
              </a:solidFill>
              <a:ea typeface="Lato Regular" panose="020F0502020204030203" pitchFamily="34" charset="0"/>
              <a:cs typeface="Lato Regular" panose="020F0502020204030203" pitchFamily="34" charset="0"/>
            </a:endParaRPr>
          </a:p>
          <a:p>
            <a:pPr algn="just">
              <a:lnSpc>
                <a:spcPct val="200000"/>
              </a:lnSpc>
            </a:pPr>
            <a:r>
              <a:rPr lang="en-US" sz="1200" dirty="0" err="1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quis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nostrud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exercitation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ullamco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laboris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nisi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aliquip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ex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ea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commodo</a:t>
            </a:r>
            <a:endParaRPr lang="en-US" sz="1200" dirty="0">
              <a:solidFill>
                <a:schemeClr val="bg1">
                  <a:lumMod val="10000"/>
                </a:schemeClr>
              </a:solidFill>
              <a:ea typeface="Lato Regular" panose="020F0502020204030203" pitchFamily="34" charset="0"/>
              <a:cs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16812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89" name="Chart 2489"/>
          <p:cNvGraphicFramePr/>
          <p:nvPr>
            <p:extLst>
              <p:ext uri="{D42A27DB-BD31-4B8C-83A1-F6EECF244321}">
                <p14:modId xmlns:p14="http://schemas.microsoft.com/office/powerpoint/2010/main" val="3263171457"/>
              </p:ext>
            </p:extLst>
          </p:nvPr>
        </p:nvGraphicFramePr>
        <p:xfrm>
          <a:off x="769948" y="2901816"/>
          <a:ext cx="5577242" cy="2946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494" name="Chart 2494"/>
          <p:cNvGraphicFramePr/>
          <p:nvPr>
            <p:extLst>
              <p:ext uri="{D42A27DB-BD31-4B8C-83A1-F6EECF244321}">
                <p14:modId xmlns:p14="http://schemas.microsoft.com/office/powerpoint/2010/main" val="567032564"/>
              </p:ext>
            </p:extLst>
          </p:nvPr>
        </p:nvGraphicFramePr>
        <p:xfrm>
          <a:off x="7222206" y="2774215"/>
          <a:ext cx="4085568" cy="33149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4597994" y="560232"/>
            <a:ext cx="2996012" cy="53251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600" dirty="0">
                <a:ea typeface="Lato Bold" panose="020F0502020204030203" pitchFamily="34" charset="0"/>
                <a:cs typeface="Lato Bold" panose="020F0502020204030203" pitchFamily="34" charset="0"/>
              </a:rPr>
              <a:t>COMPARE CHART</a:t>
            </a:r>
          </a:p>
        </p:txBody>
      </p:sp>
      <p:sp>
        <p:nvSpPr>
          <p:cNvPr id="14" name="TextBox 13"/>
          <p:cNvSpPr txBox="1"/>
          <p:nvPr/>
        </p:nvSpPr>
        <p:spPr>
          <a:xfrm flipH="1">
            <a:off x="3558569" y="1119663"/>
            <a:ext cx="5108812" cy="4356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0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0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0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0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0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0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0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0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sed do </a:t>
            </a:r>
            <a:r>
              <a:rPr lang="en-US" sz="10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0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0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0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0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0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0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0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0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labore</a:t>
            </a:r>
            <a:r>
              <a:rPr lang="en-US" sz="10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et dolore magna </a:t>
            </a:r>
            <a:r>
              <a:rPr lang="en-US" sz="10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aliqua</a:t>
            </a:r>
            <a:r>
              <a:rPr lang="en-US" sz="10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25101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d"/>
      </p:transition>
    </mc:Choice>
    <mc:Fallback xmlns="">
      <p:transition spd="fast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89" name="Chart 2589"/>
          <p:cNvGraphicFramePr/>
          <p:nvPr>
            <p:extLst>
              <p:ext uri="{D42A27DB-BD31-4B8C-83A1-F6EECF244321}">
                <p14:modId xmlns:p14="http://schemas.microsoft.com/office/powerpoint/2010/main" val="2580276156"/>
              </p:ext>
            </p:extLst>
          </p:nvPr>
        </p:nvGraphicFramePr>
        <p:xfrm>
          <a:off x="850007" y="2781836"/>
          <a:ext cx="11436438" cy="32867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9F42E839-7337-4AD3-BC2E-5803EB8D636C}"/>
              </a:ext>
            </a:extLst>
          </p:cNvPr>
          <p:cNvSpPr txBox="1"/>
          <p:nvPr/>
        </p:nvSpPr>
        <p:spPr>
          <a:xfrm>
            <a:off x="4597994" y="560232"/>
            <a:ext cx="2996012" cy="53251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600" dirty="0">
                <a:ea typeface="Lato Bold" panose="020F0502020204030203" pitchFamily="34" charset="0"/>
                <a:cs typeface="Lato Bold" panose="020F0502020204030203" pitchFamily="34" charset="0"/>
              </a:rPr>
              <a:t>COMPARE CHART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2B681D1-BB91-4F80-AA5A-5823A34999CD}"/>
              </a:ext>
            </a:extLst>
          </p:cNvPr>
          <p:cNvSpPr txBox="1"/>
          <p:nvPr/>
        </p:nvSpPr>
        <p:spPr>
          <a:xfrm flipH="1">
            <a:off x="3558569" y="1119663"/>
            <a:ext cx="5108812" cy="4356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0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0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0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0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0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0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0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0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sed do </a:t>
            </a:r>
            <a:r>
              <a:rPr lang="en-US" sz="10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0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0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0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0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0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0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0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0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labore</a:t>
            </a:r>
            <a:r>
              <a:rPr lang="en-US" sz="10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et dolore magna </a:t>
            </a:r>
            <a:r>
              <a:rPr lang="en-US" sz="10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aliqua</a:t>
            </a:r>
            <a:r>
              <a:rPr lang="en-US" sz="10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93006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d"/>
      </p:transition>
    </mc:Choice>
    <mc:Fallback xmlns="">
      <p:transition spd="fast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hape 2637"/>
          <p:cNvSpPr/>
          <p:nvPr/>
        </p:nvSpPr>
        <p:spPr>
          <a:xfrm>
            <a:off x="922049" y="1149734"/>
            <a:ext cx="152361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400" y="8836"/>
                </a:moveTo>
                <a:lnTo>
                  <a:pt x="16200" y="8836"/>
                </a:lnTo>
                <a:lnTo>
                  <a:pt x="16200" y="11782"/>
                </a:lnTo>
                <a:cubicBezTo>
                  <a:pt x="16200" y="13409"/>
                  <a:pt x="13783" y="14727"/>
                  <a:pt x="10800" y="14727"/>
                </a:cubicBezTo>
                <a:cubicBezTo>
                  <a:pt x="7817" y="14727"/>
                  <a:pt x="5400" y="13409"/>
                  <a:pt x="5400" y="11782"/>
                </a:cubicBezTo>
                <a:cubicBezTo>
                  <a:pt x="5400" y="11782"/>
                  <a:pt x="5400" y="8836"/>
                  <a:pt x="5400" y="8836"/>
                </a:cubicBezTo>
                <a:close/>
                <a:moveTo>
                  <a:pt x="5400" y="3927"/>
                </a:moveTo>
                <a:cubicBezTo>
                  <a:pt x="5400" y="2301"/>
                  <a:pt x="7817" y="982"/>
                  <a:pt x="10800" y="982"/>
                </a:cubicBezTo>
                <a:cubicBezTo>
                  <a:pt x="13783" y="982"/>
                  <a:pt x="16200" y="2301"/>
                  <a:pt x="16200" y="3927"/>
                </a:cubicBezTo>
                <a:lnTo>
                  <a:pt x="16200" y="7855"/>
                </a:lnTo>
                <a:lnTo>
                  <a:pt x="5400" y="7855"/>
                </a:lnTo>
                <a:cubicBezTo>
                  <a:pt x="5400" y="7855"/>
                  <a:pt x="5400" y="3927"/>
                  <a:pt x="5400" y="3927"/>
                </a:cubicBezTo>
                <a:close/>
                <a:moveTo>
                  <a:pt x="10800" y="15709"/>
                </a:moveTo>
                <a:cubicBezTo>
                  <a:pt x="14777" y="15709"/>
                  <a:pt x="18000" y="13951"/>
                  <a:pt x="18000" y="11782"/>
                </a:cubicBezTo>
                <a:lnTo>
                  <a:pt x="18000" y="3927"/>
                </a:lnTo>
                <a:cubicBezTo>
                  <a:pt x="18000" y="1758"/>
                  <a:pt x="14777" y="0"/>
                  <a:pt x="10800" y="0"/>
                </a:cubicBezTo>
                <a:cubicBezTo>
                  <a:pt x="6823" y="0"/>
                  <a:pt x="3600" y="1758"/>
                  <a:pt x="3600" y="3927"/>
                </a:cubicBezTo>
                <a:lnTo>
                  <a:pt x="3600" y="11782"/>
                </a:lnTo>
                <a:cubicBezTo>
                  <a:pt x="3600" y="13951"/>
                  <a:pt x="6823" y="15709"/>
                  <a:pt x="10800" y="15709"/>
                </a:cubicBezTo>
                <a:moveTo>
                  <a:pt x="21600" y="11782"/>
                </a:moveTo>
                <a:lnTo>
                  <a:pt x="21600" y="10309"/>
                </a:lnTo>
                <a:cubicBezTo>
                  <a:pt x="21600" y="10038"/>
                  <a:pt x="21197" y="9818"/>
                  <a:pt x="20700" y="9818"/>
                </a:cubicBezTo>
                <a:cubicBezTo>
                  <a:pt x="20203" y="9818"/>
                  <a:pt x="19800" y="10038"/>
                  <a:pt x="19800" y="10309"/>
                </a:cubicBezTo>
                <a:lnTo>
                  <a:pt x="19800" y="11782"/>
                </a:lnTo>
                <a:cubicBezTo>
                  <a:pt x="19800" y="14493"/>
                  <a:pt x="15771" y="16691"/>
                  <a:pt x="10800" y="16691"/>
                </a:cubicBezTo>
                <a:cubicBezTo>
                  <a:pt x="5829" y="16691"/>
                  <a:pt x="1800" y="14493"/>
                  <a:pt x="1800" y="11782"/>
                </a:cubicBezTo>
                <a:lnTo>
                  <a:pt x="1800" y="10309"/>
                </a:lnTo>
                <a:cubicBezTo>
                  <a:pt x="1800" y="10038"/>
                  <a:pt x="1397" y="9818"/>
                  <a:pt x="900" y="9818"/>
                </a:cubicBezTo>
                <a:cubicBezTo>
                  <a:pt x="403" y="9818"/>
                  <a:pt x="0" y="10038"/>
                  <a:pt x="0" y="10309"/>
                </a:cubicBezTo>
                <a:lnTo>
                  <a:pt x="0" y="11782"/>
                </a:lnTo>
                <a:cubicBezTo>
                  <a:pt x="0" y="14870"/>
                  <a:pt x="4358" y="17398"/>
                  <a:pt x="9900" y="17648"/>
                </a:cubicBezTo>
                <a:lnTo>
                  <a:pt x="9900" y="20618"/>
                </a:lnTo>
                <a:lnTo>
                  <a:pt x="3600" y="20618"/>
                </a:lnTo>
                <a:cubicBezTo>
                  <a:pt x="3103" y="20618"/>
                  <a:pt x="2700" y="20838"/>
                  <a:pt x="2700" y="21110"/>
                </a:cubicBezTo>
                <a:cubicBezTo>
                  <a:pt x="2700" y="21381"/>
                  <a:pt x="3103" y="21600"/>
                  <a:pt x="3600" y="21600"/>
                </a:cubicBezTo>
                <a:lnTo>
                  <a:pt x="18000" y="21600"/>
                </a:lnTo>
                <a:cubicBezTo>
                  <a:pt x="18497" y="21600"/>
                  <a:pt x="18900" y="21381"/>
                  <a:pt x="18900" y="21110"/>
                </a:cubicBezTo>
                <a:cubicBezTo>
                  <a:pt x="18900" y="20838"/>
                  <a:pt x="18497" y="20618"/>
                  <a:pt x="18000" y="20618"/>
                </a:cubicBezTo>
                <a:lnTo>
                  <a:pt x="11700" y="20618"/>
                </a:lnTo>
                <a:lnTo>
                  <a:pt x="11700" y="17648"/>
                </a:lnTo>
                <a:cubicBezTo>
                  <a:pt x="17243" y="17398"/>
                  <a:pt x="21600" y="14870"/>
                  <a:pt x="21600" y="1178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" name="Shape 2638"/>
          <p:cNvSpPr/>
          <p:nvPr/>
        </p:nvSpPr>
        <p:spPr>
          <a:xfrm>
            <a:off x="1391826" y="1149734"/>
            <a:ext cx="279232" cy="2794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31" h="21132" extrusionOk="0">
                <a:moveTo>
                  <a:pt x="19045" y="7530"/>
                </a:moveTo>
                <a:cubicBezTo>
                  <a:pt x="17544" y="9030"/>
                  <a:pt x="15110" y="9030"/>
                  <a:pt x="13610" y="7530"/>
                </a:cubicBezTo>
                <a:cubicBezTo>
                  <a:pt x="12108" y="6031"/>
                  <a:pt x="12108" y="3600"/>
                  <a:pt x="13610" y="2100"/>
                </a:cubicBezTo>
                <a:cubicBezTo>
                  <a:pt x="15110" y="600"/>
                  <a:pt x="17544" y="600"/>
                  <a:pt x="19045" y="2100"/>
                </a:cubicBezTo>
                <a:cubicBezTo>
                  <a:pt x="20546" y="3600"/>
                  <a:pt x="20546" y="6031"/>
                  <a:pt x="19045" y="7530"/>
                </a:cubicBezTo>
                <a:moveTo>
                  <a:pt x="7605" y="16245"/>
                </a:moveTo>
                <a:cubicBezTo>
                  <a:pt x="7256" y="16593"/>
                  <a:pt x="6776" y="16807"/>
                  <a:pt x="6245" y="16807"/>
                </a:cubicBezTo>
                <a:cubicBezTo>
                  <a:pt x="5184" y="16807"/>
                  <a:pt x="4324" y="15948"/>
                  <a:pt x="4324" y="14888"/>
                </a:cubicBezTo>
                <a:cubicBezTo>
                  <a:pt x="4324" y="14358"/>
                  <a:pt x="4539" y="13878"/>
                  <a:pt x="4887" y="13530"/>
                </a:cubicBezTo>
                <a:lnTo>
                  <a:pt x="11678" y="5991"/>
                </a:lnTo>
                <a:cubicBezTo>
                  <a:pt x="11884" y="6798"/>
                  <a:pt x="12298" y="7563"/>
                  <a:pt x="12930" y="8194"/>
                </a:cubicBezTo>
                <a:cubicBezTo>
                  <a:pt x="13569" y="8832"/>
                  <a:pt x="14343" y="9248"/>
                  <a:pt x="15160" y="9451"/>
                </a:cubicBezTo>
                <a:cubicBezTo>
                  <a:pt x="15160" y="9451"/>
                  <a:pt x="7605" y="16245"/>
                  <a:pt x="7605" y="16245"/>
                </a:cubicBezTo>
                <a:close/>
                <a:moveTo>
                  <a:pt x="19724" y="1406"/>
                </a:moveTo>
                <a:cubicBezTo>
                  <a:pt x="17848" y="-468"/>
                  <a:pt x="14806" y="-468"/>
                  <a:pt x="12930" y="1406"/>
                </a:cubicBezTo>
                <a:cubicBezTo>
                  <a:pt x="12024" y="2312"/>
                  <a:pt x="11559" y="3489"/>
                  <a:pt x="11529" y="4676"/>
                </a:cubicBezTo>
                <a:lnTo>
                  <a:pt x="4207" y="12851"/>
                </a:lnTo>
                <a:cubicBezTo>
                  <a:pt x="3686" y="13373"/>
                  <a:pt x="3363" y="14093"/>
                  <a:pt x="3363" y="14888"/>
                </a:cubicBezTo>
                <a:cubicBezTo>
                  <a:pt x="3363" y="15420"/>
                  <a:pt x="3518" y="15912"/>
                  <a:pt x="3769" y="16340"/>
                </a:cubicBezTo>
                <a:cubicBezTo>
                  <a:pt x="2436" y="17104"/>
                  <a:pt x="1907" y="17813"/>
                  <a:pt x="2425" y="19364"/>
                </a:cubicBezTo>
                <a:cubicBezTo>
                  <a:pt x="2487" y="19550"/>
                  <a:pt x="2434" y="19622"/>
                  <a:pt x="2409" y="19658"/>
                </a:cubicBezTo>
                <a:cubicBezTo>
                  <a:pt x="2160" y="20003"/>
                  <a:pt x="1132" y="20167"/>
                  <a:pt x="500" y="20172"/>
                </a:cubicBezTo>
                <a:cubicBezTo>
                  <a:pt x="493" y="20171"/>
                  <a:pt x="487" y="20167"/>
                  <a:pt x="480" y="20167"/>
                </a:cubicBezTo>
                <a:cubicBezTo>
                  <a:pt x="215" y="20167"/>
                  <a:pt x="0" y="20383"/>
                  <a:pt x="0" y="20647"/>
                </a:cubicBezTo>
                <a:cubicBezTo>
                  <a:pt x="0" y="20912"/>
                  <a:pt x="214" y="21126"/>
                  <a:pt x="479" y="21127"/>
                </a:cubicBezTo>
                <a:lnTo>
                  <a:pt x="479" y="21132"/>
                </a:lnTo>
                <a:cubicBezTo>
                  <a:pt x="821" y="21132"/>
                  <a:pt x="2562" y="21088"/>
                  <a:pt x="3189" y="20219"/>
                </a:cubicBezTo>
                <a:cubicBezTo>
                  <a:pt x="3355" y="19988"/>
                  <a:pt x="3516" y="19599"/>
                  <a:pt x="3336" y="19060"/>
                </a:cubicBezTo>
                <a:cubicBezTo>
                  <a:pt x="3030" y="18141"/>
                  <a:pt x="3071" y="17806"/>
                  <a:pt x="4399" y="17082"/>
                </a:cubicBezTo>
                <a:cubicBezTo>
                  <a:pt x="4900" y="17504"/>
                  <a:pt x="5539" y="17767"/>
                  <a:pt x="6245" y="17767"/>
                </a:cubicBezTo>
                <a:cubicBezTo>
                  <a:pt x="7042" y="17767"/>
                  <a:pt x="7762" y="17445"/>
                  <a:pt x="8284" y="16924"/>
                </a:cubicBezTo>
                <a:lnTo>
                  <a:pt x="16485" y="9592"/>
                </a:lnTo>
                <a:cubicBezTo>
                  <a:pt x="17662" y="9554"/>
                  <a:pt x="18826" y="9091"/>
                  <a:pt x="19724" y="8194"/>
                </a:cubicBezTo>
                <a:cubicBezTo>
                  <a:pt x="21600" y="6320"/>
                  <a:pt x="21600" y="3281"/>
                  <a:pt x="19724" y="1406"/>
                </a:cubicBezTo>
                <a:moveTo>
                  <a:pt x="8953" y="11504"/>
                </a:moveTo>
                <a:lnTo>
                  <a:pt x="9633" y="12183"/>
                </a:lnTo>
                <a:lnTo>
                  <a:pt x="12690" y="9807"/>
                </a:lnTo>
                <a:lnTo>
                  <a:pt x="11331" y="8449"/>
                </a:lnTo>
                <a:cubicBezTo>
                  <a:pt x="11331" y="8449"/>
                  <a:pt x="8953" y="11504"/>
                  <a:pt x="8953" y="11504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" name="Shape 2639"/>
          <p:cNvSpPr/>
          <p:nvPr/>
        </p:nvSpPr>
        <p:spPr>
          <a:xfrm>
            <a:off x="1925088" y="1200521"/>
            <a:ext cx="279328" cy="177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255" y="3086"/>
                </a:moveTo>
                <a:cubicBezTo>
                  <a:pt x="12984" y="3086"/>
                  <a:pt x="12764" y="3432"/>
                  <a:pt x="12764" y="3857"/>
                </a:cubicBezTo>
                <a:cubicBezTo>
                  <a:pt x="12764" y="4284"/>
                  <a:pt x="12984" y="4629"/>
                  <a:pt x="13255" y="4629"/>
                </a:cubicBezTo>
                <a:cubicBezTo>
                  <a:pt x="13525" y="4629"/>
                  <a:pt x="13745" y="4284"/>
                  <a:pt x="13745" y="3857"/>
                </a:cubicBezTo>
                <a:cubicBezTo>
                  <a:pt x="13745" y="3432"/>
                  <a:pt x="13525" y="3086"/>
                  <a:pt x="13255" y="3086"/>
                </a:cubicBezTo>
                <a:moveTo>
                  <a:pt x="20618" y="16495"/>
                </a:moveTo>
                <a:lnTo>
                  <a:pt x="15709" y="12638"/>
                </a:lnTo>
                <a:lnTo>
                  <a:pt x="15709" y="8963"/>
                </a:lnTo>
                <a:lnTo>
                  <a:pt x="20618" y="5105"/>
                </a:lnTo>
                <a:cubicBezTo>
                  <a:pt x="20618" y="5105"/>
                  <a:pt x="20618" y="16495"/>
                  <a:pt x="20618" y="16495"/>
                </a:cubicBezTo>
                <a:close/>
                <a:moveTo>
                  <a:pt x="14727" y="16971"/>
                </a:moveTo>
                <a:lnTo>
                  <a:pt x="982" y="16971"/>
                </a:lnTo>
                <a:lnTo>
                  <a:pt x="982" y="3086"/>
                </a:lnTo>
                <a:cubicBezTo>
                  <a:pt x="982" y="2234"/>
                  <a:pt x="1422" y="1543"/>
                  <a:pt x="1964" y="1543"/>
                </a:cubicBezTo>
                <a:lnTo>
                  <a:pt x="13745" y="1543"/>
                </a:lnTo>
                <a:cubicBezTo>
                  <a:pt x="14287" y="1543"/>
                  <a:pt x="14727" y="2234"/>
                  <a:pt x="14727" y="3086"/>
                </a:cubicBezTo>
                <a:cubicBezTo>
                  <a:pt x="14727" y="3086"/>
                  <a:pt x="14727" y="16971"/>
                  <a:pt x="14727" y="16971"/>
                </a:cubicBezTo>
                <a:close/>
                <a:moveTo>
                  <a:pt x="13745" y="20057"/>
                </a:moveTo>
                <a:lnTo>
                  <a:pt x="1964" y="20057"/>
                </a:lnTo>
                <a:cubicBezTo>
                  <a:pt x="1422" y="20057"/>
                  <a:pt x="982" y="19367"/>
                  <a:pt x="982" y="18514"/>
                </a:cubicBezTo>
                <a:lnTo>
                  <a:pt x="14727" y="18514"/>
                </a:lnTo>
                <a:cubicBezTo>
                  <a:pt x="14727" y="19367"/>
                  <a:pt x="14287" y="20057"/>
                  <a:pt x="13745" y="20057"/>
                </a:cubicBezTo>
                <a:moveTo>
                  <a:pt x="21109" y="3086"/>
                </a:moveTo>
                <a:cubicBezTo>
                  <a:pt x="21030" y="3086"/>
                  <a:pt x="20958" y="3122"/>
                  <a:pt x="20892" y="3175"/>
                </a:cubicBezTo>
                <a:lnTo>
                  <a:pt x="20890" y="3167"/>
                </a:lnTo>
                <a:lnTo>
                  <a:pt x="15709" y="7237"/>
                </a:lnTo>
                <a:lnTo>
                  <a:pt x="15709" y="3086"/>
                </a:lnTo>
                <a:cubicBezTo>
                  <a:pt x="15709" y="1382"/>
                  <a:pt x="14830" y="0"/>
                  <a:pt x="13745" y="0"/>
                </a:cubicBezTo>
                <a:lnTo>
                  <a:pt x="1964" y="0"/>
                </a:lnTo>
                <a:cubicBezTo>
                  <a:pt x="879" y="0"/>
                  <a:pt x="0" y="1382"/>
                  <a:pt x="0" y="3086"/>
                </a:cubicBezTo>
                <a:lnTo>
                  <a:pt x="0" y="18514"/>
                </a:lnTo>
                <a:cubicBezTo>
                  <a:pt x="0" y="20219"/>
                  <a:pt x="879" y="21600"/>
                  <a:pt x="1964" y="21600"/>
                </a:cubicBezTo>
                <a:lnTo>
                  <a:pt x="13745" y="21600"/>
                </a:lnTo>
                <a:cubicBezTo>
                  <a:pt x="14830" y="21600"/>
                  <a:pt x="15709" y="20219"/>
                  <a:pt x="15709" y="18514"/>
                </a:cubicBezTo>
                <a:lnTo>
                  <a:pt x="15709" y="14363"/>
                </a:lnTo>
                <a:lnTo>
                  <a:pt x="20890" y="18433"/>
                </a:lnTo>
                <a:lnTo>
                  <a:pt x="20892" y="18427"/>
                </a:lnTo>
                <a:cubicBezTo>
                  <a:pt x="20958" y="18478"/>
                  <a:pt x="21030" y="18514"/>
                  <a:pt x="21109" y="18514"/>
                </a:cubicBezTo>
                <a:cubicBezTo>
                  <a:pt x="21380" y="18514"/>
                  <a:pt x="21600" y="18170"/>
                  <a:pt x="21600" y="17743"/>
                </a:cubicBezTo>
                <a:lnTo>
                  <a:pt x="21600" y="3857"/>
                </a:lnTo>
                <a:cubicBezTo>
                  <a:pt x="21600" y="3432"/>
                  <a:pt x="21380" y="3086"/>
                  <a:pt x="21109" y="3086"/>
                </a:cubicBezTo>
                <a:moveTo>
                  <a:pt x="10309" y="6171"/>
                </a:moveTo>
                <a:cubicBezTo>
                  <a:pt x="10038" y="6171"/>
                  <a:pt x="9818" y="5827"/>
                  <a:pt x="9818" y="5400"/>
                </a:cubicBezTo>
                <a:cubicBezTo>
                  <a:pt x="9818" y="4974"/>
                  <a:pt x="10038" y="4629"/>
                  <a:pt x="10309" y="4629"/>
                </a:cubicBezTo>
                <a:cubicBezTo>
                  <a:pt x="10580" y="4629"/>
                  <a:pt x="10800" y="4974"/>
                  <a:pt x="10800" y="5400"/>
                </a:cubicBezTo>
                <a:cubicBezTo>
                  <a:pt x="10800" y="5827"/>
                  <a:pt x="10580" y="6171"/>
                  <a:pt x="10309" y="6171"/>
                </a:cubicBezTo>
                <a:moveTo>
                  <a:pt x="10309" y="3086"/>
                </a:moveTo>
                <a:cubicBezTo>
                  <a:pt x="9496" y="3086"/>
                  <a:pt x="8836" y="4123"/>
                  <a:pt x="8836" y="5400"/>
                </a:cubicBezTo>
                <a:cubicBezTo>
                  <a:pt x="8836" y="6678"/>
                  <a:pt x="9496" y="7714"/>
                  <a:pt x="10309" y="7714"/>
                </a:cubicBezTo>
                <a:cubicBezTo>
                  <a:pt x="11123" y="7714"/>
                  <a:pt x="11782" y="6678"/>
                  <a:pt x="11782" y="5400"/>
                </a:cubicBezTo>
                <a:cubicBezTo>
                  <a:pt x="11782" y="4123"/>
                  <a:pt x="11123" y="3086"/>
                  <a:pt x="10309" y="3086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" name="Shape 2640"/>
          <p:cNvSpPr/>
          <p:nvPr/>
        </p:nvSpPr>
        <p:spPr>
          <a:xfrm>
            <a:off x="2458349" y="1200521"/>
            <a:ext cx="279328" cy="177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6495"/>
                </a:moveTo>
                <a:lnTo>
                  <a:pt x="19636" y="15723"/>
                </a:lnTo>
                <a:lnTo>
                  <a:pt x="19636" y="5877"/>
                </a:lnTo>
                <a:lnTo>
                  <a:pt x="20618" y="5105"/>
                </a:lnTo>
                <a:cubicBezTo>
                  <a:pt x="20618" y="5105"/>
                  <a:pt x="20618" y="16495"/>
                  <a:pt x="20618" y="16495"/>
                </a:cubicBezTo>
                <a:close/>
                <a:moveTo>
                  <a:pt x="18655" y="14952"/>
                </a:moveTo>
                <a:lnTo>
                  <a:pt x="16691" y="13409"/>
                </a:lnTo>
                <a:lnTo>
                  <a:pt x="16691" y="8191"/>
                </a:lnTo>
                <a:lnTo>
                  <a:pt x="18655" y="6648"/>
                </a:lnTo>
                <a:cubicBezTo>
                  <a:pt x="18655" y="6648"/>
                  <a:pt x="18655" y="14952"/>
                  <a:pt x="18655" y="14952"/>
                </a:cubicBezTo>
                <a:close/>
                <a:moveTo>
                  <a:pt x="15709" y="6171"/>
                </a:moveTo>
                <a:lnTo>
                  <a:pt x="982" y="6171"/>
                </a:lnTo>
                <a:lnTo>
                  <a:pt x="982" y="3086"/>
                </a:lnTo>
                <a:cubicBezTo>
                  <a:pt x="982" y="2234"/>
                  <a:pt x="1422" y="1543"/>
                  <a:pt x="1964" y="1543"/>
                </a:cubicBezTo>
                <a:lnTo>
                  <a:pt x="14727" y="1543"/>
                </a:lnTo>
                <a:cubicBezTo>
                  <a:pt x="15269" y="1543"/>
                  <a:pt x="15709" y="2234"/>
                  <a:pt x="15709" y="3086"/>
                </a:cubicBezTo>
                <a:cubicBezTo>
                  <a:pt x="15709" y="3086"/>
                  <a:pt x="15709" y="6171"/>
                  <a:pt x="15709" y="6171"/>
                </a:cubicBezTo>
                <a:close/>
                <a:moveTo>
                  <a:pt x="15709" y="18514"/>
                </a:moveTo>
                <a:cubicBezTo>
                  <a:pt x="15709" y="19367"/>
                  <a:pt x="15269" y="20057"/>
                  <a:pt x="14727" y="20057"/>
                </a:cubicBezTo>
                <a:lnTo>
                  <a:pt x="1964" y="20057"/>
                </a:lnTo>
                <a:cubicBezTo>
                  <a:pt x="1422" y="20057"/>
                  <a:pt x="982" y="19367"/>
                  <a:pt x="982" y="18514"/>
                </a:cubicBezTo>
                <a:lnTo>
                  <a:pt x="982" y="7714"/>
                </a:lnTo>
                <a:lnTo>
                  <a:pt x="15709" y="7714"/>
                </a:lnTo>
                <a:cubicBezTo>
                  <a:pt x="15709" y="7714"/>
                  <a:pt x="15709" y="18514"/>
                  <a:pt x="15709" y="18514"/>
                </a:cubicBezTo>
                <a:close/>
                <a:moveTo>
                  <a:pt x="21109" y="3086"/>
                </a:moveTo>
                <a:cubicBezTo>
                  <a:pt x="21030" y="3086"/>
                  <a:pt x="20958" y="3122"/>
                  <a:pt x="20892" y="3175"/>
                </a:cubicBezTo>
                <a:lnTo>
                  <a:pt x="20890" y="3167"/>
                </a:lnTo>
                <a:lnTo>
                  <a:pt x="16691" y="6467"/>
                </a:lnTo>
                <a:lnTo>
                  <a:pt x="16691" y="3086"/>
                </a:lnTo>
                <a:cubicBezTo>
                  <a:pt x="16691" y="1382"/>
                  <a:pt x="15812" y="0"/>
                  <a:pt x="14727" y="0"/>
                </a:cubicBezTo>
                <a:lnTo>
                  <a:pt x="1964" y="0"/>
                </a:lnTo>
                <a:cubicBezTo>
                  <a:pt x="879" y="0"/>
                  <a:pt x="0" y="1382"/>
                  <a:pt x="0" y="3086"/>
                </a:cubicBezTo>
                <a:lnTo>
                  <a:pt x="0" y="18514"/>
                </a:lnTo>
                <a:cubicBezTo>
                  <a:pt x="0" y="20219"/>
                  <a:pt x="879" y="21600"/>
                  <a:pt x="1964" y="21600"/>
                </a:cubicBezTo>
                <a:lnTo>
                  <a:pt x="14727" y="21600"/>
                </a:lnTo>
                <a:cubicBezTo>
                  <a:pt x="15812" y="21600"/>
                  <a:pt x="16691" y="20219"/>
                  <a:pt x="16691" y="18514"/>
                </a:cubicBezTo>
                <a:lnTo>
                  <a:pt x="16691" y="15134"/>
                </a:lnTo>
                <a:lnTo>
                  <a:pt x="20890" y="18433"/>
                </a:lnTo>
                <a:lnTo>
                  <a:pt x="20892" y="18426"/>
                </a:lnTo>
                <a:cubicBezTo>
                  <a:pt x="20958" y="18478"/>
                  <a:pt x="21030" y="18514"/>
                  <a:pt x="21109" y="18514"/>
                </a:cubicBezTo>
                <a:cubicBezTo>
                  <a:pt x="21380" y="18514"/>
                  <a:pt x="21600" y="18169"/>
                  <a:pt x="21600" y="17743"/>
                </a:cubicBezTo>
                <a:lnTo>
                  <a:pt x="21600" y="3857"/>
                </a:lnTo>
                <a:cubicBezTo>
                  <a:pt x="21600" y="3432"/>
                  <a:pt x="21380" y="3086"/>
                  <a:pt x="21109" y="3086"/>
                </a:cubicBezTo>
                <a:moveTo>
                  <a:pt x="12273" y="3086"/>
                </a:moveTo>
                <a:cubicBezTo>
                  <a:pt x="12002" y="3086"/>
                  <a:pt x="11782" y="3432"/>
                  <a:pt x="11782" y="3857"/>
                </a:cubicBezTo>
                <a:cubicBezTo>
                  <a:pt x="11782" y="4284"/>
                  <a:pt x="12002" y="4629"/>
                  <a:pt x="12273" y="4629"/>
                </a:cubicBezTo>
                <a:cubicBezTo>
                  <a:pt x="12544" y="4629"/>
                  <a:pt x="12764" y="4284"/>
                  <a:pt x="12764" y="3857"/>
                </a:cubicBezTo>
                <a:cubicBezTo>
                  <a:pt x="12764" y="3432"/>
                  <a:pt x="12544" y="3086"/>
                  <a:pt x="12273" y="3086"/>
                </a:cubicBezTo>
                <a:moveTo>
                  <a:pt x="14236" y="3086"/>
                </a:moveTo>
                <a:cubicBezTo>
                  <a:pt x="13966" y="3086"/>
                  <a:pt x="13745" y="3432"/>
                  <a:pt x="13745" y="3857"/>
                </a:cubicBezTo>
                <a:cubicBezTo>
                  <a:pt x="13745" y="4284"/>
                  <a:pt x="13966" y="4629"/>
                  <a:pt x="14236" y="4629"/>
                </a:cubicBezTo>
                <a:cubicBezTo>
                  <a:pt x="14507" y="4629"/>
                  <a:pt x="14727" y="4284"/>
                  <a:pt x="14727" y="3857"/>
                </a:cubicBezTo>
                <a:cubicBezTo>
                  <a:pt x="14727" y="3432"/>
                  <a:pt x="14507" y="3086"/>
                  <a:pt x="14236" y="3086"/>
                </a:cubicBezTo>
                <a:moveTo>
                  <a:pt x="5400" y="10800"/>
                </a:moveTo>
                <a:cubicBezTo>
                  <a:pt x="6214" y="10800"/>
                  <a:pt x="6873" y="11837"/>
                  <a:pt x="6873" y="13114"/>
                </a:cubicBezTo>
                <a:cubicBezTo>
                  <a:pt x="6873" y="14393"/>
                  <a:pt x="6214" y="15429"/>
                  <a:pt x="5400" y="15429"/>
                </a:cubicBezTo>
                <a:cubicBezTo>
                  <a:pt x="4586" y="15429"/>
                  <a:pt x="3927" y="14393"/>
                  <a:pt x="3927" y="13114"/>
                </a:cubicBezTo>
                <a:cubicBezTo>
                  <a:pt x="3927" y="11837"/>
                  <a:pt x="4586" y="10800"/>
                  <a:pt x="5400" y="10800"/>
                </a:cubicBezTo>
                <a:moveTo>
                  <a:pt x="11291" y="10800"/>
                </a:moveTo>
                <a:cubicBezTo>
                  <a:pt x="12104" y="10800"/>
                  <a:pt x="12764" y="11837"/>
                  <a:pt x="12764" y="13114"/>
                </a:cubicBezTo>
                <a:cubicBezTo>
                  <a:pt x="12764" y="14393"/>
                  <a:pt x="12104" y="15429"/>
                  <a:pt x="11291" y="15429"/>
                </a:cubicBezTo>
                <a:cubicBezTo>
                  <a:pt x="10477" y="15429"/>
                  <a:pt x="9818" y="14393"/>
                  <a:pt x="9818" y="13114"/>
                </a:cubicBezTo>
                <a:cubicBezTo>
                  <a:pt x="9818" y="11837"/>
                  <a:pt x="10477" y="10800"/>
                  <a:pt x="11291" y="10800"/>
                </a:cubicBezTo>
                <a:moveTo>
                  <a:pt x="5400" y="16971"/>
                </a:moveTo>
                <a:lnTo>
                  <a:pt x="11291" y="16971"/>
                </a:lnTo>
                <a:cubicBezTo>
                  <a:pt x="12647" y="16971"/>
                  <a:pt x="13745" y="15245"/>
                  <a:pt x="13745" y="13114"/>
                </a:cubicBezTo>
                <a:cubicBezTo>
                  <a:pt x="13745" y="10984"/>
                  <a:pt x="12647" y="9257"/>
                  <a:pt x="11291" y="9257"/>
                </a:cubicBezTo>
                <a:cubicBezTo>
                  <a:pt x="9935" y="9257"/>
                  <a:pt x="8836" y="10984"/>
                  <a:pt x="8836" y="13114"/>
                </a:cubicBezTo>
                <a:cubicBezTo>
                  <a:pt x="8836" y="13987"/>
                  <a:pt x="9028" y="14782"/>
                  <a:pt x="9338" y="15429"/>
                </a:cubicBezTo>
                <a:lnTo>
                  <a:pt x="7352" y="15429"/>
                </a:lnTo>
                <a:cubicBezTo>
                  <a:pt x="7663" y="14782"/>
                  <a:pt x="7855" y="13987"/>
                  <a:pt x="7855" y="13114"/>
                </a:cubicBezTo>
                <a:cubicBezTo>
                  <a:pt x="7855" y="10984"/>
                  <a:pt x="6755" y="9257"/>
                  <a:pt x="5400" y="9257"/>
                </a:cubicBezTo>
                <a:cubicBezTo>
                  <a:pt x="4044" y="9257"/>
                  <a:pt x="2945" y="10984"/>
                  <a:pt x="2945" y="13114"/>
                </a:cubicBezTo>
                <a:cubicBezTo>
                  <a:pt x="2945" y="15245"/>
                  <a:pt x="4044" y="16971"/>
                  <a:pt x="5400" y="1697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" name="Shape 2641"/>
          <p:cNvSpPr/>
          <p:nvPr/>
        </p:nvSpPr>
        <p:spPr>
          <a:xfrm>
            <a:off x="2991610" y="1200521"/>
            <a:ext cx="279328" cy="177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6606"/>
                </a:moveTo>
                <a:lnTo>
                  <a:pt x="16691" y="14138"/>
                </a:lnTo>
                <a:lnTo>
                  <a:pt x="16691" y="7462"/>
                </a:lnTo>
                <a:lnTo>
                  <a:pt x="20618" y="4994"/>
                </a:lnTo>
                <a:cubicBezTo>
                  <a:pt x="20618" y="4994"/>
                  <a:pt x="20618" y="16606"/>
                  <a:pt x="20618" y="16606"/>
                </a:cubicBezTo>
                <a:close/>
                <a:moveTo>
                  <a:pt x="21109" y="3086"/>
                </a:moveTo>
                <a:cubicBezTo>
                  <a:pt x="21030" y="3086"/>
                  <a:pt x="20958" y="3122"/>
                  <a:pt x="20892" y="3174"/>
                </a:cubicBezTo>
                <a:lnTo>
                  <a:pt x="20890" y="3167"/>
                </a:lnTo>
                <a:lnTo>
                  <a:pt x="16018" y="6229"/>
                </a:lnTo>
                <a:cubicBezTo>
                  <a:pt x="16013" y="6233"/>
                  <a:pt x="16008" y="6235"/>
                  <a:pt x="16003" y="6239"/>
                </a:cubicBezTo>
                <a:lnTo>
                  <a:pt x="15980" y="6252"/>
                </a:lnTo>
                <a:lnTo>
                  <a:pt x="15983" y="6260"/>
                </a:lnTo>
                <a:cubicBezTo>
                  <a:pt x="15822" y="6387"/>
                  <a:pt x="15709" y="6641"/>
                  <a:pt x="15709" y="6943"/>
                </a:cubicBezTo>
                <a:lnTo>
                  <a:pt x="15709" y="14657"/>
                </a:lnTo>
                <a:cubicBezTo>
                  <a:pt x="15709" y="14959"/>
                  <a:pt x="15822" y="15213"/>
                  <a:pt x="15983" y="15340"/>
                </a:cubicBezTo>
                <a:lnTo>
                  <a:pt x="15980" y="15347"/>
                </a:lnTo>
                <a:lnTo>
                  <a:pt x="16002" y="15360"/>
                </a:lnTo>
                <a:cubicBezTo>
                  <a:pt x="16008" y="15365"/>
                  <a:pt x="16013" y="15368"/>
                  <a:pt x="16018" y="15371"/>
                </a:cubicBezTo>
                <a:lnTo>
                  <a:pt x="20890" y="18433"/>
                </a:lnTo>
                <a:lnTo>
                  <a:pt x="20892" y="18426"/>
                </a:lnTo>
                <a:cubicBezTo>
                  <a:pt x="20958" y="18478"/>
                  <a:pt x="21030" y="18514"/>
                  <a:pt x="21109" y="18514"/>
                </a:cubicBezTo>
                <a:cubicBezTo>
                  <a:pt x="21380" y="18514"/>
                  <a:pt x="21600" y="18169"/>
                  <a:pt x="21600" y="17743"/>
                </a:cubicBezTo>
                <a:lnTo>
                  <a:pt x="21600" y="3857"/>
                </a:lnTo>
                <a:cubicBezTo>
                  <a:pt x="21600" y="3431"/>
                  <a:pt x="21380" y="3086"/>
                  <a:pt x="21109" y="3086"/>
                </a:cubicBezTo>
                <a:moveTo>
                  <a:pt x="13745" y="18514"/>
                </a:moveTo>
                <a:cubicBezTo>
                  <a:pt x="13745" y="19367"/>
                  <a:pt x="13306" y="20057"/>
                  <a:pt x="12764" y="20057"/>
                </a:cubicBezTo>
                <a:lnTo>
                  <a:pt x="1964" y="20057"/>
                </a:lnTo>
                <a:cubicBezTo>
                  <a:pt x="1422" y="20057"/>
                  <a:pt x="982" y="19367"/>
                  <a:pt x="982" y="18514"/>
                </a:cubicBezTo>
                <a:lnTo>
                  <a:pt x="982" y="3086"/>
                </a:lnTo>
                <a:cubicBezTo>
                  <a:pt x="982" y="2233"/>
                  <a:pt x="1422" y="1543"/>
                  <a:pt x="1964" y="1543"/>
                </a:cubicBezTo>
                <a:lnTo>
                  <a:pt x="12764" y="1543"/>
                </a:lnTo>
                <a:cubicBezTo>
                  <a:pt x="13306" y="1543"/>
                  <a:pt x="13745" y="2233"/>
                  <a:pt x="13745" y="3086"/>
                </a:cubicBezTo>
                <a:cubicBezTo>
                  <a:pt x="13745" y="3086"/>
                  <a:pt x="13745" y="18514"/>
                  <a:pt x="13745" y="18514"/>
                </a:cubicBezTo>
                <a:close/>
                <a:moveTo>
                  <a:pt x="12764" y="0"/>
                </a:moveTo>
                <a:lnTo>
                  <a:pt x="1964" y="0"/>
                </a:lnTo>
                <a:cubicBezTo>
                  <a:pt x="879" y="0"/>
                  <a:pt x="0" y="1382"/>
                  <a:pt x="0" y="3086"/>
                </a:cubicBezTo>
                <a:lnTo>
                  <a:pt x="0" y="18514"/>
                </a:lnTo>
                <a:cubicBezTo>
                  <a:pt x="0" y="20219"/>
                  <a:pt x="879" y="21600"/>
                  <a:pt x="1964" y="21600"/>
                </a:cubicBezTo>
                <a:lnTo>
                  <a:pt x="12764" y="21600"/>
                </a:lnTo>
                <a:cubicBezTo>
                  <a:pt x="13848" y="21600"/>
                  <a:pt x="14727" y="20219"/>
                  <a:pt x="14727" y="18514"/>
                </a:cubicBezTo>
                <a:lnTo>
                  <a:pt x="14727" y="3086"/>
                </a:lnTo>
                <a:cubicBezTo>
                  <a:pt x="14727" y="1382"/>
                  <a:pt x="13848" y="0"/>
                  <a:pt x="12764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" name="Shape 2642"/>
          <p:cNvSpPr/>
          <p:nvPr/>
        </p:nvSpPr>
        <p:spPr>
          <a:xfrm>
            <a:off x="3524871" y="1162431"/>
            <a:ext cx="279328" cy="253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382" y="10800"/>
                </a:moveTo>
                <a:cubicBezTo>
                  <a:pt x="6653" y="10800"/>
                  <a:pt x="6873" y="10559"/>
                  <a:pt x="6873" y="10260"/>
                </a:cubicBezTo>
                <a:cubicBezTo>
                  <a:pt x="6873" y="9962"/>
                  <a:pt x="6653" y="9720"/>
                  <a:pt x="6382" y="9720"/>
                </a:cubicBezTo>
                <a:cubicBezTo>
                  <a:pt x="6110" y="9720"/>
                  <a:pt x="5891" y="9962"/>
                  <a:pt x="5891" y="10260"/>
                </a:cubicBezTo>
                <a:cubicBezTo>
                  <a:pt x="5891" y="10559"/>
                  <a:pt x="6110" y="10800"/>
                  <a:pt x="6382" y="10800"/>
                </a:cubicBezTo>
                <a:moveTo>
                  <a:pt x="3436" y="10800"/>
                </a:moveTo>
                <a:cubicBezTo>
                  <a:pt x="3708" y="10800"/>
                  <a:pt x="3927" y="11042"/>
                  <a:pt x="3927" y="11340"/>
                </a:cubicBezTo>
                <a:cubicBezTo>
                  <a:pt x="3927" y="11639"/>
                  <a:pt x="3708" y="11880"/>
                  <a:pt x="3436" y="11880"/>
                </a:cubicBezTo>
                <a:cubicBezTo>
                  <a:pt x="3165" y="11880"/>
                  <a:pt x="2945" y="11639"/>
                  <a:pt x="2945" y="11340"/>
                </a:cubicBezTo>
                <a:cubicBezTo>
                  <a:pt x="2945" y="11042"/>
                  <a:pt x="3165" y="10800"/>
                  <a:pt x="3436" y="10800"/>
                </a:cubicBezTo>
                <a:moveTo>
                  <a:pt x="3436" y="12960"/>
                </a:moveTo>
                <a:cubicBezTo>
                  <a:pt x="4249" y="12960"/>
                  <a:pt x="4909" y="12235"/>
                  <a:pt x="4909" y="11340"/>
                </a:cubicBezTo>
                <a:cubicBezTo>
                  <a:pt x="4909" y="10446"/>
                  <a:pt x="4249" y="9720"/>
                  <a:pt x="3436" y="9720"/>
                </a:cubicBezTo>
                <a:cubicBezTo>
                  <a:pt x="2623" y="9720"/>
                  <a:pt x="1964" y="10446"/>
                  <a:pt x="1964" y="11340"/>
                </a:cubicBezTo>
                <a:cubicBezTo>
                  <a:pt x="1964" y="12235"/>
                  <a:pt x="2623" y="12960"/>
                  <a:pt x="3436" y="12960"/>
                </a:cubicBezTo>
                <a:moveTo>
                  <a:pt x="14236" y="18360"/>
                </a:moveTo>
                <a:lnTo>
                  <a:pt x="2455" y="18360"/>
                </a:lnTo>
                <a:cubicBezTo>
                  <a:pt x="2183" y="18360"/>
                  <a:pt x="1964" y="18602"/>
                  <a:pt x="1964" y="18900"/>
                </a:cubicBezTo>
                <a:cubicBezTo>
                  <a:pt x="1964" y="19199"/>
                  <a:pt x="2183" y="19440"/>
                  <a:pt x="2455" y="19440"/>
                </a:cubicBezTo>
                <a:lnTo>
                  <a:pt x="14236" y="19440"/>
                </a:lnTo>
                <a:cubicBezTo>
                  <a:pt x="14508" y="19440"/>
                  <a:pt x="14727" y="19199"/>
                  <a:pt x="14727" y="18900"/>
                </a:cubicBezTo>
                <a:cubicBezTo>
                  <a:pt x="14727" y="18602"/>
                  <a:pt x="14508" y="18360"/>
                  <a:pt x="14236" y="18360"/>
                </a:cubicBezTo>
                <a:moveTo>
                  <a:pt x="20618" y="18105"/>
                </a:moveTo>
                <a:lnTo>
                  <a:pt x="16691" y="16377"/>
                </a:lnTo>
                <a:lnTo>
                  <a:pt x="16691" y="12784"/>
                </a:lnTo>
                <a:lnTo>
                  <a:pt x="20618" y="11056"/>
                </a:lnTo>
                <a:cubicBezTo>
                  <a:pt x="20618" y="11056"/>
                  <a:pt x="20618" y="18105"/>
                  <a:pt x="20618" y="18105"/>
                </a:cubicBezTo>
                <a:close/>
                <a:moveTo>
                  <a:pt x="15709" y="19440"/>
                </a:moveTo>
                <a:cubicBezTo>
                  <a:pt x="15709" y="20037"/>
                  <a:pt x="15269" y="20520"/>
                  <a:pt x="14727" y="20520"/>
                </a:cubicBezTo>
                <a:lnTo>
                  <a:pt x="1964" y="20520"/>
                </a:lnTo>
                <a:cubicBezTo>
                  <a:pt x="1422" y="20520"/>
                  <a:pt x="982" y="20037"/>
                  <a:pt x="982" y="19440"/>
                </a:cubicBezTo>
                <a:lnTo>
                  <a:pt x="982" y="9720"/>
                </a:lnTo>
                <a:cubicBezTo>
                  <a:pt x="982" y="9124"/>
                  <a:pt x="1422" y="8640"/>
                  <a:pt x="1964" y="8640"/>
                </a:cubicBezTo>
                <a:lnTo>
                  <a:pt x="14727" y="8640"/>
                </a:lnTo>
                <a:cubicBezTo>
                  <a:pt x="15269" y="8640"/>
                  <a:pt x="15709" y="9124"/>
                  <a:pt x="15709" y="9720"/>
                </a:cubicBezTo>
                <a:cubicBezTo>
                  <a:pt x="15709" y="9720"/>
                  <a:pt x="15709" y="19440"/>
                  <a:pt x="15709" y="19440"/>
                </a:cubicBezTo>
                <a:close/>
                <a:moveTo>
                  <a:pt x="1964" y="4320"/>
                </a:moveTo>
                <a:cubicBezTo>
                  <a:pt x="1964" y="2531"/>
                  <a:pt x="3282" y="1080"/>
                  <a:pt x="4909" y="1080"/>
                </a:cubicBezTo>
                <a:cubicBezTo>
                  <a:pt x="6536" y="1080"/>
                  <a:pt x="7855" y="2531"/>
                  <a:pt x="7855" y="4320"/>
                </a:cubicBezTo>
                <a:cubicBezTo>
                  <a:pt x="7855" y="6110"/>
                  <a:pt x="6536" y="7560"/>
                  <a:pt x="4909" y="7560"/>
                </a:cubicBezTo>
                <a:cubicBezTo>
                  <a:pt x="3282" y="7560"/>
                  <a:pt x="1964" y="6110"/>
                  <a:pt x="1964" y="4320"/>
                </a:cubicBezTo>
                <a:moveTo>
                  <a:pt x="9190" y="7560"/>
                </a:moveTo>
                <a:lnTo>
                  <a:pt x="7501" y="7560"/>
                </a:lnTo>
                <a:cubicBezTo>
                  <a:pt x="7839" y="7233"/>
                  <a:pt x="8122" y="6840"/>
                  <a:pt x="8342" y="6404"/>
                </a:cubicBezTo>
                <a:cubicBezTo>
                  <a:pt x="8562" y="6842"/>
                  <a:pt x="8851" y="7232"/>
                  <a:pt x="9190" y="7560"/>
                </a:cubicBezTo>
                <a:moveTo>
                  <a:pt x="11782" y="1080"/>
                </a:moveTo>
                <a:cubicBezTo>
                  <a:pt x="13409" y="1080"/>
                  <a:pt x="14727" y="2531"/>
                  <a:pt x="14727" y="4320"/>
                </a:cubicBezTo>
                <a:cubicBezTo>
                  <a:pt x="14727" y="6110"/>
                  <a:pt x="13409" y="7560"/>
                  <a:pt x="11782" y="7560"/>
                </a:cubicBezTo>
                <a:cubicBezTo>
                  <a:pt x="10155" y="7560"/>
                  <a:pt x="8836" y="6110"/>
                  <a:pt x="8836" y="4320"/>
                </a:cubicBezTo>
                <a:cubicBezTo>
                  <a:pt x="8836" y="2531"/>
                  <a:pt x="10155" y="1080"/>
                  <a:pt x="11782" y="1080"/>
                </a:cubicBezTo>
                <a:moveTo>
                  <a:pt x="21109" y="9720"/>
                </a:moveTo>
                <a:cubicBezTo>
                  <a:pt x="21030" y="9720"/>
                  <a:pt x="20958" y="9745"/>
                  <a:pt x="20892" y="9782"/>
                </a:cubicBezTo>
                <a:lnTo>
                  <a:pt x="20890" y="9777"/>
                </a:lnTo>
                <a:lnTo>
                  <a:pt x="16691" y="11625"/>
                </a:lnTo>
                <a:lnTo>
                  <a:pt x="16691" y="9720"/>
                </a:lnTo>
                <a:cubicBezTo>
                  <a:pt x="16691" y="8527"/>
                  <a:pt x="15812" y="7560"/>
                  <a:pt x="14727" y="7560"/>
                </a:cubicBezTo>
                <a:lnTo>
                  <a:pt x="14373" y="7560"/>
                </a:lnTo>
                <a:cubicBezTo>
                  <a:pt x="15191" y="6768"/>
                  <a:pt x="15709" y="5612"/>
                  <a:pt x="15709" y="4320"/>
                </a:cubicBezTo>
                <a:cubicBezTo>
                  <a:pt x="15709" y="1934"/>
                  <a:pt x="13951" y="0"/>
                  <a:pt x="11782" y="0"/>
                </a:cubicBezTo>
                <a:cubicBezTo>
                  <a:pt x="10302" y="0"/>
                  <a:pt x="9015" y="901"/>
                  <a:pt x="8345" y="2231"/>
                </a:cubicBezTo>
                <a:cubicBezTo>
                  <a:pt x="7676" y="901"/>
                  <a:pt x="6389" y="0"/>
                  <a:pt x="4909" y="0"/>
                </a:cubicBezTo>
                <a:cubicBezTo>
                  <a:pt x="2740" y="0"/>
                  <a:pt x="982" y="1934"/>
                  <a:pt x="982" y="4320"/>
                </a:cubicBezTo>
                <a:cubicBezTo>
                  <a:pt x="982" y="5612"/>
                  <a:pt x="1501" y="6768"/>
                  <a:pt x="2317" y="7560"/>
                </a:cubicBezTo>
                <a:lnTo>
                  <a:pt x="1964" y="7560"/>
                </a:lnTo>
                <a:cubicBezTo>
                  <a:pt x="879" y="7560"/>
                  <a:pt x="0" y="8527"/>
                  <a:pt x="0" y="9720"/>
                </a:cubicBezTo>
                <a:lnTo>
                  <a:pt x="0" y="19440"/>
                </a:lnTo>
                <a:cubicBezTo>
                  <a:pt x="0" y="20633"/>
                  <a:pt x="879" y="21600"/>
                  <a:pt x="1964" y="21600"/>
                </a:cubicBezTo>
                <a:lnTo>
                  <a:pt x="14727" y="21600"/>
                </a:lnTo>
                <a:cubicBezTo>
                  <a:pt x="15812" y="21600"/>
                  <a:pt x="16691" y="20633"/>
                  <a:pt x="16691" y="19440"/>
                </a:cubicBezTo>
                <a:lnTo>
                  <a:pt x="16691" y="17536"/>
                </a:lnTo>
                <a:lnTo>
                  <a:pt x="20890" y="19383"/>
                </a:lnTo>
                <a:lnTo>
                  <a:pt x="20891" y="19379"/>
                </a:lnTo>
                <a:cubicBezTo>
                  <a:pt x="20958" y="19415"/>
                  <a:pt x="21030" y="19440"/>
                  <a:pt x="21109" y="19440"/>
                </a:cubicBezTo>
                <a:cubicBezTo>
                  <a:pt x="21380" y="19440"/>
                  <a:pt x="21600" y="19199"/>
                  <a:pt x="21600" y="18900"/>
                </a:cubicBezTo>
                <a:lnTo>
                  <a:pt x="21600" y="10260"/>
                </a:lnTo>
                <a:cubicBezTo>
                  <a:pt x="21600" y="9962"/>
                  <a:pt x="21380" y="9720"/>
                  <a:pt x="21109" y="9720"/>
                </a:cubicBezTo>
                <a:moveTo>
                  <a:pt x="11782" y="5400"/>
                </a:moveTo>
                <a:cubicBezTo>
                  <a:pt x="12324" y="5400"/>
                  <a:pt x="12764" y="4916"/>
                  <a:pt x="12764" y="4320"/>
                </a:cubicBezTo>
                <a:cubicBezTo>
                  <a:pt x="12764" y="3724"/>
                  <a:pt x="12324" y="3240"/>
                  <a:pt x="11782" y="3240"/>
                </a:cubicBezTo>
                <a:cubicBezTo>
                  <a:pt x="11240" y="3240"/>
                  <a:pt x="10800" y="3724"/>
                  <a:pt x="10800" y="4320"/>
                </a:cubicBezTo>
                <a:cubicBezTo>
                  <a:pt x="10800" y="4916"/>
                  <a:pt x="11240" y="5400"/>
                  <a:pt x="11782" y="5400"/>
                </a:cubicBezTo>
                <a:moveTo>
                  <a:pt x="4909" y="5400"/>
                </a:moveTo>
                <a:cubicBezTo>
                  <a:pt x="5451" y="5400"/>
                  <a:pt x="5891" y="4916"/>
                  <a:pt x="5891" y="4320"/>
                </a:cubicBezTo>
                <a:cubicBezTo>
                  <a:pt x="5891" y="3724"/>
                  <a:pt x="5451" y="3240"/>
                  <a:pt x="4909" y="3240"/>
                </a:cubicBezTo>
                <a:cubicBezTo>
                  <a:pt x="4367" y="3240"/>
                  <a:pt x="3927" y="3724"/>
                  <a:pt x="3927" y="4320"/>
                </a:cubicBezTo>
                <a:cubicBezTo>
                  <a:pt x="3927" y="4916"/>
                  <a:pt x="4367" y="5400"/>
                  <a:pt x="4909" y="54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" name="Shape 2643"/>
          <p:cNvSpPr/>
          <p:nvPr/>
        </p:nvSpPr>
        <p:spPr>
          <a:xfrm>
            <a:off x="4121615" y="1149734"/>
            <a:ext cx="152361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700" y="1473"/>
                </a:moveTo>
                <a:lnTo>
                  <a:pt x="9900" y="1473"/>
                </a:lnTo>
                <a:cubicBezTo>
                  <a:pt x="9403" y="1473"/>
                  <a:pt x="9000" y="1692"/>
                  <a:pt x="9000" y="1964"/>
                </a:cubicBezTo>
                <a:cubicBezTo>
                  <a:pt x="9000" y="2235"/>
                  <a:pt x="9403" y="2455"/>
                  <a:pt x="9900" y="2455"/>
                </a:cubicBezTo>
                <a:lnTo>
                  <a:pt x="11700" y="2455"/>
                </a:lnTo>
                <a:cubicBezTo>
                  <a:pt x="12197" y="2455"/>
                  <a:pt x="12600" y="2235"/>
                  <a:pt x="12600" y="1964"/>
                </a:cubicBezTo>
                <a:cubicBezTo>
                  <a:pt x="12600" y="1692"/>
                  <a:pt x="12197" y="1473"/>
                  <a:pt x="11700" y="1473"/>
                </a:cubicBezTo>
                <a:moveTo>
                  <a:pt x="19800" y="2945"/>
                </a:moveTo>
                <a:lnTo>
                  <a:pt x="1800" y="2945"/>
                </a:lnTo>
                <a:lnTo>
                  <a:pt x="1800" y="1964"/>
                </a:lnTo>
                <a:cubicBezTo>
                  <a:pt x="1800" y="1422"/>
                  <a:pt x="2605" y="982"/>
                  <a:pt x="3600" y="982"/>
                </a:cubicBezTo>
                <a:lnTo>
                  <a:pt x="18000" y="982"/>
                </a:lnTo>
                <a:cubicBezTo>
                  <a:pt x="18993" y="982"/>
                  <a:pt x="19800" y="1422"/>
                  <a:pt x="19800" y="1964"/>
                </a:cubicBezTo>
                <a:cubicBezTo>
                  <a:pt x="19800" y="1964"/>
                  <a:pt x="19800" y="2945"/>
                  <a:pt x="19800" y="2945"/>
                </a:cubicBezTo>
                <a:close/>
                <a:moveTo>
                  <a:pt x="19800" y="17673"/>
                </a:moveTo>
                <a:lnTo>
                  <a:pt x="1800" y="17673"/>
                </a:lnTo>
                <a:lnTo>
                  <a:pt x="1800" y="3927"/>
                </a:lnTo>
                <a:lnTo>
                  <a:pt x="19800" y="3927"/>
                </a:lnTo>
                <a:cubicBezTo>
                  <a:pt x="19800" y="3927"/>
                  <a:pt x="19800" y="17673"/>
                  <a:pt x="19800" y="17673"/>
                </a:cubicBezTo>
                <a:close/>
                <a:moveTo>
                  <a:pt x="19800" y="19636"/>
                </a:moveTo>
                <a:cubicBezTo>
                  <a:pt x="19800" y="20179"/>
                  <a:pt x="18993" y="20618"/>
                  <a:pt x="18000" y="20618"/>
                </a:cubicBezTo>
                <a:lnTo>
                  <a:pt x="3600" y="20618"/>
                </a:lnTo>
                <a:cubicBezTo>
                  <a:pt x="2605" y="20618"/>
                  <a:pt x="1800" y="20179"/>
                  <a:pt x="1800" y="19636"/>
                </a:cubicBezTo>
                <a:lnTo>
                  <a:pt x="1800" y="18655"/>
                </a:lnTo>
                <a:lnTo>
                  <a:pt x="19800" y="18655"/>
                </a:lnTo>
                <a:cubicBezTo>
                  <a:pt x="19800" y="18655"/>
                  <a:pt x="19800" y="19636"/>
                  <a:pt x="19800" y="19636"/>
                </a:cubicBezTo>
                <a:close/>
                <a:moveTo>
                  <a:pt x="18000" y="0"/>
                </a:moveTo>
                <a:lnTo>
                  <a:pt x="3600" y="0"/>
                </a:lnTo>
                <a:cubicBezTo>
                  <a:pt x="1612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1612" y="21600"/>
                  <a:pt x="3600" y="21600"/>
                </a:cubicBezTo>
                <a:lnTo>
                  <a:pt x="18000" y="21600"/>
                </a:lnTo>
                <a:cubicBezTo>
                  <a:pt x="19988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19988" y="0"/>
                  <a:pt x="18000" y="0"/>
                </a:cubicBezTo>
                <a:moveTo>
                  <a:pt x="10800" y="20127"/>
                </a:moveTo>
                <a:cubicBezTo>
                  <a:pt x="11297" y="20127"/>
                  <a:pt x="11700" y="19908"/>
                  <a:pt x="11700" y="19636"/>
                </a:cubicBezTo>
                <a:cubicBezTo>
                  <a:pt x="11700" y="19366"/>
                  <a:pt x="11297" y="19145"/>
                  <a:pt x="10800" y="19145"/>
                </a:cubicBezTo>
                <a:cubicBezTo>
                  <a:pt x="10303" y="19145"/>
                  <a:pt x="9900" y="19366"/>
                  <a:pt x="9900" y="19636"/>
                </a:cubicBezTo>
                <a:cubicBezTo>
                  <a:pt x="9900" y="19908"/>
                  <a:pt x="10303" y="20127"/>
                  <a:pt x="10800" y="20127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" name="Shape 2644"/>
          <p:cNvSpPr/>
          <p:nvPr/>
        </p:nvSpPr>
        <p:spPr>
          <a:xfrm>
            <a:off x="4629483" y="1149734"/>
            <a:ext cx="20314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50" y="19636"/>
                </a:moveTo>
                <a:cubicBezTo>
                  <a:pt x="20250" y="20179"/>
                  <a:pt x="19645" y="20618"/>
                  <a:pt x="18900" y="20618"/>
                </a:cubicBezTo>
                <a:lnTo>
                  <a:pt x="2700" y="20618"/>
                </a:lnTo>
                <a:cubicBezTo>
                  <a:pt x="1954" y="20618"/>
                  <a:pt x="1350" y="20179"/>
                  <a:pt x="1350" y="19636"/>
                </a:cubicBezTo>
                <a:lnTo>
                  <a:pt x="1350" y="1964"/>
                </a:lnTo>
                <a:cubicBezTo>
                  <a:pt x="1350" y="1422"/>
                  <a:pt x="1954" y="982"/>
                  <a:pt x="2700" y="982"/>
                </a:cubicBezTo>
                <a:lnTo>
                  <a:pt x="18900" y="982"/>
                </a:lnTo>
                <a:cubicBezTo>
                  <a:pt x="19645" y="982"/>
                  <a:pt x="20250" y="1422"/>
                  <a:pt x="20250" y="1964"/>
                </a:cubicBezTo>
                <a:cubicBezTo>
                  <a:pt x="20250" y="1964"/>
                  <a:pt x="20250" y="19636"/>
                  <a:pt x="20250" y="19636"/>
                </a:cubicBezTo>
                <a:close/>
                <a:moveTo>
                  <a:pt x="18900" y="0"/>
                </a:moveTo>
                <a:lnTo>
                  <a:pt x="2700" y="0"/>
                </a:lnTo>
                <a:cubicBezTo>
                  <a:pt x="120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1209" y="21600"/>
                  <a:pt x="2700" y="21600"/>
                </a:cubicBezTo>
                <a:lnTo>
                  <a:pt x="18900" y="21600"/>
                </a:lnTo>
                <a:cubicBezTo>
                  <a:pt x="2039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391" y="0"/>
                  <a:pt x="18900" y="0"/>
                </a:cubicBezTo>
                <a:moveTo>
                  <a:pt x="4050" y="3927"/>
                </a:moveTo>
                <a:lnTo>
                  <a:pt x="17550" y="3927"/>
                </a:lnTo>
                <a:lnTo>
                  <a:pt x="17550" y="17673"/>
                </a:lnTo>
                <a:lnTo>
                  <a:pt x="4050" y="17673"/>
                </a:lnTo>
                <a:cubicBezTo>
                  <a:pt x="4050" y="17673"/>
                  <a:pt x="4050" y="3927"/>
                  <a:pt x="4050" y="3927"/>
                </a:cubicBezTo>
                <a:close/>
                <a:moveTo>
                  <a:pt x="2700" y="18655"/>
                </a:moveTo>
                <a:lnTo>
                  <a:pt x="18900" y="18655"/>
                </a:lnTo>
                <a:lnTo>
                  <a:pt x="18900" y="2945"/>
                </a:lnTo>
                <a:lnTo>
                  <a:pt x="2700" y="2945"/>
                </a:lnTo>
                <a:cubicBezTo>
                  <a:pt x="2700" y="2945"/>
                  <a:pt x="2700" y="18655"/>
                  <a:pt x="2700" y="18655"/>
                </a:cubicBezTo>
                <a:close/>
                <a:moveTo>
                  <a:pt x="10125" y="2455"/>
                </a:moveTo>
                <a:lnTo>
                  <a:pt x="11475" y="2455"/>
                </a:lnTo>
                <a:cubicBezTo>
                  <a:pt x="11848" y="2455"/>
                  <a:pt x="12150" y="2235"/>
                  <a:pt x="12150" y="1964"/>
                </a:cubicBezTo>
                <a:cubicBezTo>
                  <a:pt x="12150" y="1692"/>
                  <a:pt x="11848" y="1473"/>
                  <a:pt x="11475" y="1473"/>
                </a:cubicBezTo>
                <a:lnTo>
                  <a:pt x="10125" y="1473"/>
                </a:lnTo>
                <a:cubicBezTo>
                  <a:pt x="9752" y="1473"/>
                  <a:pt x="9450" y="1692"/>
                  <a:pt x="9450" y="1964"/>
                </a:cubicBezTo>
                <a:cubicBezTo>
                  <a:pt x="9450" y="2235"/>
                  <a:pt x="9752" y="2455"/>
                  <a:pt x="10125" y="2455"/>
                </a:cubicBezTo>
                <a:moveTo>
                  <a:pt x="10800" y="19145"/>
                </a:moveTo>
                <a:cubicBezTo>
                  <a:pt x="10427" y="19145"/>
                  <a:pt x="10125" y="19366"/>
                  <a:pt x="10125" y="19636"/>
                </a:cubicBezTo>
                <a:cubicBezTo>
                  <a:pt x="10125" y="19908"/>
                  <a:pt x="10427" y="20127"/>
                  <a:pt x="10800" y="20127"/>
                </a:cubicBezTo>
                <a:cubicBezTo>
                  <a:pt x="11173" y="20127"/>
                  <a:pt x="11475" y="19908"/>
                  <a:pt x="11475" y="19636"/>
                </a:cubicBezTo>
                <a:cubicBezTo>
                  <a:pt x="11475" y="19366"/>
                  <a:pt x="11173" y="19145"/>
                  <a:pt x="10800" y="19145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1" name="Shape 2645"/>
          <p:cNvSpPr/>
          <p:nvPr/>
        </p:nvSpPr>
        <p:spPr>
          <a:xfrm>
            <a:off x="5124654" y="1187824"/>
            <a:ext cx="279328" cy="2031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08" y="20250"/>
                </a:moveTo>
                <a:lnTo>
                  <a:pt x="2740" y="17504"/>
                </a:lnTo>
                <a:cubicBezTo>
                  <a:pt x="2807" y="17526"/>
                  <a:pt x="2874" y="17550"/>
                  <a:pt x="2945" y="17550"/>
                </a:cubicBezTo>
                <a:lnTo>
                  <a:pt x="18655" y="17550"/>
                </a:lnTo>
                <a:cubicBezTo>
                  <a:pt x="18726" y="17550"/>
                  <a:pt x="18793" y="17526"/>
                  <a:pt x="18860" y="17504"/>
                </a:cubicBezTo>
                <a:lnTo>
                  <a:pt x="20192" y="20250"/>
                </a:lnTo>
                <a:cubicBezTo>
                  <a:pt x="20192" y="20250"/>
                  <a:pt x="1408" y="20250"/>
                  <a:pt x="1408" y="20250"/>
                </a:cubicBezTo>
                <a:close/>
                <a:moveTo>
                  <a:pt x="2945" y="1350"/>
                </a:moveTo>
                <a:lnTo>
                  <a:pt x="18655" y="1350"/>
                </a:lnTo>
                <a:lnTo>
                  <a:pt x="18655" y="16200"/>
                </a:lnTo>
                <a:lnTo>
                  <a:pt x="2945" y="16200"/>
                </a:lnTo>
                <a:cubicBezTo>
                  <a:pt x="2945" y="16200"/>
                  <a:pt x="2945" y="1350"/>
                  <a:pt x="2945" y="1350"/>
                </a:cubicBezTo>
                <a:close/>
                <a:moveTo>
                  <a:pt x="21510" y="20558"/>
                </a:moveTo>
                <a:lnTo>
                  <a:pt x="21518" y="20551"/>
                </a:lnTo>
                <a:lnTo>
                  <a:pt x="19591" y="16577"/>
                </a:lnTo>
                <a:cubicBezTo>
                  <a:pt x="19617" y="16457"/>
                  <a:pt x="19636" y="16332"/>
                  <a:pt x="19636" y="16200"/>
                </a:cubicBezTo>
                <a:lnTo>
                  <a:pt x="19636" y="1350"/>
                </a:lnTo>
                <a:cubicBezTo>
                  <a:pt x="19636" y="605"/>
                  <a:pt x="19197" y="0"/>
                  <a:pt x="18655" y="0"/>
                </a:cubicBezTo>
                <a:lnTo>
                  <a:pt x="2945" y="0"/>
                </a:lnTo>
                <a:cubicBezTo>
                  <a:pt x="2403" y="0"/>
                  <a:pt x="1964" y="605"/>
                  <a:pt x="1964" y="1350"/>
                </a:cubicBezTo>
                <a:lnTo>
                  <a:pt x="1964" y="16200"/>
                </a:lnTo>
                <a:cubicBezTo>
                  <a:pt x="1964" y="16332"/>
                  <a:pt x="1983" y="16457"/>
                  <a:pt x="2009" y="16577"/>
                </a:cubicBezTo>
                <a:lnTo>
                  <a:pt x="82" y="20551"/>
                </a:lnTo>
                <a:lnTo>
                  <a:pt x="90" y="20558"/>
                </a:lnTo>
                <a:cubicBezTo>
                  <a:pt x="38" y="20665"/>
                  <a:pt x="0" y="20787"/>
                  <a:pt x="0" y="20925"/>
                </a:cubicBezTo>
                <a:cubicBezTo>
                  <a:pt x="0" y="21298"/>
                  <a:pt x="220" y="21600"/>
                  <a:pt x="491" y="21600"/>
                </a:cubicBezTo>
                <a:lnTo>
                  <a:pt x="21109" y="21600"/>
                </a:lnTo>
                <a:cubicBezTo>
                  <a:pt x="21380" y="21600"/>
                  <a:pt x="21600" y="21298"/>
                  <a:pt x="21600" y="20925"/>
                </a:cubicBezTo>
                <a:cubicBezTo>
                  <a:pt x="21600" y="20787"/>
                  <a:pt x="21562" y="20665"/>
                  <a:pt x="21510" y="20558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2" name="Shape 2646"/>
          <p:cNvSpPr/>
          <p:nvPr/>
        </p:nvSpPr>
        <p:spPr>
          <a:xfrm>
            <a:off x="5657915" y="1149734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4727"/>
                </a:moveTo>
                <a:lnTo>
                  <a:pt x="982" y="14727"/>
                </a:ln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4727"/>
                  <a:pt x="20618" y="14727"/>
                </a:cubicBezTo>
                <a:close/>
                <a:moveTo>
                  <a:pt x="20618" y="16691"/>
                </a:moveTo>
                <a:cubicBezTo>
                  <a:pt x="20618" y="17233"/>
                  <a:pt x="20178" y="17673"/>
                  <a:pt x="19636" y="17673"/>
                </a:cubicBezTo>
                <a:lnTo>
                  <a:pt x="1964" y="17673"/>
                </a:lnTo>
                <a:cubicBezTo>
                  <a:pt x="1422" y="17673"/>
                  <a:pt x="982" y="17233"/>
                  <a:pt x="982" y="16691"/>
                </a:cubicBezTo>
                <a:lnTo>
                  <a:pt x="982" y="15709"/>
                </a:lnTo>
                <a:lnTo>
                  <a:pt x="20618" y="15709"/>
                </a:lnTo>
                <a:cubicBezTo>
                  <a:pt x="20618" y="15709"/>
                  <a:pt x="20618" y="16691"/>
                  <a:pt x="20618" y="16691"/>
                </a:cubicBezTo>
                <a:close/>
                <a:moveTo>
                  <a:pt x="11782" y="20618"/>
                </a:moveTo>
                <a:lnTo>
                  <a:pt x="9818" y="20618"/>
                </a:lnTo>
                <a:lnTo>
                  <a:pt x="9818" y="18655"/>
                </a:lnTo>
                <a:lnTo>
                  <a:pt x="11782" y="18655"/>
                </a:lnTo>
                <a:cubicBezTo>
                  <a:pt x="11782" y="18655"/>
                  <a:pt x="11782" y="20618"/>
                  <a:pt x="11782" y="20618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6691"/>
                </a:lnTo>
                <a:cubicBezTo>
                  <a:pt x="0" y="17775"/>
                  <a:pt x="879" y="18655"/>
                  <a:pt x="1964" y="18655"/>
                </a:cubicBezTo>
                <a:lnTo>
                  <a:pt x="8836" y="18655"/>
                </a:lnTo>
                <a:lnTo>
                  <a:pt x="8836" y="20618"/>
                </a:lnTo>
                <a:lnTo>
                  <a:pt x="7364" y="20618"/>
                </a:lnTo>
                <a:cubicBezTo>
                  <a:pt x="7092" y="20618"/>
                  <a:pt x="6873" y="20838"/>
                  <a:pt x="6873" y="21109"/>
                </a:cubicBezTo>
                <a:cubicBezTo>
                  <a:pt x="6873" y="21381"/>
                  <a:pt x="7092" y="21600"/>
                  <a:pt x="7364" y="21600"/>
                </a:cubicBezTo>
                <a:lnTo>
                  <a:pt x="14236" y="21600"/>
                </a:lnTo>
                <a:cubicBezTo>
                  <a:pt x="14508" y="21600"/>
                  <a:pt x="14727" y="21381"/>
                  <a:pt x="14727" y="21109"/>
                </a:cubicBezTo>
                <a:cubicBezTo>
                  <a:pt x="14727" y="20838"/>
                  <a:pt x="14508" y="20618"/>
                  <a:pt x="14236" y="20618"/>
                </a:cubicBezTo>
                <a:lnTo>
                  <a:pt x="12764" y="20618"/>
                </a:lnTo>
                <a:lnTo>
                  <a:pt x="12764" y="18655"/>
                </a:lnTo>
                <a:lnTo>
                  <a:pt x="19636" y="18655"/>
                </a:lnTo>
                <a:cubicBezTo>
                  <a:pt x="20721" y="18655"/>
                  <a:pt x="21600" y="17775"/>
                  <a:pt x="21600" y="16691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3" name="Shape 2647"/>
          <p:cNvSpPr/>
          <p:nvPr/>
        </p:nvSpPr>
        <p:spPr>
          <a:xfrm>
            <a:off x="858566" y="168299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4727"/>
                </a:moveTo>
                <a:lnTo>
                  <a:pt x="982" y="14727"/>
                </a:ln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4727"/>
                  <a:pt x="20618" y="14727"/>
                </a:cubicBezTo>
                <a:close/>
                <a:moveTo>
                  <a:pt x="20618" y="16691"/>
                </a:moveTo>
                <a:cubicBezTo>
                  <a:pt x="20618" y="17233"/>
                  <a:pt x="20178" y="17673"/>
                  <a:pt x="19636" y="17673"/>
                </a:cubicBezTo>
                <a:lnTo>
                  <a:pt x="1964" y="17673"/>
                </a:lnTo>
                <a:cubicBezTo>
                  <a:pt x="1422" y="17673"/>
                  <a:pt x="982" y="17233"/>
                  <a:pt x="982" y="16691"/>
                </a:cubicBezTo>
                <a:lnTo>
                  <a:pt x="982" y="15709"/>
                </a:lnTo>
                <a:lnTo>
                  <a:pt x="20618" y="15709"/>
                </a:lnTo>
                <a:cubicBezTo>
                  <a:pt x="20618" y="15709"/>
                  <a:pt x="20618" y="16691"/>
                  <a:pt x="20618" y="16691"/>
                </a:cubicBezTo>
                <a:close/>
                <a:moveTo>
                  <a:pt x="11782" y="20618"/>
                </a:moveTo>
                <a:lnTo>
                  <a:pt x="9818" y="20618"/>
                </a:lnTo>
                <a:lnTo>
                  <a:pt x="9818" y="18655"/>
                </a:lnTo>
                <a:lnTo>
                  <a:pt x="11782" y="18655"/>
                </a:lnTo>
                <a:cubicBezTo>
                  <a:pt x="11782" y="18655"/>
                  <a:pt x="11782" y="20618"/>
                  <a:pt x="11782" y="20618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6691"/>
                </a:lnTo>
                <a:cubicBezTo>
                  <a:pt x="0" y="17775"/>
                  <a:pt x="879" y="18655"/>
                  <a:pt x="1964" y="18655"/>
                </a:cubicBezTo>
                <a:lnTo>
                  <a:pt x="8836" y="18655"/>
                </a:lnTo>
                <a:lnTo>
                  <a:pt x="8836" y="20618"/>
                </a:lnTo>
                <a:lnTo>
                  <a:pt x="7364" y="20618"/>
                </a:lnTo>
                <a:cubicBezTo>
                  <a:pt x="7093" y="20618"/>
                  <a:pt x="6873" y="20838"/>
                  <a:pt x="6873" y="21109"/>
                </a:cubicBezTo>
                <a:cubicBezTo>
                  <a:pt x="6873" y="21381"/>
                  <a:pt x="7093" y="21600"/>
                  <a:pt x="7364" y="21600"/>
                </a:cubicBezTo>
                <a:lnTo>
                  <a:pt x="14236" y="21600"/>
                </a:lnTo>
                <a:cubicBezTo>
                  <a:pt x="14507" y="21600"/>
                  <a:pt x="14727" y="21381"/>
                  <a:pt x="14727" y="21109"/>
                </a:cubicBezTo>
                <a:cubicBezTo>
                  <a:pt x="14727" y="20838"/>
                  <a:pt x="14507" y="20618"/>
                  <a:pt x="14236" y="20618"/>
                </a:cubicBezTo>
                <a:lnTo>
                  <a:pt x="12764" y="20618"/>
                </a:lnTo>
                <a:lnTo>
                  <a:pt x="12764" y="18655"/>
                </a:lnTo>
                <a:lnTo>
                  <a:pt x="19636" y="18655"/>
                </a:lnTo>
                <a:cubicBezTo>
                  <a:pt x="20721" y="18655"/>
                  <a:pt x="21600" y="17775"/>
                  <a:pt x="21600" y="16691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0773" y="5201"/>
                </a:moveTo>
                <a:cubicBezTo>
                  <a:pt x="10712" y="5093"/>
                  <a:pt x="10614" y="5023"/>
                  <a:pt x="10504" y="4986"/>
                </a:cubicBezTo>
                <a:lnTo>
                  <a:pt x="10517" y="4938"/>
                </a:lnTo>
                <a:cubicBezTo>
                  <a:pt x="10483" y="4941"/>
                  <a:pt x="10451" y="4949"/>
                  <a:pt x="10419" y="4957"/>
                </a:cubicBezTo>
                <a:lnTo>
                  <a:pt x="8464" y="4433"/>
                </a:lnTo>
                <a:cubicBezTo>
                  <a:pt x="8343" y="4400"/>
                  <a:pt x="8209" y="4414"/>
                  <a:pt x="8091" y="4482"/>
                </a:cubicBezTo>
                <a:cubicBezTo>
                  <a:pt x="7856" y="4618"/>
                  <a:pt x="7776" y="4918"/>
                  <a:pt x="7912" y="5153"/>
                </a:cubicBezTo>
                <a:cubicBezTo>
                  <a:pt x="7979" y="5270"/>
                  <a:pt x="8088" y="5349"/>
                  <a:pt x="8210" y="5381"/>
                </a:cubicBezTo>
                <a:lnTo>
                  <a:pt x="8965" y="5584"/>
                </a:lnTo>
                <a:cubicBezTo>
                  <a:pt x="8292" y="6116"/>
                  <a:pt x="7855" y="6927"/>
                  <a:pt x="7855" y="7855"/>
                </a:cubicBezTo>
                <a:cubicBezTo>
                  <a:pt x="7855" y="9081"/>
                  <a:pt x="8605" y="10131"/>
                  <a:pt x="9671" y="10574"/>
                </a:cubicBezTo>
                <a:lnTo>
                  <a:pt x="9934" y="9609"/>
                </a:lnTo>
                <a:cubicBezTo>
                  <a:pt x="9286" y="9288"/>
                  <a:pt x="8836" y="8627"/>
                  <a:pt x="8836" y="7855"/>
                </a:cubicBezTo>
                <a:cubicBezTo>
                  <a:pt x="8836" y="7221"/>
                  <a:pt x="9142" y="6665"/>
                  <a:pt x="9609" y="6309"/>
                </a:cubicBezTo>
                <a:lnTo>
                  <a:pt x="9336" y="7331"/>
                </a:lnTo>
                <a:cubicBezTo>
                  <a:pt x="9303" y="7453"/>
                  <a:pt x="9316" y="7586"/>
                  <a:pt x="9384" y="7704"/>
                </a:cubicBezTo>
                <a:cubicBezTo>
                  <a:pt x="9520" y="7938"/>
                  <a:pt x="9820" y="8019"/>
                  <a:pt x="10055" y="7884"/>
                </a:cubicBezTo>
                <a:cubicBezTo>
                  <a:pt x="10172" y="7815"/>
                  <a:pt x="10251" y="7706"/>
                  <a:pt x="10284" y="7585"/>
                </a:cubicBezTo>
                <a:lnTo>
                  <a:pt x="10823" y="5573"/>
                </a:lnTo>
                <a:cubicBezTo>
                  <a:pt x="10855" y="5452"/>
                  <a:pt x="10841" y="5318"/>
                  <a:pt x="10773" y="5201"/>
                </a:cubicBezTo>
                <a:moveTo>
                  <a:pt x="13421" y="10343"/>
                </a:moveTo>
                <a:lnTo>
                  <a:pt x="12630" y="10132"/>
                </a:lnTo>
                <a:cubicBezTo>
                  <a:pt x="13306" y="9598"/>
                  <a:pt x="13745" y="8785"/>
                  <a:pt x="13745" y="7855"/>
                </a:cubicBezTo>
                <a:cubicBezTo>
                  <a:pt x="13745" y="6643"/>
                  <a:pt x="13013" y="5604"/>
                  <a:pt x="11967" y="5152"/>
                </a:cubicBezTo>
                <a:lnTo>
                  <a:pt x="11702" y="6121"/>
                </a:lnTo>
                <a:cubicBezTo>
                  <a:pt x="12330" y="6448"/>
                  <a:pt x="12764" y="7098"/>
                  <a:pt x="12764" y="7855"/>
                </a:cubicBezTo>
                <a:cubicBezTo>
                  <a:pt x="12764" y="8468"/>
                  <a:pt x="12477" y="9008"/>
                  <a:pt x="12035" y="9366"/>
                </a:cubicBezTo>
                <a:lnTo>
                  <a:pt x="12295" y="8394"/>
                </a:lnTo>
                <a:cubicBezTo>
                  <a:pt x="12328" y="8273"/>
                  <a:pt x="12314" y="8139"/>
                  <a:pt x="12246" y="8021"/>
                </a:cubicBezTo>
                <a:cubicBezTo>
                  <a:pt x="12111" y="7786"/>
                  <a:pt x="11811" y="7706"/>
                  <a:pt x="11576" y="7842"/>
                </a:cubicBezTo>
                <a:cubicBezTo>
                  <a:pt x="11458" y="7910"/>
                  <a:pt x="11380" y="8019"/>
                  <a:pt x="11347" y="8140"/>
                </a:cubicBezTo>
                <a:lnTo>
                  <a:pt x="10808" y="10152"/>
                </a:lnTo>
                <a:lnTo>
                  <a:pt x="10808" y="10152"/>
                </a:lnTo>
                <a:cubicBezTo>
                  <a:pt x="10776" y="10273"/>
                  <a:pt x="10789" y="10407"/>
                  <a:pt x="10857" y="10524"/>
                </a:cubicBezTo>
                <a:cubicBezTo>
                  <a:pt x="10920" y="10634"/>
                  <a:pt x="11021" y="10706"/>
                  <a:pt x="11133" y="10742"/>
                </a:cubicBezTo>
                <a:lnTo>
                  <a:pt x="11126" y="10768"/>
                </a:lnTo>
                <a:cubicBezTo>
                  <a:pt x="11142" y="10766"/>
                  <a:pt x="11157" y="10761"/>
                  <a:pt x="11173" y="10758"/>
                </a:cubicBezTo>
                <a:lnTo>
                  <a:pt x="13167" y="11292"/>
                </a:lnTo>
                <a:cubicBezTo>
                  <a:pt x="13288" y="11324"/>
                  <a:pt x="13422" y="11311"/>
                  <a:pt x="13540" y="11243"/>
                </a:cubicBezTo>
                <a:cubicBezTo>
                  <a:pt x="13774" y="11107"/>
                  <a:pt x="13855" y="10807"/>
                  <a:pt x="13719" y="10572"/>
                </a:cubicBezTo>
                <a:cubicBezTo>
                  <a:pt x="13651" y="10455"/>
                  <a:pt x="13542" y="10376"/>
                  <a:pt x="13421" y="10343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4" name="Shape 2648"/>
          <p:cNvSpPr/>
          <p:nvPr/>
        </p:nvSpPr>
        <p:spPr>
          <a:xfrm>
            <a:off x="1391827" y="168299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4727"/>
                </a:moveTo>
                <a:lnTo>
                  <a:pt x="982" y="14727"/>
                </a:ln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4727"/>
                  <a:pt x="20618" y="14727"/>
                </a:cubicBezTo>
                <a:close/>
                <a:moveTo>
                  <a:pt x="20618" y="16691"/>
                </a:moveTo>
                <a:cubicBezTo>
                  <a:pt x="20618" y="17233"/>
                  <a:pt x="20178" y="17673"/>
                  <a:pt x="19636" y="17673"/>
                </a:cubicBezTo>
                <a:lnTo>
                  <a:pt x="1964" y="17673"/>
                </a:lnTo>
                <a:cubicBezTo>
                  <a:pt x="1422" y="17673"/>
                  <a:pt x="982" y="17233"/>
                  <a:pt x="982" y="16691"/>
                </a:cubicBezTo>
                <a:lnTo>
                  <a:pt x="982" y="15709"/>
                </a:lnTo>
                <a:lnTo>
                  <a:pt x="20618" y="15709"/>
                </a:lnTo>
                <a:cubicBezTo>
                  <a:pt x="20618" y="15709"/>
                  <a:pt x="20618" y="16691"/>
                  <a:pt x="20618" y="16691"/>
                </a:cubicBezTo>
                <a:close/>
                <a:moveTo>
                  <a:pt x="11782" y="20618"/>
                </a:moveTo>
                <a:lnTo>
                  <a:pt x="9818" y="20618"/>
                </a:lnTo>
                <a:lnTo>
                  <a:pt x="9818" y="18655"/>
                </a:lnTo>
                <a:lnTo>
                  <a:pt x="11782" y="18655"/>
                </a:lnTo>
                <a:cubicBezTo>
                  <a:pt x="11782" y="18655"/>
                  <a:pt x="11782" y="20618"/>
                  <a:pt x="11782" y="20618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6691"/>
                </a:lnTo>
                <a:cubicBezTo>
                  <a:pt x="0" y="17775"/>
                  <a:pt x="879" y="18655"/>
                  <a:pt x="1964" y="18655"/>
                </a:cubicBezTo>
                <a:lnTo>
                  <a:pt x="8836" y="18655"/>
                </a:lnTo>
                <a:lnTo>
                  <a:pt x="8836" y="20618"/>
                </a:lnTo>
                <a:lnTo>
                  <a:pt x="7364" y="20618"/>
                </a:lnTo>
                <a:cubicBezTo>
                  <a:pt x="7093" y="20618"/>
                  <a:pt x="6873" y="20838"/>
                  <a:pt x="6873" y="21109"/>
                </a:cubicBezTo>
                <a:cubicBezTo>
                  <a:pt x="6873" y="21381"/>
                  <a:pt x="7093" y="21600"/>
                  <a:pt x="7364" y="21600"/>
                </a:cubicBezTo>
                <a:lnTo>
                  <a:pt x="14236" y="21600"/>
                </a:lnTo>
                <a:cubicBezTo>
                  <a:pt x="14507" y="21600"/>
                  <a:pt x="14727" y="21381"/>
                  <a:pt x="14727" y="21109"/>
                </a:cubicBezTo>
                <a:cubicBezTo>
                  <a:pt x="14727" y="20838"/>
                  <a:pt x="14507" y="20618"/>
                  <a:pt x="14236" y="20618"/>
                </a:cubicBezTo>
                <a:lnTo>
                  <a:pt x="12764" y="20618"/>
                </a:lnTo>
                <a:lnTo>
                  <a:pt x="12764" y="18655"/>
                </a:lnTo>
                <a:lnTo>
                  <a:pt x="19636" y="18655"/>
                </a:lnTo>
                <a:cubicBezTo>
                  <a:pt x="20721" y="18655"/>
                  <a:pt x="21600" y="17775"/>
                  <a:pt x="21600" y="16691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2764" y="8836"/>
                </a:moveTo>
                <a:cubicBezTo>
                  <a:pt x="12628" y="8836"/>
                  <a:pt x="12505" y="8891"/>
                  <a:pt x="12417" y="8980"/>
                </a:cubicBezTo>
                <a:lnTo>
                  <a:pt x="11291" y="10106"/>
                </a:lnTo>
                <a:lnTo>
                  <a:pt x="11291" y="4419"/>
                </a:lnTo>
                <a:lnTo>
                  <a:pt x="11291" y="4418"/>
                </a:lnTo>
                <a:cubicBezTo>
                  <a:pt x="11291" y="4147"/>
                  <a:pt x="11071" y="3927"/>
                  <a:pt x="10800" y="3927"/>
                </a:cubicBezTo>
                <a:cubicBezTo>
                  <a:pt x="10529" y="3927"/>
                  <a:pt x="10309" y="4147"/>
                  <a:pt x="10309" y="4418"/>
                </a:cubicBezTo>
                <a:lnTo>
                  <a:pt x="10309" y="10106"/>
                </a:lnTo>
                <a:lnTo>
                  <a:pt x="9183" y="8980"/>
                </a:lnTo>
                <a:cubicBezTo>
                  <a:pt x="9095" y="8891"/>
                  <a:pt x="8972" y="8836"/>
                  <a:pt x="8836" y="8836"/>
                </a:cubicBezTo>
                <a:cubicBezTo>
                  <a:pt x="8566" y="8836"/>
                  <a:pt x="8345" y="9056"/>
                  <a:pt x="8345" y="9327"/>
                </a:cubicBezTo>
                <a:cubicBezTo>
                  <a:pt x="8345" y="9463"/>
                  <a:pt x="8400" y="9586"/>
                  <a:pt x="8489" y="9674"/>
                </a:cubicBezTo>
                <a:lnTo>
                  <a:pt x="10453" y="11638"/>
                </a:lnTo>
                <a:cubicBezTo>
                  <a:pt x="10542" y="11727"/>
                  <a:pt x="10665" y="11782"/>
                  <a:pt x="10800" y="11782"/>
                </a:cubicBezTo>
                <a:cubicBezTo>
                  <a:pt x="10935" y="11782"/>
                  <a:pt x="11058" y="11727"/>
                  <a:pt x="11147" y="11638"/>
                </a:cubicBezTo>
                <a:lnTo>
                  <a:pt x="13111" y="9674"/>
                </a:lnTo>
                <a:cubicBezTo>
                  <a:pt x="13200" y="9586"/>
                  <a:pt x="13255" y="9463"/>
                  <a:pt x="13255" y="9327"/>
                </a:cubicBezTo>
                <a:cubicBezTo>
                  <a:pt x="13255" y="9056"/>
                  <a:pt x="13034" y="8836"/>
                  <a:pt x="12764" y="8836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5" name="Shape 2649"/>
          <p:cNvSpPr/>
          <p:nvPr/>
        </p:nvSpPr>
        <p:spPr>
          <a:xfrm>
            <a:off x="1925088" y="168299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4727"/>
                </a:moveTo>
                <a:lnTo>
                  <a:pt x="982" y="14727"/>
                </a:ln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4727"/>
                  <a:pt x="20618" y="14727"/>
                </a:cubicBezTo>
                <a:close/>
                <a:moveTo>
                  <a:pt x="20618" y="16691"/>
                </a:moveTo>
                <a:cubicBezTo>
                  <a:pt x="20618" y="17233"/>
                  <a:pt x="20178" y="17673"/>
                  <a:pt x="19636" y="17673"/>
                </a:cubicBezTo>
                <a:lnTo>
                  <a:pt x="1964" y="17673"/>
                </a:lnTo>
                <a:cubicBezTo>
                  <a:pt x="1422" y="17673"/>
                  <a:pt x="982" y="17233"/>
                  <a:pt x="982" y="16691"/>
                </a:cubicBezTo>
                <a:lnTo>
                  <a:pt x="982" y="15709"/>
                </a:lnTo>
                <a:lnTo>
                  <a:pt x="20618" y="15709"/>
                </a:lnTo>
                <a:cubicBezTo>
                  <a:pt x="20618" y="15709"/>
                  <a:pt x="20618" y="16691"/>
                  <a:pt x="20618" y="16691"/>
                </a:cubicBezTo>
                <a:close/>
                <a:moveTo>
                  <a:pt x="11782" y="20618"/>
                </a:moveTo>
                <a:lnTo>
                  <a:pt x="9818" y="20618"/>
                </a:lnTo>
                <a:lnTo>
                  <a:pt x="9818" y="18655"/>
                </a:lnTo>
                <a:lnTo>
                  <a:pt x="11782" y="18655"/>
                </a:lnTo>
                <a:cubicBezTo>
                  <a:pt x="11782" y="18655"/>
                  <a:pt x="11782" y="20618"/>
                  <a:pt x="11782" y="20618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6691"/>
                </a:lnTo>
                <a:cubicBezTo>
                  <a:pt x="0" y="17775"/>
                  <a:pt x="879" y="18655"/>
                  <a:pt x="1964" y="18655"/>
                </a:cubicBezTo>
                <a:lnTo>
                  <a:pt x="8836" y="18655"/>
                </a:lnTo>
                <a:lnTo>
                  <a:pt x="8836" y="20618"/>
                </a:lnTo>
                <a:lnTo>
                  <a:pt x="7364" y="20618"/>
                </a:lnTo>
                <a:cubicBezTo>
                  <a:pt x="7093" y="20618"/>
                  <a:pt x="6873" y="20838"/>
                  <a:pt x="6873" y="21109"/>
                </a:cubicBezTo>
                <a:cubicBezTo>
                  <a:pt x="6873" y="21381"/>
                  <a:pt x="7093" y="21600"/>
                  <a:pt x="7364" y="21600"/>
                </a:cubicBezTo>
                <a:lnTo>
                  <a:pt x="14236" y="21600"/>
                </a:lnTo>
                <a:cubicBezTo>
                  <a:pt x="14507" y="21600"/>
                  <a:pt x="14727" y="21381"/>
                  <a:pt x="14727" y="21109"/>
                </a:cubicBezTo>
                <a:cubicBezTo>
                  <a:pt x="14727" y="20838"/>
                  <a:pt x="14507" y="20618"/>
                  <a:pt x="14236" y="20618"/>
                </a:cubicBezTo>
                <a:lnTo>
                  <a:pt x="12764" y="20618"/>
                </a:lnTo>
                <a:lnTo>
                  <a:pt x="12764" y="18655"/>
                </a:lnTo>
                <a:lnTo>
                  <a:pt x="19636" y="18655"/>
                </a:lnTo>
                <a:cubicBezTo>
                  <a:pt x="20721" y="18655"/>
                  <a:pt x="21600" y="17775"/>
                  <a:pt x="21600" y="16691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1147" y="4071"/>
                </a:moveTo>
                <a:cubicBezTo>
                  <a:pt x="11058" y="3982"/>
                  <a:pt x="10935" y="3927"/>
                  <a:pt x="10800" y="3927"/>
                </a:cubicBezTo>
                <a:cubicBezTo>
                  <a:pt x="10665" y="3927"/>
                  <a:pt x="10542" y="3982"/>
                  <a:pt x="10453" y="4071"/>
                </a:cubicBezTo>
                <a:lnTo>
                  <a:pt x="8489" y="6035"/>
                </a:lnTo>
                <a:cubicBezTo>
                  <a:pt x="8400" y="6124"/>
                  <a:pt x="8345" y="6247"/>
                  <a:pt x="8345" y="6382"/>
                </a:cubicBezTo>
                <a:cubicBezTo>
                  <a:pt x="8345" y="6653"/>
                  <a:pt x="8566" y="6873"/>
                  <a:pt x="8836" y="6873"/>
                </a:cubicBezTo>
                <a:cubicBezTo>
                  <a:pt x="8972" y="6873"/>
                  <a:pt x="9095" y="6818"/>
                  <a:pt x="9183" y="6729"/>
                </a:cubicBezTo>
                <a:lnTo>
                  <a:pt x="10309" y="5603"/>
                </a:lnTo>
                <a:lnTo>
                  <a:pt x="10309" y="11291"/>
                </a:lnTo>
                <a:cubicBezTo>
                  <a:pt x="10309" y="11562"/>
                  <a:pt x="10529" y="11782"/>
                  <a:pt x="10800" y="11782"/>
                </a:cubicBezTo>
                <a:cubicBezTo>
                  <a:pt x="11071" y="11782"/>
                  <a:pt x="11291" y="11562"/>
                  <a:pt x="11291" y="11291"/>
                </a:cubicBezTo>
                <a:lnTo>
                  <a:pt x="11291" y="5603"/>
                </a:lnTo>
                <a:lnTo>
                  <a:pt x="12417" y="6729"/>
                </a:lnTo>
                <a:cubicBezTo>
                  <a:pt x="12505" y="6818"/>
                  <a:pt x="12628" y="6873"/>
                  <a:pt x="12764" y="6873"/>
                </a:cubicBezTo>
                <a:cubicBezTo>
                  <a:pt x="13034" y="6873"/>
                  <a:pt x="13255" y="6653"/>
                  <a:pt x="13255" y="6382"/>
                </a:cubicBezTo>
                <a:cubicBezTo>
                  <a:pt x="13255" y="6247"/>
                  <a:pt x="13200" y="6124"/>
                  <a:pt x="13111" y="6035"/>
                </a:cubicBezTo>
                <a:cubicBezTo>
                  <a:pt x="13111" y="6035"/>
                  <a:pt x="11147" y="4071"/>
                  <a:pt x="11147" y="4071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6" name="Shape 2650"/>
          <p:cNvSpPr/>
          <p:nvPr/>
        </p:nvSpPr>
        <p:spPr>
          <a:xfrm>
            <a:off x="2458349" y="168299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4727"/>
                </a:moveTo>
                <a:lnTo>
                  <a:pt x="982" y="14727"/>
                </a:ln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4727"/>
                  <a:pt x="20618" y="14727"/>
                </a:cubicBezTo>
                <a:close/>
                <a:moveTo>
                  <a:pt x="20618" y="16691"/>
                </a:moveTo>
                <a:cubicBezTo>
                  <a:pt x="20618" y="17233"/>
                  <a:pt x="20178" y="17673"/>
                  <a:pt x="19636" y="17673"/>
                </a:cubicBezTo>
                <a:lnTo>
                  <a:pt x="1964" y="17673"/>
                </a:lnTo>
                <a:cubicBezTo>
                  <a:pt x="1422" y="17673"/>
                  <a:pt x="982" y="17233"/>
                  <a:pt x="982" y="16691"/>
                </a:cubicBezTo>
                <a:lnTo>
                  <a:pt x="982" y="15709"/>
                </a:lnTo>
                <a:lnTo>
                  <a:pt x="20618" y="15709"/>
                </a:lnTo>
                <a:cubicBezTo>
                  <a:pt x="20618" y="15709"/>
                  <a:pt x="20618" y="16691"/>
                  <a:pt x="20618" y="16691"/>
                </a:cubicBezTo>
                <a:close/>
                <a:moveTo>
                  <a:pt x="11782" y="20618"/>
                </a:moveTo>
                <a:lnTo>
                  <a:pt x="9818" y="20618"/>
                </a:lnTo>
                <a:lnTo>
                  <a:pt x="9818" y="18655"/>
                </a:lnTo>
                <a:lnTo>
                  <a:pt x="11782" y="18655"/>
                </a:lnTo>
                <a:cubicBezTo>
                  <a:pt x="11782" y="18655"/>
                  <a:pt x="11782" y="20618"/>
                  <a:pt x="11782" y="20618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6691"/>
                </a:lnTo>
                <a:cubicBezTo>
                  <a:pt x="0" y="17775"/>
                  <a:pt x="879" y="18655"/>
                  <a:pt x="1964" y="18655"/>
                </a:cubicBezTo>
                <a:lnTo>
                  <a:pt x="8836" y="18655"/>
                </a:lnTo>
                <a:lnTo>
                  <a:pt x="8836" y="20618"/>
                </a:lnTo>
                <a:lnTo>
                  <a:pt x="7364" y="20618"/>
                </a:lnTo>
                <a:cubicBezTo>
                  <a:pt x="7093" y="20618"/>
                  <a:pt x="6873" y="20838"/>
                  <a:pt x="6873" y="21109"/>
                </a:cubicBezTo>
                <a:cubicBezTo>
                  <a:pt x="6873" y="21381"/>
                  <a:pt x="7093" y="21600"/>
                  <a:pt x="7364" y="21600"/>
                </a:cubicBezTo>
                <a:lnTo>
                  <a:pt x="14236" y="21600"/>
                </a:lnTo>
                <a:cubicBezTo>
                  <a:pt x="14507" y="21600"/>
                  <a:pt x="14727" y="21381"/>
                  <a:pt x="14727" y="21109"/>
                </a:cubicBezTo>
                <a:cubicBezTo>
                  <a:pt x="14727" y="20838"/>
                  <a:pt x="14507" y="20618"/>
                  <a:pt x="14236" y="20618"/>
                </a:cubicBezTo>
                <a:lnTo>
                  <a:pt x="12764" y="20618"/>
                </a:lnTo>
                <a:lnTo>
                  <a:pt x="12764" y="18655"/>
                </a:lnTo>
                <a:lnTo>
                  <a:pt x="19636" y="18655"/>
                </a:lnTo>
                <a:cubicBezTo>
                  <a:pt x="20721" y="18655"/>
                  <a:pt x="21600" y="17775"/>
                  <a:pt x="21600" y="16691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4236" y="7364"/>
                </a:moveTo>
                <a:lnTo>
                  <a:pt x="8549" y="7364"/>
                </a:lnTo>
                <a:lnTo>
                  <a:pt x="9674" y="6238"/>
                </a:lnTo>
                <a:cubicBezTo>
                  <a:pt x="9763" y="6149"/>
                  <a:pt x="9818" y="6027"/>
                  <a:pt x="9818" y="5891"/>
                </a:cubicBezTo>
                <a:cubicBezTo>
                  <a:pt x="9818" y="5620"/>
                  <a:pt x="9598" y="5400"/>
                  <a:pt x="9327" y="5400"/>
                </a:cubicBezTo>
                <a:cubicBezTo>
                  <a:pt x="9192" y="5400"/>
                  <a:pt x="9069" y="5455"/>
                  <a:pt x="8980" y="5544"/>
                </a:cubicBezTo>
                <a:lnTo>
                  <a:pt x="7017" y="7507"/>
                </a:lnTo>
                <a:cubicBezTo>
                  <a:pt x="6928" y="7597"/>
                  <a:pt x="6873" y="7720"/>
                  <a:pt x="6873" y="7855"/>
                </a:cubicBezTo>
                <a:cubicBezTo>
                  <a:pt x="6873" y="7990"/>
                  <a:pt x="6928" y="8113"/>
                  <a:pt x="7017" y="8202"/>
                </a:cubicBezTo>
                <a:lnTo>
                  <a:pt x="8980" y="10165"/>
                </a:lnTo>
                <a:cubicBezTo>
                  <a:pt x="9069" y="10255"/>
                  <a:pt x="9192" y="10309"/>
                  <a:pt x="9327" y="10309"/>
                </a:cubicBezTo>
                <a:cubicBezTo>
                  <a:pt x="9598" y="10309"/>
                  <a:pt x="9818" y="10090"/>
                  <a:pt x="9818" y="9818"/>
                </a:cubicBezTo>
                <a:cubicBezTo>
                  <a:pt x="9818" y="9683"/>
                  <a:pt x="9763" y="9560"/>
                  <a:pt x="9674" y="9471"/>
                </a:cubicBezTo>
                <a:lnTo>
                  <a:pt x="8549" y="8345"/>
                </a:lnTo>
                <a:lnTo>
                  <a:pt x="14236" y="8345"/>
                </a:lnTo>
                <a:cubicBezTo>
                  <a:pt x="14507" y="8345"/>
                  <a:pt x="14727" y="8126"/>
                  <a:pt x="14727" y="7855"/>
                </a:cubicBezTo>
                <a:cubicBezTo>
                  <a:pt x="14727" y="7584"/>
                  <a:pt x="14507" y="7364"/>
                  <a:pt x="14236" y="7364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7" name="Shape 2651"/>
          <p:cNvSpPr/>
          <p:nvPr/>
        </p:nvSpPr>
        <p:spPr>
          <a:xfrm>
            <a:off x="2991610" y="168299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583" y="7507"/>
                </a:moveTo>
                <a:lnTo>
                  <a:pt x="12620" y="5544"/>
                </a:lnTo>
                <a:cubicBezTo>
                  <a:pt x="12531" y="5455"/>
                  <a:pt x="12408" y="5400"/>
                  <a:pt x="12273" y="5400"/>
                </a:cubicBezTo>
                <a:cubicBezTo>
                  <a:pt x="12001" y="5400"/>
                  <a:pt x="11782" y="5620"/>
                  <a:pt x="11782" y="5891"/>
                </a:cubicBezTo>
                <a:cubicBezTo>
                  <a:pt x="11782" y="6027"/>
                  <a:pt x="11837" y="6149"/>
                  <a:pt x="11926" y="6238"/>
                </a:cubicBezTo>
                <a:lnTo>
                  <a:pt x="13051" y="7364"/>
                </a:lnTo>
                <a:lnTo>
                  <a:pt x="7364" y="7364"/>
                </a:lnTo>
                <a:cubicBezTo>
                  <a:pt x="7092" y="7364"/>
                  <a:pt x="6873" y="7584"/>
                  <a:pt x="6873" y="7855"/>
                </a:cubicBezTo>
                <a:cubicBezTo>
                  <a:pt x="6873" y="8126"/>
                  <a:pt x="7092" y="8345"/>
                  <a:pt x="7364" y="8345"/>
                </a:cubicBezTo>
                <a:lnTo>
                  <a:pt x="13051" y="8345"/>
                </a:lnTo>
                <a:lnTo>
                  <a:pt x="11926" y="9471"/>
                </a:lnTo>
                <a:cubicBezTo>
                  <a:pt x="11837" y="9560"/>
                  <a:pt x="11782" y="9683"/>
                  <a:pt x="11782" y="9818"/>
                </a:cubicBezTo>
                <a:cubicBezTo>
                  <a:pt x="11782" y="10090"/>
                  <a:pt x="12001" y="10309"/>
                  <a:pt x="12273" y="10309"/>
                </a:cubicBezTo>
                <a:cubicBezTo>
                  <a:pt x="12408" y="10309"/>
                  <a:pt x="12531" y="10255"/>
                  <a:pt x="12620" y="10165"/>
                </a:cubicBezTo>
                <a:lnTo>
                  <a:pt x="14583" y="8202"/>
                </a:lnTo>
                <a:cubicBezTo>
                  <a:pt x="14672" y="8113"/>
                  <a:pt x="14727" y="7990"/>
                  <a:pt x="14727" y="7855"/>
                </a:cubicBezTo>
                <a:cubicBezTo>
                  <a:pt x="14727" y="7720"/>
                  <a:pt x="14672" y="7597"/>
                  <a:pt x="14583" y="7507"/>
                </a:cubicBezTo>
                <a:close/>
                <a:moveTo>
                  <a:pt x="20618" y="14727"/>
                </a:moveTo>
                <a:lnTo>
                  <a:pt x="982" y="14727"/>
                </a:lnTo>
                <a:lnTo>
                  <a:pt x="982" y="1964"/>
                </a:lnTo>
                <a:cubicBezTo>
                  <a:pt x="982" y="1422"/>
                  <a:pt x="1421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4727"/>
                  <a:pt x="20618" y="14727"/>
                </a:cubicBezTo>
                <a:close/>
                <a:moveTo>
                  <a:pt x="20618" y="16691"/>
                </a:moveTo>
                <a:cubicBezTo>
                  <a:pt x="20618" y="17233"/>
                  <a:pt x="20178" y="17673"/>
                  <a:pt x="19636" y="17673"/>
                </a:cubicBezTo>
                <a:lnTo>
                  <a:pt x="1964" y="17673"/>
                </a:lnTo>
                <a:cubicBezTo>
                  <a:pt x="1421" y="17673"/>
                  <a:pt x="982" y="17233"/>
                  <a:pt x="982" y="16691"/>
                </a:cubicBezTo>
                <a:lnTo>
                  <a:pt x="982" y="15709"/>
                </a:lnTo>
                <a:lnTo>
                  <a:pt x="20618" y="15709"/>
                </a:lnTo>
                <a:cubicBezTo>
                  <a:pt x="20618" y="15709"/>
                  <a:pt x="20618" y="16691"/>
                  <a:pt x="20618" y="16691"/>
                </a:cubicBezTo>
                <a:close/>
                <a:moveTo>
                  <a:pt x="11782" y="20618"/>
                </a:moveTo>
                <a:lnTo>
                  <a:pt x="9818" y="20618"/>
                </a:lnTo>
                <a:lnTo>
                  <a:pt x="9818" y="18655"/>
                </a:lnTo>
                <a:lnTo>
                  <a:pt x="11782" y="18655"/>
                </a:lnTo>
                <a:cubicBezTo>
                  <a:pt x="11782" y="18655"/>
                  <a:pt x="11782" y="20618"/>
                  <a:pt x="11782" y="20618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6691"/>
                </a:lnTo>
                <a:cubicBezTo>
                  <a:pt x="0" y="17775"/>
                  <a:pt x="879" y="18655"/>
                  <a:pt x="1964" y="18655"/>
                </a:cubicBezTo>
                <a:lnTo>
                  <a:pt x="8836" y="18655"/>
                </a:lnTo>
                <a:lnTo>
                  <a:pt x="8836" y="20618"/>
                </a:lnTo>
                <a:lnTo>
                  <a:pt x="7364" y="20618"/>
                </a:lnTo>
                <a:cubicBezTo>
                  <a:pt x="7092" y="20618"/>
                  <a:pt x="6873" y="20838"/>
                  <a:pt x="6873" y="21109"/>
                </a:cubicBezTo>
                <a:cubicBezTo>
                  <a:pt x="6873" y="21380"/>
                  <a:pt x="7092" y="21600"/>
                  <a:pt x="7364" y="21600"/>
                </a:cubicBezTo>
                <a:lnTo>
                  <a:pt x="14236" y="21600"/>
                </a:lnTo>
                <a:cubicBezTo>
                  <a:pt x="14507" y="21600"/>
                  <a:pt x="14727" y="21380"/>
                  <a:pt x="14727" y="21109"/>
                </a:cubicBezTo>
                <a:cubicBezTo>
                  <a:pt x="14727" y="20838"/>
                  <a:pt x="14507" y="20618"/>
                  <a:pt x="14236" y="20618"/>
                </a:cubicBezTo>
                <a:lnTo>
                  <a:pt x="12764" y="20618"/>
                </a:lnTo>
                <a:lnTo>
                  <a:pt x="12764" y="18655"/>
                </a:lnTo>
                <a:lnTo>
                  <a:pt x="19636" y="18655"/>
                </a:lnTo>
                <a:cubicBezTo>
                  <a:pt x="20721" y="18655"/>
                  <a:pt x="21600" y="17775"/>
                  <a:pt x="21600" y="16691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8" name="Shape 2652"/>
          <p:cNvSpPr/>
          <p:nvPr/>
        </p:nvSpPr>
        <p:spPr>
          <a:xfrm>
            <a:off x="3524871" y="168299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4727"/>
                </a:moveTo>
                <a:cubicBezTo>
                  <a:pt x="7547" y="14727"/>
                  <a:pt x="4909" y="12969"/>
                  <a:pt x="4909" y="10800"/>
                </a:cubicBezTo>
                <a:cubicBezTo>
                  <a:pt x="4909" y="8631"/>
                  <a:pt x="7547" y="6873"/>
                  <a:pt x="10800" y="6873"/>
                </a:cubicBezTo>
                <a:cubicBezTo>
                  <a:pt x="11895" y="6873"/>
                  <a:pt x="12917" y="7076"/>
                  <a:pt x="13795" y="7423"/>
                </a:cubicBezTo>
                <a:lnTo>
                  <a:pt x="15709" y="5073"/>
                </a:lnTo>
                <a:lnTo>
                  <a:pt x="15709" y="8631"/>
                </a:lnTo>
                <a:cubicBezTo>
                  <a:pt x="16328" y="9253"/>
                  <a:pt x="16691" y="9998"/>
                  <a:pt x="16691" y="10800"/>
                </a:cubicBezTo>
                <a:cubicBezTo>
                  <a:pt x="16691" y="12969"/>
                  <a:pt x="14053" y="14727"/>
                  <a:pt x="10800" y="14727"/>
                </a:cubicBezTo>
                <a:moveTo>
                  <a:pt x="16691" y="1964"/>
                </a:moveTo>
                <a:lnTo>
                  <a:pt x="13360" y="6247"/>
                </a:lnTo>
                <a:cubicBezTo>
                  <a:pt x="12568" y="6020"/>
                  <a:pt x="11706" y="5891"/>
                  <a:pt x="10800" y="5891"/>
                </a:cubicBezTo>
                <a:cubicBezTo>
                  <a:pt x="7004" y="5891"/>
                  <a:pt x="3927" y="8089"/>
                  <a:pt x="3927" y="10800"/>
                </a:cubicBezTo>
                <a:cubicBezTo>
                  <a:pt x="3927" y="13511"/>
                  <a:pt x="7004" y="15709"/>
                  <a:pt x="10800" y="15709"/>
                </a:cubicBezTo>
                <a:cubicBezTo>
                  <a:pt x="14596" y="15709"/>
                  <a:pt x="17673" y="13511"/>
                  <a:pt x="17673" y="10800"/>
                </a:cubicBezTo>
                <a:cubicBezTo>
                  <a:pt x="17673" y="9878"/>
                  <a:pt x="17310" y="9018"/>
                  <a:pt x="16691" y="8281"/>
                </a:cubicBezTo>
                <a:cubicBezTo>
                  <a:pt x="16691" y="8281"/>
                  <a:pt x="16691" y="1964"/>
                  <a:pt x="16691" y="1964"/>
                </a:cubicBezTo>
                <a:close/>
                <a:moveTo>
                  <a:pt x="19145" y="1964"/>
                </a:moveTo>
                <a:cubicBezTo>
                  <a:pt x="18874" y="1964"/>
                  <a:pt x="18655" y="2184"/>
                  <a:pt x="18655" y="2455"/>
                </a:cubicBezTo>
                <a:cubicBezTo>
                  <a:pt x="18655" y="2726"/>
                  <a:pt x="18874" y="2945"/>
                  <a:pt x="19145" y="2945"/>
                </a:cubicBezTo>
                <a:cubicBezTo>
                  <a:pt x="19417" y="2945"/>
                  <a:pt x="19636" y="2726"/>
                  <a:pt x="19636" y="2455"/>
                </a:cubicBezTo>
                <a:cubicBezTo>
                  <a:pt x="19636" y="2184"/>
                  <a:pt x="19417" y="1964"/>
                  <a:pt x="19145" y="1964"/>
                </a:cubicBezTo>
                <a:moveTo>
                  <a:pt x="20618" y="16691"/>
                </a:moveTo>
                <a:cubicBezTo>
                  <a:pt x="20618" y="17233"/>
                  <a:pt x="20178" y="17673"/>
                  <a:pt x="19636" y="17673"/>
                </a:cubicBezTo>
                <a:lnTo>
                  <a:pt x="1964" y="17673"/>
                </a:lnTo>
                <a:cubicBezTo>
                  <a:pt x="1422" y="17673"/>
                  <a:pt x="982" y="17233"/>
                  <a:pt x="982" y="16691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6691"/>
                  <a:pt x="20618" y="16691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8382"/>
                </a:lnTo>
                <a:cubicBezTo>
                  <a:pt x="1271" y="18551"/>
                  <a:pt x="1604" y="18655"/>
                  <a:pt x="1964" y="18655"/>
                </a:cubicBezTo>
                <a:lnTo>
                  <a:pt x="19636" y="18655"/>
                </a:lnTo>
                <a:cubicBezTo>
                  <a:pt x="19996" y="18655"/>
                  <a:pt x="20329" y="18551"/>
                  <a:pt x="20618" y="18382"/>
                </a:cubicBezTo>
                <a:cubicBezTo>
                  <a:pt x="20618" y="18382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0800" y="11291"/>
                </a:moveTo>
                <a:cubicBezTo>
                  <a:pt x="10258" y="11291"/>
                  <a:pt x="9818" y="11072"/>
                  <a:pt x="9818" y="10800"/>
                </a:cubicBezTo>
                <a:cubicBezTo>
                  <a:pt x="9818" y="10529"/>
                  <a:pt x="10258" y="10309"/>
                  <a:pt x="10800" y="10309"/>
                </a:cubicBezTo>
                <a:cubicBezTo>
                  <a:pt x="11342" y="10309"/>
                  <a:pt x="11782" y="10529"/>
                  <a:pt x="11782" y="10800"/>
                </a:cubicBezTo>
                <a:cubicBezTo>
                  <a:pt x="11782" y="11072"/>
                  <a:pt x="11342" y="11291"/>
                  <a:pt x="10800" y="11291"/>
                </a:cubicBezTo>
                <a:moveTo>
                  <a:pt x="10800" y="9327"/>
                </a:moveTo>
                <a:cubicBezTo>
                  <a:pt x="9716" y="9327"/>
                  <a:pt x="8836" y="9986"/>
                  <a:pt x="8836" y="10800"/>
                </a:cubicBezTo>
                <a:cubicBezTo>
                  <a:pt x="8836" y="11614"/>
                  <a:pt x="9716" y="12273"/>
                  <a:pt x="10800" y="12273"/>
                </a:cubicBezTo>
                <a:cubicBezTo>
                  <a:pt x="11884" y="12273"/>
                  <a:pt x="12764" y="11614"/>
                  <a:pt x="12764" y="10800"/>
                </a:cubicBezTo>
                <a:cubicBezTo>
                  <a:pt x="12764" y="9986"/>
                  <a:pt x="11884" y="9327"/>
                  <a:pt x="10800" y="9327"/>
                </a:cubicBezTo>
                <a:moveTo>
                  <a:pt x="19145" y="15709"/>
                </a:moveTo>
                <a:cubicBezTo>
                  <a:pt x="18874" y="15709"/>
                  <a:pt x="18655" y="15929"/>
                  <a:pt x="18655" y="16200"/>
                </a:cubicBezTo>
                <a:cubicBezTo>
                  <a:pt x="18655" y="16472"/>
                  <a:pt x="18874" y="16691"/>
                  <a:pt x="19145" y="16691"/>
                </a:cubicBezTo>
                <a:cubicBezTo>
                  <a:pt x="19417" y="16691"/>
                  <a:pt x="19636" y="16472"/>
                  <a:pt x="19636" y="16200"/>
                </a:cubicBezTo>
                <a:cubicBezTo>
                  <a:pt x="19636" y="15929"/>
                  <a:pt x="19417" y="15709"/>
                  <a:pt x="19145" y="15709"/>
                </a:cubicBezTo>
                <a:moveTo>
                  <a:pt x="2455" y="15709"/>
                </a:moveTo>
                <a:cubicBezTo>
                  <a:pt x="2183" y="15709"/>
                  <a:pt x="1964" y="15929"/>
                  <a:pt x="1964" y="16200"/>
                </a:cubicBezTo>
                <a:cubicBezTo>
                  <a:pt x="1964" y="16472"/>
                  <a:pt x="2183" y="16691"/>
                  <a:pt x="2455" y="16691"/>
                </a:cubicBezTo>
                <a:cubicBezTo>
                  <a:pt x="2726" y="16691"/>
                  <a:pt x="2945" y="16472"/>
                  <a:pt x="2945" y="16200"/>
                </a:cubicBezTo>
                <a:cubicBezTo>
                  <a:pt x="2945" y="15929"/>
                  <a:pt x="2726" y="15709"/>
                  <a:pt x="2455" y="15709"/>
                </a:cubicBezTo>
                <a:moveTo>
                  <a:pt x="5645" y="4418"/>
                </a:moveTo>
                <a:lnTo>
                  <a:pt x="12027" y="4418"/>
                </a:lnTo>
                <a:cubicBezTo>
                  <a:pt x="12434" y="4418"/>
                  <a:pt x="12764" y="4088"/>
                  <a:pt x="12764" y="3682"/>
                </a:cubicBezTo>
                <a:cubicBezTo>
                  <a:pt x="12764" y="3275"/>
                  <a:pt x="12434" y="2945"/>
                  <a:pt x="12027" y="2945"/>
                </a:cubicBezTo>
                <a:lnTo>
                  <a:pt x="5645" y="2945"/>
                </a:lnTo>
                <a:cubicBezTo>
                  <a:pt x="5239" y="2945"/>
                  <a:pt x="4909" y="3275"/>
                  <a:pt x="4909" y="3682"/>
                </a:cubicBezTo>
                <a:cubicBezTo>
                  <a:pt x="4909" y="4088"/>
                  <a:pt x="5239" y="4418"/>
                  <a:pt x="5645" y="4418"/>
                </a:cubicBezTo>
                <a:moveTo>
                  <a:pt x="2455" y="1964"/>
                </a:moveTo>
                <a:cubicBezTo>
                  <a:pt x="2183" y="1964"/>
                  <a:pt x="1964" y="2184"/>
                  <a:pt x="1964" y="2455"/>
                </a:cubicBezTo>
                <a:cubicBezTo>
                  <a:pt x="1964" y="2726"/>
                  <a:pt x="2183" y="2945"/>
                  <a:pt x="2455" y="2945"/>
                </a:cubicBezTo>
                <a:cubicBezTo>
                  <a:pt x="2726" y="2945"/>
                  <a:pt x="2945" y="2726"/>
                  <a:pt x="2945" y="2455"/>
                </a:cubicBezTo>
                <a:cubicBezTo>
                  <a:pt x="2945" y="2184"/>
                  <a:pt x="2726" y="1964"/>
                  <a:pt x="2455" y="1964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9" name="Shape 2653"/>
          <p:cNvSpPr/>
          <p:nvPr/>
        </p:nvSpPr>
        <p:spPr>
          <a:xfrm>
            <a:off x="4058132" y="168299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764" y="5891"/>
                </a:moveTo>
                <a:lnTo>
                  <a:pt x="14727" y="5891"/>
                </a:lnTo>
                <a:lnTo>
                  <a:pt x="14727" y="1964"/>
                </a:lnTo>
                <a:lnTo>
                  <a:pt x="12764" y="1964"/>
                </a:lnTo>
                <a:cubicBezTo>
                  <a:pt x="12764" y="1964"/>
                  <a:pt x="12764" y="5891"/>
                  <a:pt x="12764" y="5891"/>
                </a:cubicBezTo>
                <a:close/>
                <a:moveTo>
                  <a:pt x="6873" y="2945"/>
                </a:moveTo>
                <a:lnTo>
                  <a:pt x="10800" y="2945"/>
                </a:lnTo>
                <a:lnTo>
                  <a:pt x="10800" y="1964"/>
                </a:lnTo>
                <a:lnTo>
                  <a:pt x="6873" y="1964"/>
                </a:lnTo>
                <a:cubicBezTo>
                  <a:pt x="6873" y="1964"/>
                  <a:pt x="6873" y="2945"/>
                  <a:pt x="6873" y="2945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8655" y="20618"/>
                </a:lnTo>
                <a:lnTo>
                  <a:pt x="18655" y="11782"/>
                </a:lnTo>
                <a:cubicBezTo>
                  <a:pt x="18655" y="11240"/>
                  <a:pt x="18214" y="10800"/>
                  <a:pt x="17673" y="10800"/>
                </a:cubicBezTo>
                <a:lnTo>
                  <a:pt x="3927" y="10800"/>
                </a:lnTo>
                <a:cubicBezTo>
                  <a:pt x="3385" y="10800"/>
                  <a:pt x="2945" y="11240"/>
                  <a:pt x="2945" y="11782"/>
                </a:cubicBezTo>
                <a:lnTo>
                  <a:pt x="2945" y="20618"/>
                </a:lnTo>
                <a:lnTo>
                  <a:pt x="1964" y="20618"/>
                </a:lnTo>
                <a:cubicBezTo>
                  <a:pt x="1421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1" y="982"/>
                  <a:pt x="1964" y="982"/>
                </a:cubicBezTo>
                <a:lnTo>
                  <a:pt x="4909" y="982"/>
                </a:lnTo>
                <a:lnTo>
                  <a:pt x="4909" y="6873"/>
                </a:lnTo>
                <a:cubicBezTo>
                  <a:pt x="4909" y="7415"/>
                  <a:pt x="5348" y="7855"/>
                  <a:pt x="5891" y="7855"/>
                </a:cubicBezTo>
                <a:lnTo>
                  <a:pt x="15709" y="7855"/>
                </a:lnTo>
                <a:cubicBezTo>
                  <a:pt x="16251" y="7855"/>
                  <a:pt x="16691" y="7415"/>
                  <a:pt x="16691" y="6873"/>
                </a:cubicBezTo>
                <a:lnTo>
                  <a:pt x="16691" y="982"/>
                </a:lnTo>
                <a:lnTo>
                  <a:pt x="17182" y="982"/>
                </a:lnTo>
                <a:lnTo>
                  <a:pt x="20618" y="4418"/>
                </a:lnTo>
                <a:cubicBezTo>
                  <a:pt x="20618" y="4418"/>
                  <a:pt x="20618" y="19636"/>
                  <a:pt x="20618" y="19636"/>
                </a:cubicBezTo>
                <a:close/>
                <a:moveTo>
                  <a:pt x="17673" y="20618"/>
                </a:moveTo>
                <a:lnTo>
                  <a:pt x="3927" y="20618"/>
                </a:lnTo>
                <a:lnTo>
                  <a:pt x="3927" y="11782"/>
                </a:lnTo>
                <a:lnTo>
                  <a:pt x="17673" y="11782"/>
                </a:lnTo>
                <a:cubicBezTo>
                  <a:pt x="17673" y="11782"/>
                  <a:pt x="17673" y="20618"/>
                  <a:pt x="17673" y="20618"/>
                </a:cubicBezTo>
                <a:close/>
                <a:moveTo>
                  <a:pt x="5891" y="982"/>
                </a:moveTo>
                <a:lnTo>
                  <a:pt x="15709" y="982"/>
                </a:lnTo>
                <a:lnTo>
                  <a:pt x="15709" y="6873"/>
                </a:lnTo>
                <a:lnTo>
                  <a:pt x="5891" y="6873"/>
                </a:lnTo>
                <a:cubicBezTo>
                  <a:pt x="5891" y="6873"/>
                  <a:pt x="5891" y="982"/>
                  <a:pt x="5891" y="982"/>
                </a:cubicBezTo>
                <a:close/>
                <a:moveTo>
                  <a:pt x="17673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3927"/>
                </a:lnTo>
                <a:cubicBezTo>
                  <a:pt x="21600" y="3927"/>
                  <a:pt x="17673" y="0"/>
                  <a:pt x="17673" y="0"/>
                </a:cubicBezTo>
                <a:close/>
                <a:moveTo>
                  <a:pt x="6873" y="4909"/>
                </a:moveTo>
                <a:lnTo>
                  <a:pt x="9818" y="4909"/>
                </a:lnTo>
                <a:lnTo>
                  <a:pt x="9818" y="3927"/>
                </a:lnTo>
                <a:lnTo>
                  <a:pt x="6873" y="3927"/>
                </a:lnTo>
                <a:cubicBezTo>
                  <a:pt x="6873" y="3927"/>
                  <a:pt x="6873" y="4909"/>
                  <a:pt x="6873" y="4909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0" name="Shape 2654"/>
          <p:cNvSpPr/>
          <p:nvPr/>
        </p:nvSpPr>
        <p:spPr>
          <a:xfrm>
            <a:off x="4591393" y="168299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709" y="15709"/>
                </a:moveTo>
                <a:lnTo>
                  <a:pt x="5891" y="15709"/>
                </a:lnTo>
                <a:lnTo>
                  <a:pt x="5891" y="16691"/>
                </a:lnTo>
                <a:lnTo>
                  <a:pt x="15709" y="16691"/>
                </a:lnTo>
                <a:cubicBezTo>
                  <a:pt x="15709" y="16691"/>
                  <a:pt x="15709" y="15709"/>
                  <a:pt x="15709" y="15709"/>
                </a:cubicBezTo>
                <a:close/>
                <a:moveTo>
                  <a:pt x="15709" y="17673"/>
                </a:moveTo>
                <a:lnTo>
                  <a:pt x="5891" y="17673"/>
                </a:lnTo>
                <a:lnTo>
                  <a:pt x="5891" y="18655"/>
                </a:lnTo>
                <a:lnTo>
                  <a:pt x="15709" y="18655"/>
                </a:lnTo>
                <a:cubicBezTo>
                  <a:pt x="15709" y="18655"/>
                  <a:pt x="15709" y="17673"/>
                  <a:pt x="15709" y="17673"/>
                </a:cubicBezTo>
                <a:close/>
                <a:moveTo>
                  <a:pt x="11782" y="13745"/>
                </a:moveTo>
                <a:lnTo>
                  <a:pt x="5891" y="13745"/>
                </a:lnTo>
                <a:lnTo>
                  <a:pt x="5891" y="14727"/>
                </a:lnTo>
                <a:lnTo>
                  <a:pt x="11782" y="14727"/>
                </a:lnTo>
                <a:cubicBezTo>
                  <a:pt x="11782" y="14727"/>
                  <a:pt x="11782" y="13745"/>
                  <a:pt x="11782" y="13745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8655" y="20618"/>
                </a:lnTo>
                <a:lnTo>
                  <a:pt x="18655" y="11782"/>
                </a:lnTo>
                <a:cubicBezTo>
                  <a:pt x="18655" y="11240"/>
                  <a:pt x="18214" y="10800"/>
                  <a:pt x="17673" y="10800"/>
                </a:cubicBezTo>
                <a:lnTo>
                  <a:pt x="3927" y="10800"/>
                </a:lnTo>
                <a:cubicBezTo>
                  <a:pt x="3385" y="10800"/>
                  <a:pt x="2945" y="11240"/>
                  <a:pt x="2945" y="11782"/>
                </a:cubicBezTo>
                <a:lnTo>
                  <a:pt x="2945" y="20618"/>
                </a:lnTo>
                <a:lnTo>
                  <a:pt x="1964" y="20618"/>
                </a:lnTo>
                <a:cubicBezTo>
                  <a:pt x="1421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1" y="982"/>
                  <a:pt x="1964" y="982"/>
                </a:cubicBezTo>
                <a:lnTo>
                  <a:pt x="4909" y="982"/>
                </a:lnTo>
                <a:lnTo>
                  <a:pt x="4909" y="6873"/>
                </a:lnTo>
                <a:cubicBezTo>
                  <a:pt x="4909" y="7415"/>
                  <a:pt x="5348" y="7855"/>
                  <a:pt x="5891" y="7855"/>
                </a:cubicBezTo>
                <a:lnTo>
                  <a:pt x="15709" y="7855"/>
                </a:lnTo>
                <a:cubicBezTo>
                  <a:pt x="16251" y="7855"/>
                  <a:pt x="16691" y="7415"/>
                  <a:pt x="16691" y="6873"/>
                </a:cubicBezTo>
                <a:lnTo>
                  <a:pt x="16691" y="982"/>
                </a:lnTo>
                <a:lnTo>
                  <a:pt x="17182" y="982"/>
                </a:lnTo>
                <a:lnTo>
                  <a:pt x="20618" y="4418"/>
                </a:lnTo>
                <a:cubicBezTo>
                  <a:pt x="20618" y="4418"/>
                  <a:pt x="20618" y="19636"/>
                  <a:pt x="20618" y="19636"/>
                </a:cubicBezTo>
                <a:close/>
                <a:moveTo>
                  <a:pt x="17673" y="20618"/>
                </a:moveTo>
                <a:lnTo>
                  <a:pt x="3927" y="20618"/>
                </a:lnTo>
                <a:lnTo>
                  <a:pt x="3927" y="11782"/>
                </a:lnTo>
                <a:lnTo>
                  <a:pt x="17673" y="11782"/>
                </a:lnTo>
                <a:cubicBezTo>
                  <a:pt x="17673" y="11782"/>
                  <a:pt x="17673" y="20618"/>
                  <a:pt x="17673" y="20618"/>
                </a:cubicBezTo>
                <a:close/>
                <a:moveTo>
                  <a:pt x="5891" y="982"/>
                </a:moveTo>
                <a:lnTo>
                  <a:pt x="15709" y="982"/>
                </a:lnTo>
                <a:lnTo>
                  <a:pt x="15709" y="6873"/>
                </a:lnTo>
                <a:lnTo>
                  <a:pt x="5891" y="6873"/>
                </a:lnTo>
                <a:cubicBezTo>
                  <a:pt x="5891" y="6873"/>
                  <a:pt x="5891" y="982"/>
                  <a:pt x="5891" y="982"/>
                </a:cubicBezTo>
                <a:close/>
                <a:moveTo>
                  <a:pt x="17673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3927"/>
                </a:lnTo>
                <a:cubicBezTo>
                  <a:pt x="21600" y="3927"/>
                  <a:pt x="17673" y="0"/>
                  <a:pt x="17673" y="0"/>
                </a:cubicBezTo>
                <a:close/>
                <a:moveTo>
                  <a:pt x="12764" y="5891"/>
                </a:moveTo>
                <a:lnTo>
                  <a:pt x="14727" y="5891"/>
                </a:lnTo>
                <a:lnTo>
                  <a:pt x="14727" y="1964"/>
                </a:lnTo>
                <a:lnTo>
                  <a:pt x="12764" y="1964"/>
                </a:lnTo>
                <a:cubicBezTo>
                  <a:pt x="12764" y="1964"/>
                  <a:pt x="12764" y="5891"/>
                  <a:pt x="12764" y="5891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1" name="Shape 2655"/>
          <p:cNvSpPr/>
          <p:nvPr/>
        </p:nvSpPr>
        <p:spPr>
          <a:xfrm>
            <a:off x="5124654" y="1708389"/>
            <a:ext cx="279328" cy="228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4400"/>
                </a:moveTo>
                <a:lnTo>
                  <a:pt x="16349" y="14400"/>
                </a:lnTo>
                <a:cubicBezTo>
                  <a:pt x="16227" y="14820"/>
                  <a:pt x="16076" y="15221"/>
                  <a:pt x="15897" y="15600"/>
                </a:cubicBezTo>
                <a:lnTo>
                  <a:pt x="20618" y="15600"/>
                </a:lnTo>
                <a:lnTo>
                  <a:pt x="20618" y="19200"/>
                </a:lnTo>
                <a:cubicBezTo>
                  <a:pt x="20618" y="19862"/>
                  <a:pt x="20178" y="20400"/>
                  <a:pt x="19636" y="20400"/>
                </a:cubicBezTo>
                <a:lnTo>
                  <a:pt x="1964" y="20400"/>
                </a:lnTo>
                <a:cubicBezTo>
                  <a:pt x="1422" y="20400"/>
                  <a:pt x="982" y="19862"/>
                  <a:pt x="982" y="19200"/>
                </a:cubicBezTo>
                <a:lnTo>
                  <a:pt x="982" y="15600"/>
                </a:lnTo>
                <a:lnTo>
                  <a:pt x="5704" y="15600"/>
                </a:lnTo>
                <a:cubicBezTo>
                  <a:pt x="5524" y="15221"/>
                  <a:pt x="5373" y="14820"/>
                  <a:pt x="5251" y="14400"/>
                </a:cubicBezTo>
                <a:lnTo>
                  <a:pt x="982" y="14400"/>
                </a:lnTo>
                <a:lnTo>
                  <a:pt x="982" y="4800"/>
                </a:lnTo>
                <a:cubicBezTo>
                  <a:pt x="982" y="4138"/>
                  <a:pt x="1422" y="3600"/>
                  <a:pt x="1964" y="3600"/>
                </a:cubicBezTo>
                <a:lnTo>
                  <a:pt x="3927" y="3600"/>
                </a:lnTo>
                <a:cubicBezTo>
                  <a:pt x="5891" y="3600"/>
                  <a:pt x="5891" y="1200"/>
                  <a:pt x="7364" y="1200"/>
                </a:cubicBezTo>
                <a:lnTo>
                  <a:pt x="10800" y="1200"/>
                </a:lnTo>
                <a:lnTo>
                  <a:pt x="14236" y="1200"/>
                </a:lnTo>
                <a:cubicBezTo>
                  <a:pt x="15709" y="1200"/>
                  <a:pt x="15709" y="3600"/>
                  <a:pt x="17673" y="3600"/>
                </a:cubicBezTo>
                <a:lnTo>
                  <a:pt x="19636" y="3600"/>
                </a:lnTo>
                <a:cubicBezTo>
                  <a:pt x="20178" y="3600"/>
                  <a:pt x="20618" y="4138"/>
                  <a:pt x="20618" y="4800"/>
                </a:cubicBezTo>
                <a:cubicBezTo>
                  <a:pt x="20618" y="4800"/>
                  <a:pt x="20618" y="14400"/>
                  <a:pt x="20618" y="14400"/>
                </a:cubicBezTo>
                <a:close/>
                <a:moveTo>
                  <a:pt x="19636" y="2400"/>
                </a:moveTo>
                <a:lnTo>
                  <a:pt x="17673" y="2400"/>
                </a:lnTo>
                <a:cubicBezTo>
                  <a:pt x="16200" y="2400"/>
                  <a:pt x="16200" y="0"/>
                  <a:pt x="14236" y="0"/>
                </a:cubicBezTo>
                <a:lnTo>
                  <a:pt x="10800" y="0"/>
                </a:lnTo>
                <a:lnTo>
                  <a:pt x="7364" y="0"/>
                </a:lnTo>
                <a:cubicBezTo>
                  <a:pt x="5400" y="0"/>
                  <a:pt x="5400" y="2400"/>
                  <a:pt x="3927" y="2400"/>
                </a:cubicBezTo>
                <a:lnTo>
                  <a:pt x="1964" y="2400"/>
                </a:lnTo>
                <a:cubicBezTo>
                  <a:pt x="879" y="2400"/>
                  <a:pt x="0" y="3475"/>
                  <a:pt x="0" y="4800"/>
                </a:cubicBezTo>
                <a:lnTo>
                  <a:pt x="0" y="19200"/>
                </a:lnTo>
                <a:cubicBezTo>
                  <a:pt x="0" y="20525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525"/>
                  <a:pt x="21600" y="19200"/>
                </a:cubicBezTo>
                <a:lnTo>
                  <a:pt x="21600" y="4800"/>
                </a:lnTo>
                <a:cubicBezTo>
                  <a:pt x="21600" y="3475"/>
                  <a:pt x="20721" y="2400"/>
                  <a:pt x="19636" y="2400"/>
                </a:cubicBezTo>
                <a:moveTo>
                  <a:pt x="18164" y="7200"/>
                </a:moveTo>
                <a:cubicBezTo>
                  <a:pt x="17892" y="7200"/>
                  <a:pt x="17673" y="6932"/>
                  <a:pt x="17673" y="6600"/>
                </a:cubicBezTo>
                <a:cubicBezTo>
                  <a:pt x="17673" y="6269"/>
                  <a:pt x="17892" y="6000"/>
                  <a:pt x="18164" y="6000"/>
                </a:cubicBezTo>
                <a:cubicBezTo>
                  <a:pt x="18435" y="6000"/>
                  <a:pt x="18655" y="6269"/>
                  <a:pt x="18655" y="6600"/>
                </a:cubicBezTo>
                <a:cubicBezTo>
                  <a:pt x="18655" y="6932"/>
                  <a:pt x="18435" y="7200"/>
                  <a:pt x="18164" y="7200"/>
                </a:cubicBezTo>
                <a:moveTo>
                  <a:pt x="18164" y="4800"/>
                </a:moveTo>
                <a:cubicBezTo>
                  <a:pt x="17351" y="4800"/>
                  <a:pt x="16691" y="5607"/>
                  <a:pt x="16691" y="6600"/>
                </a:cubicBezTo>
                <a:cubicBezTo>
                  <a:pt x="16691" y="7594"/>
                  <a:pt x="17351" y="8400"/>
                  <a:pt x="18164" y="8400"/>
                </a:cubicBezTo>
                <a:cubicBezTo>
                  <a:pt x="18977" y="8400"/>
                  <a:pt x="19636" y="7594"/>
                  <a:pt x="19636" y="6600"/>
                </a:cubicBezTo>
                <a:cubicBezTo>
                  <a:pt x="19636" y="5607"/>
                  <a:pt x="18977" y="4800"/>
                  <a:pt x="18164" y="4800"/>
                </a:cubicBezTo>
                <a:moveTo>
                  <a:pt x="18164" y="9600"/>
                </a:moveTo>
                <a:cubicBezTo>
                  <a:pt x="17892" y="9600"/>
                  <a:pt x="17673" y="9869"/>
                  <a:pt x="17673" y="10200"/>
                </a:cubicBezTo>
                <a:cubicBezTo>
                  <a:pt x="17673" y="10532"/>
                  <a:pt x="17892" y="10800"/>
                  <a:pt x="18164" y="10800"/>
                </a:cubicBezTo>
                <a:cubicBezTo>
                  <a:pt x="18435" y="10800"/>
                  <a:pt x="18655" y="10532"/>
                  <a:pt x="18655" y="10200"/>
                </a:cubicBezTo>
                <a:cubicBezTo>
                  <a:pt x="18655" y="9869"/>
                  <a:pt x="18435" y="9600"/>
                  <a:pt x="18164" y="9600"/>
                </a:cubicBezTo>
                <a:moveTo>
                  <a:pt x="10800" y="16800"/>
                </a:moveTo>
                <a:cubicBezTo>
                  <a:pt x="8631" y="16800"/>
                  <a:pt x="6873" y="14651"/>
                  <a:pt x="6873" y="12000"/>
                </a:cubicBezTo>
                <a:cubicBezTo>
                  <a:pt x="6873" y="9349"/>
                  <a:pt x="8631" y="7200"/>
                  <a:pt x="10800" y="7200"/>
                </a:cubicBezTo>
                <a:cubicBezTo>
                  <a:pt x="12969" y="7200"/>
                  <a:pt x="14727" y="9349"/>
                  <a:pt x="14727" y="12000"/>
                </a:cubicBezTo>
                <a:cubicBezTo>
                  <a:pt x="14727" y="14651"/>
                  <a:pt x="12969" y="16800"/>
                  <a:pt x="10800" y="16800"/>
                </a:cubicBezTo>
                <a:moveTo>
                  <a:pt x="10800" y="6000"/>
                </a:moveTo>
                <a:cubicBezTo>
                  <a:pt x="8088" y="6000"/>
                  <a:pt x="5891" y="8687"/>
                  <a:pt x="5891" y="12000"/>
                </a:cubicBezTo>
                <a:cubicBezTo>
                  <a:pt x="5891" y="15314"/>
                  <a:pt x="8088" y="18000"/>
                  <a:pt x="10800" y="18000"/>
                </a:cubicBezTo>
                <a:cubicBezTo>
                  <a:pt x="13512" y="18000"/>
                  <a:pt x="15709" y="15314"/>
                  <a:pt x="15709" y="12000"/>
                </a:cubicBezTo>
                <a:cubicBezTo>
                  <a:pt x="15709" y="8687"/>
                  <a:pt x="13512" y="6000"/>
                  <a:pt x="10800" y="6000"/>
                </a:cubicBezTo>
                <a:moveTo>
                  <a:pt x="10800" y="14400"/>
                </a:moveTo>
                <a:cubicBezTo>
                  <a:pt x="9716" y="14400"/>
                  <a:pt x="8836" y="13325"/>
                  <a:pt x="8836" y="12000"/>
                </a:cubicBezTo>
                <a:cubicBezTo>
                  <a:pt x="8836" y="10675"/>
                  <a:pt x="9716" y="9600"/>
                  <a:pt x="10800" y="9600"/>
                </a:cubicBezTo>
                <a:cubicBezTo>
                  <a:pt x="11884" y="9600"/>
                  <a:pt x="12764" y="10675"/>
                  <a:pt x="12764" y="12000"/>
                </a:cubicBezTo>
                <a:cubicBezTo>
                  <a:pt x="12764" y="13325"/>
                  <a:pt x="11884" y="14400"/>
                  <a:pt x="10800" y="14400"/>
                </a:cubicBezTo>
                <a:moveTo>
                  <a:pt x="10800" y="8400"/>
                </a:moveTo>
                <a:cubicBezTo>
                  <a:pt x="9173" y="8400"/>
                  <a:pt x="7855" y="10012"/>
                  <a:pt x="7855" y="12000"/>
                </a:cubicBezTo>
                <a:cubicBezTo>
                  <a:pt x="7855" y="13988"/>
                  <a:pt x="9173" y="15600"/>
                  <a:pt x="10800" y="15600"/>
                </a:cubicBezTo>
                <a:cubicBezTo>
                  <a:pt x="12426" y="15600"/>
                  <a:pt x="13745" y="13988"/>
                  <a:pt x="13745" y="12000"/>
                </a:cubicBezTo>
                <a:cubicBezTo>
                  <a:pt x="13745" y="10012"/>
                  <a:pt x="12426" y="8400"/>
                  <a:pt x="10800" y="8400"/>
                </a:cubicBezTo>
                <a:moveTo>
                  <a:pt x="8345" y="3600"/>
                </a:moveTo>
                <a:lnTo>
                  <a:pt x="13255" y="3600"/>
                </a:lnTo>
                <a:cubicBezTo>
                  <a:pt x="13526" y="3600"/>
                  <a:pt x="13745" y="3332"/>
                  <a:pt x="13745" y="3000"/>
                </a:cubicBezTo>
                <a:cubicBezTo>
                  <a:pt x="13745" y="2669"/>
                  <a:pt x="13526" y="2400"/>
                  <a:pt x="13255" y="2400"/>
                </a:cubicBezTo>
                <a:lnTo>
                  <a:pt x="8345" y="2400"/>
                </a:lnTo>
                <a:cubicBezTo>
                  <a:pt x="8074" y="2400"/>
                  <a:pt x="7855" y="2669"/>
                  <a:pt x="7855" y="3000"/>
                </a:cubicBezTo>
                <a:cubicBezTo>
                  <a:pt x="7855" y="3332"/>
                  <a:pt x="8074" y="3600"/>
                  <a:pt x="8345" y="36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2" name="Shape 2656"/>
          <p:cNvSpPr/>
          <p:nvPr/>
        </p:nvSpPr>
        <p:spPr>
          <a:xfrm>
            <a:off x="5657915" y="168299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727" y="10800"/>
                </a:moveTo>
                <a:cubicBezTo>
                  <a:pt x="14186" y="10800"/>
                  <a:pt x="13745" y="11240"/>
                  <a:pt x="13745" y="11782"/>
                </a:cubicBezTo>
                <a:cubicBezTo>
                  <a:pt x="13745" y="12324"/>
                  <a:pt x="14186" y="12764"/>
                  <a:pt x="14727" y="12764"/>
                </a:cubicBezTo>
                <a:cubicBezTo>
                  <a:pt x="15269" y="12764"/>
                  <a:pt x="15709" y="12324"/>
                  <a:pt x="15709" y="11782"/>
                </a:cubicBezTo>
                <a:cubicBezTo>
                  <a:pt x="15709" y="11240"/>
                  <a:pt x="15269" y="10800"/>
                  <a:pt x="14727" y="10800"/>
                </a:cubicBezTo>
                <a:moveTo>
                  <a:pt x="20618" y="0"/>
                </a:moveTo>
                <a:lnTo>
                  <a:pt x="4909" y="0"/>
                </a:lnTo>
                <a:cubicBezTo>
                  <a:pt x="4367" y="0"/>
                  <a:pt x="3927" y="440"/>
                  <a:pt x="3927" y="982"/>
                </a:cubicBezTo>
                <a:lnTo>
                  <a:pt x="3927" y="5891"/>
                </a:lnTo>
                <a:cubicBezTo>
                  <a:pt x="3927" y="6162"/>
                  <a:pt x="4147" y="6382"/>
                  <a:pt x="4418" y="6382"/>
                </a:cubicBezTo>
                <a:cubicBezTo>
                  <a:pt x="4690" y="6382"/>
                  <a:pt x="4909" y="6162"/>
                  <a:pt x="4909" y="5891"/>
                </a:cubicBezTo>
                <a:lnTo>
                  <a:pt x="4909" y="982"/>
                </a:lnTo>
                <a:lnTo>
                  <a:pt x="20618" y="982"/>
                </a:lnTo>
                <a:lnTo>
                  <a:pt x="20618" y="12764"/>
                </a:lnTo>
                <a:lnTo>
                  <a:pt x="19145" y="12764"/>
                </a:lnTo>
                <a:cubicBezTo>
                  <a:pt x="18874" y="12764"/>
                  <a:pt x="18655" y="12984"/>
                  <a:pt x="18655" y="13255"/>
                </a:cubicBezTo>
                <a:cubicBezTo>
                  <a:pt x="18655" y="13526"/>
                  <a:pt x="18874" y="13745"/>
                  <a:pt x="19145" y="13745"/>
                </a:cubicBezTo>
                <a:lnTo>
                  <a:pt x="20618" y="13745"/>
                </a:lnTo>
                <a:lnTo>
                  <a:pt x="20618" y="16691"/>
                </a:lnTo>
                <a:lnTo>
                  <a:pt x="19145" y="16691"/>
                </a:lnTo>
                <a:cubicBezTo>
                  <a:pt x="18874" y="16691"/>
                  <a:pt x="18655" y="16911"/>
                  <a:pt x="18655" y="17182"/>
                </a:cubicBezTo>
                <a:cubicBezTo>
                  <a:pt x="18655" y="17453"/>
                  <a:pt x="18874" y="17673"/>
                  <a:pt x="19145" y="17673"/>
                </a:cubicBezTo>
                <a:lnTo>
                  <a:pt x="20618" y="17673"/>
                </a:lnTo>
                <a:cubicBezTo>
                  <a:pt x="21160" y="17673"/>
                  <a:pt x="21600" y="17234"/>
                  <a:pt x="21600" y="16691"/>
                </a:cubicBezTo>
                <a:lnTo>
                  <a:pt x="21600" y="982"/>
                </a:lnTo>
                <a:cubicBezTo>
                  <a:pt x="21600" y="440"/>
                  <a:pt x="21160" y="0"/>
                  <a:pt x="20618" y="0"/>
                </a:cubicBezTo>
                <a:moveTo>
                  <a:pt x="14727" y="13745"/>
                </a:moveTo>
                <a:cubicBezTo>
                  <a:pt x="14456" y="13745"/>
                  <a:pt x="14236" y="13966"/>
                  <a:pt x="14236" y="14236"/>
                </a:cubicBezTo>
                <a:cubicBezTo>
                  <a:pt x="14236" y="14508"/>
                  <a:pt x="14456" y="14727"/>
                  <a:pt x="14727" y="14727"/>
                </a:cubicBezTo>
                <a:cubicBezTo>
                  <a:pt x="14999" y="14727"/>
                  <a:pt x="15218" y="14508"/>
                  <a:pt x="15218" y="14236"/>
                </a:cubicBezTo>
                <a:cubicBezTo>
                  <a:pt x="15218" y="13966"/>
                  <a:pt x="14999" y="13745"/>
                  <a:pt x="14727" y="13745"/>
                </a:cubicBezTo>
                <a:moveTo>
                  <a:pt x="16691" y="19636"/>
                </a:moveTo>
                <a:cubicBezTo>
                  <a:pt x="16691" y="20178"/>
                  <a:pt x="16251" y="20618"/>
                  <a:pt x="15709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0800"/>
                </a:lnTo>
                <a:cubicBezTo>
                  <a:pt x="982" y="10258"/>
                  <a:pt x="1422" y="9818"/>
                  <a:pt x="1964" y="9818"/>
                </a:cubicBezTo>
                <a:lnTo>
                  <a:pt x="3927" y="9818"/>
                </a:lnTo>
                <a:cubicBezTo>
                  <a:pt x="5891" y="9818"/>
                  <a:pt x="5891" y="7855"/>
                  <a:pt x="7364" y="7855"/>
                </a:cubicBezTo>
                <a:lnTo>
                  <a:pt x="8836" y="7855"/>
                </a:lnTo>
                <a:lnTo>
                  <a:pt x="10309" y="7855"/>
                </a:lnTo>
                <a:cubicBezTo>
                  <a:pt x="11782" y="7855"/>
                  <a:pt x="11782" y="9818"/>
                  <a:pt x="13745" y="9818"/>
                </a:cubicBezTo>
                <a:lnTo>
                  <a:pt x="15709" y="9818"/>
                </a:lnTo>
                <a:cubicBezTo>
                  <a:pt x="16251" y="9818"/>
                  <a:pt x="16691" y="10258"/>
                  <a:pt x="16691" y="10800"/>
                </a:cubicBezTo>
                <a:cubicBezTo>
                  <a:pt x="16691" y="10800"/>
                  <a:pt x="16691" y="19636"/>
                  <a:pt x="16691" y="19636"/>
                </a:cubicBezTo>
                <a:close/>
                <a:moveTo>
                  <a:pt x="15709" y="8836"/>
                </a:moveTo>
                <a:lnTo>
                  <a:pt x="13745" y="8836"/>
                </a:lnTo>
                <a:cubicBezTo>
                  <a:pt x="12273" y="8836"/>
                  <a:pt x="12273" y="6873"/>
                  <a:pt x="10309" y="6873"/>
                </a:cubicBezTo>
                <a:lnTo>
                  <a:pt x="7364" y="6873"/>
                </a:lnTo>
                <a:cubicBezTo>
                  <a:pt x="5400" y="6873"/>
                  <a:pt x="5400" y="8836"/>
                  <a:pt x="3927" y="8836"/>
                </a:cubicBezTo>
                <a:lnTo>
                  <a:pt x="1964" y="8836"/>
                </a:lnTo>
                <a:cubicBezTo>
                  <a:pt x="879" y="8836"/>
                  <a:pt x="0" y="9716"/>
                  <a:pt x="0" y="10800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5709" y="21600"/>
                </a:lnTo>
                <a:cubicBezTo>
                  <a:pt x="16794" y="21600"/>
                  <a:pt x="17673" y="20721"/>
                  <a:pt x="17673" y="19636"/>
                </a:cubicBezTo>
                <a:lnTo>
                  <a:pt x="17673" y="10800"/>
                </a:lnTo>
                <a:cubicBezTo>
                  <a:pt x="17673" y="9716"/>
                  <a:pt x="16794" y="8836"/>
                  <a:pt x="15709" y="8836"/>
                </a:cubicBezTo>
                <a:moveTo>
                  <a:pt x="8836" y="17673"/>
                </a:moveTo>
                <a:cubicBezTo>
                  <a:pt x="7210" y="17673"/>
                  <a:pt x="5891" y="16354"/>
                  <a:pt x="5891" y="14727"/>
                </a:cubicBezTo>
                <a:cubicBezTo>
                  <a:pt x="5891" y="13101"/>
                  <a:pt x="7210" y="11782"/>
                  <a:pt x="8836" y="11782"/>
                </a:cubicBezTo>
                <a:cubicBezTo>
                  <a:pt x="10463" y="11782"/>
                  <a:pt x="11782" y="13101"/>
                  <a:pt x="11782" y="14727"/>
                </a:cubicBezTo>
                <a:cubicBezTo>
                  <a:pt x="11782" y="16354"/>
                  <a:pt x="10463" y="17673"/>
                  <a:pt x="8836" y="17673"/>
                </a:cubicBezTo>
                <a:moveTo>
                  <a:pt x="8836" y="10800"/>
                </a:moveTo>
                <a:cubicBezTo>
                  <a:pt x="6668" y="10800"/>
                  <a:pt x="4909" y="12558"/>
                  <a:pt x="4909" y="14727"/>
                </a:cubicBezTo>
                <a:cubicBezTo>
                  <a:pt x="4909" y="16896"/>
                  <a:pt x="6668" y="18655"/>
                  <a:pt x="8836" y="18655"/>
                </a:cubicBezTo>
                <a:cubicBezTo>
                  <a:pt x="11005" y="18655"/>
                  <a:pt x="12764" y="16896"/>
                  <a:pt x="12764" y="14727"/>
                </a:cubicBezTo>
                <a:cubicBezTo>
                  <a:pt x="12764" y="12558"/>
                  <a:pt x="11005" y="10800"/>
                  <a:pt x="8836" y="10800"/>
                </a:cubicBezTo>
                <a:moveTo>
                  <a:pt x="8836" y="15709"/>
                </a:moveTo>
                <a:cubicBezTo>
                  <a:pt x="8295" y="15709"/>
                  <a:pt x="7855" y="15269"/>
                  <a:pt x="7855" y="14727"/>
                </a:cubicBezTo>
                <a:cubicBezTo>
                  <a:pt x="7855" y="14186"/>
                  <a:pt x="8295" y="13745"/>
                  <a:pt x="8836" y="13745"/>
                </a:cubicBezTo>
                <a:cubicBezTo>
                  <a:pt x="9378" y="13745"/>
                  <a:pt x="9818" y="14186"/>
                  <a:pt x="9818" y="14727"/>
                </a:cubicBezTo>
                <a:cubicBezTo>
                  <a:pt x="9818" y="15269"/>
                  <a:pt x="9378" y="15709"/>
                  <a:pt x="8836" y="15709"/>
                </a:cubicBezTo>
                <a:moveTo>
                  <a:pt x="8836" y="12764"/>
                </a:moveTo>
                <a:cubicBezTo>
                  <a:pt x="7752" y="12764"/>
                  <a:pt x="6873" y="13643"/>
                  <a:pt x="6873" y="14727"/>
                </a:cubicBezTo>
                <a:cubicBezTo>
                  <a:pt x="6873" y="15812"/>
                  <a:pt x="7752" y="16691"/>
                  <a:pt x="8836" y="16691"/>
                </a:cubicBezTo>
                <a:cubicBezTo>
                  <a:pt x="9921" y="16691"/>
                  <a:pt x="10800" y="15812"/>
                  <a:pt x="10800" y="14727"/>
                </a:cubicBezTo>
                <a:cubicBezTo>
                  <a:pt x="10800" y="13643"/>
                  <a:pt x="9921" y="12764"/>
                  <a:pt x="8836" y="12764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3" name="Shape 2657"/>
          <p:cNvSpPr/>
          <p:nvPr/>
        </p:nvSpPr>
        <p:spPr>
          <a:xfrm>
            <a:off x="858566" y="221625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891" y="4909"/>
                </a:moveTo>
                <a:lnTo>
                  <a:pt x="6873" y="4909"/>
                </a:lnTo>
                <a:lnTo>
                  <a:pt x="6873" y="3927"/>
                </a:lnTo>
                <a:lnTo>
                  <a:pt x="5891" y="3927"/>
                </a:lnTo>
                <a:cubicBezTo>
                  <a:pt x="5891" y="3927"/>
                  <a:pt x="5891" y="4909"/>
                  <a:pt x="5891" y="4909"/>
                </a:cubicBezTo>
                <a:close/>
                <a:moveTo>
                  <a:pt x="18655" y="13745"/>
                </a:moveTo>
                <a:lnTo>
                  <a:pt x="19636" y="13745"/>
                </a:lnTo>
                <a:lnTo>
                  <a:pt x="19636" y="12764"/>
                </a:lnTo>
                <a:lnTo>
                  <a:pt x="18655" y="12764"/>
                </a:lnTo>
                <a:cubicBezTo>
                  <a:pt x="18655" y="12764"/>
                  <a:pt x="18655" y="13745"/>
                  <a:pt x="18655" y="13745"/>
                </a:cubicBezTo>
                <a:close/>
                <a:moveTo>
                  <a:pt x="6873" y="1964"/>
                </a:moveTo>
                <a:lnTo>
                  <a:pt x="5891" y="1964"/>
                </a:lnTo>
                <a:lnTo>
                  <a:pt x="5891" y="2945"/>
                </a:lnTo>
                <a:lnTo>
                  <a:pt x="6873" y="2945"/>
                </a:lnTo>
                <a:cubicBezTo>
                  <a:pt x="6873" y="2945"/>
                  <a:pt x="6873" y="1964"/>
                  <a:pt x="6873" y="1964"/>
                </a:cubicBezTo>
                <a:close/>
                <a:moveTo>
                  <a:pt x="20618" y="0"/>
                </a:moveTo>
                <a:lnTo>
                  <a:pt x="4909" y="0"/>
                </a:lnTo>
                <a:cubicBezTo>
                  <a:pt x="4367" y="0"/>
                  <a:pt x="3927" y="440"/>
                  <a:pt x="3927" y="982"/>
                </a:cubicBezTo>
                <a:lnTo>
                  <a:pt x="3927" y="5891"/>
                </a:lnTo>
                <a:cubicBezTo>
                  <a:pt x="3927" y="6162"/>
                  <a:pt x="4147" y="6382"/>
                  <a:pt x="4418" y="6382"/>
                </a:cubicBezTo>
                <a:cubicBezTo>
                  <a:pt x="4689" y="6382"/>
                  <a:pt x="4909" y="6162"/>
                  <a:pt x="4909" y="5891"/>
                </a:cubicBezTo>
                <a:lnTo>
                  <a:pt x="4909" y="1964"/>
                </a:lnTo>
                <a:cubicBezTo>
                  <a:pt x="4909" y="1422"/>
                  <a:pt x="5349" y="982"/>
                  <a:pt x="5891" y="982"/>
                </a:cubicBezTo>
                <a:lnTo>
                  <a:pt x="7855" y="982"/>
                </a:lnTo>
                <a:lnTo>
                  <a:pt x="7855" y="5400"/>
                </a:lnTo>
                <a:cubicBezTo>
                  <a:pt x="7855" y="5671"/>
                  <a:pt x="8075" y="5891"/>
                  <a:pt x="8345" y="5891"/>
                </a:cubicBezTo>
                <a:cubicBezTo>
                  <a:pt x="8616" y="5891"/>
                  <a:pt x="8836" y="5671"/>
                  <a:pt x="8836" y="5400"/>
                </a:cubicBezTo>
                <a:lnTo>
                  <a:pt x="8836" y="982"/>
                </a:lnTo>
                <a:lnTo>
                  <a:pt x="16691" y="982"/>
                </a:lnTo>
                <a:lnTo>
                  <a:pt x="16691" y="7364"/>
                </a:lnTo>
                <a:cubicBezTo>
                  <a:pt x="16691" y="7635"/>
                  <a:pt x="16911" y="7855"/>
                  <a:pt x="17182" y="7855"/>
                </a:cubicBezTo>
                <a:cubicBezTo>
                  <a:pt x="17453" y="7855"/>
                  <a:pt x="17673" y="7635"/>
                  <a:pt x="17673" y="7364"/>
                </a:cubicBezTo>
                <a:lnTo>
                  <a:pt x="17673" y="982"/>
                </a:ln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lnTo>
                  <a:pt x="20618" y="8345"/>
                </a:lnTo>
                <a:lnTo>
                  <a:pt x="19145" y="8345"/>
                </a:lnTo>
                <a:cubicBezTo>
                  <a:pt x="18875" y="8345"/>
                  <a:pt x="18655" y="8566"/>
                  <a:pt x="18655" y="8836"/>
                </a:cubicBezTo>
                <a:cubicBezTo>
                  <a:pt x="18655" y="9108"/>
                  <a:pt x="18875" y="9327"/>
                  <a:pt x="19145" y="9327"/>
                </a:cubicBezTo>
                <a:lnTo>
                  <a:pt x="20618" y="9327"/>
                </a:lnTo>
                <a:lnTo>
                  <a:pt x="20618" y="15709"/>
                </a:lnTo>
                <a:cubicBezTo>
                  <a:pt x="20618" y="16252"/>
                  <a:pt x="20179" y="16691"/>
                  <a:pt x="19636" y="16691"/>
                </a:cubicBezTo>
                <a:lnTo>
                  <a:pt x="19145" y="16691"/>
                </a:lnTo>
                <a:cubicBezTo>
                  <a:pt x="18875" y="16691"/>
                  <a:pt x="18655" y="16911"/>
                  <a:pt x="18655" y="17182"/>
                </a:cubicBezTo>
                <a:cubicBezTo>
                  <a:pt x="18655" y="17453"/>
                  <a:pt x="18875" y="17673"/>
                  <a:pt x="19145" y="17673"/>
                </a:cubicBezTo>
                <a:lnTo>
                  <a:pt x="19145" y="17673"/>
                </a:lnTo>
                <a:lnTo>
                  <a:pt x="19636" y="17673"/>
                </a:lnTo>
                <a:lnTo>
                  <a:pt x="19636" y="17673"/>
                </a:lnTo>
                <a:lnTo>
                  <a:pt x="20618" y="17673"/>
                </a:lnTo>
                <a:cubicBezTo>
                  <a:pt x="21160" y="17673"/>
                  <a:pt x="21600" y="17233"/>
                  <a:pt x="21600" y="16691"/>
                </a:cubicBezTo>
                <a:lnTo>
                  <a:pt x="21600" y="982"/>
                </a:lnTo>
                <a:cubicBezTo>
                  <a:pt x="21600" y="440"/>
                  <a:pt x="21160" y="0"/>
                  <a:pt x="20618" y="0"/>
                </a:cubicBezTo>
                <a:moveTo>
                  <a:pt x="19636" y="10800"/>
                </a:moveTo>
                <a:lnTo>
                  <a:pt x="18655" y="10800"/>
                </a:lnTo>
                <a:lnTo>
                  <a:pt x="18655" y="11782"/>
                </a:lnTo>
                <a:lnTo>
                  <a:pt x="19636" y="11782"/>
                </a:lnTo>
                <a:cubicBezTo>
                  <a:pt x="19636" y="11782"/>
                  <a:pt x="19636" y="10800"/>
                  <a:pt x="19636" y="10800"/>
                </a:cubicBezTo>
                <a:close/>
                <a:moveTo>
                  <a:pt x="18655" y="6873"/>
                </a:moveTo>
                <a:lnTo>
                  <a:pt x="19636" y="6873"/>
                </a:lnTo>
                <a:lnTo>
                  <a:pt x="19636" y="5891"/>
                </a:lnTo>
                <a:lnTo>
                  <a:pt x="18655" y="5891"/>
                </a:lnTo>
                <a:cubicBezTo>
                  <a:pt x="18655" y="5891"/>
                  <a:pt x="18655" y="6873"/>
                  <a:pt x="18655" y="6873"/>
                </a:cubicBezTo>
                <a:close/>
                <a:moveTo>
                  <a:pt x="18655" y="15709"/>
                </a:moveTo>
                <a:lnTo>
                  <a:pt x="19636" y="15709"/>
                </a:lnTo>
                <a:lnTo>
                  <a:pt x="19636" y="14727"/>
                </a:lnTo>
                <a:lnTo>
                  <a:pt x="18655" y="14727"/>
                </a:lnTo>
                <a:cubicBezTo>
                  <a:pt x="18655" y="14727"/>
                  <a:pt x="18655" y="15709"/>
                  <a:pt x="18655" y="15709"/>
                </a:cubicBezTo>
                <a:close/>
                <a:moveTo>
                  <a:pt x="19636" y="1964"/>
                </a:moveTo>
                <a:lnTo>
                  <a:pt x="18655" y="1964"/>
                </a:lnTo>
                <a:lnTo>
                  <a:pt x="18655" y="2945"/>
                </a:lnTo>
                <a:lnTo>
                  <a:pt x="19636" y="2945"/>
                </a:lnTo>
                <a:cubicBezTo>
                  <a:pt x="19636" y="2945"/>
                  <a:pt x="19636" y="1964"/>
                  <a:pt x="19636" y="1964"/>
                </a:cubicBezTo>
                <a:close/>
                <a:moveTo>
                  <a:pt x="18655" y="4909"/>
                </a:moveTo>
                <a:lnTo>
                  <a:pt x="19636" y="4909"/>
                </a:lnTo>
                <a:lnTo>
                  <a:pt x="19636" y="3927"/>
                </a:lnTo>
                <a:lnTo>
                  <a:pt x="18655" y="3927"/>
                </a:lnTo>
                <a:cubicBezTo>
                  <a:pt x="18655" y="3927"/>
                  <a:pt x="18655" y="4909"/>
                  <a:pt x="18655" y="4909"/>
                </a:cubicBezTo>
                <a:close/>
                <a:moveTo>
                  <a:pt x="8836" y="17673"/>
                </a:moveTo>
                <a:cubicBezTo>
                  <a:pt x="7210" y="17673"/>
                  <a:pt x="5891" y="16354"/>
                  <a:pt x="5891" y="14727"/>
                </a:cubicBezTo>
                <a:cubicBezTo>
                  <a:pt x="5891" y="13101"/>
                  <a:pt x="7210" y="11782"/>
                  <a:pt x="8836" y="11782"/>
                </a:cubicBezTo>
                <a:cubicBezTo>
                  <a:pt x="10463" y="11782"/>
                  <a:pt x="11782" y="13101"/>
                  <a:pt x="11782" y="14727"/>
                </a:cubicBezTo>
                <a:cubicBezTo>
                  <a:pt x="11782" y="16354"/>
                  <a:pt x="10463" y="17673"/>
                  <a:pt x="8836" y="17673"/>
                </a:cubicBezTo>
                <a:moveTo>
                  <a:pt x="8836" y="10800"/>
                </a:moveTo>
                <a:cubicBezTo>
                  <a:pt x="6667" y="10800"/>
                  <a:pt x="4909" y="12558"/>
                  <a:pt x="4909" y="14727"/>
                </a:cubicBezTo>
                <a:cubicBezTo>
                  <a:pt x="4909" y="16897"/>
                  <a:pt x="6667" y="18655"/>
                  <a:pt x="8836" y="18655"/>
                </a:cubicBezTo>
                <a:cubicBezTo>
                  <a:pt x="11006" y="18655"/>
                  <a:pt x="12764" y="16897"/>
                  <a:pt x="12764" y="14727"/>
                </a:cubicBezTo>
                <a:cubicBezTo>
                  <a:pt x="12764" y="12558"/>
                  <a:pt x="11006" y="10800"/>
                  <a:pt x="8836" y="10800"/>
                </a:cubicBezTo>
                <a:moveTo>
                  <a:pt x="8836" y="15709"/>
                </a:moveTo>
                <a:cubicBezTo>
                  <a:pt x="8294" y="15709"/>
                  <a:pt x="7855" y="15269"/>
                  <a:pt x="7855" y="14727"/>
                </a:cubicBezTo>
                <a:cubicBezTo>
                  <a:pt x="7855" y="14185"/>
                  <a:pt x="8294" y="13745"/>
                  <a:pt x="8836" y="13745"/>
                </a:cubicBezTo>
                <a:cubicBezTo>
                  <a:pt x="9378" y="13745"/>
                  <a:pt x="9818" y="14185"/>
                  <a:pt x="9818" y="14727"/>
                </a:cubicBezTo>
                <a:cubicBezTo>
                  <a:pt x="9818" y="15269"/>
                  <a:pt x="9378" y="15709"/>
                  <a:pt x="8836" y="15709"/>
                </a:cubicBezTo>
                <a:moveTo>
                  <a:pt x="8836" y="12764"/>
                </a:moveTo>
                <a:cubicBezTo>
                  <a:pt x="7752" y="12764"/>
                  <a:pt x="6873" y="13643"/>
                  <a:pt x="6873" y="14727"/>
                </a:cubicBezTo>
                <a:cubicBezTo>
                  <a:pt x="6873" y="15812"/>
                  <a:pt x="7752" y="16691"/>
                  <a:pt x="8836" y="16691"/>
                </a:cubicBezTo>
                <a:cubicBezTo>
                  <a:pt x="9921" y="16691"/>
                  <a:pt x="10800" y="15812"/>
                  <a:pt x="10800" y="14727"/>
                </a:cubicBezTo>
                <a:cubicBezTo>
                  <a:pt x="10800" y="13643"/>
                  <a:pt x="9921" y="12764"/>
                  <a:pt x="8836" y="12764"/>
                </a:cubicBezTo>
                <a:moveTo>
                  <a:pt x="16691" y="19636"/>
                </a:moveTo>
                <a:cubicBezTo>
                  <a:pt x="16691" y="20178"/>
                  <a:pt x="16251" y="20618"/>
                  <a:pt x="15709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0800"/>
                </a:lnTo>
                <a:cubicBezTo>
                  <a:pt x="982" y="10258"/>
                  <a:pt x="1422" y="9818"/>
                  <a:pt x="1964" y="9818"/>
                </a:cubicBezTo>
                <a:lnTo>
                  <a:pt x="3927" y="9818"/>
                </a:lnTo>
                <a:cubicBezTo>
                  <a:pt x="5891" y="9818"/>
                  <a:pt x="5891" y="7855"/>
                  <a:pt x="7364" y="7855"/>
                </a:cubicBezTo>
                <a:lnTo>
                  <a:pt x="8836" y="7855"/>
                </a:lnTo>
                <a:lnTo>
                  <a:pt x="10309" y="7855"/>
                </a:lnTo>
                <a:cubicBezTo>
                  <a:pt x="11782" y="7855"/>
                  <a:pt x="11782" y="9818"/>
                  <a:pt x="13745" y="9818"/>
                </a:cubicBezTo>
                <a:lnTo>
                  <a:pt x="15709" y="9818"/>
                </a:lnTo>
                <a:cubicBezTo>
                  <a:pt x="16251" y="9818"/>
                  <a:pt x="16691" y="10258"/>
                  <a:pt x="16691" y="10800"/>
                </a:cubicBezTo>
                <a:cubicBezTo>
                  <a:pt x="16691" y="10800"/>
                  <a:pt x="16691" y="19636"/>
                  <a:pt x="16691" y="19636"/>
                </a:cubicBezTo>
                <a:close/>
                <a:moveTo>
                  <a:pt x="15709" y="8836"/>
                </a:moveTo>
                <a:lnTo>
                  <a:pt x="13745" y="8836"/>
                </a:lnTo>
                <a:cubicBezTo>
                  <a:pt x="12273" y="8836"/>
                  <a:pt x="12273" y="6873"/>
                  <a:pt x="10309" y="6873"/>
                </a:cubicBezTo>
                <a:lnTo>
                  <a:pt x="7364" y="6873"/>
                </a:lnTo>
                <a:cubicBezTo>
                  <a:pt x="5400" y="6873"/>
                  <a:pt x="5400" y="8836"/>
                  <a:pt x="3927" y="8836"/>
                </a:cubicBezTo>
                <a:lnTo>
                  <a:pt x="1964" y="8836"/>
                </a:lnTo>
                <a:cubicBezTo>
                  <a:pt x="879" y="8836"/>
                  <a:pt x="0" y="9716"/>
                  <a:pt x="0" y="10800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5709" y="21600"/>
                </a:lnTo>
                <a:cubicBezTo>
                  <a:pt x="16794" y="21600"/>
                  <a:pt x="17673" y="20721"/>
                  <a:pt x="17673" y="19636"/>
                </a:cubicBezTo>
                <a:lnTo>
                  <a:pt x="17673" y="10800"/>
                </a:lnTo>
                <a:cubicBezTo>
                  <a:pt x="17673" y="9716"/>
                  <a:pt x="16794" y="8836"/>
                  <a:pt x="15709" y="8836"/>
                </a:cubicBezTo>
                <a:moveTo>
                  <a:pt x="14727" y="10800"/>
                </a:moveTo>
                <a:cubicBezTo>
                  <a:pt x="14185" y="10800"/>
                  <a:pt x="13745" y="11240"/>
                  <a:pt x="13745" y="11782"/>
                </a:cubicBezTo>
                <a:cubicBezTo>
                  <a:pt x="13745" y="12324"/>
                  <a:pt x="14185" y="12764"/>
                  <a:pt x="14727" y="12764"/>
                </a:cubicBezTo>
                <a:cubicBezTo>
                  <a:pt x="15269" y="12764"/>
                  <a:pt x="15709" y="12324"/>
                  <a:pt x="15709" y="11782"/>
                </a:cubicBezTo>
                <a:cubicBezTo>
                  <a:pt x="15709" y="11240"/>
                  <a:pt x="15269" y="10800"/>
                  <a:pt x="14727" y="10800"/>
                </a:cubicBezTo>
                <a:moveTo>
                  <a:pt x="14727" y="13745"/>
                </a:moveTo>
                <a:cubicBezTo>
                  <a:pt x="14456" y="13745"/>
                  <a:pt x="14236" y="13966"/>
                  <a:pt x="14236" y="14236"/>
                </a:cubicBezTo>
                <a:cubicBezTo>
                  <a:pt x="14236" y="14508"/>
                  <a:pt x="14456" y="14727"/>
                  <a:pt x="14727" y="14727"/>
                </a:cubicBezTo>
                <a:cubicBezTo>
                  <a:pt x="14998" y="14727"/>
                  <a:pt x="15218" y="14508"/>
                  <a:pt x="15218" y="14236"/>
                </a:cubicBezTo>
                <a:cubicBezTo>
                  <a:pt x="15218" y="13966"/>
                  <a:pt x="14998" y="13745"/>
                  <a:pt x="14727" y="13745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4" name="Shape 2658"/>
          <p:cNvSpPr/>
          <p:nvPr/>
        </p:nvSpPr>
        <p:spPr>
          <a:xfrm>
            <a:off x="1391827" y="221625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691" y="13745"/>
                </a:moveTo>
                <a:cubicBezTo>
                  <a:pt x="16420" y="13745"/>
                  <a:pt x="16200" y="13966"/>
                  <a:pt x="16200" y="14236"/>
                </a:cubicBezTo>
                <a:cubicBezTo>
                  <a:pt x="16200" y="14508"/>
                  <a:pt x="16420" y="14727"/>
                  <a:pt x="16691" y="14727"/>
                </a:cubicBezTo>
                <a:cubicBezTo>
                  <a:pt x="16962" y="14727"/>
                  <a:pt x="17182" y="14508"/>
                  <a:pt x="17182" y="14236"/>
                </a:cubicBezTo>
                <a:cubicBezTo>
                  <a:pt x="17182" y="13966"/>
                  <a:pt x="16962" y="13745"/>
                  <a:pt x="16691" y="13745"/>
                </a:cubicBezTo>
                <a:moveTo>
                  <a:pt x="16691" y="10800"/>
                </a:moveTo>
                <a:cubicBezTo>
                  <a:pt x="16149" y="10800"/>
                  <a:pt x="15709" y="11240"/>
                  <a:pt x="15709" y="11782"/>
                </a:cubicBezTo>
                <a:cubicBezTo>
                  <a:pt x="15709" y="12325"/>
                  <a:pt x="16149" y="12764"/>
                  <a:pt x="16691" y="12764"/>
                </a:cubicBezTo>
                <a:cubicBezTo>
                  <a:pt x="17233" y="12764"/>
                  <a:pt x="17673" y="12325"/>
                  <a:pt x="17673" y="11782"/>
                </a:cubicBezTo>
                <a:cubicBezTo>
                  <a:pt x="17673" y="11240"/>
                  <a:pt x="17233" y="10800"/>
                  <a:pt x="16691" y="10800"/>
                </a:cubicBezTo>
                <a:moveTo>
                  <a:pt x="14236" y="5891"/>
                </a:moveTo>
                <a:lnTo>
                  <a:pt x="17960" y="5891"/>
                </a:lnTo>
                <a:lnTo>
                  <a:pt x="16835" y="7017"/>
                </a:lnTo>
                <a:cubicBezTo>
                  <a:pt x="16746" y="7106"/>
                  <a:pt x="16691" y="7229"/>
                  <a:pt x="16691" y="7364"/>
                </a:cubicBezTo>
                <a:cubicBezTo>
                  <a:pt x="16691" y="7635"/>
                  <a:pt x="16911" y="7855"/>
                  <a:pt x="17182" y="7855"/>
                </a:cubicBezTo>
                <a:cubicBezTo>
                  <a:pt x="17317" y="7855"/>
                  <a:pt x="17440" y="7800"/>
                  <a:pt x="17529" y="7711"/>
                </a:cubicBezTo>
                <a:lnTo>
                  <a:pt x="19493" y="5748"/>
                </a:lnTo>
                <a:cubicBezTo>
                  <a:pt x="19581" y="5658"/>
                  <a:pt x="19636" y="5536"/>
                  <a:pt x="19636" y="5400"/>
                </a:cubicBezTo>
                <a:cubicBezTo>
                  <a:pt x="19636" y="5265"/>
                  <a:pt x="19581" y="5142"/>
                  <a:pt x="19493" y="5053"/>
                </a:cubicBezTo>
                <a:lnTo>
                  <a:pt x="17529" y="3089"/>
                </a:lnTo>
                <a:cubicBezTo>
                  <a:pt x="17440" y="3001"/>
                  <a:pt x="17317" y="2945"/>
                  <a:pt x="17182" y="2945"/>
                </a:cubicBezTo>
                <a:cubicBezTo>
                  <a:pt x="16911" y="2945"/>
                  <a:pt x="16691" y="3166"/>
                  <a:pt x="16691" y="3436"/>
                </a:cubicBezTo>
                <a:cubicBezTo>
                  <a:pt x="16691" y="3572"/>
                  <a:pt x="16746" y="3695"/>
                  <a:pt x="16835" y="3784"/>
                </a:cubicBezTo>
                <a:lnTo>
                  <a:pt x="17960" y="4909"/>
                </a:lnTo>
                <a:lnTo>
                  <a:pt x="14236" y="4909"/>
                </a:lnTo>
                <a:cubicBezTo>
                  <a:pt x="13966" y="4909"/>
                  <a:pt x="13745" y="5129"/>
                  <a:pt x="13745" y="5400"/>
                </a:cubicBezTo>
                <a:cubicBezTo>
                  <a:pt x="13745" y="5672"/>
                  <a:pt x="13966" y="5891"/>
                  <a:pt x="14236" y="5891"/>
                </a:cubicBezTo>
                <a:moveTo>
                  <a:pt x="10800" y="15709"/>
                </a:moveTo>
                <a:cubicBezTo>
                  <a:pt x="10258" y="15709"/>
                  <a:pt x="9818" y="15269"/>
                  <a:pt x="9818" y="14727"/>
                </a:cubicBezTo>
                <a:cubicBezTo>
                  <a:pt x="9818" y="14186"/>
                  <a:pt x="10258" y="13745"/>
                  <a:pt x="10800" y="13745"/>
                </a:cubicBezTo>
                <a:cubicBezTo>
                  <a:pt x="11342" y="13745"/>
                  <a:pt x="11782" y="14186"/>
                  <a:pt x="11782" y="14727"/>
                </a:cubicBezTo>
                <a:cubicBezTo>
                  <a:pt x="11782" y="15269"/>
                  <a:pt x="11342" y="15709"/>
                  <a:pt x="10800" y="15709"/>
                </a:cubicBezTo>
                <a:moveTo>
                  <a:pt x="10800" y="12764"/>
                </a:moveTo>
                <a:cubicBezTo>
                  <a:pt x="9716" y="12764"/>
                  <a:pt x="8836" y="13643"/>
                  <a:pt x="8836" y="14727"/>
                </a:cubicBezTo>
                <a:cubicBezTo>
                  <a:pt x="8836" y="15812"/>
                  <a:pt x="9716" y="16691"/>
                  <a:pt x="10800" y="16691"/>
                </a:cubicBezTo>
                <a:cubicBezTo>
                  <a:pt x="11884" y="16691"/>
                  <a:pt x="12764" y="15812"/>
                  <a:pt x="12764" y="14727"/>
                </a:cubicBezTo>
                <a:cubicBezTo>
                  <a:pt x="12764" y="13643"/>
                  <a:pt x="11884" y="12764"/>
                  <a:pt x="10800" y="12764"/>
                </a:cubicBezTo>
                <a:moveTo>
                  <a:pt x="4071" y="7711"/>
                </a:moveTo>
                <a:cubicBezTo>
                  <a:pt x="4160" y="7800"/>
                  <a:pt x="4283" y="7855"/>
                  <a:pt x="4418" y="7855"/>
                </a:cubicBezTo>
                <a:cubicBezTo>
                  <a:pt x="4689" y="7855"/>
                  <a:pt x="4909" y="7635"/>
                  <a:pt x="4909" y="7364"/>
                </a:cubicBezTo>
                <a:cubicBezTo>
                  <a:pt x="4909" y="7229"/>
                  <a:pt x="4854" y="7106"/>
                  <a:pt x="4765" y="7017"/>
                </a:cubicBezTo>
                <a:lnTo>
                  <a:pt x="3640" y="5891"/>
                </a:lnTo>
                <a:lnTo>
                  <a:pt x="7364" y="5891"/>
                </a:lnTo>
                <a:cubicBezTo>
                  <a:pt x="7634" y="5891"/>
                  <a:pt x="7855" y="5672"/>
                  <a:pt x="7855" y="5400"/>
                </a:cubicBezTo>
                <a:cubicBezTo>
                  <a:pt x="7855" y="5129"/>
                  <a:pt x="7634" y="4909"/>
                  <a:pt x="7364" y="4909"/>
                </a:cubicBezTo>
                <a:lnTo>
                  <a:pt x="3640" y="4909"/>
                </a:lnTo>
                <a:lnTo>
                  <a:pt x="4765" y="3784"/>
                </a:lnTo>
                <a:cubicBezTo>
                  <a:pt x="4854" y="3695"/>
                  <a:pt x="4909" y="3572"/>
                  <a:pt x="4909" y="3436"/>
                </a:cubicBezTo>
                <a:cubicBezTo>
                  <a:pt x="4909" y="3166"/>
                  <a:pt x="4689" y="2945"/>
                  <a:pt x="4418" y="2945"/>
                </a:cubicBezTo>
                <a:cubicBezTo>
                  <a:pt x="4283" y="2945"/>
                  <a:pt x="4160" y="3001"/>
                  <a:pt x="4071" y="3089"/>
                </a:cubicBezTo>
                <a:lnTo>
                  <a:pt x="2107" y="5053"/>
                </a:lnTo>
                <a:cubicBezTo>
                  <a:pt x="2019" y="5142"/>
                  <a:pt x="1964" y="5265"/>
                  <a:pt x="1964" y="5400"/>
                </a:cubicBezTo>
                <a:cubicBezTo>
                  <a:pt x="1964" y="5536"/>
                  <a:pt x="2019" y="5658"/>
                  <a:pt x="2107" y="5748"/>
                </a:cubicBezTo>
                <a:cubicBezTo>
                  <a:pt x="2107" y="5748"/>
                  <a:pt x="4071" y="7711"/>
                  <a:pt x="4071" y="7711"/>
                </a:cubicBezTo>
                <a:close/>
                <a:moveTo>
                  <a:pt x="20618" y="15709"/>
                </a:moveTo>
                <a:lnTo>
                  <a:pt x="19636" y="15709"/>
                </a:lnTo>
                <a:lnTo>
                  <a:pt x="19636" y="10800"/>
                </a:lnTo>
                <a:cubicBezTo>
                  <a:pt x="19636" y="9716"/>
                  <a:pt x="18757" y="8836"/>
                  <a:pt x="17673" y="8836"/>
                </a:cubicBezTo>
                <a:lnTo>
                  <a:pt x="15709" y="8836"/>
                </a:lnTo>
                <a:cubicBezTo>
                  <a:pt x="14236" y="8836"/>
                  <a:pt x="14236" y="6873"/>
                  <a:pt x="12273" y="6873"/>
                </a:cubicBezTo>
                <a:lnTo>
                  <a:pt x="9327" y="6873"/>
                </a:lnTo>
                <a:cubicBezTo>
                  <a:pt x="7364" y="6873"/>
                  <a:pt x="7364" y="8836"/>
                  <a:pt x="5891" y="8836"/>
                </a:cubicBezTo>
                <a:lnTo>
                  <a:pt x="3927" y="8836"/>
                </a:lnTo>
                <a:cubicBezTo>
                  <a:pt x="2843" y="8836"/>
                  <a:pt x="1964" y="9716"/>
                  <a:pt x="1964" y="10800"/>
                </a:cubicBezTo>
                <a:lnTo>
                  <a:pt x="1964" y="15709"/>
                </a:lnTo>
                <a:lnTo>
                  <a:pt x="982" y="15709"/>
                </a:lnTo>
                <a:lnTo>
                  <a:pt x="982" y="982"/>
                </a:lnTo>
                <a:lnTo>
                  <a:pt x="20618" y="982"/>
                </a:lnTo>
                <a:cubicBezTo>
                  <a:pt x="20618" y="982"/>
                  <a:pt x="20618" y="15709"/>
                  <a:pt x="20618" y="15709"/>
                </a:cubicBezTo>
                <a:close/>
                <a:moveTo>
                  <a:pt x="18655" y="19636"/>
                </a:moveTo>
                <a:cubicBezTo>
                  <a:pt x="18655" y="20178"/>
                  <a:pt x="18215" y="20618"/>
                  <a:pt x="17673" y="20618"/>
                </a:cubicBezTo>
                <a:lnTo>
                  <a:pt x="3927" y="20618"/>
                </a:lnTo>
                <a:cubicBezTo>
                  <a:pt x="3385" y="20618"/>
                  <a:pt x="2945" y="20178"/>
                  <a:pt x="2945" y="19636"/>
                </a:cubicBezTo>
                <a:lnTo>
                  <a:pt x="2945" y="10800"/>
                </a:lnTo>
                <a:cubicBezTo>
                  <a:pt x="2945" y="10258"/>
                  <a:pt x="3385" y="9818"/>
                  <a:pt x="3927" y="9818"/>
                </a:cubicBezTo>
                <a:lnTo>
                  <a:pt x="5891" y="9818"/>
                </a:lnTo>
                <a:cubicBezTo>
                  <a:pt x="7855" y="9818"/>
                  <a:pt x="7855" y="7855"/>
                  <a:pt x="9327" y="7855"/>
                </a:cubicBezTo>
                <a:lnTo>
                  <a:pt x="10800" y="7855"/>
                </a:lnTo>
                <a:lnTo>
                  <a:pt x="12273" y="7855"/>
                </a:lnTo>
                <a:cubicBezTo>
                  <a:pt x="13745" y="7855"/>
                  <a:pt x="13745" y="9818"/>
                  <a:pt x="15709" y="9818"/>
                </a:cubicBezTo>
                <a:lnTo>
                  <a:pt x="17673" y="9818"/>
                </a:lnTo>
                <a:cubicBezTo>
                  <a:pt x="18215" y="9818"/>
                  <a:pt x="18655" y="10258"/>
                  <a:pt x="18655" y="10800"/>
                </a:cubicBezTo>
                <a:cubicBezTo>
                  <a:pt x="18655" y="10800"/>
                  <a:pt x="18655" y="19636"/>
                  <a:pt x="18655" y="19636"/>
                </a:cubicBezTo>
                <a:close/>
                <a:moveTo>
                  <a:pt x="20618" y="0"/>
                </a:moveTo>
                <a:lnTo>
                  <a:pt x="982" y="0"/>
                </a:lnTo>
                <a:cubicBezTo>
                  <a:pt x="440" y="0"/>
                  <a:pt x="0" y="440"/>
                  <a:pt x="0" y="982"/>
                </a:cubicBezTo>
                <a:lnTo>
                  <a:pt x="0" y="15709"/>
                </a:lnTo>
                <a:cubicBezTo>
                  <a:pt x="0" y="16252"/>
                  <a:pt x="440" y="16691"/>
                  <a:pt x="982" y="16691"/>
                </a:cubicBezTo>
                <a:lnTo>
                  <a:pt x="1964" y="16691"/>
                </a:lnTo>
                <a:lnTo>
                  <a:pt x="1964" y="19636"/>
                </a:lnTo>
                <a:cubicBezTo>
                  <a:pt x="1964" y="20721"/>
                  <a:pt x="2843" y="21600"/>
                  <a:pt x="3927" y="21600"/>
                </a:cubicBezTo>
                <a:lnTo>
                  <a:pt x="17673" y="21600"/>
                </a:lnTo>
                <a:cubicBezTo>
                  <a:pt x="18757" y="21600"/>
                  <a:pt x="19636" y="20721"/>
                  <a:pt x="19636" y="19636"/>
                </a:cubicBezTo>
                <a:lnTo>
                  <a:pt x="19636" y="16691"/>
                </a:lnTo>
                <a:lnTo>
                  <a:pt x="20618" y="16691"/>
                </a:lnTo>
                <a:cubicBezTo>
                  <a:pt x="21160" y="16691"/>
                  <a:pt x="21600" y="16252"/>
                  <a:pt x="21600" y="15709"/>
                </a:cubicBezTo>
                <a:lnTo>
                  <a:pt x="21600" y="982"/>
                </a:lnTo>
                <a:cubicBezTo>
                  <a:pt x="21600" y="440"/>
                  <a:pt x="21160" y="0"/>
                  <a:pt x="20618" y="0"/>
                </a:cubicBezTo>
                <a:moveTo>
                  <a:pt x="10800" y="17673"/>
                </a:moveTo>
                <a:cubicBezTo>
                  <a:pt x="9173" y="17673"/>
                  <a:pt x="7855" y="16354"/>
                  <a:pt x="7855" y="14727"/>
                </a:cubicBezTo>
                <a:cubicBezTo>
                  <a:pt x="7855" y="13101"/>
                  <a:pt x="9173" y="11782"/>
                  <a:pt x="10800" y="11782"/>
                </a:cubicBezTo>
                <a:cubicBezTo>
                  <a:pt x="12427" y="11782"/>
                  <a:pt x="13745" y="13101"/>
                  <a:pt x="13745" y="14727"/>
                </a:cubicBezTo>
                <a:cubicBezTo>
                  <a:pt x="13745" y="16354"/>
                  <a:pt x="12427" y="17673"/>
                  <a:pt x="10800" y="17673"/>
                </a:cubicBezTo>
                <a:moveTo>
                  <a:pt x="10800" y="10800"/>
                </a:moveTo>
                <a:cubicBezTo>
                  <a:pt x="8631" y="10800"/>
                  <a:pt x="6873" y="12558"/>
                  <a:pt x="6873" y="14727"/>
                </a:cubicBezTo>
                <a:cubicBezTo>
                  <a:pt x="6873" y="16897"/>
                  <a:pt x="8631" y="18655"/>
                  <a:pt x="10800" y="18655"/>
                </a:cubicBezTo>
                <a:cubicBezTo>
                  <a:pt x="12969" y="18655"/>
                  <a:pt x="14727" y="16897"/>
                  <a:pt x="14727" y="14727"/>
                </a:cubicBezTo>
                <a:cubicBezTo>
                  <a:pt x="14727" y="12558"/>
                  <a:pt x="12969" y="10800"/>
                  <a:pt x="10800" y="108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5" name="Shape 2659"/>
          <p:cNvSpPr/>
          <p:nvPr/>
        </p:nvSpPr>
        <p:spPr>
          <a:xfrm>
            <a:off x="1925088" y="221625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709" y="7855"/>
                </a:moveTo>
                <a:cubicBezTo>
                  <a:pt x="16052" y="7855"/>
                  <a:pt x="16376" y="7925"/>
                  <a:pt x="16682" y="8033"/>
                </a:cubicBezTo>
                <a:cubicBezTo>
                  <a:pt x="16684" y="7973"/>
                  <a:pt x="16691" y="7915"/>
                  <a:pt x="16691" y="7855"/>
                </a:cubicBezTo>
                <a:cubicBezTo>
                  <a:pt x="16691" y="5686"/>
                  <a:pt x="14932" y="3927"/>
                  <a:pt x="12764" y="3927"/>
                </a:cubicBezTo>
                <a:cubicBezTo>
                  <a:pt x="11311" y="3927"/>
                  <a:pt x="10045" y="4718"/>
                  <a:pt x="9366" y="5891"/>
                </a:cubicBezTo>
                <a:lnTo>
                  <a:pt x="10309" y="5891"/>
                </a:lnTo>
                <a:cubicBezTo>
                  <a:pt x="10401" y="5891"/>
                  <a:pt x="10481" y="5904"/>
                  <a:pt x="10567" y="5910"/>
                </a:cubicBezTo>
                <a:cubicBezTo>
                  <a:pt x="11107" y="5301"/>
                  <a:pt x="11886" y="4909"/>
                  <a:pt x="12764" y="4909"/>
                </a:cubicBezTo>
                <a:cubicBezTo>
                  <a:pt x="14390" y="4909"/>
                  <a:pt x="15709" y="6228"/>
                  <a:pt x="15709" y="7855"/>
                </a:cubicBezTo>
                <a:moveTo>
                  <a:pt x="11716" y="6199"/>
                </a:moveTo>
                <a:cubicBezTo>
                  <a:pt x="12102" y="6387"/>
                  <a:pt x="12403" y="6637"/>
                  <a:pt x="12649" y="6884"/>
                </a:cubicBezTo>
                <a:cubicBezTo>
                  <a:pt x="12687" y="6880"/>
                  <a:pt x="12724" y="6873"/>
                  <a:pt x="12764" y="6873"/>
                </a:cubicBezTo>
                <a:cubicBezTo>
                  <a:pt x="13306" y="6873"/>
                  <a:pt x="13745" y="7313"/>
                  <a:pt x="13745" y="7855"/>
                </a:cubicBezTo>
                <a:lnTo>
                  <a:pt x="14727" y="7855"/>
                </a:lnTo>
                <a:cubicBezTo>
                  <a:pt x="14727" y="6770"/>
                  <a:pt x="13848" y="5891"/>
                  <a:pt x="12764" y="5891"/>
                </a:cubicBezTo>
                <a:cubicBezTo>
                  <a:pt x="12377" y="5891"/>
                  <a:pt x="12020" y="6006"/>
                  <a:pt x="11716" y="6199"/>
                </a:cubicBezTo>
                <a:moveTo>
                  <a:pt x="19636" y="1964"/>
                </a:moveTo>
                <a:lnTo>
                  <a:pt x="17673" y="1964"/>
                </a:lnTo>
                <a:cubicBezTo>
                  <a:pt x="16200" y="1964"/>
                  <a:pt x="16200" y="0"/>
                  <a:pt x="14236" y="0"/>
                </a:cubicBezTo>
                <a:lnTo>
                  <a:pt x="11291" y="0"/>
                </a:lnTo>
                <a:cubicBezTo>
                  <a:pt x="9327" y="0"/>
                  <a:pt x="9327" y="1964"/>
                  <a:pt x="7855" y="1964"/>
                </a:cubicBezTo>
                <a:lnTo>
                  <a:pt x="5891" y="1964"/>
                </a:lnTo>
                <a:cubicBezTo>
                  <a:pt x="4806" y="1964"/>
                  <a:pt x="3927" y="2843"/>
                  <a:pt x="3927" y="3927"/>
                </a:cubicBezTo>
                <a:lnTo>
                  <a:pt x="3927" y="7855"/>
                </a:lnTo>
                <a:cubicBezTo>
                  <a:pt x="4125" y="7855"/>
                  <a:pt x="4236" y="7769"/>
                  <a:pt x="4627" y="7318"/>
                </a:cubicBezTo>
                <a:cubicBezTo>
                  <a:pt x="4712" y="7220"/>
                  <a:pt x="4807" y="7113"/>
                  <a:pt x="4909" y="7005"/>
                </a:cubicBezTo>
                <a:lnTo>
                  <a:pt x="4909" y="3927"/>
                </a:lnTo>
                <a:cubicBezTo>
                  <a:pt x="4909" y="3386"/>
                  <a:pt x="5349" y="2945"/>
                  <a:pt x="5891" y="2945"/>
                </a:cubicBezTo>
                <a:lnTo>
                  <a:pt x="7855" y="2945"/>
                </a:lnTo>
                <a:cubicBezTo>
                  <a:pt x="9818" y="2945"/>
                  <a:pt x="9818" y="982"/>
                  <a:pt x="11291" y="982"/>
                </a:cubicBezTo>
                <a:lnTo>
                  <a:pt x="12764" y="982"/>
                </a:lnTo>
                <a:lnTo>
                  <a:pt x="14236" y="982"/>
                </a:lnTo>
                <a:cubicBezTo>
                  <a:pt x="15709" y="982"/>
                  <a:pt x="15709" y="2945"/>
                  <a:pt x="17673" y="2945"/>
                </a:cubicBezTo>
                <a:lnTo>
                  <a:pt x="19636" y="2945"/>
                </a:lnTo>
                <a:cubicBezTo>
                  <a:pt x="20178" y="2945"/>
                  <a:pt x="20618" y="3386"/>
                  <a:pt x="20618" y="3927"/>
                </a:cubicBezTo>
                <a:lnTo>
                  <a:pt x="20618" y="12764"/>
                </a:lnTo>
                <a:cubicBezTo>
                  <a:pt x="20618" y="13306"/>
                  <a:pt x="20178" y="13745"/>
                  <a:pt x="19636" y="13745"/>
                </a:cubicBezTo>
                <a:lnTo>
                  <a:pt x="18655" y="13745"/>
                </a:lnTo>
                <a:lnTo>
                  <a:pt x="18655" y="14727"/>
                </a:lnTo>
                <a:lnTo>
                  <a:pt x="19636" y="14727"/>
                </a:lnTo>
                <a:cubicBezTo>
                  <a:pt x="20721" y="14727"/>
                  <a:pt x="21600" y="13849"/>
                  <a:pt x="21600" y="12764"/>
                </a:cubicBezTo>
                <a:lnTo>
                  <a:pt x="21600" y="3927"/>
                </a:lnTo>
                <a:cubicBezTo>
                  <a:pt x="21600" y="2843"/>
                  <a:pt x="20721" y="1964"/>
                  <a:pt x="19636" y="1964"/>
                </a:cubicBezTo>
                <a:moveTo>
                  <a:pt x="16691" y="19636"/>
                </a:moveTo>
                <a:cubicBezTo>
                  <a:pt x="16691" y="20178"/>
                  <a:pt x="16251" y="20618"/>
                  <a:pt x="15709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0800"/>
                </a:lnTo>
                <a:cubicBezTo>
                  <a:pt x="982" y="10258"/>
                  <a:pt x="1422" y="9818"/>
                  <a:pt x="1964" y="9818"/>
                </a:cubicBezTo>
                <a:lnTo>
                  <a:pt x="3927" y="9818"/>
                </a:lnTo>
                <a:cubicBezTo>
                  <a:pt x="5891" y="9818"/>
                  <a:pt x="5891" y="7855"/>
                  <a:pt x="7364" y="7855"/>
                </a:cubicBezTo>
                <a:lnTo>
                  <a:pt x="8836" y="7855"/>
                </a:lnTo>
                <a:lnTo>
                  <a:pt x="10309" y="7855"/>
                </a:lnTo>
                <a:cubicBezTo>
                  <a:pt x="11782" y="7855"/>
                  <a:pt x="11782" y="9818"/>
                  <a:pt x="13745" y="9818"/>
                </a:cubicBezTo>
                <a:lnTo>
                  <a:pt x="15709" y="9818"/>
                </a:lnTo>
                <a:cubicBezTo>
                  <a:pt x="16251" y="9818"/>
                  <a:pt x="16691" y="10258"/>
                  <a:pt x="16691" y="10800"/>
                </a:cubicBezTo>
                <a:cubicBezTo>
                  <a:pt x="16691" y="10800"/>
                  <a:pt x="16691" y="19636"/>
                  <a:pt x="16691" y="19636"/>
                </a:cubicBezTo>
                <a:close/>
                <a:moveTo>
                  <a:pt x="15709" y="8836"/>
                </a:moveTo>
                <a:lnTo>
                  <a:pt x="13745" y="8836"/>
                </a:lnTo>
                <a:cubicBezTo>
                  <a:pt x="12273" y="8836"/>
                  <a:pt x="12273" y="6873"/>
                  <a:pt x="10309" y="6873"/>
                </a:cubicBezTo>
                <a:lnTo>
                  <a:pt x="7364" y="6873"/>
                </a:lnTo>
                <a:cubicBezTo>
                  <a:pt x="5400" y="6873"/>
                  <a:pt x="5400" y="8836"/>
                  <a:pt x="3927" y="8836"/>
                </a:cubicBezTo>
                <a:lnTo>
                  <a:pt x="1964" y="8836"/>
                </a:lnTo>
                <a:cubicBezTo>
                  <a:pt x="879" y="8836"/>
                  <a:pt x="0" y="9716"/>
                  <a:pt x="0" y="10800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5709" y="21600"/>
                </a:lnTo>
                <a:cubicBezTo>
                  <a:pt x="16794" y="21600"/>
                  <a:pt x="17673" y="20721"/>
                  <a:pt x="17673" y="19636"/>
                </a:cubicBezTo>
                <a:lnTo>
                  <a:pt x="17673" y="10800"/>
                </a:lnTo>
                <a:cubicBezTo>
                  <a:pt x="17673" y="9716"/>
                  <a:pt x="16794" y="8836"/>
                  <a:pt x="15709" y="8836"/>
                </a:cubicBezTo>
                <a:moveTo>
                  <a:pt x="19636" y="4909"/>
                </a:moveTo>
                <a:cubicBezTo>
                  <a:pt x="19636" y="4367"/>
                  <a:pt x="19197" y="3927"/>
                  <a:pt x="18655" y="3927"/>
                </a:cubicBezTo>
                <a:cubicBezTo>
                  <a:pt x="18113" y="3927"/>
                  <a:pt x="17673" y="4367"/>
                  <a:pt x="17673" y="4909"/>
                </a:cubicBezTo>
                <a:cubicBezTo>
                  <a:pt x="17673" y="5451"/>
                  <a:pt x="18113" y="5891"/>
                  <a:pt x="18655" y="5891"/>
                </a:cubicBezTo>
                <a:cubicBezTo>
                  <a:pt x="19197" y="5891"/>
                  <a:pt x="19636" y="5451"/>
                  <a:pt x="19636" y="4909"/>
                </a:cubicBezTo>
                <a:moveTo>
                  <a:pt x="19145" y="7364"/>
                </a:moveTo>
                <a:cubicBezTo>
                  <a:pt x="19145" y="7093"/>
                  <a:pt x="18925" y="6873"/>
                  <a:pt x="18655" y="6873"/>
                </a:cubicBezTo>
                <a:cubicBezTo>
                  <a:pt x="18384" y="6873"/>
                  <a:pt x="18164" y="7093"/>
                  <a:pt x="18164" y="7364"/>
                </a:cubicBezTo>
                <a:cubicBezTo>
                  <a:pt x="18164" y="7635"/>
                  <a:pt x="18384" y="7855"/>
                  <a:pt x="18655" y="7855"/>
                </a:cubicBezTo>
                <a:cubicBezTo>
                  <a:pt x="18925" y="7855"/>
                  <a:pt x="19145" y="7635"/>
                  <a:pt x="19145" y="7364"/>
                </a:cubicBezTo>
                <a:moveTo>
                  <a:pt x="8836" y="15709"/>
                </a:moveTo>
                <a:cubicBezTo>
                  <a:pt x="8294" y="15709"/>
                  <a:pt x="7855" y="15269"/>
                  <a:pt x="7855" y="14727"/>
                </a:cubicBezTo>
                <a:cubicBezTo>
                  <a:pt x="7855" y="14186"/>
                  <a:pt x="8294" y="13745"/>
                  <a:pt x="8836" y="13745"/>
                </a:cubicBezTo>
                <a:cubicBezTo>
                  <a:pt x="9378" y="13745"/>
                  <a:pt x="9818" y="14186"/>
                  <a:pt x="9818" y="14727"/>
                </a:cubicBezTo>
                <a:cubicBezTo>
                  <a:pt x="9818" y="15269"/>
                  <a:pt x="9378" y="15709"/>
                  <a:pt x="8836" y="15709"/>
                </a:cubicBezTo>
                <a:moveTo>
                  <a:pt x="8836" y="12764"/>
                </a:moveTo>
                <a:cubicBezTo>
                  <a:pt x="7752" y="12764"/>
                  <a:pt x="6873" y="13643"/>
                  <a:pt x="6873" y="14727"/>
                </a:cubicBezTo>
                <a:cubicBezTo>
                  <a:pt x="6873" y="15812"/>
                  <a:pt x="7752" y="16691"/>
                  <a:pt x="8836" y="16691"/>
                </a:cubicBezTo>
                <a:cubicBezTo>
                  <a:pt x="9921" y="16691"/>
                  <a:pt x="10800" y="15812"/>
                  <a:pt x="10800" y="14727"/>
                </a:cubicBezTo>
                <a:cubicBezTo>
                  <a:pt x="10800" y="13643"/>
                  <a:pt x="9921" y="12764"/>
                  <a:pt x="8836" y="12764"/>
                </a:cubicBezTo>
                <a:moveTo>
                  <a:pt x="14727" y="10800"/>
                </a:moveTo>
                <a:cubicBezTo>
                  <a:pt x="14185" y="10800"/>
                  <a:pt x="13745" y="11240"/>
                  <a:pt x="13745" y="11782"/>
                </a:cubicBezTo>
                <a:cubicBezTo>
                  <a:pt x="13745" y="12325"/>
                  <a:pt x="14185" y="12764"/>
                  <a:pt x="14727" y="12764"/>
                </a:cubicBezTo>
                <a:cubicBezTo>
                  <a:pt x="15269" y="12764"/>
                  <a:pt x="15709" y="12325"/>
                  <a:pt x="15709" y="11782"/>
                </a:cubicBezTo>
                <a:cubicBezTo>
                  <a:pt x="15709" y="11240"/>
                  <a:pt x="15269" y="10800"/>
                  <a:pt x="14727" y="10800"/>
                </a:cubicBezTo>
                <a:moveTo>
                  <a:pt x="14727" y="13745"/>
                </a:moveTo>
                <a:cubicBezTo>
                  <a:pt x="14456" y="13745"/>
                  <a:pt x="14236" y="13966"/>
                  <a:pt x="14236" y="14236"/>
                </a:cubicBezTo>
                <a:cubicBezTo>
                  <a:pt x="14236" y="14508"/>
                  <a:pt x="14456" y="14727"/>
                  <a:pt x="14727" y="14727"/>
                </a:cubicBezTo>
                <a:cubicBezTo>
                  <a:pt x="14998" y="14727"/>
                  <a:pt x="15218" y="14508"/>
                  <a:pt x="15218" y="14236"/>
                </a:cubicBezTo>
                <a:cubicBezTo>
                  <a:pt x="15218" y="13966"/>
                  <a:pt x="14998" y="13745"/>
                  <a:pt x="14727" y="13745"/>
                </a:cubicBezTo>
                <a:moveTo>
                  <a:pt x="8836" y="17673"/>
                </a:moveTo>
                <a:cubicBezTo>
                  <a:pt x="7210" y="17673"/>
                  <a:pt x="5891" y="16354"/>
                  <a:pt x="5891" y="14727"/>
                </a:cubicBezTo>
                <a:cubicBezTo>
                  <a:pt x="5891" y="13101"/>
                  <a:pt x="7210" y="11782"/>
                  <a:pt x="8836" y="11782"/>
                </a:cubicBezTo>
                <a:cubicBezTo>
                  <a:pt x="10463" y="11782"/>
                  <a:pt x="11782" y="13101"/>
                  <a:pt x="11782" y="14727"/>
                </a:cubicBezTo>
                <a:cubicBezTo>
                  <a:pt x="11782" y="16354"/>
                  <a:pt x="10463" y="17673"/>
                  <a:pt x="8836" y="17673"/>
                </a:cubicBezTo>
                <a:moveTo>
                  <a:pt x="8836" y="10800"/>
                </a:moveTo>
                <a:cubicBezTo>
                  <a:pt x="6668" y="10800"/>
                  <a:pt x="4909" y="12558"/>
                  <a:pt x="4909" y="14727"/>
                </a:cubicBezTo>
                <a:cubicBezTo>
                  <a:pt x="4909" y="16897"/>
                  <a:pt x="6668" y="18655"/>
                  <a:pt x="8836" y="18655"/>
                </a:cubicBezTo>
                <a:cubicBezTo>
                  <a:pt x="11005" y="18655"/>
                  <a:pt x="12764" y="16897"/>
                  <a:pt x="12764" y="14727"/>
                </a:cubicBezTo>
                <a:cubicBezTo>
                  <a:pt x="12764" y="12558"/>
                  <a:pt x="11005" y="10800"/>
                  <a:pt x="8836" y="108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6" name="Shape 2660"/>
          <p:cNvSpPr/>
          <p:nvPr/>
        </p:nvSpPr>
        <p:spPr>
          <a:xfrm>
            <a:off x="2458349" y="221625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7673"/>
                </a:moveTo>
                <a:cubicBezTo>
                  <a:pt x="20618" y="18215"/>
                  <a:pt x="20178" y="18655"/>
                  <a:pt x="19636" y="18655"/>
                </a:cubicBezTo>
                <a:lnTo>
                  <a:pt x="1964" y="18655"/>
                </a:lnTo>
                <a:cubicBezTo>
                  <a:pt x="1422" y="18655"/>
                  <a:pt x="982" y="18215"/>
                  <a:pt x="982" y="17673"/>
                </a:cubicBezTo>
                <a:lnTo>
                  <a:pt x="982" y="5891"/>
                </a:lnTo>
                <a:cubicBezTo>
                  <a:pt x="982" y="5349"/>
                  <a:pt x="1422" y="4909"/>
                  <a:pt x="1964" y="4909"/>
                </a:cubicBezTo>
                <a:lnTo>
                  <a:pt x="19636" y="4909"/>
                </a:lnTo>
                <a:cubicBezTo>
                  <a:pt x="20178" y="4909"/>
                  <a:pt x="20618" y="5349"/>
                  <a:pt x="20618" y="5891"/>
                </a:cubicBezTo>
                <a:cubicBezTo>
                  <a:pt x="20618" y="5891"/>
                  <a:pt x="20618" y="17673"/>
                  <a:pt x="20618" y="17673"/>
                </a:cubicBezTo>
                <a:close/>
                <a:moveTo>
                  <a:pt x="19636" y="3927"/>
                </a:moveTo>
                <a:lnTo>
                  <a:pt x="12476" y="3927"/>
                </a:lnTo>
                <a:lnTo>
                  <a:pt x="14476" y="1927"/>
                </a:lnTo>
                <a:cubicBezTo>
                  <a:pt x="14557" y="1949"/>
                  <a:pt x="14640" y="1964"/>
                  <a:pt x="14727" y="1964"/>
                </a:cubicBezTo>
                <a:cubicBezTo>
                  <a:pt x="15269" y="1964"/>
                  <a:pt x="15709" y="1524"/>
                  <a:pt x="15709" y="982"/>
                </a:cubicBezTo>
                <a:cubicBezTo>
                  <a:pt x="15709" y="440"/>
                  <a:pt x="15269" y="0"/>
                  <a:pt x="14727" y="0"/>
                </a:cubicBezTo>
                <a:cubicBezTo>
                  <a:pt x="14185" y="0"/>
                  <a:pt x="13745" y="440"/>
                  <a:pt x="13745" y="982"/>
                </a:cubicBezTo>
                <a:cubicBezTo>
                  <a:pt x="13745" y="1069"/>
                  <a:pt x="13761" y="1153"/>
                  <a:pt x="13782" y="1233"/>
                </a:cubicBezTo>
                <a:lnTo>
                  <a:pt x="11088" y="3927"/>
                </a:lnTo>
                <a:lnTo>
                  <a:pt x="10513" y="3927"/>
                </a:lnTo>
                <a:lnTo>
                  <a:pt x="7818" y="1233"/>
                </a:lnTo>
                <a:cubicBezTo>
                  <a:pt x="7839" y="1153"/>
                  <a:pt x="7855" y="1069"/>
                  <a:pt x="7855" y="982"/>
                </a:cubicBezTo>
                <a:cubicBezTo>
                  <a:pt x="7855" y="440"/>
                  <a:pt x="7415" y="0"/>
                  <a:pt x="6873" y="0"/>
                </a:cubicBezTo>
                <a:cubicBezTo>
                  <a:pt x="6331" y="0"/>
                  <a:pt x="5891" y="440"/>
                  <a:pt x="5891" y="982"/>
                </a:cubicBezTo>
                <a:cubicBezTo>
                  <a:pt x="5891" y="1524"/>
                  <a:pt x="6331" y="1964"/>
                  <a:pt x="6873" y="1964"/>
                </a:cubicBezTo>
                <a:cubicBezTo>
                  <a:pt x="6960" y="1964"/>
                  <a:pt x="7043" y="1949"/>
                  <a:pt x="7124" y="1927"/>
                </a:cubicBezTo>
                <a:lnTo>
                  <a:pt x="9124" y="3927"/>
                </a:lnTo>
                <a:lnTo>
                  <a:pt x="1964" y="3927"/>
                </a:lnTo>
                <a:cubicBezTo>
                  <a:pt x="879" y="3927"/>
                  <a:pt x="0" y="4806"/>
                  <a:pt x="0" y="5891"/>
                </a:cubicBezTo>
                <a:lnTo>
                  <a:pt x="0" y="17673"/>
                </a:lnTo>
                <a:cubicBezTo>
                  <a:pt x="0" y="18757"/>
                  <a:pt x="879" y="19637"/>
                  <a:pt x="1964" y="19637"/>
                </a:cubicBezTo>
                <a:lnTo>
                  <a:pt x="3927" y="19637"/>
                </a:lnTo>
                <a:lnTo>
                  <a:pt x="3927" y="21109"/>
                </a:lnTo>
                <a:cubicBezTo>
                  <a:pt x="3927" y="21381"/>
                  <a:pt x="4147" y="21600"/>
                  <a:pt x="4418" y="21600"/>
                </a:cubicBezTo>
                <a:cubicBezTo>
                  <a:pt x="4689" y="21600"/>
                  <a:pt x="4909" y="21381"/>
                  <a:pt x="4909" y="21109"/>
                </a:cubicBezTo>
                <a:lnTo>
                  <a:pt x="4909" y="20618"/>
                </a:lnTo>
                <a:lnTo>
                  <a:pt x="16691" y="20618"/>
                </a:lnTo>
                <a:lnTo>
                  <a:pt x="16691" y="21109"/>
                </a:lnTo>
                <a:cubicBezTo>
                  <a:pt x="16691" y="21381"/>
                  <a:pt x="16911" y="21600"/>
                  <a:pt x="17182" y="21600"/>
                </a:cubicBezTo>
                <a:cubicBezTo>
                  <a:pt x="17453" y="21600"/>
                  <a:pt x="17673" y="21381"/>
                  <a:pt x="17673" y="21109"/>
                </a:cubicBezTo>
                <a:lnTo>
                  <a:pt x="17673" y="19637"/>
                </a:lnTo>
                <a:lnTo>
                  <a:pt x="19636" y="19637"/>
                </a:lnTo>
                <a:cubicBezTo>
                  <a:pt x="20721" y="19637"/>
                  <a:pt x="21600" y="18757"/>
                  <a:pt x="21600" y="17673"/>
                </a:cubicBezTo>
                <a:lnTo>
                  <a:pt x="21600" y="5891"/>
                </a:lnTo>
                <a:cubicBezTo>
                  <a:pt x="21600" y="4806"/>
                  <a:pt x="20721" y="3927"/>
                  <a:pt x="19636" y="3927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7" name="Shape 2661"/>
          <p:cNvSpPr/>
          <p:nvPr/>
        </p:nvSpPr>
        <p:spPr>
          <a:xfrm>
            <a:off x="2991610" y="221625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818" y="7855"/>
                </a:moveTo>
                <a:lnTo>
                  <a:pt x="7855" y="7855"/>
                </a:lnTo>
                <a:lnTo>
                  <a:pt x="7855" y="9818"/>
                </a:lnTo>
                <a:lnTo>
                  <a:pt x="9818" y="9818"/>
                </a:lnTo>
                <a:cubicBezTo>
                  <a:pt x="9818" y="9818"/>
                  <a:pt x="9818" y="7855"/>
                  <a:pt x="9818" y="7855"/>
                </a:cubicBezTo>
                <a:close/>
                <a:moveTo>
                  <a:pt x="5891" y="7855"/>
                </a:moveTo>
                <a:lnTo>
                  <a:pt x="3927" y="7855"/>
                </a:lnTo>
                <a:lnTo>
                  <a:pt x="3927" y="9818"/>
                </a:lnTo>
                <a:lnTo>
                  <a:pt x="5891" y="9818"/>
                </a:lnTo>
                <a:cubicBezTo>
                  <a:pt x="5891" y="9818"/>
                  <a:pt x="5891" y="7855"/>
                  <a:pt x="5891" y="7855"/>
                </a:cubicBezTo>
                <a:close/>
                <a:moveTo>
                  <a:pt x="13745" y="7855"/>
                </a:moveTo>
                <a:lnTo>
                  <a:pt x="11782" y="7855"/>
                </a:lnTo>
                <a:lnTo>
                  <a:pt x="11782" y="9818"/>
                </a:lnTo>
                <a:lnTo>
                  <a:pt x="13745" y="9818"/>
                </a:lnTo>
                <a:cubicBezTo>
                  <a:pt x="13745" y="9818"/>
                  <a:pt x="13745" y="7855"/>
                  <a:pt x="13745" y="7855"/>
                </a:cubicBezTo>
                <a:close/>
                <a:moveTo>
                  <a:pt x="7855" y="13745"/>
                </a:moveTo>
                <a:lnTo>
                  <a:pt x="9818" y="13745"/>
                </a:lnTo>
                <a:lnTo>
                  <a:pt x="9818" y="11782"/>
                </a:lnTo>
                <a:lnTo>
                  <a:pt x="7855" y="11782"/>
                </a:lnTo>
                <a:cubicBezTo>
                  <a:pt x="7855" y="11782"/>
                  <a:pt x="7855" y="13745"/>
                  <a:pt x="7855" y="13745"/>
                </a:cubicBezTo>
                <a:close/>
                <a:moveTo>
                  <a:pt x="13745" y="11782"/>
                </a:moveTo>
                <a:lnTo>
                  <a:pt x="15709" y="11782"/>
                </a:lnTo>
                <a:lnTo>
                  <a:pt x="15709" y="9818"/>
                </a:lnTo>
                <a:lnTo>
                  <a:pt x="13745" y="9818"/>
                </a:lnTo>
                <a:cubicBezTo>
                  <a:pt x="13745" y="9818"/>
                  <a:pt x="13745" y="11782"/>
                  <a:pt x="13745" y="11782"/>
                </a:cubicBezTo>
                <a:close/>
                <a:moveTo>
                  <a:pt x="5891" y="11782"/>
                </a:moveTo>
                <a:lnTo>
                  <a:pt x="3927" y="11782"/>
                </a:lnTo>
                <a:lnTo>
                  <a:pt x="3927" y="13745"/>
                </a:lnTo>
                <a:lnTo>
                  <a:pt x="5891" y="13745"/>
                </a:lnTo>
                <a:cubicBezTo>
                  <a:pt x="5891" y="13745"/>
                  <a:pt x="5891" y="11782"/>
                  <a:pt x="5891" y="11782"/>
                </a:cubicBezTo>
                <a:close/>
                <a:moveTo>
                  <a:pt x="11782" y="13745"/>
                </a:moveTo>
                <a:lnTo>
                  <a:pt x="13745" y="13745"/>
                </a:lnTo>
                <a:lnTo>
                  <a:pt x="13745" y="11782"/>
                </a:lnTo>
                <a:lnTo>
                  <a:pt x="11782" y="11782"/>
                </a:lnTo>
                <a:cubicBezTo>
                  <a:pt x="11782" y="11782"/>
                  <a:pt x="11782" y="13745"/>
                  <a:pt x="11782" y="13745"/>
                </a:cubicBezTo>
                <a:close/>
                <a:moveTo>
                  <a:pt x="13745" y="15709"/>
                </a:moveTo>
                <a:lnTo>
                  <a:pt x="15709" y="15709"/>
                </a:lnTo>
                <a:lnTo>
                  <a:pt x="15709" y="13745"/>
                </a:lnTo>
                <a:lnTo>
                  <a:pt x="13745" y="13745"/>
                </a:lnTo>
                <a:cubicBezTo>
                  <a:pt x="13745" y="13745"/>
                  <a:pt x="13745" y="15709"/>
                  <a:pt x="13745" y="15709"/>
                </a:cubicBezTo>
                <a:close/>
                <a:moveTo>
                  <a:pt x="17673" y="7855"/>
                </a:moveTo>
                <a:lnTo>
                  <a:pt x="19636" y="7855"/>
                </a:lnTo>
                <a:lnTo>
                  <a:pt x="19636" y="5891"/>
                </a:lnTo>
                <a:lnTo>
                  <a:pt x="17673" y="5891"/>
                </a:lnTo>
                <a:cubicBezTo>
                  <a:pt x="17673" y="5891"/>
                  <a:pt x="17673" y="7855"/>
                  <a:pt x="17673" y="7855"/>
                </a:cubicBezTo>
                <a:close/>
                <a:moveTo>
                  <a:pt x="15709" y="9818"/>
                </a:moveTo>
                <a:lnTo>
                  <a:pt x="17673" y="9818"/>
                </a:lnTo>
                <a:lnTo>
                  <a:pt x="17673" y="7855"/>
                </a:lnTo>
                <a:lnTo>
                  <a:pt x="15709" y="7855"/>
                </a:lnTo>
                <a:cubicBezTo>
                  <a:pt x="15709" y="7855"/>
                  <a:pt x="15709" y="9818"/>
                  <a:pt x="15709" y="9818"/>
                </a:cubicBezTo>
                <a:close/>
                <a:moveTo>
                  <a:pt x="20618" y="17673"/>
                </a:moveTo>
                <a:cubicBezTo>
                  <a:pt x="20618" y="18215"/>
                  <a:pt x="20178" y="18655"/>
                  <a:pt x="19636" y="18655"/>
                </a:cubicBezTo>
                <a:lnTo>
                  <a:pt x="1964" y="18655"/>
                </a:lnTo>
                <a:cubicBezTo>
                  <a:pt x="1422" y="18655"/>
                  <a:pt x="982" y="18215"/>
                  <a:pt x="982" y="17673"/>
                </a:cubicBezTo>
                <a:lnTo>
                  <a:pt x="982" y="5891"/>
                </a:lnTo>
                <a:cubicBezTo>
                  <a:pt x="982" y="5349"/>
                  <a:pt x="1422" y="4909"/>
                  <a:pt x="1964" y="4909"/>
                </a:cubicBezTo>
                <a:lnTo>
                  <a:pt x="19636" y="4909"/>
                </a:lnTo>
                <a:cubicBezTo>
                  <a:pt x="20178" y="4909"/>
                  <a:pt x="20618" y="5349"/>
                  <a:pt x="20618" y="5891"/>
                </a:cubicBezTo>
                <a:cubicBezTo>
                  <a:pt x="20618" y="5891"/>
                  <a:pt x="20618" y="17673"/>
                  <a:pt x="20618" y="17673"/>
                </a:cubicBezTo>
                <a:close/>
                <a:moveTo>
                  <a:pt x="19636" y="3927"/>
                </a:moveTo>
                <a:lnTo>
                  <a:pt x="12476" y="3927"/>
                </a:lnTo>
                <a:lnTo>
                  <a:pt x="14476" y="1927"/>
                </a:lnTo>
                <a:cubicBezTo>
                  <a:pt x="14557" y="1949"/>
                  <a:pt x="14640" y="1964"/>
                  <a:pt x="14727" y="1964"/>
                </a:cubicBezTo>
                <a:cubicBezTo>
                  <a:pt x="15269" y="1964"/>
                  <a:pt x="15709" y="1524"/>
                  <a:pt x="15709" y="982"/>
                </a:cubicBezTo>
                <a:cubicBezTo>
                  <a:pt x="15709" y="440"/>
                  <a:pt x="15269" y="0"/>
                  <a:pt x="14727" y="0"/>
                </a:cubicBezTo>
                <a:cubicBezTo>
                  <a:pt x="14185" y="0"/>
                  <a:pt x="13745" y="440"/>
                  <a:pt x="13745" y="982"/>
                </a:cubicBezTo>
                <a:cubicBezTo>
                  <a:pt x="13745" y="1069"/>
                  <a:pt x="13761" y="1152"/>
                  <a:pt x="13782" y="1233"/>
                </a:cubicBezTo>
                <a:lnTo>
                  <a:pt x="11088" y="3927"/>
                </a:lnTo>
                <a:lnTo>
                  <a:pt x="10513" y="3927"/>
                </a:lnTo>
                <a:lnTo>
                  <a:pt x="7818" y="1233"/>
                </a:lnTo>
                <a:cubicBezTo>
                  <a:pt x="7839" y="1152"/>
                  <a:pt x="7855" y="1069"/>
                  <a:pt x="7855" y="982"/>
                </a:cubicBezTo>
                <a:cubicBezTo>
                  <a:pt x="7855" y="440"/>
                  <a:pt x="7415" y="0"/>
                  <a:pt x="6873" y="0"/>
                </a:cubicBezTo>
                <a:cubicBezTo>
                  <a:pt x="6331" y="0"/>
                  <a:pt x="5891" y="440"/>
                  <a:pt x="5891" y="982"/>
                </a:cubicBezTo>
                <a:cubicBezTo>
                  <a:pt x="5891" y="1524"/>
                  <a:pt x="6331" y="1964"/>
                  <a:pt x="6873" y="1964"/>
                </a:cubicBezTo>
                <a:cubicBezTo>
                  <a:pt x="6960" y="1964"/>
                  <a:pt x="7043" y="1949"/>
                  <a:pt x="7124" y="1927"/>
                </a:cubicBezTo>
                <a:lnTo>
                  <a:pt x="9124" y="3927"/>
                </a:lnTo>
                <a:lnTo>
                  <a:pt x="1964" y="3927"/>
                </a:lnTo>
                <a:cubicBezTo>
                  <a:pt x="879" y="3927"/>
                  <a:pt x="0" y="4806"/>
                  <a:pt x="0" y="5891"/>
                </a:cubicBezTo>
                <a:lnTo>
                  <a:pt x="0" y="17673"/>
                </a:lnTo>
                <a:cubicBezTo>
                  <a:pt x="0" y="18757"/>
                  <a:pt x="879" y="19637"/>
                  <a:pt x="1964" y="19637"/>
                </a:cubicBezTo>
                <a:lnTo>
                  <a:pt x="3927" y="19637"/>
                </a:lnTo>
                <a:lnTo>
                  <a:pt x="3927" y="21109"/>
                </a:lnTo>
                <a:cubicBezTo>
                  <a:pt x="3927" y="21380"/>
                  <a:pt x="4147" y="21600"/>
                  <a:pt x="4418" y="21600"/>
                </a:cubicBezTo>
                <a:cubicBezTo>
                  <a:pt x="4689" y="21600"/>
                  <a:pt x="4909" y="21380"/>
                  <a:pt x="4909" y="21109"/>
                </a:cubicBezTo>
                <a:lnTo>
                  <a:pt x="4909" y="20618"/>
                </a:lnTo>
                <a:lnTo>
                  <a:pt x="16691" y="20618"/>
                </a:lnTo>
                <a:lnTo>
                  <a:pt x="16691" y="21109"/>
                </a:lnTo>
                <a:cubicBezTo>
                  <a:pt x="16691" y="21380"/>
                  <a:pt x="16911" y="21600"/>
                  <a:pt x="17182" y="21600"/>
                </a:cubicBezTo>
                <a:cubicBezTo>
                  <a:pt x="17453" y="21600"/>
                  <a:pt x="17673" y="21380"/>
                  <a:pt x="17673" y="21109"/>
                </a:cubicBezTo>
                <a:lnTo>
                  <a:pt x="17673" y="19637"/>
                </a:lnTo>
                <a:lnTo>
                  <a:pt x="19636" y="19637"/>
                </a:lnTo>
                <a:cubicBezTo>
                  <a:pt x="20721" y="19637"/>
                  <a:pt x="21600" y="18757"/>
                  <a:pt x="21600" y="17673"/>
                </a:cubicBezTo>
                <a:lnTo>
                  <a:pt x="21600" y="5891"/>
                </a:lnTo>
                <a:cubicBezTo>
                  <a:pt x="21600" y="4806"/>
                  <a:pt x="20721" y="3927"/>
                  <a:pt x="19636" y="3927"/>
                </a:cubicBezTo>
                <a:moveTo>
                  <a:pt x="5891" y="15709"/>
                </a:moveTo>
                <a:lnTo>
                  <a:pt x="7855" y="15709"/>
                </a:lnTo>
                <a:lnTo>
                  <a:pt x="7855" y="13745"/>
                </a:lnTo>
                <a:lnTo>
                  <a:pt x="5891" y="13745"/>
                </a:lnTo>
                <a:cubicBezTo>
                  <a:pt x="5891" y="13745"/>
                  <a:pt x="5891" y="15709"/>
                  <a:pt x="5891" y="15709"/>
                </a:cubicBezTo>
                <a:close/>
                <a:moveTo>
                  <a:pt x="9818" y="15709"/>
                </a:moveTo>
                <a:lnTo>
                  <a:pt x="11782" y="15709"/>
                </a:lnTo>
                <a:lnTo>
                  <a:pt x="11782" y="13745"/>
                </a:lnTo>
                <a:lnTo>
                  <a:pt x="9818" y="13745"/>
                </a:lnTo>
                <a:cubicBezTo>
                  <a:pt x="9818" y="13745"/>
                  <a:pt x="9818" y="15709"/>
                  <a:pt x="9818" y="15709"/>
                </a:cubicBezTo>
                <a:close/>
                <a:moveTo>
                  <a:pt x="7855" y="9818"/>
                </a:moveTo>
                <a:lnTo>
                  <a:pt x="5891" y="9818"/>
                </a:lnTo>
                <a:lnTo>
                  <a:pt x="5891" y="11782"/>
                </a:lnTo>
                <a:lnTo>
                  <a:pt x="7855" y="11782"/>
                </a:lnTo>
                <a:cubicBezTo>
                  <a:pt x="7855" y="11782"/>
                  <a:pt x="7855" y="9818"/>
                  <a:pt x="7855" y="9818"/>
                </a:cubicBezTo>
                <a:close/>
                <a:moveTo>
                  <a:pt x="15709" y="13745"/>
                </a:moveTo>
                <a:lnTo>
                  <a:pt x="17673" y="13745"/>
                </a:lnTo>
                <a:lnTo>
                  <a:pt x="17673" y="11782"/>
                </a:lnTo>
                <a:lnTo>
                  <a:pt x="15709" y="11782"/>
                </a:lnTo>
                <a:cubicBezTo>
                  <a:pt x="15709" y="11782"/>
                  <a:pt x="15709" y="13745"/>
                  <a:pt x="15709" y="13745"/>
                </a:cubicBezTo>
                <a:close/>
                <a:moveTo>
                  <a:pt x="1964" y="7855"/>
                </a:moveTo>
                <a:lnTo>
                  <a:pt x="3927" y="7855"/>
                </a:lnTo>
                <a:lnTo>
                  <a:pt x="3927" y="5891"/>
                </a:lnTo>
                <a:lnTo>
                  <a:pt x="1964" y="5891"/>
                </a:lnTo>
                <a:cubicBezTo>
                  <a:pt x="1964" y="5891"/>
                  <a:pt x="1964" y="7855"/>
                  <a:pt x="1964" y="7855"/>
                </a:cubicBezTo>
                <a:close/>
                <a:moveTo>
                  <a:pt x="3927" y="17673"/>
                </a:moveTo>
                <a:lnTo>
                  <a:pt x="5891" y="17673"/>
                </a:lnTo>
                <a:lnTo>
                  <a:pt x="5891" y="15709"/>
                </a:lnTo>
                <a:lnTo>
                  <a:pt x="3927" y="15709"/>
                </a:lnTo>
                <a:cubicBezTo>
                  <a:pt x="3927" y="15709"/>
                  <a:pt x="3927" y="17673"/>
                  <a:pt x="3927" y="17673"/>
                </a:cubicBezTo>
                <a:close/>
                <a:moveTo>
                  <a:pt x="11782" y="5891"/>
                </a:moveTo>
                <a:lnTo>
                  <a:pt x="9818" y="5891"/>
                </a:lnTo>
                <a:lnTo>
                  <a:pt x="9818" y="7855"/>
                </a:lnTo>
                <a:lnTo>
                  <a:pt x="11782" y="7855"/>
                </a:lnTo>
                <a:cubicBezTo>
                  <a:pt x="11782" y="7855"/>
                  <a:pt x="11782" y="5891"/>
                  <a:pt x="11782" y="5891"/>
                </a:cubicBezTo>
                <a:close/>
                <a:moveTo>
                  <a:pt x="7855" y="5891"/>
                </a:moveTo>
                <a:lnTo>
                  <a:pt x="5891" y="5891"/>
                </a:lnTo>
                <a:lnTo>
                  <a:pt x="5891" y="7855"/>
                </a:lnTo>
                <a:lnTo>
                  <a:pt x="7855" y="7855"/>
                </a:lnTo>
                <a:cubicBezTo>
                  <a:pt x="7855" y="7855"/>
                  <a:pt x="7855" y="5891"/>
                  <a:pt x="7855" y="5891"/>
                </a:cubicBezTo>
                <a:close/>
                <a:moveTo>
                  <a:pt x="1964" y="15709"/>
                </a:moveTo>
                <a:lnTo>
                  <a:pt x="3927" y="15709"/>
                </a:lnTo>
                <a:lnTo>
                  <a:pt x="3927" y="13745"/>
                </a:lnTo>
                <a:lnTo>
                  <a:pt x="1964" y="13745"/>
                </a:lnTo>
                <a:cubicBezTo>
                  <a:pt x="1964" y="13745"/>
                  <a:pt x="1964" y="15709"/>
                  <a:pt x="1964" y="15709"/>
                </a:cubicBezTo>
                <a:close/>
                <a:moveTo>
                  <a:pt x="1964" y="11782"/>
                </a:moveTo>
                <a:lnTo>
                  <a:pt x="3927" y="11782"/>
                </a:lnTo>
                <a:lnTo>
                  <a:pt x="3927" y="9818"/>
                </a:lnTo>
                <a:lnTo>
                  <a:pt x="1964" y="9818"/>
                </a:lnTo>
                <a:cubicBezTo>
                  <a:pt x="1964" y="9818"/>
                  <a:pt x="1964" y="11782"/>
                  <a:pt x="1964" y="11782"/>
                </a:cubicBezTo>
                <a:close/>
                <a:moveTo>
                  <a:pt x="7855" y="17673"/>
                </a:moveTo>
                <a:lnTo>
                  <a:pt x="9818" y="17673"/>
                </a:lnTo>
                <a:lnTo>
                  <a:pt x="9818" y="15709"/>
                </a:lnTo>
                <a:lnTo>
                  <a:pt x="7855" y="15709"/>
                </a:lnTo>
                <a:cubicBezTo>
                  <a:pt x="7855" y="15709"/>
                  <a:pt x="7855" y="17673"/>
                  <a:pt x="7855" y="17673"/>
                </a:cubicBezTo>
                <a:close/>
                <a:moveTo>
                  <a:pt x="11782" y="17673"/>
                </a:moveTo>
                <a:lnTo>
                  <a:pt x="13745" y="17673"/>
                </a:lnTo>
                <a:lnTo>
                  <a:pt x="13745" y="15709"/>
                </a:lnTo>
                <a:lnTo>
                  <a:pt x="11782" y="15709"/>
                </a:lnTo>
                <a:cubicBezTo>
                  <a:pt x="11782" y="15709"/>
                  <a:pt x="11782" y="17673"/>
                  <a:pt x="11782" y="17673"/>
                </a:cubicBezTo>
                <a:close/>
                <a:moveTo>
                  <a:pt x="15709" y="17673"/>
                </a:moveTo>
                <a:lnTo>
                  <a:pt x="17673" y="17673"/>
                </a:lnTo>
                <a:lnTo>
                  <a:pt x="17673" y="15709"/>
                </a:lnTo>
                <a:lnTo>
                  <a:pt x="15709" y="15709"/>
                </a:lnTo>
                <a:cubicBezTo>
                  <a:pt x="15709" y="15709"/>
                  <a:pt x="15709" y="17673"/>
                  <a:pt x="15709" y="17673"/>
                </a:cubicBezTo>
                <a:close/>
                <a:moveTo>
                  <a:pt x="11782" y="9818"/>
                </a:moveTo>
                <a:lnTo>
                  <a:pt x="9818" y="9818"/>
                </a:lnTo>
                <a:lnTo>
                  <a:pt x="9818" y="11782"/>
                </a:lnTo>
                <a:lnTo>
                  <a:pt x="11782" y="11782"/>
                </a:lnTo>
                <a:cubicBezTo>
                  <a:pt x="11782" y="11782"/>
                  <a:pt x="11782" y="9818"/>
                  <a:pt x="11782" y="9818"/>
                </a:cubicBezTo>
                <a:close/>
                <a:moveTo>
                  <a:pt x="19636" y="9818"/>
                </a:moveTo>
                <a:lnTo>
                  <a:pt x="17673" y="9818"/>
                </a:lnTo>
                <a:lnTo>
                  <a:pt x="17673" y="11782"/>
                </a:lnTo>
                <a:lnTo>
                  <a:pt x="19636" y="11782"/>
                </a:lnTo>
                <a:cubicBezTo>
                  <a:pt x="19636" y="11782"/>
                  <a:pt x="19636" y="9818"/>
                  <a:pt x="19636" y="9818"/>
                </a:cubicBezTo>
                <a:close/>
                <a:moveTo>
                  <a:pt x="19636" y="13745"/>
                </a:moveTo>
                <a:lnTo>
                  <a:pt x="17673" y="13745"/>
                </a:lnTo>
                <a:lnTo>
                  <a:pt x="17673" y="15709"/>
                </a:lnTo>
                <a:lnTo>
                  <a:pt x="19636" y="15709"/>
                </a:lnTo>
                <a:cubicBezTo>
                  <a:pt x="19636" y="15709"/>
                  <a:pt x="19636" y="13745"/>
                  <a:pt x="19636" y="13745"/>
                </a:cubicBezTo>
                <a:close/>
                <a:moveTo>
                  <a:pt x="15709" y="5891"/>
                </a:moveTo>
                <a:lnTo>
                  <a:pt x="13745" y="5891"/>
                </a:lnTo>
                <a:lnTo>
                  <a:pt x="13745" y="7855"/>
                </a:lnTo>
                <a:lnTo>
                  <a:pt x="15709" y="7855"/>
                </a:lnTo>
                <a:cubicBezTo>
                  <a:pt x="15709" y="7855"/>
                  <a:pt x="15709" y="5891"/>
                  <a:pt x="15709" y="5891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8" name="Shape 2662"/>
          <p:cNvSpPr/>
          <p:nvPr/>
        </p:nvSpPr>
        <p:spPr>
          <a:xfrm>
            <a:off x="3524871" y="221625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655" y="11782"/>
                </a:moveTo>
                <a:cubicBezTo>
                  <a:pt x="18383" y="11782"/>
                  <a:pt x="18164" y="12002"/>
                  <a:pt x="18164" y="12273"/>
                </a:cubicBezTo>
                <a:cubicBezTo>
                  <a:pt x="18164" y="12544"/>
                  <a:pt x="18383" y="12764"/>
                  <a:pt x="18655" y="12764"/>
                </a:cubicBezTo>
                <a:cubicBezTo>
                  <a:pt x="18926" y="12764"/>
                  <a:pt x="19145" y="12544"/>
                  <a:pt x="19145" y="12273"/>
                </a:cubicBezTo>
                <a:cubicBezTo>
                  <a:pt x="19145" y="12002"/>
                  <a:pt x="18926" y="11782"/>
                  <a:pt x="18655" y="11782"/>
                </a:cubicBezTo>
                <a:moveTo>
                  <a:pt x="18655" y="13745"/>
                </a:moveTo>
                <a:cubicBezTo>
                  <a:pt x="18383" y="13745"/>
                  <a:pt x="18164" y="13966"/>
                  <a:pt x="18164" y="14236"/>
                </a:cubicBezTo>
                <a:cubicBezTo>
                  <a:pt x="18164" y="14508"/>
                  <a:pt x="18383" y="14727"/>
                  <a:pt x="18655" y="14727"/>
                </a:cubicBezTo>
                <a:cubicBezTo>
                  <a:pt x="18926" y="14727"/>
                  <a:pt x="19145" y="14508"/>
                  <a:pt x="19145" y="14236"/>
                </a:cubicBezTo>
                <a:cubicBezTo>
                  <a:pt x="19145" y="13966"/>
                  <a:pt x="18926" y="13745"/>
                  <a:pt x="18655" y="13745"/>
                </a:cubicBezTo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6691" y="20618"/>
                </a:lnTo>
                <a:lnTo>
                  <a:pt x="16691" y="6873"/>
                </a:lnTo>
                <a:lnTo>
                  <a:pt x="19636" y="6873"/>
                </a:lnTo>
                <a:cubicBezTo>
                  <a:pt x="20178" y="6873"/>
                  <a:pt x="20618" y="7313"/>
                  <a:pt x="20618" y="7855"/>
                </a:cubicBezTo>
                <a:cubicBezTo>
                  <a:pt x="20618" y="7855"/>
                  <a:pt x="20618" y="19636"/>
                  <a:pt x="20618" y="19636"/>
                </a:cubicBezTo>
                <a:close/>
                <a:moveTo>
                  <a:pt x="15709" y="20618"/>
                </a:move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7855"/>
                </a:lnTo>
                <a:cubicBezTo>
                  <a:pt x="982" y="7313"/>
                  <a:pt x="1422" y="6873"/>
                  <a:pt x="1964" y="6873"/>
                </a:cubicBezTo>
                <a:lnTo>
                  <a:pt x="15709" y="6873"/>
                </a:lnTo>
                <a:cubicBezTo>
                  <a:pt x="15709" y="6873"/>
                  <a:pt x="15709" y="20618"/>
                  <a:pt x="15709" y="20618"/>
                </a:cubicBezTo>
                <a:close/>
                <a:moveTo>
                  <a:pt x="19636" y="5891"/>
                </a:moveTo>
                <a:lnTo>
                  <a:pt x="13205" y="5891"/>
                </a:lnTo>
                <a:cubicBezTo>
                  <a:pt x="13069" y="5222"/>
                  <a:pt x="12657" y="4657"/>
                  <a:pt x="12097" y="4306"/>
                </a:cubicBezTo>
                <a:lnTo>
                  <a:pt x="14476" y="1927"/>
                </a:lnTo>
                <a:cubicBezTo>
                  <a:pt x="14557" y="1949"/>
                  <a:pt x="14640" y="1964"/>
                  <a:pt x="14727" y="1964"/>
                </a:cubicBezTo>
                <a:cubicBezTo>
                  <a:pt x="15269" y="1964"/>
                  <a:pt x="15709" y="1524"/>
                  <a:pt x="15709" y="982"/>
                </a:cubicBezTo>
                <a:cubicBezTo>
                  <a:pt x="15709" y="440"/>
                  <a:pt x="15269" y="0"/>
                  <a:pt x="14727" y="0"/>
                </a:cubicBezTo>
                <a:cubicBezTo>
                  <a:pt x="14186" y="0"/>
                  <a:pt x="13745" y="440"/>
                  <a:pt x="13745" y="982"/>
                </a:cubicBezTo>
                <a:cubicBezTo>
                  <a:pt x="13745" y="1070"/>
                  <a:pt x="13761" y="1153"/>
                  <a:pt x="13782" y="1233"/>
                </a:cubicBezTo>
                <a:lnTo>
                  <a:pt x="11061" y="3954"/>
                </a:lnTo>
                <a:cubicBezTo>
                  <a:pt x="10975" y="3945"/>
                  <a:pt x="10889" y="3927"/>
                  <a:pt x="10800" y="3927"/>
                </a:cubicBezTo>
                <a:cubicBezTo>
                  <a:pt x="10711" y="3927"/>
                  <a:pt x="10625" y="3945"/>
                  <a:pt x="10539" y="3954"/>
                </a:cubicBezTo>
                <a:lnTo>
                  <a:pt x="7818" y="1233"/>
                </a:lnTo>
                <a:cubicBezTo>
                  <a:pt x="7839" y="1153"/>
                  <a:pt x="7855" y="1070"/>
                  <a:pt x="7855" y="982"/>
                </a:cubicBezTo>
                <a:cubicBezTo>
                  <a:pt x="7855" y="440"/>
                  <a:pt x="7414" y="0"/>
                  <a:pt x="6873" y="0"/>
                </a:cubicBezTo>
                <a:cubicBezTo>
                  <a:pt x="6331" y="0"/>
                  <a:pt x="5891" y="440"/>
                  <a:pt x="5891" y="982"/>
                </a:cubicBezTo>
                <a:cubicBezTo>
                  <a:pt x="5891" y="1524"/>
                  <a:pt x="6331" y="1964"/>
                  <a:pt x="6873" y="1964"/>
                </a:cubicBezTo>
                <a:cubicBezTo>
                  <a:pt x="6960" y="1964"/>
                  <a:pt x="7043" y="1949"/>
                  <a:pt x="7124" y="1927"/>
                </a:cubicBezTo>
                <a:lnTo>
                  <a:pt x="9503" y="4306"/>
                </a:lnTo>
                <a:cubicBezTo>
                  <a:pt x="8943" y="4657"/>
                  <a:pt x="8531" y="5222"/>
                  <a:pt x="8395" y="5891"/>
                </a:cubicBezTo>
                <a:lnTo>
                  <a:pt x="1964" y="5891"/>
                </a:lnTo>
                <a:cubicBezTo>
                  <a:pt x="879" y="5891"/>
                  <a:pt x="0" y="6770"/>
                  <a:pt x="0" y="7855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7855"/>
                </a:lnTo>
                <a:cubicBezTo>
                  <a:pt x="21600" y="6770"/>
                  <a:pt x="20721" y="5891"/>
                  <a:pt x="19636" y="5891"/>
                </a:cubicBezTo>
                <a:moveTo>
                  <a:pt x="12764" y="17673"/>
                </a:moveTo>
                <a:lnTo>
                  <a:pt x="3927" y="17673"/>
                </a:lnTo>
                <a:lnTo>
                  <a:pt x="3927" y="9818"/>
                </a:lnTo>
                <a:lnTo>
                  <a:pt x="12764" y="9818"/>
                </a:lnTo>
                <a:cubicBezTo>
                  <a:pt x="12764" y="9818"/>
                  <a:pt x="12764" y="17673"/>
                  <a:pt x="12764" y="17673"/>
                </a:cubicBezTo>
                <a:close/>
                <a:moveTo>
                  <a:pt x="13745" y="8836"/>
                </a:moveTo>
                <a:lnTo>
                  <a:pt x="2945" y="8836"/>
                </a:lnTo>
                <a:lnTo>
                  <a:pt x="2945" y="18655"/>
                </a:lnTo>
                <a:lnTo>
                  <a:pt x="13745" y="18655"/>
                </a:lnTo>
                <a:cubicBezTo>
                  <a:pt x="13745" y="18655"/>
                  <a:pt x="13745" y="8836"/>
                  <a:pt x="13745" y="8836"/>
                </a:cubicBezTo>
                <a:close/>
                <a:moveTo>
                  <a:pt x="18655" y="8836"/>
                </a:moveTo>
                <a:cubicBezTo>
                  <a:pt x="18113" y="8836"/>
                  <a:pt x="17673" y="9276"/>
                  <a:pt x="17673" y="9818"/>
                </a:cubicBezTo>
                <a:cubicBezTo>
                  <a:pt x="17673" y="10360"/>
                  <a:pt x="18113" y="10800"/>
                  <a:pt x="18655" y="10800"/>
                </a:cubicBezTo>
                <a:cubicBezTo>
                  <a:pt x="19196" y="10800"/>
                  <a:pt x="19636" y="10360"/>
                  <a:pt x="19636" y="9818"/>
                </a:cubicBezTo>
                <a:cubicBezTo>
                  <a:pt x="19636" y="9276"/>
                  <a:pt x="19196" y="8836"/>
                  <a:pt x="18655" y="8836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9" name="Shape 2663"/>
          <p:cNvSpPr/>
          <p:nvPr/>
        </p:nvSpPr>
        <p:spPr>
          <a:xfrm>
            <a:off x="4058132" y="2279740"/>
            <a:ext cx="279328" cy="1523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36" y="18000"/>
                </a:moveTo>
                <a:cubicBezTo>
                  <a:pt x="19636" y="18995"/>
                  <a:pt x="19196" y="19800"/>
                  <a:pt x="18655" y="19800"/>
                </a:cubicBezTo>
                <a:lnTo>
                  <a:pt x="1964" y="19800"/>
                </a:lnTo>
                <a:cubicBezTo>
                  <a:pt x="1421" y="19800"/>
                  <a:pt x="982" y="18995"/>
                  <a:pt x="982" y="18000"/>
                </a:cubicBezTo>
                <a:lnTo>
                  <a:pt x="982" y="3600"/>
                </a:lnTo>
                <a:cubicBezTo>
                  <a:pt x="982" y="2607"/>
                  <a:pt x="1421" y="1800"/>
                  <a:pt x="1964" y="1800"/>
                </a:cubicBezTo>
                <a:lnTo>
                  <a:pt x="18655" y="1800"/>
                </a:lnTo>
                <a:cubicBezTo>
                  <a:pt x="19196" y="1800"/>
                  <a:pt x="19636" y="2607"/>
                  <a:pt x="19636" y="3600"/>
                </a:cubicBezTo>
                <a:cubicBezTo>
                  <a:pt x="19636" y="3600"/>
                  <a:pt x="19636" y="18000"/>
                  <a:pt x="19636" y="18000"/>
                </a:cubicBezTo>
                <a:close/>
                <a:moveTo>
                  <a:pt x="20618" y="7200"/>
                </a:moveTo>
                <a:lnTo>
                  <a:pt x="20618" y="3600"/>
                </a:lnTo>
                <a:cubicBezTo>
                  <a:pt x="20618" y="1612"/>
                  <a:pt x="19739" y="0"/>
                  <a:pt x="18655" y="0"/>
                </a:cubicBezTo>
                <a:lnTo>
                  <a:pt x="1964" y="0"/>
                </a:lnTo>
                <a:cubicBezTo>
                  <a:pt x="879" y="0"/>
                  <a:pt x="0" y="1612"/>
                  <a:pt x="0" y="3600"/>
                </a:cubicBezTo>
                <a:lnTo>
                  <a:pt x="0" y="18000"/>
                </a:lnTo>
                <a:cubicBezTo>
                  <a:pt x="0" y="19989"/>
                  <a:pt x="879" y="21600"/>
                  <a:pt x="1964" y="21600"/>
                </a:cubicBezTo>
                <a:lnTo>
                  <a:pt x="18655" y="21600"/>
                </a:lnTo>
                <a:cubicBezTo>
                  <a:pt x="19739" y="21600"/>
                  <a:pt x="20618" y="19989"/>
                  <a:pt x="20618" y="18000"/>
                </a:cubicBezTo>
                <a:lnTo>
                  <a:pt x="20618" y="14400"/>
                </a:lnTo>
                <a:cubicBezTo>
                  <a:pt x="21160" y="14400"/>
                  <a:pt x="21600" y="13595"/>
                  <a:pt x="21600" y="12600"/>
                </a:cubicBezTo>
                <a:lnTo>
                  <a:pt x="21600" y="9000"/>
                </a:lnTo>
                <a:cubicBezTo>
                  <a:pt x="21600" y="8007"/>
                  <a:pt x="21160" y="7200"/>
                  <a:pt x="20618" y="7200"/>
                </a:cubicBezTo>
                <a:moveTo>
                  <a:pt x="10800" y="5400"/>
                </a:moveTo>
                <a:lnTo>
                  <a:pt x="3927" y="10800"/>
                </a:lnTo>
                <a:lnTo>
                  <a:pt x="8836" y="10800"/>
                </a:lnTo>
                <a:lnTo>
                  <a:pt x="9818" y="16200"/>
                </a:lnTo>
                <a:lnTo>
                  <a:pt x="16691" y="10800"/>
                </a:lnTo>
                <a:lnTo>
                  <a:pt x="11782" y="10800"/>
                </a:lnTo>
                <a:cubicBezTo>
                  <a:pt x="11782" y="10800"/>
                  <a:pt x="10800" y="5400"/>
                  <a:pt x="10800" y="5400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0" name="Shape 2664"/>
          <p:cNvSpPr/>
          <p:nvPr/>
        </p:nvSpPr>
        <p:spPr>
          <a:xfrm>
            <a:off x="4591393" y="2279740"/>
            <a:ext cx="279328" cy="1523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36" y="18000"/>
                </a:moveTo>
                <a:cubicBezTo>
                  <a:pt x="19636" y="18995"/>
                  <a:pt x="19196" y="19800"/>
                  <a:pt x="18655" y="19800"/>
                </a:cubicBezTo>
                <a:lnTo>
                  <a:pt x="1964" y="19800"/>
                </a:lnTo>
                <a:cubicBezTo>
                  <a:pt x="1421" y="19800"/>
                  <a:pt x="982" y="18995"/>
                  <a:pt x="982" y="18000"/>
                </a:cubicBezTo>
                <a:lnTo>
                  <a:pt x="982" y="3600"/>
                </a:lnTo>
                <a:cubicBezTo>
                  <a:pt x="982" y="2607"/>
                  <a:pt x="1421" y="1800"/>
                  <a:pt x="1964" y="1800"/>
                </a:cubicBezTo>
                <a:lnTo>
                  <a:pt x="18655" y="1800"/>
                </a:lnTo>
                <a:cubicBezTo>
                  <a:pt x="19196" y="1800"/>
                  <a:pt x="19636" y="2607"/>
                  <a:pt x="19636" y="3600"/>
                </a:cubicBezTo>
                <a:cubicBezTo>
                  <a:pt x="19636" y="3600"/>
                  <a:pt x="19636" y="18000"/>
                  <a:pt x="19636" y="18000"/>
                </a:cubicBezTo>
                <a:close/>
                <a:moveTo>
                  <a:pt x="20618" y="7200"/>
                </a:moveTo>
                <a:lnTo>
                  <a:pt x="20618" y="3600"/>
                </a:lnTo>
                <a:cubicBezTo>
                  <a:pt x="20618" y="1612"/>
                  <a:pt x="19739" y="0"/>
                  <a:pt x="18655" y="0"/>
                </a:cubicBezTo>
                <a:lnTo>
                  <a:pt x="1964" y="0"/>
                </a:lnTo>
                <a:cubicBezTo>
                  <a:pt x="879" y="0"/>
                  <a:pt x="0" y="1612"/>
                  <a:pt x="0" y="3600"/>
                </a:cubicBezTo>
                <a:lnTo>
                  <a:pt x="0" y="18000"/>
                </a:lnTo>
                <a:cubicBezTo>
                  <a:pt x="0" y="19989"/>
                  <a:pt x="879" y="21600"/>
                  <a:pt x="1964" y="21600"/>
                </a:cubicBezTo>
                <a:lnTo>
                  <a:pt x="18655" y="21600"/>
                </a:lnTo>
                <a:cubicBezTo>
                  <a:pt x="19739" y="21600"/>
                  <a:pt x="20618" y="19989"/>
                  <a:pt x="20618" y="18000"/>
                </a:cubicBezTo>
                <a:lnTo>
                  <a:pt x="20618" y="14400"/>
                </a:lnTo>
                <a:cubicBezTo>
                  <a:pt x="21160" y="14400"/>
                  <a:pt x="21600" y="13595"/>
                  <a:pt x="21600" y="12600"/>
                </a:cubicBezTo>
                <a:lnTo>
                  <a:pt x="21600" y="9000"/>
                </a:lnTo>
                <a:cubicBezTo>
                  <a:pt x="21600" y="8007"/>
                  <a:pt x="21160" y="7200"/>
                  <a:pt x="20618" y="72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1" name="Shape 2665"/>
          <p:cNvSpPr/>
          <p:nvPr/>
        </p:nvSpPr>
        <p:spPr>
          <a:xfrm>
            <a:off x="5124654" y="2279740"/>
            <a:ext cx="279328" cy="1523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36" y="18000"/>
                </a:moveTo>
                <a:cubicBezTo>
                  <a:pt x="19636" y="18995"/>
                  <a:pt x="19196" y="19800"/>
                  <a:pt x="18655" y="19800"/>
                </a:cubicBezTo>
                <a:lnTo>
                  <a:pt x="1964" y="19800"/>
                </a:lnTo>
                <a:cubicBezTo>
                  <a:pt x="1422" y="19800"/>
                  <a:pt x="982" y="18995"/>
                  <a:pt x="982" y="18000"/>
                </a:cubicBezTo>
                <a:lnTo>
                  <a:pt x="982" y="3600"/>
                </a:lnTo>
                <a:cubicBezTo>
                  <a:pt x="982" y="2607"/>
                  <a:pt x="1422" y="1800"/>
                  <a:pt x="1964" y="1800"/>
                </a:cubicBezTo>
                <a:lnTo>
                  <a:pt x="18655" y="1800"/>
                </a:lnTo>
                <a:cubicBezTo>
                  <a:pt x="19196" y="1800"/>
                  <a:pt x="19636" y="2607"/>
                  <a:pt x="19636" y="3600"/>
                </a:cubicBezTo>
                <a:cubicBezTo>
                  <a:pt x="19636" y="3600"/>
                  <a:pt x="19636" y="18000"/>
                  <a:pt x="19636" y="18000"/>
                </a:cubicBezTo>
                <a:close/>
                <a:moveTo>
                  <a:pt x="20618" y="7200"/>
                </a:moveTo>
                <a:lnTo>
                  <a:pt x="20618" y="3600"/>
                </a:lnTo>
                <a:cubicBezTo>
                  <a:pt x="20618" y="1612"/>
                  <a:pt x="19739" y="0"/>
                  <a:pt x="18655" y="0"/>
                </a:cubicBezTo>
                <a:lnTo>
                  <a:pt x="1964" y="0"/>
                </a:lnTo>
                <a:cubicBezTo>
                  <a:pt x="879" y="0"/>
                  <a:pt x="0" y="1612"/>
                  <a:pt x="0" y="3600"/>
                </a:cubicBezTo>
                <a:lnTo>
                  <a:pt x="0" y="18000"/>
                </a:lnTo>
                <a:cubicBezTo>
                  <a:pt x="0" y="19989"/>
                  <a:pt x="879" y="21600"/>
                  <a:pt x="1964" y="21600"/>
                </a:cubicBezTo>
                <a:lnTo>
                  <a:pt x="18655" y="21600"/>
                </a:lnTo>
                <a:cubicBezTo>
                  <a:pt x="19739" y="21600"/>
                  <a:pt x="20618" y="19989"/>
                  <a:pt x="20618" y="18000"/>
                </a:cubicBezTo>
                <a:lnTo>
                  <a:pt x="20618" y="14400"/>
                </a:lnTo>
                <a:cubicBezTo>
                  <a:pt x="21160" y="14400"/>
                  <a:pt x="21600" y="13595"/>
                  <a:pt x="21600" y="12600"/>
                </a:cubicBezTo>
                <a:lnTo>
                  <a:pt x="21600" y="9000"/>
                </a:lnTo>
                <a:cubicBezTo>
                  <a:pt x="21600" y="8007"/>
                  <a:pt x="21160" y="7200"/>
                  <a:pt x="20618" y="7200"/>
                </a:cubicBezTo>
                <a:moveTo>
                  <a:pt x="1964" y="18000"/>
                </a:moveTo>
                <a:lnTo>
                  <a:pt x="6873" y="18000"/>
                </a:lnTo>
                <a:lnTo>
                  <a:pt x="6873" y="3600"/>
                </a:lnTo>
                <a:lnTo>
                  <a:pt x="1964" y="3600"/>
                </a:lnTo>
                <a:cubicBezTo>
                  <a:pt x="1964" y="3600"/>
                  <a:pt x="1964" y="18000"/>
                  <a:pt x="1964" y="18000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2" name="Shape 2666"/>
          <p:cNvSpPr/>
          <p:nvPr/>
        </p:nvSpPr>
        <p:spPr>
          <a:xfrm>
            <a:off x="5657915" y="2279740"/>
            <a:ext cx="279328" cy="1523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36" y="18000"/>
                </a:moveTo>
                <a:cubicBezTo>
                  <a:pt x="19636" y="18995"/>
                  <a:pt x="19196" y="19800"/>
                  <a:pt x="18655" y="19800"/>
                </a:cubicBezTo>
                <a:lnTo>
                  <a:pt x="1964" y="19800"/>
                </a:lnTo>
                <a:cubicBezTo>
                  <a:pt x="1422" y="19800"/>
                  <a:pt x="982" y="18995"/>
                  <a:pt x="982" y="18000"/>
                </a:cubicBezTo>
                <a:lnTo>
                  <a:pt x="982" y="3600"/>
                </a:lnTo>
                <a:cubicBezTo>
                  <a:pt x="982" y="2607"/>
                  <a:pt x="1422" y="1800"/>
                  <a:pt x="1964" y="1800"/>
                </a:cubicBezTo>
                <a:lnTo>
                  <a:pt x="18655" y="1800"/>
                </a:lnTo>
                <a:cubicBezTo>
                  <a:pt x="19196" y="1800"/>
                  <a:pt x="19636" y="2607"/>
                  <a:pt x="19636" y="3600"/>
                </a:cubicBezTo>
                <a:cubicBezTo>
                  <a:pt x="19636" y="3600"/>
                  <a:pt x="19636" y="18000"/>
                  <a:pt x="19636" y="18000"/>
                </a:cubicBezTo>
                <a:close/>
                <a:moveTo>
                  <a:pt x="20618" y="7200"/>
                </a:moveTo>
                <a:lnTo>
                  <a:pt x="20618" y="3600"/>
                </a:lnTo>
                <a:cubicBezTo>
                  <a:pt x="20618" y="1612"/>
                  <a:pt x="19739" y="0"/>
                  <a:pt x="18655" y="0"/>
                </a:cubicBezTo>
                <a:lnTo>
                  <a:pt x="1964" y="0"/>
                </a:lnTo>
                <a:cubicBezTo>
                  <a:pt x="879" y="0"/>
                  <a:pt x="0" y="1612"/>
                  <a:pt x="0" y="3600"/>
                </a:cubicBezTo>
                <a:lnTo>
                  <a:pt x="0" y="18000"/>
                </a:lnTo>
                <a:cubicBezTo>
                  <a:pt x="0" y="19989"/>
                  <a:pt x="879" y="21600"/>
                  <a:pt x="1964" y="21600"/>
                </a:cubicBezTo>
                <a:lnTo>
                  <a:pt x="18655" y="21600"/>
                </a:lnTo>
                <a:cubicBezTo>
                  <a:pt x="19739" y="21600"/>
                  <a:pt x="20618" y="19989"/>
                  <a:pt x="20618" y="18000"/>
                </a:cubicBezTo>
                <a:lnTo>
                  <a:pt x="20618" y="14400"/>
                </a:lnTo>
                <a:cubicBezTo>
                  <a:pt x="21160" y="14400"/>
                  <a:pt x="21600" y="13595"/>
                  <a:pt x="21600" y="12600"/>
                </a:cubicBezTo>
                <a:lnTo>
                  <a:pt x="21600" y="9000"/>
                </a:lnTo>
                <a:cubicBezTo>
                  <a:pt x="21600" y="8007"/>
                  <a:pt x="21160" y="7200"/>
                  <a:pt x="20618" y="7200"/>
                </a:cubicBezTo>
                <a:moveTo>
                  <a:pt x="1964" y="18000"/>
                </a:moveTo>
                <a:lnTo>
                  <a:pt x="10800" y="18000"/>
                </a:lnTo>
                <a:lnTo>
                  <a:pt x="10800" y="3600"/>
                </a:lnTo>
                <a:lnTo>
                  <a:pt x="1964" y="3600"/>
                </a:lnTo>
                <a:cubicBezTo>
                  <a:pt x="1964" y="3600"/>
                  <a:pt x="1964" y="18000"/>
                  <a:pt x="1964" y="18000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3" name="Shape 2667"/>
          <p:cNvSpPr/>
          <p:nvPr/>
        </p:nvSpPr>
        <p:spPr>
          <a:xfrm>
            <a:off x="858566" y="2813001"/>
            <a:ext cx="279328" cy="1523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4" y="18000"/>
                </a:moveTo>
                <a:lnTo>
                  <a:pt x="14727" y="18000"/>
                </a:lnTo>
                <a:lnTo>
                  <a:pt x="14727" y="3600"/>
                </a:lnTo>
                <a:lnTo>
                  <a:pt x="1964" y="3600"/>
                </a:lnTo>
                <a:cubicBezTo>
                  <a:pt x="1964" y="3600"/>
                  <a:pt x="1964" y="18000"/>
                  <a:pt x="1964" y="18000"/>
                </a:cubicBezTo>
                <a:close/>
                <a:moveTo>
                  <a:pt x="19636" y="18000"/>
                </a:moveTo>
                <a:cubicBezTo>
                  <a:pt x="19636" y="18994"/>
                  <a:pt x="19197" y="19800"/>
                  <a:pt x="18655" y="19800"/>
                </a:cubicBezTo>
                <a:lnTo>
                  <a:pt x="1964" y="19800"/>
                </a:lnTo>
                <a:cubicBezTo>
                  <a:pt x="1422" y="19800"/>
                  <a:pt x="982" y="18994"/>
                  <a:pt x="982" y="18000"/>
                </a:cubicBezTo>
                <a:lnTo>
                  <a:pt x="982" y="3600"/>
                </a:lnTo>
                <a:cubicBezTo>
                  <a:pt x="982" y="2606"/>
                  <a:pt x="1422" y="1800"/>
                  <a:pt x="1964" y="1800"/>
                </a:cubicBezTo>
                <a:lnTo>
                  <a:pt x="18655" y="1800"/>
                </a:lnTo>
                <a:cubicBezTo>
                  <a:pt x="19197" y="1800"/>
                  <a:pt x="19636" y="2606"/>
                  <a:pt x="19636" y="3600"/>
                </a:cubicBezTo>
                <a:cubicBezTo>
                  <a:pt x="19636" y="3600"/>
                  <a:pt x="19636" y="18000"/>
                  <a:pt x="19636" y="18000"/>
                </a:cubicBezTo>
                <a:close/>
                <a:moveTo>
                  <a:pt x="20618" y="7200"/>
                </a:moveTo>
                <a:lnTo>
                  <a:pt x="20618" y="3600"/>
                </a:lnTo>
                <a:cubicBezTo>
                  <a:pt x="20618" y="1612"/>
                  <a:pt x="19739" y="0"/>
                  <a:pt x="18655" y="0"/>
                </a:cubicBezTo>
                <a:lnTo>
                  <a:pt x="1964" y="0"/>
                </a:lnTo>
                <a:cubicBezTo>
                  <a:pt x="879" y="0"/>
                  <a:pt x="0" y="1612"/>
                  <a:pt x="0" y="3600"/>
                </a:cubicBezTo>
                <a:lnTo>
                  <a:pt x="0" y="18000"/>
                </a:lnTo>
                <a:cubicBezTo>
                  <a:pt x="0" y="19988"/>
                  <a:pt x="879" y="21600"/>
                  <a:pt x="1964" y="21600"/>
                </a:cubicBezTo>
                <a:lnTo>
                  <a:pt x="18655" y="21600"/>
                </a:lnTo>
                <a:cubicBezTo>
                  <a:pt x="19739" y="21600"/>
                  <a:pt x="20618" y="19988"/>
                  <a:pt x="20618" y="18000"/>
                </a:cubicBezTo>
                <a:lnTo>
                  <a:pt x="20618" y="14401"/>
                </a:lnTo>
                <a:cubicBezTo>
                  <a:pt x="21160" y="14401"/>
                  <a:pt x="21600" y="13594"/>
                  <a:pt x="21600" y="12600"/>
                </a:cubicBezTo>
                <a:lnTo>
                  <a:pt x="21600" y="9000"/>
                </a:lnTo>
                <a:cubicBezTo>
                  <a:pt x="21600" y="8006"/>
                  <a:pt x="21160" y="7200"/>
                  <a:pt x="20618" y="72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4" name="Shape 2668"/>
          <p:cNvSpPr/>
          <p:nvPr/>
        </p:nvSpPr>
        <p:spPr>
          <a:xfrm>
            <a:off x="1391827" y="2813001"/>
            <a:ext cx="279328" cy="1523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4" y="18000"/>
                </a:moveTo>
                <a:lnTo>
                  <a:pt x="18655" y="18000"/>
                </a:lnTo>
                <a:lnTo>
                  <a:pt x="18655" y="3600"/>
                </a:lnTo>
                <a:lnTo>
                  <a:pt x="1964" y="3600"/>
                </a:lnTo>
                <a:cubicBezTo>
                  <a:pt x="1964" y="3600"/>
                  <a:pt x="1964" y="18000"/>
                  <a:pt x="1964" y="18000"/>
                </a:cubicBezTo>
                <a:close/>
                <a:moveTo>
                  <a:pt x="19636" y="18000"/>
                </a:moveTo>
                <a:cubicBezTo>
                  <a:pt x="19636" y="18994"/>
                  <a:pt x="19197" y="19800"/>
                  <a:pt x="18655" y="19800"/>
                </a:cubicBezTo>
                <a:lnTo>
                  <a:pt x="1964" y="19800"/>
                </a:lnTo>
                <a:cubicBezTo>
                  <a:pt x="1422" y="19800"/>
                  <a:pt x="982" y="18994"/>
                  <a:pt x="982" y="18000"/>
                </a:cubicBezTo>
                <a:lnTo>
                  <a:pt x="982" y="3600"/>
                </a:lnTo>
                <a:cubicBezTo>
                  <a:pt x="982" y="2606"/>
                  <a:pt x="1422" y="1800"/>
                  <a:pt x="1964" y="1800"/>
                </a:cubicBezTo>
                <a:lnTo>
                  <a:pt x="18655" y="1800"/>
                </a:lnTo>
                <a:cubicBezTo>
                  <a:pt x="19197" y="1800"/>
                  <a:pt x="19636" y="2606"/>
                  <a:pt x="19636" y="3600"/>
                </a:cubicBezTo>
                <a:cubicBezTo>
                  <a:pt x="19636" y="3600"/>
                  <a:pt x="19636" y="18000"/>
                  <a:pt x="19636" y="18000"/>
                </a:cubicBezTo>
                <a:close/>
                <a:moveTo>
                  <a:pt x="20618" y="7200"/>
                </a:moveTo>
                <a:lnTo>
                  <a:pt x="20618" y="3600"/>
                </a:lnTo>
                <a:cubicBezTo>
                  <a:pt x="20618" y="1612"/>
                  <a:pt x="19739" y="0"/>
                  <a:pt x="18655" y="0"/>
                </a:cubicBezTo>
                <a:lnTo>
                  <a:pt x="1964" y="0"/>
                </a:lnTo>
                <a:cubicBezTo>
                  <a:pt x="879" y="0"/>
                  <a:pt x="0" y="1612"/>
                  <a:pt x="0" y="3600"/>
                </a:cubicBezTo>
                <a:lnTo>
                  <a:pt x="0" y="18000"/>
                </a:lnTo>
                <a:cubicBezTo>
                  <a:pt x="0" y="19988"/>
                  <a:pt x="879" y="21600"/>
                  <a:pt x="1964" y="21600"/>
                </a:cubicBezTo>
                <a:lnTo>
                  <a:pt x="18655" y="21600"/>
                </a:lnTo>
                <a:cubicBezTo>
                  <a:pt x="19739" y="21600"/>
                  <a:pt x="20618" y="19988"/>
                  <a:pt x="20618" y="18000"/>
                </a:cubicBezTo>
                <a:lnTo>
                  <a:pt x="20618" y="14401"/>
                </a:lnTo>
                <a:cubicBezTo>
                  <a:pt x="21160" y="14401"/>
                  <a:pt x="21600" y="13594"/>
                  <a:pt x="21600" y="12600"/>
                </a:cubicBezTo>
                <a:lnTo>
                  <a:pt x="21600" y="9000"/>
                </a:lnTo>
                <a:cubicBezTo>
                  <a:pt x="21600" y="8006"/>
                  <a:pt x="21160" y="7200"/>
                  <a:pt x="20618" y="72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5" name="Shape 2669"/>
          <p:cNvSpPr/>
          <p:nvPr/>
        </p:nvSpPr>
        <p:spPr>
          <a:xfrm>
            <a:off x="1937784" y="2749517"/>
            <a:ext cx="253935" cy="27933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960" y="2161"/>
                </a:moveTo>
                <a:lnTo>
                  <a:pt x="12960" y="2178"/>
                </a:lnTo>
                <a:cubicBezTo>
                  <a:pt x="12662" y="2178"/>
                  <a:pt x="12420" y="2398"/>
                  <a:pt x="12420" y="2669"/>
                </a:cubicBezTo>
                <a:cubicBezTo>
                  <a:pt x="12420" y="2940"/>
                  <a:pt x="12662" y="3160"/>
                  <a:pt x="12960" y="3160"/>
                </a:cubicBezTo>
                <a:lnTo>
                  <a:pt x="12960" y="3172"/>
                </a:lnTo>
                <a:cubicBezTo>
                  <a:pt x="17287" y="4066"/>
                  <a:pt x="20520" y="7577"/>
                  <a:pt x="20520" y="11782"/>
                </a:cubicBezTo>
                <a:cubicBezTo>
                  <a:pt x="20520" y="16662"/>
                  <a:pt x="16168" y="20618"/>
                  <a:pt x="10800" y="20618"/>
                </a:cubicBezTo>
                <a:cubicBezTo>
                  <a:pt x="5432" y="20618"/>
                  <a:pt x="1080" y="16662"/>
                  <a:pt x="1080" y="11782"/>
                </a:cubicBezTo>
                <a:cubicBezTo>
                  <a:pt x="1080" y="7577"/>
                  <a:pt x="4313" y="4066"/>
                  <a:pt x="8640" y="3172"/>
                </a:cubicBezTo>
                <a:lnTo>
                  <a:pt x="8640" y="3160"/>
                </a:lnTo>
                <a:cubicBezTo>
                  <a:pt x="8938" y="3160"/>
                  <a:pt x="9180" y="2940"/>
                  <a:pt x="9180" y="2669"/>
                </a:cubicBezTo>
                <a:cubicBezTo>
                  <a:pt x="9180" y="2398"/>
                  <a:pt x="8938" y="2178"/>
                  <a:pt x="8640" y="2178"/>
                </a:cubicBezTo>
                <a:lnTo>
                  <a:pt x="8640" y="2161"/>
                </a:lnTo>
                <a:cubicBezTo>
                  <a:pt x="3710" y="3071"/>
                  <a:pt x="0" y="7031"/>
                  <a:pt x="0" y="11782"/>
                </a:cubicBezTo>
                <a:cubicBezTo>
                  <a:pt x="0" y="17204"/>
                  <a:pt x="4835" y="21600"/>
                  <a:pt x="10800" y="21600"/>
                </a:cubicBezTo>
                <a:cubicBezTo>
                  <a:pt x="16765" y="21600"/>
                  <a:pt x="21600" y="17204"/>
                  <a:pt x="21600" y="11782"/>
                </a:cubicBezTo>
                <a:cubicBezTo>
                  <a:pt x="21600" y="7031"/>
                  <a:pt x="17890" y="3071"/>
                  <a:pt x="12960" y="2161"/>
                </a:cubicBezTo>
                <a:moveTo>
                  <a:pt x="10800" y="12763"/>
                </a:moveTo>
                <a:cubicBezTo>
                  <a:pt x="11098" y="12763"/>
                  <a:pt x="11340" y="12544"/>
                  <a:pt x="11340" y="12272"/>
                </a:cubicBezTo>
                <a:lnTo>
                  <a:pt x="11340" y="491"/>
                </a:lnTo>
                <a:cubicBezTo>
                  <a:pt x="11340" y="220"/>
                  <a:pt x="11098" y="0"/>
                  <a:pt x="10800" y="0"/>
                </a:cubicBezTo>
                <a:cubicBezTo>
                  <a:pt x="10502" y="0"/>
                  <a:pt x="10260" y="220"/>
                  <a:pt x="10260" y="491"/>
                </a:cubicBezTo>
                <a:lnTo>
                  <a:pt x="10260" y="12272"/>
                </a:lnTo>
                <a:cubicBezTo>
                  <a:pt x="10260" y="12544"/>
                  <a:pt x="10502" y="12763"/>
                  <a:pt x="10800" y="12763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6" name="Shape 2670"/>
          <p:cNvSpPr/>
          <p:nvPr/>
        </p:nvSpPr>
        <p:spPr>
          <a:xfrm>
            <a:off x="2458349" y="2787608"/>
            <a:ext cx="279328" cy="2031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273" y="21600"/>
                </a:moveTo>
                <a:lnTo>
                  <a:pt x="13255" y="21600"/>
                </a:lnTo>
                <a:lnTo>
                  <a:pt x="13255" y="0"/>
                </a:lnTo>
                <a:lnTo>
                  <a:pt x="12273" y="0"/>
                </a:lnTo>
                <a:cubicBezTo>
                  <a:pt x="12273" y="0"/>
                  <a:pt x="12273" y="21600"/>
                  <a:pt x="12273" y="21600"/>
                </a:cubicBezTo>
                <a:close/>
                <a:moveTo>
                  <a:pt x="14236" y="21600"/>
                </a:moveTo>
                <a:lnTo>
                  <a:pt x="16691" y="21600"/>
                </a:lnTo>
                <a:lnTo>
                  <a:pt x="16691" y="0"/>
                </a:lnTo>
                <a:lnTo>
                  <a:pt x="14236" y="0"/>
                </a:lnTo>
                <a:cubicBezTo>
                  <a:pt x="14236" y="0"/>
                  <a:pt x="14236" y="21600"/>
                  <a:pt x="14236" y="21600"/>
                </a:cubicBezTo>
                <a:close/>
                <a:moveTo>
                  <a:pt x="17673" y="21600"/>
                </a:moveTo>
                <a:lnTo>
                  <a:pt x="18655" y="21600"/>
                </a:lnTo>
                <a:lnTo>
                  <a:pt x="18655" y="0"/>
                </a:lnTo>
                <a:lnTo>
                  <a:pt x="17673" y="0"/>
                </a:lnTo>
                <a:cubicBezTo>
                  <a:pt x="17673" y="0"/>
                  <a:pt x="17673" y="21600"/>
                  <a:pt x="17673" y="21600"/>
                </a:cubicBezTo>
                <a:close/>
                <a:moveTo>
                  <a:pt x="20618" y="0"/>
                </a:moveTo>
                <a:lnTo>
                  <a:pt x="19636" y="0"/>
                </a:lnTo>
                <a:lnTo>
                  <a:pt x="19636" y="21600"/>
                </a:lnTo>
                <a:lnTo>
                  <a:pt x="20618" y="21600"/>
                </a:lnTo>
                <a:cubicBezTo>
                  <a:pt x="21160" y="21600"/>
                  <a:pt x="21600" y="20996"/>
                  <a:pt x="21600" y="20250"/>
                </a:cubicBezTo>
                <a:lnTo>
                  <a:pt x="21600" y="1350"/>
                </a:lnTo>
                <a:cubicBezTo>
                  <a:pt x="21600" y="605"/>
                  <a:pt x="21160" y="0"/>
                  <a:pt x="20618" y="0"/>
                </a:cubicBezTo>
                <a:moveTo>
                  <a:pt x="4909" y="21600"/>
                </a:moveTo>
                <a:lnTo>
                  <a:pt x="5891" y="21600"/>
                </a:lnTo>
                <a:lnTo>
                  <a:pt x="5891" y="0"/>
                </a:lnTo>
                <a:lnTo>
                  <a:pt x="4909" y="0"/>
                </a:lnTo>
                <a:cubicBezTo>
                  <a:pt x="4909" y="0"/>
                  <a:pt x="4909" y="21600"/>
                  <a:pt x="4909" y="21600"/>
                </a:cubicBezTo>
                <a:close/>
                <a:moveTo>
                  <a:pt x="0" y="1350"/>
                </a:moveTo>
                <a:lnTo>
                  <a:pt x="0" y="20250"/>
                </a:lnTo>
                <a:cubicBezTo>
                  <a:pt x="0" y="20996"/>
                  <a:pt x="440" y="21600"/>
                  <a:pt x="982" y="21600"/>
                </a:cubicBezTo>
                <a:lnTo>
                  <a:pt x="982" y="0"/>
                </a:lnTo>
                <a:cubicBezTo>
                  <a:pt x="440" y="0"/>
                  <a:pt x="0" y="605"/>
                  <a:pt x="0" y="1350"/>
                </a:cubicBezTo>
                <a:moveTo>
                  <a:pt x="1964" y="21600"/>
                </a:moveTo>
                <a:lnTo>
                  <a:pt x="3927" y="21600"/>
                </a:lnTo>
                <a:lnTo>
                  <a:pt x="3927" y="0"/>
                </a:lnTo>
                <a:lnTo>
                  <a:pt x="1964" y="0"/>
                </a:lnTo>
                <a:cubicBezTo>
                  <a:pt x="1964" y="0"/>
                  <a:pt x="1964" y="21600"/>
                  <a:pt x="1964" y="21600"/>
                </a:cubicBezTo>
                <a:close/>
                <a:moveTo>
                  <a:pt x="6873" y="21600"/>
                </a:moveTo>
                <a:lnTo>
                  <a:pt x="9327" y="21600"/>
                </a:lnTo>
                <a:lnTo>
                  <a:pt x="9327" y="0"/>
                </a:lnTo>
                <a:lnTo>
                  <a:pt x="6873" y="0"/>
                </a:lnTo>
                <a:cubicBezTo>
                  <a:pt x="6873" y="0"/>
                  <a:pt x="6873" y="21600"/>
                  <a:pt x="6873" y="21600"/>
                </a:cubicBezTo>
                <a:close/>
                <a:moveTo>
                  <a:pt x="10309" y="21600"/>
                </a:moveTo>
                <a:lnTo>
                  <a:pt x="11291" y="21600"/>
                </a:lnTo>
                <a:lnTo>
                  <a:pt x="11291" y="0"/>
                </a:lnTo>
                <a:lnTo>
                  <a:pt x="10309" y="0"/>
                </a:lnTo>
                <a:cubicBezTo>
                  <a:pt x="10309" y="0"/>
                  <a:pt x="10309" y="21600"/>
                  <a:pt x="10309" y="21600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7" name="Shape 2671"/>
          <p:cNvSpPr/>
          <p:nvPr/>
        </p:nvSpPr>
        <p:spPr>
          <a:xfrm>
            <a:off x="2991610" y="2749517"/>
            <a:ext cx="279328" cy="27933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309" y="15421"/>
                </a:moveTo>
                <a:cubicBezTo>
                  <a:pt x="10666" y="15276"/>
                  <a:pt x="10995" y="15082"/>
                  <a:pt x="11291" y="14845"/>
                </a:cubicBezTo>
                <a:lnTo>
                  <a:pt x="11291" y="8719"/>
                </a:lnTo>
                <a:cubicBezTo>
                  <a:pt x="10995" y="8482"/>
                  <a:pt x="10666" y="8287"/>
                  <a:pt x="10309" y="8143"/>
                </a:cubicBezTo>
                <a:cubicBezTo>
                  <a:pt x="10309" y="8143"/>
                  <a:pt x="10309" y="15421"/>
                  <a:pt x="10309" y="15421"/>
                </a:cubicBezTo>
                <a:close/>
                <a:moveTo>
                  <a:pt x="12273" y="13681"/>
                </a:moveTo>
                <a:cubicBezTo>
                  <a:pt x="12585" y="13118"/>
                  <a:pt x="12764" y="12471"/>
                  <a:pt x="12764" y="11782"/>
                </a:cubicBezTo>
                <a:cubicBezTo>
                  <a:pt x="12764" y="11092"/>
                  <a:pt x="12585" y="10445"/>
                  <a:pt x="12273" y="9882"/>
                </a:cubicBezTo>
                <a:cubicBezTo>
                  <a:pt x="12273" y="9882"/>
                  <a:pt x="12273" y="13681"/>
                  <a:pt x="12273" y="13681"/>
                </a:cubicBezTo>
                <a:close/>
                <a:moveTo>
                  <a:pt x="5891" y="14373"/>
                </a:moveTo>
                <a:lnTo>
                  <a:pt x="5891" y="9190"/>
                </a:lnTo>
                <a:cubicBezTo>
                  <a:pt x="5282" y="9882"/>
                  <a:pt x="4909" y="10788"/>
                  <a:pt x="4909" y="11782"/>
                </a:cubicBezTo>
                <a:cubicBezTo>
                  <a:pt x="4909" y="12776"/>
                  <a:pt x="5282" y="13681"/>
                  <a:pt x="5891" y="14373"/>
                </a:cubicBezTo>
                <a:moveTo>
                  <a:pt x="6873" y="8384"/>
                </a:moveTo>
                <a:lnTo>
                  <a:pt x="6873" y="15179"/>
                </a:lnTo>
                <a:cubicBezTo>
                  <a:pt x="7451" y="15514"/>
                  <a:pt x="8120" y="15709"/>
                  <a:pt x="8836" y="15709"/>
                </a:cubicBezTo>
                <a:cubicBezTo>
                  <a:pt x="9003" y="15709"/>
                  <a:pt x="9166" y="15696"/>
                  <a:pt x="9327" y="15675"/>
                </a:cubicBezTo>
                <a:lnTo>
                  <a:pt x="9327" y="7888"/>
                </a:lnTo>
                <a:cubicBezTo>
                  <a:pt x="9166" y="7868"/>
                  <a:pt x="9003" y="7854"/>
                  <a:pt x="8836" y="7854"/>
                </a:cubicBezTo>
                <a:cubicBezTo>
                  <a:pt x="8120" y="7854"/>
                  <a:pt x="7451" y="8049"/>
                  <a:pt x="6873" y="8384"/>
                </a:cubicBezTo>
                <a:moveTo>
                  <a:pt x="20618" y="0"/>
                </a:moveTo>
                <a:lnTo>
                  <a:pt x="19636" y="0"/>
                </a:lnTo>
                <a:lnTo>
                  <a:pt x="19636" y="15709"/>
                </a:lnTo>
                <a:lnTo>
                  <a:pt x="20618" y="15709"/>
                </a:lnTo>
                <a:cubicBezTo>
                  <a:pt x="21160" y="15709"/>
                  <a:pt x="21600" y="15270"/>
                  <a:pt x="21600" y="14727"/>
                </a:cubicBezTo>
                <a:lnTo>
                  <a:pt x="21600" y="982"/>
                </a:lnTo>
                <a:cubicBezTo>
                  <a:pt x="21600" y="440"/>
                  <a:pt x="21160" y="0"/>
                  <a:pt x="20618" y="0"/>
                </a:cubicBezTo>
                <a:moveTo>
                  <a:pt x="8836" y="17672"/>
                </a:moveTo>
                <a:cubicBezTo>
                  <a:pt x="5583" y="17672"/>
                  <a:pt x="2945" y="15035"/>
                  <a:pt x="2945" y="11782"/>
                </a:cubicBezTo>
                <a:cubicBezTo>
                  <a:pt x="2945" y="8528"/>
                  <a:pt x="5583" y="5891"/>
                  <a:pt x="8836" y="5891"/>
                </a:cubicBezTo>
                <a:cubicBezTo>
                  <a:pt x="12090" y="5891"/>
                  <a:pt x="14727" y="8528"/>
                  <a:pt x="14727" y="11782"/>
                </a:cubicBezTo>
                <a:cubicBezTo>
                  <a:pt x="14727" y="15035"/>
                  <a:pt x="12090" y="17672"/>
                  <a:pt x="8836" y="17672"/>
                </a:cubicBezTo>
                <a:moveTo>
                  <a:pt x="14027" y="16277"/>
                </a:moveTo>
                <a:cubicBezTo>
                  <a:pt x="15072" y="15072"/>
                  <a:pt x="15709" y="13503"/>
                  <a:pt x="15709" y="11782"/>
                </a:cubicBezTo>
                <a:cubicBezTo>
                  <a:pt x="15709" y="7986"/>
                  <a:pt x="12632" y="4909"/>
                  <a:pt x="8836" y="4909"/>
                </a:cubicBezTo>
                <a:cubicBezTo>
                  <a:pt x="5041" y="4909"/>
                  <a:pt x="1964" y="7986"/>
                  <a:pt x="1964" y="11782"/>
                </a:cubicBezTo>
                <a:cubicBezTo>
                  <a:pt x="1964" y="15577"/>
                  <a:pt x="5041" y="18654"/>
                  <a:pt x="8836" y="18654"/>
                </a:cubicBezTo>
                <a:cubicBezTo>
                  <a:pt x="10557" y="18654"/>
                  <a:pt x="12127" y="18017"/>
                  <a:pt x="13333" y="16972"/>
                </a:cubicBezTo>
                <a:lnTo>
                  <a:pt x="17817" y="21456"/>
                </a:lnTo>
                <a:cubicBezTo>
                  <a:pt x="17905" y="21545"/>
                  <a:pt x="18028" y="21600"/>
                  <a:pt x="18164" y="21600"/>
                </a:cubicBezTo>
                <a:cubicBezTo>
                  <a:pt x="18434" y="21600"/>
                  <a:pt x="18655" y="21380"/>
                  <a:pt x="18655" y="21109"/>
                </a:cubicBezTo>
                <a:cubicBezTo>
                  <a:pt x="18655" y="20974"/>
                  <a:pt x="18600" y="20851"/>
                  <a:pt x="18511" y="20762"/>
                </a:cubicBezTo>
                <a:cubicBezTo>
                  <a:pt x="18511" y="20762"/>
                  <a:pt x="14027" y="16277"/>
                  <a:pt x="14027" y="16277"/>
                </a:cubicBezTo>
                <a:close/>
                <a:moveTo>
                  <a:pt x="17673" y="15709"/>
                </a:moveTo>
                <a:lnTo>
                  <a:pt x="18655" y="15709"/>
                </a:lnTo>
                <a:lnTo>
                  <a:pt x="18655" y="0"/>
                </a:lnTo>
                <a:lnTo>
                  <a:pt x="17673" y="0"/>
                </a:lnTo>
                <a:cubicBezTo>
                  <a:pt x="17673" y="0"/>
                  <a:pt x="17673" y="15709"/>
                  <a:pt x="17673" y="15709"/>
                </a:cubicBezTo>
                <a:close/>
                <a:moveTo>
                  <a:pt x="16691" y="15709"/>
                </a:moveTo>
                <a:lnTo>
                  <a:pt x="16691" y="11783"/>
                </a:lnTo>
                <a:cubicBezTo>
                  <a:pt x="16691" y="13214"/>
                  <a:pt x="16301" y="14553"/>
                  <a:pt x="15631" y="15709"/>
                </a:cubicBezTo>
                <a:cubicBezTo>
                  <a:pt x="15631" y="15709"/>
                  <a:pt x="16691" y="15709"/>
                  <a:pt x="16691" y="15709"/>
                </a:cubicBezTo>
                <a:close/>
                <a:moveTo>
                  <a:pt x="16691" y="0"/>
                </a:moveTo>
                <a:lnTo>
                  <a:pt x="14236" y="0"/>
                </a:lnTo>
                <a:lnTo>
                  <a:pt x="14236" y="6088"/>
                </a:lnTo>
                <a:cubicBezTo>
                  <a:pt x="15745" y="7519"/>
                  <a:pt x="16691" y="9538"/>
                  <a:pt x="16691" y="11781"/>
                </a:cubicBezTo>
                <a:cubicBezTo>
                  <a:pt x="16691" y="11781"/>
                  <a:pt x="16691" y="0"/>
                  <a:pt x="16691" y="0"/>
                </a:cubicBezTo>
                <a:close/>
                <a:moveTo>
                  <a:pt x="11291" y="0"/>
                </a:moveTo>
                <a:lnTo>
                  <a:pt x="10309" y="0"/>
                </a:lnTo>
                <a:lnTo>
                  <a:pt x="10309" y="4070"/>
                </a:lnTo>
                <a:cubicBezTo>
                  <a:pt x="10645" y="4134"/>
                  <a:pt x="10972" y="4219"/>
                  <a:pt x="11291" y="4324"/>
                </a:cubicBezTo>
                <a:cubicBezTo>
                  <a:pt x="11291" y="4324"/>
                  <a:pt x="11291" y="0"/>
                  <a:pt x="11291" y="0"/>
                </a:cubicBezTo>
                <a:close/>
                <a:moveTo>
                  <a:pt x="1964" y="15709"/>
                </a:moveTo>
                <a:lnTo>
                  <a:pt x="2041" y="15709"/>
                </a:lnTo>
                <a:cubicBezTo>
                  <a:pt x="2016" y="15666"/>
                  <a:pt x="1988" y="15625"/>
                  <a:pt x="1964" y="15581"/>
                </a:cubicBezTo>
                <a:cubicBezTo>
                  <a:pt x="1964" y="15581"/>
                  <a:pt x="1964" y="15709"/>
                  <a:pt x="1964" y="15709"/>
                </a:cubicBezTo>
                <a:close/>
                <a:moveTo>
                  <a:pt x="13255" y="0"/>
                </a:moveTo>
                <a:lnTo>
                  <a:pt x="12273" y="0"/>
                </a:lnTo>
                <a:lnTo>
                  <a:pt x="12273" y="4727"/>
                </a:lnTo>
                <a:cubicBezTo>
                  <a:pt x="12613" y="4894"/>
                  <a:pt x="12944" y="5077"/>
                  <a:pt x="13255" y="5289"/>
                </a:cubicBezTo>
                <a:cubicBezTo>
                  <a:pt x="13255" y="5289"/>
                  <a:pt x="13255" y="0"/>
                  <a:pt x="13255" y="0"/>
                </a:cubicBezTo>
                <a:close/>
                <a:moveTo>
                  <a:pt x="9327" y="3952"/>
                </a:moveTo>
                <a:lnTo>
                  <a:pt x="9327" y="0"/>
                </a:lnTo>
                <a:lnTo>
                  <a:pt x="6873" y="0"/>
                </a:lnTo>
                <a:lnTo>
                  <a:pt x="6873" y="4185"/>
                </a:lnTo>
                <a:cubicBezTo>
                  <a:pt x="7501" y="4023"/>
                  <a:pt x="8157" y="3927"/>
                  <a:pt x="8836" y="3927"/>
                </a:cubicBezTo>
                <a:cubicBezTo>
                  <a:pt x="9002" y="3927"/>
                  <a:pt x="9164" y="3942"/>
                  <a:pt x="9327" y="3952"/>
                </a:cubicBezTo>
                <a:moveTo>
                  <a:pt x="5891" y="0"/>
                </a:moveTo>
                <a:lnTo>
                  <a:pt x="4909" y="0"/>
                </a:lnTo>
                <a:lnTo>
                  <a:pt x="4909" y="4987"/>
                </a:lnTo>
                <a:cubicBezTo>
                  <a:pt x="5224" y="4804"/>
                  <a:pt x="5551" y="4641"/>
                  <a:pt x="5891" y="4504"/>
                </a:cubicBezTo>
                <a:cubicBezTo>
                  <a:pt x="5891" y="4504"/>
                  <a:pt x="5891" y="0"/>
                  <a:pt x="5891" y="0"/>
                </a:cubicBezTo>
                <a:close/>
                <a:moveTo>
                  <a:pt x="0" y="982"/>
                </a:moveTo>
                <a:lnTo>
                  <a:pt x="0" y="14727"/>
                </a:lnTo>
                <a:cubicBezTo>
                  <a:pt x="0" y="15270"/>
                  <a:pt x="440" y="15709"/>
                  <a:pt x="982" y="15709"/>
                </a:cubicBezTo>
                <a:lnTo>
                  <a:pt x="982" y="0"/>
                </a:lnTo>
                <a:cubicBezTo>
                  <a:pt x="440" y="0"/>
                  <a:pt x="0" y="440"/>
                  <a:pt x="0" y="982"/>
                </a:cubicBezTo>
                <a:moveTo>
                  <a:pt x="3927" y="5656"/>
                </a:moveTo>
                <a:lnTo>
                  <a:pt x="3927" y="0"/>
                </a:lnTo>
                <a:lnTo>
                  <a:pt x="1964" y="0"/>
                </a:lnTo>
                <a:lnTo>
                  <a:pt x="1964" y="7982"/>
                </a:lnTo>
                <a:cubicBezTo>
                  <a:pt x="2462" y="7084"/>
                  <a:pt x="3131" y="6294"/>
                  <a:pt x="3927" y="5656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8" name="Shape 2672"/>
          <p:cNvSpPr/>
          <p:nvPr/>
        </p:nvSpPr>
        <p:spPr>
          <a:xfrm>
            <a:off x="3524871" y="2787608"/>
            <a:ext cx="279328" cy="2031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818" y="21600"/>
                </a:moveTo>
                <a:lnTo>
                  <a:pt x="11782" y="21600"/>
                </a:lnTo>
                <a:lnTo>
                  <a:pt x="11782" y="17550"/>
                </a:lnTo>
                <a:lnTo>
                  <a:pt x="9818" y="17550"/>
                </a:lnTo>
                <a:cubicBezTo>
                  <a:pt x="9818" y="17550"/>
                  <a:pt x="9818" y="21600"/>
                  <a:pt x="9818" y="21600"/>
                </a:cubicBezTo>
                <a:close/>
                <a:moveTo>
                  <a:pt x="7855" y="21600"/>
                </a:moveTo>
                <a:lnTo>
                  <a:pt x="8836" y="21600"/>
                </a:lnTo>
                <a:lnTo>
                  <a:pt x="8836" y="17550"/>
                </a:lnTo>
                <a:lnTo>
                  <a:pt x="7855" y="17550"/>
                </a:lnTo>
                <a:cubicBezTo>
                  <a:pt x="7855" y="17550"/>
                  <a:pt x="7855" y="21600"/>
                  <a:pt x="7855" y="21600"/>
                </a:cubicBezTo>
                <a:close/>
                <a:moveTo>
                  <a:pt x="2945" y="21600"/>
                </a:moveTo>
                <a:lnTo>
                  <a:pt x="3927" y="21600"/>
                </a:lnTo>
                <a:lnTo>
                  <a:pt x="3927" y="17550"/>
                </a:lnTo>
                <a:lnTo>
                  <a:pt x="2945" y="17550"/>
                </a:lnTo>
                <a:cubicBezTo>
                  <a:pt x="2945" y="17550"/>
                  <a:pt x="2945" y="21600"/>
                  <a:pt x="2945" y="21600"/>
                </a:cubicBezTo>
                <a:close/>
                <a:moveTo>
                  <a:pt x="4909" y="21600"/>
                </a:moveTo>
                <a:lnTo>
                  <a:pt x="6873" y="21600"/>
                </a:lnTo>
                <a:lnTo>
                  <a:pt x="6873" y="17550"/>
                </a:lnTo>
                <a:lnTo>
                  <a:pt x="4909" y="17550"/>
                </a:lnTo>
                <a:cubicBezTo>
                  <a:pt x="4909" y="17550"/>
                  <a:pt x="4909" y="21600"/>
                  <a:pt x="4909" y="21600"/>
                </a:cubicBezTo>
                <a:close/>
                <a:moveTo>
                  <a:pt x="12764" y="21600"/>
                </a:moveTo>
                <a:lnTo>
                  <a:pt x="13745" y="21600"/>
                </a:lnTo>
                <a:lnTo>
                  <a:pt x="13745" y="17550"/>
                </a:lnTo>
                <a:lnTo>
                  <a:pt x="12764" y="17550"/>
                </a:lnTo>
                <a:cubicBezTo>
                  <a:pt x="12764" y="17550"/>
                  <a:pt x="12764" y="21600"/>
                  <a:pt x="12764" y="21600"/>
                </a:cubicBezTo>
                <a:close/>
                <a:moveTo>
                  <a:pt x="20618" y="14850"/>
                </a:moveTo>
                <a:lnTo>
                  <a:pt x="982" y="14850"/>
                </a:lnTo>
                <a:lnTo>
                  <a:pt x="982" y="13500"/>
                </a:lnTo>
                <a:lnTo>
                  <a:pt x="20618" y="13500"/>
                </a:lnTo>
                <a:cubicBezTo>
                  <a:pt x="20618" y="13500"/>
                  <a:pt x="20618" y="14850"/>
                  <a:pt x="20618" y="14850"/>
                </a:cubicBezTo>
                <a:close/>
                <a:moveTo>
                  <a:pt x="20618" y="12150"/>
                </a:moveTo>
                <a:lnTo>
                  <a:pt x="982" y="12150"/>
                </a:lnTo>
                <a:cubicBezTo>
                  <a:pt x="440" y="12150"/>
                  <a:pt x="0" y="12755"/>
                  <a:pt x="0" y="13500"/>
                </a:cubicBezTo>
                <a:lnTo>
                  <a:pt x="0" y="14850"/>
                </a:lnTo>
                <a:cubicBezTo>
                  <a:pt x="0" y="15595"/>
                  <a:pt x="440" y="16200"/>
                  <a:pt x="982" y="16200"/>
                </a:cubicBezTo>
                <a:lnTo>
                  <a:pt x="20618" y="16200"/>
                </a:lnTo>
                <a:cubicBezTo>
                  <a:pt x="21160" y="16200"/>
                  <a:pt x="21600" y="15595"/>
                  <a:pt x="21600" y="14850"/>
                </a:cubicBezTo>
                <a:lnTo>
                  <a:pt x="21600" y="13500"/>
                </a:lnTo>
                <a:cubicBezTo>
                  <a:pt x="21600" y="12755"/>
                  <a:pt x="21160" y="12150"/>
                  <a:pt x="20618" y="12150"/>
                </a:cubicBezTo>
                <a:moveTo>
                  <a:pt x="982" y="20250"/>
                </a:moveTo>
                <a:cubicBezTo>
                  <a:pt x="982" y="20996"/>
                  <a:pt x="1422" y="21600"/>
                  <a:pt x="1964" y="21600"/>
                </a:cubicBezTo>
                <a:lnTo>
                  <a:pt x="1964" y="17550"/>
                </a:lnTo>
                <a:lnTo>
                  <a:pt x="982" y="17550"/>
                </a:lnTo>
                <a:cubicBezTo>
                  <a:pt x="982" y="17550"/>
                  <a:pt x="982" y="20250"/>
                  <a:pt x="982" y="20250"/>
                </a:cubicBezTo>
                <a:close/>
                <a:moveTo>
                  <a:pt x="16691" y="21600"/>
                </a:moveTo>
                <a:lnTo>
                  <a:pt x="17673" y="21600"/>
                </a:lnTo>
                <a:lnTo>
                  <a:pt x="17673" y="17550"/>
                </a:lnTo>
                <a:lnTo>
                  <a:pt x="16691" y="17550"/>
                </a:lnTo>
                <a:cubicBezTo>
                  <a:pt x="16691" y="17550"/>
                  <a:pt x="16691" y="21600"/>
                  <a:pt x="16691" y="21600"/>
                </a:cubicBezTo>
                <a:close/>
                <a:moveTo>
                  <a:pt x="14727" y="21600"/>
                </a:moveTo>
                <a:lnTo>
                  <a:pt x="15709" y="21600"/>
                </a:lnTo>
                <a:lnTo>
                  <a:pt x="15709" y="17550"/>
                </a:lnTo>
                <a:lnTo>
                  <a:pt x="14727" y="17550"/>
                </a:lnTo>
                <a:cubicBezTo>
                  <a:pt x="14727" y="17550"/>
                  <a:pt x="14727" y="21600"/>
                  <a:pt x="14727" y="21600"/>
                </a:cubicBezTo>
                <a:close/>
                <a:moveTo>
                  <a:pt x="18655" y="21600"/>
                </a:moveTo>
                <a:lnTo>
                  <a:pt x="19636" y="21600"/>
                </a:lnTo>
                <a:cubicBezTo>
                  <a:pt x="20178" y="21600"/>
                  <a:pt x="20618" y="20996"/>
                  <a:pt x="20618" y="20250"/>
                </a:cubicBezTo>
                <a:lnTo>
                  <a:pt x="20618" y="17550"/>
                </a:lnTo>
                <a:lnTo>
                  <a:pt x="18655" y="17550"/>
                </a:lnTo>
                <a:cubicBezTo>
                  <a:pt x="18655" y="17550"/>
                  <a:pt x="18655" y="21600"/>
                  <a:pt x="18655" y="21600"/>
                </a:cubicBezTo>
                <a:close/>
                <a:moveTo>
                  <a:pt x="15709" y="0"/>
                </a:moveTo>
                <a:lnTo>
                  <a:pt x="14727" y="0"/>
                </a:lnTo>
                <a:lnTo>
                  <a:pt x="14727" y="10800"/>
                </a:lnTo>
                <a:lnTo>
                  <a:pt x="15709" y="10800"/>
                </a:lnTo>
                <a:cubicBezTo>
                  <a:pt x="15709" y="10800"/>
                  <a:pt x="15709" y="0"/>
                  <a:pt x="15709" y="0"/>
                </a:cubicBezTo>
                <a:close/>
                <a:moveTo>
                  <a:pt x="20618" y="1350"/>
                </a:moveTo>
                <a:cubicBezTo>
                  <a:pt x="20618" y="605"/>
                  <a:pt x="20178" y="0"/>
                  <a:pt x="19636" y="0"/>
                </a:cubicBezTo>
                <a:lnTo>
                  <a:pt x="18655" y="0"/>
                </a:lnTo>
                <a:lnTo>
                  <a:pt x="18655" y="10800"/>
                </a:lnTo>
                <a:lnTo>
                  <a:pt x="20618" y="10800"/>
                </a:lnTo>
                <a:cubicBezTo>
                  <a:pt x="20618" y="10800"/>
                  <a:pt x="20618" y="1350"/>
                  <a:pt x="20618" y="1350"/>
                </a:cubicBezTo>
                <a:close/>
                <a:moveTo>
                  <a:pt x="13745" y="0"/>
                </a:moveTo>
                <a:lnTo>
                  <a:pt x="12764" y="0"/>
                </a:lnTo>
                <a:lnTo>
                  <a:pt x="12764" y="10800"/>
                </a:lnTo>
                <a:lnTo>
                  <a:pt x="13745" y="10800"/>
                </a:lnTo>
                <a:cubicBezTo>
                  <a:pt x="13745" y="10800"/>
                  <a:pt x="13745" y="0"/>
                  <a:pt x="13745" y="0"/>
                </a:cubicBezTo>
                <a:close/>
                <a:moveTo>
                  <a:pt x="17673" y="0"/>
                </a:moveTo>
                <a:lnTo>
                  <a:pt x="16691" y="0"/>
                </a:lnTo>
                <a:lnTo>
                  <a:pt x="16691" y="10800"/>
                </a:lnTo>
                <a:lnTo>
                  <a:pt x="17673" y="10800"/>
                </a:lnTo>
                <a:cubicBezTo>
                  <a:pt x="17673" y="10800"/>
                  <a:pt x="17673" y="0"/>
                  <a:pt x="17673" y="0"/>
                </a:cubicBezTo>
                <a:close/>
                <a:moveTo>
                  <a:pt x="1964" y="0"/>
                </a:moveTo>
                <a:cubicBezTo>
                  <a:pt x="1422" y="0"/>
                  <a:pt x="982" y="605"/>
                  <a:pt x="982" y="1350"/>
                </a:cubicBezTo>
                <a:lnTo>
                  <a:pt x="982" y="10800"/>
                </a:lnTo>
                <a:lnTo>
                  <a:pt x="1964" y="10800"/>
                </a:lnTo>
                <a:cubicBezTo>
                  <a:pt x="1964" y="10800"/>
                  <a:pt x="1964" y="0"/>
                  <a:pt x="1964" y="0"/>
                </a:cubicBezTo>
                <a:close/>
                <a:moveTo>
                  <a:pt x="3927" y="0"/>
                </a:moveTo>
                <a:lnTo>
                  <a:pt x="2945" y="0"/>
                </a:lnTo>
                <a:lnTo>
                  <a:pt x="2945" y="10800"/>
                </a:lnTo>
                <a:lnTo>
                  <a:pt x="3927" y="10800"/>
                </a:lnTo>
                <a:cubicBezTo>
                  <a:pt x="3927" y="10800"/>
                  <a:pt x="3927" y="0"/>
                  <a:pt x="3927" y="0"/>
                </a:cubicBezTo>
                <a:close/>
                <a:moveTo>
                  <a:pt x="6873" y="0"/>
                </a:moveTo>
                <a:lnTo>
                  <a:pt x="4909" y="0"/>
                </a:lnTo>
                <a:lnTo>
                  <a:pt x="4909" y="10800"/>
                </a:lnTo>
                <a:lnTo>
                  <a:pt x="6873" y="10800"/>
                </a:lnTo>
                <a:cubicBezTo>
                  <a:pt x="6873" y="10800"/>
                  <a:pt x="6873" y="0"/>
                  <a:pt x="6873" y="0"/>
                </a:cubicBezTo>
                <a:close/>
                <a:moveTo>
                  <a:pt x="8836" y="0"/>
                </a:moveTo>
                <a:lnTo>
                  <a:pt x="7855" y="0"/>
                </a:lnTo>
                <a:lnTo>
                  <a:pt x="7855" y="10800"/>
                </a:lnTo>
                <a:lnTo>
                  <a:pt x="8836" y="10800"/>
                </a:lnTo>
                <a:cubicBezTo>
                  <a:pt x="8836" y="10800"/>
                  <a:pt x="8836" y="0"/>
                  <a:pt x="8836" y="0"/>
                </a:cubicBezTo>
                <a:close/>
                <a:moveTo>
                  <a:pt x="11782" y="0"/>
                </a:moveTo>
                <a:lnTo>
                  <a:pt x="9818" y="0"/>
                </a:lnTo>
                <a:lnTo>
                  <a:pt x="9818" y="10800"/>
                </a:lnTo>
                <a:lnTo>
                  <a:pt x="11782" y="10800"/>
                </a:lnTo>
                <a:cubicBezTo>
                  <a:pt x="11782" y="10800"/>
                  <a:pt x="11782" y="0"/>
                  <a:pt x="11782" y="0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9" name="Shape 2673"/>
          <p:cNvSpPr/>
          <p:nvPr/>
        </p:nvSpPr>
        <p:spPr>
          <a:xfrm>
            <a:off x="4058132" y="2749518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455" y="10309"/>
                </a:moveTo>
                <a:cubicBezTo>
                  <a:pt x="2726" y="10309"/>
                  <a:pt x="2945" y="10090"/>
                  <a:pt x="2945" y="9818"/>
                </a:cubicBezTo>
                <a:cubicBezTo>
                  <a:pt x="2945" y="9547"/>
                  <a:pt x="2726" y="9327"/>
                  <a:pt x="2455" y="9327"/>
                </a:cubicBezTo>
                <a:cubicBezTo>
                  <a:pt x="2183" y="9327"/>
                  <a:pt x="1964" y="9547"/>
                  <a:pt x="1964" y="9818"/>
                </a:cubicBezTo>
                <a:cubicBezTo>
                  <a:pt x="1964" y="10090"/>
                  <a:pt x="2183" y="10309"/>
                  <a:pt x="2455" y="10309"/>
                </a:cubicBezTo>
                <a:moveTo>
                  <a:pt x="20618" y="11782"/>
                </a:moveTo>
                <a:lnTo>
                  <a:pt x="982" y="11782"/>
                </a:lnTo>
                <a:lnTo>
                  <a:pt x="982" y="7855"/>
                </a:lnTo>
                <a:lnTo>
                  <a:pt x="20618" y="7855"/>
                </a:lnTo>
                <a:cubicBezTo>
                  <a:pt x="20618" y="7855"/>
                  <a:pt x="20618" y="11782"/>
                  <a:pt x="20618" y="11782"/>
                </a:cubicBezTo>
                <a:close/>
                <a:moveTo>
                  <a:pt x="2945" y="982"/>
                </a:moveTo>
                <a:lnTo>
                  <a:pt x="14727" y="982"/>
                </a:lnTo>
                <a:lnTo>
                  <a:pt x="14727" y="4418"/>
                </a:lnTo>
                <a:cubicBezTo>
                  <a:pt x="14727" y="4690"/>
                  <a:pt x="14947" y="4909"/>
                  <a:pt x="15218" y="4909"/>
                </a:cubicBezTo>
                <a:lnTo>
                  <a:pt x="18655" y="4909"/>
                </a:lnTo>
                <a:lnTo>
                  <a:pt x="18655" y="6873"/>
                </a:lnTo>
                <a:lnTo>
                  <a:pt x="2945" y="6873"/>
                </a:lnTo>
                <a:cubicBezTo>
                  <a:pt x="2945" y="6873"/>
                  <a:pt x="2945" y="982"/>
                  <a:pt x="2945" y="982"/>
                </a:cubicBezTo>
                <a:close/>
                <a:moveTo>
                  <a:pt x="15709" y="1473"/>
                </a:moveTo>
                <a:lnTo>
                  <a:pt x="18164" y="3927"/>
                </a:lnTo>
                <a:lnTo>
                  <a:pt x="15709" y="3927"/>
                </a:lnTo>
                <a:cubicBezTo>
                  <a:pt x="15709" y="3927"/>
                  <a:pt x="15709" y="1473"/>
                  <a:pt x="15709" y="1473"/>
                </a:cubicBezTo>
                <a:close/>
                <a:moveTo>
                  <a:pt x="20618" y="6873"/>
                </a:moveTo>
                <a:lnTo>
                  <a:pt x="19636" y="6873"/>
                </a:lnTo>
                <a:lnTo>
                  <a:pt x="19636" y="3927"/>
                </a:lnTo>
                <a:lnTo>
                  <a:pt x="15709" y="0"/>
                </a:lnTo>
                <a:lnTo>
                  <a:pt x="2945" y="0"/>
                </a:lnTo>
                <a:cubicBezTo>
                  <a:pt x="2403" y="0"/>
                  <a:pt x="1964" y="440"/>
                  <a:pt x="1964" y="982"/>
                </a:cubicBezTo>
                <a:lnTo>
                  <a:pt x="1964" y="6873"/>
                </a:lnTo>
                <a:lnTo>
                  <a:pt x="982" y="6873"/>
                </a:lnTo>
                <a:cubicBezTo>
                  <a:pt x="439" y="6873"/>
                  <a:pt x="0" y="7313"/>
                  <a:pt x="0" y="7855"/>
                </a:cubicBezTo>
                <a:lnTo>
                  <a:pt x="0" y="11782"/>
                </a:lnTo>
                <a:cubicBezTo>
                  <a:pt x="0" y="12324"/>
                  <a:pt x="439" y="12764"/>
                  <a:pt x="982" y="12764"/>
                </a:cubicBezTo>
                <a:lnTo>
                  <a:pt x="1964" y="12764"/>
                </a:lnTo>
                <a:lnTo>
                  <a:pt x="1964" y="21109"/>
                </a:lnTo>
                <a:cubicBezTo>
                  <a:pt x="1964" y="21381"/>
                  <a:pt x="2183" y="21600"/>
                  <a:pt x="2455" y="21600"/>
                </a:cubicBezTo>
                <a:cubicBezTo>
                  <a:pt x="2726" y="21600"/>
                  <a:pt x="2945" y="21381"/>
                  <a:pt x="2945" y="21109"/>
                </a:cubicBezTo>
                <a:lnTo>
                  <a:pt x="2945" y="12764"/>
                </a:lnTo>
                <a:lnTo>
                  <a:pt x="3927" y="12764"/>
                </a:lnTo>
                <a:lnTo>
                  <a:pt x="3927" y="18164"/>
                </a:lnTo>
                <a:cubicBezTo>
                  <a:pt x="3927" y="18435"/>
                  <a:pt x="4147" y="18655"/>
                  <a:pt x="4418" y="18655"/>
                </a:cubicBezTo>
                <a:cubicBezTo>
                  <a:pt x="4690" y="18655"/>
                  <a:pt x="4909" y="18435"/>
                  <a:pt x="4909" y="18164"/>
                </a:cubicBezTo>
                <a:lnTo>
                  <a:pt x="4909" y="12764"/>
                </a:lnTo>
                <a:lnTo>
                  <a:pt x="5891" y="12764"/>
                </a:lnTo>
                <a:lnTo>
                  <a:pt x="5891" y="15218"/>
                </a:lnTo>
                <a:cubicBezTo>
                  <a:pt x="5891" y="15490"/>
                  <a:pt x="6110" y="15709"/>
                  <a:pt x="6382" y="15709"/>
                </a:cubicBezTo>
                <a:cubicBezTo>
                  <a:pt x="6653" y="15709"/>
                  <a:pt x="6873" y="15490"/>
                  <a:pt x="6873" y="15218"/>
                </a:cubicBezTo>
                <a:lnTo>
                  <a:pt x="6873" y="12764"/>
                </a:lnTo>
                <a:lnTo>
                  <a:pt x="7855" y="12764"/>
                </a:lnTo>
                <a:lnTo>
                  <a:pt x="7855" y="20127"/>
                </a:lnTo>
                <a:cubicBezTo>
                  <a:pt x="7855" y="20399"/>
                  <a:pt x="8074" y="20618"/>
                  <a:pt x="8345" y="20618"/>
                </a:cubicBezTo>
                <a:cubicBezTo>
                  <a:pt x="8617" y="20618"/>
                  <a:pt x="8836" y="20399"/>
                  <a:pt x="8836" y="20127"/>
                </a:cubicBezTo>
                <a:lnTo>
                  <a:pt x="8836" y="12764"/>
                </a:lnTo>
                <a:lnTo>
                  <a:pt x="10309" y="12764"/>
                </a:lnTo>
                <a:lnTo>
                  <a:pt x="10309" y="19145"/>
                </a:lnTo>
                <a:cubicBezTo>
                  <a:pt x="10309" y="19417"/>
                  <a:pt x="10529" y="19636"/>
                  <a:pt x="10800" y="19636"/>
                </a:cubicBezTo>
                <a:cubicBezTo>
                  <a:pt x="11071" y="19636"/>
                  <a:pt x="11291" y="19417"/>
                  <a:pt x="11291" y="19145"/>
                </a:cubicBezTo>
                <a:lnTo>
                  <a:pt x="11291" y="12764"/>
                </a:lnTo>
                <a:lnTo>
                  <a:pt x="12764" y="12764"/>
                </a:lnTo>
                <a:lnTo>
                  <a:pt x="12764" y="16200"/>
                </a:lnTo>
                <a:cubicBezTo>
                  <a:pt x="12764" y="16472"/>
                  <a:pt x="12983" y="16691"/>
                  <a:pt x="13255" y="16691"/>
                </a:cubicBezTo>
                <a:cubicBezTo>
                  <a:pt x="13526" y="16691"/>
                  <a:pt x="13745" y="16472"/>
                  <a:pt x="13745" y="16200"/>
                </a:cubicBezTo>
                <a:lnTo>
                  <a:pt x="13745" y="12764"/>
                </a:lnTo>
                <a:lnTo>
                  <a:pt x="14727" y="12764"/>
                </a:lnTo>
                <a:lnTo>
                  <a:pt x="14727" y="17182"/>
                </a:lnTo>
                <a:cubicBezTo>
                  <a:pt x="14727" y="17453"/>
                  <a:pt x="14947" y="17673"/>
                  <a:pt x="15218" y="17673"/>
                </a:cubicBezTo>
                <a:cubicBezTo>
                  <a:pt x="15490" y="17673"/>
                  <a:pt x="15709" y="17453"/>
                  <a:pt x="15709" y="17182"/>
                </a:cubicBezTo>
                <a:lnTo>
                  <a:pt x="15709" y="12764"/>
                </a:lnTo>
                <a:lnTo>
                  <a:pt x="16691" y="12764"/>
                </a:lnTo>
                <a:lnTo>
                  <a:pt x="16691" y="20127"/>
                </a:lnTo>
                <a:cubicBezTo>
                  <a:pt x="16691" y="20399"/>
                  <a:pt x="16910" y="20618"/>
                  <a:pt x="17182" y="20618"/>
                </a:cubicBezTo>
                <a:cubicBezTo>
                  <a:pt x="17453" y="20618"/>
                  <a:pt x="17673" y="20399"/>
                  <a:pt x="17673" y="20127"/>
                </a:cubicBezTo>
                <a:lnTo>
                  <a:pt x="17673" y="12764"/>
                </a:lnTo>
                <a:lnTo>
                  <a:pt x="18655" y="12764"/>
                </a:lnTo>
                <a:lnTo>
                  <a:pt x="18655" y="19145"/>
                </a:lnTo>
                <a:cubicBezTo>
                  <a:pt x="18655" y="19417"/>
                  <a:pt x="18874" y="19636"/>
                  <a:pt x="19145" y="19636"/>
                </a:cubicBezTo>
                <a:cubicBezTo>
                  <a:pt x="19417" y="19636"/>
                  <a:pt x="19636" y="19417"/>
                  <a:pt x="19636" y="19145"/>
                </a:cubicBezTo>
                <a:lnTo>
                  <a:pt x="19636" y="12764"/>
                </a:lnTo>
                <a:lnTo>
                  <a:pt x="20618" y="12764"/>
                </a:lnTo>
                <a:cubicBezTo>
                  <a:pt x="21160" y="12764"/>
                  <a:pt x="21600" y="12324"/>
                  <a:pt x="21600" y="11782"/>
                </a:cubicBezTo>
                <a:lnTo>
                  <a:pt x="21600" y="7855"/>
                </a:lnTo>
                <a:cubicBezTo>
                  <a:pt x="21600" y="7313"/>
                  <a:pt x="21160" y="6873"/>
                  <a:pt x="20618" y="6873"/>
                </a:cubicBezTo>
                <a:moveTo>
                  <a:pt x="4418" y="10309"/>
                </a:moveTo>
                <a:cubicBezTo>
                  <a:pt x="4690" y="10309"/>
                  <a:pt x="4909" y="10090"/>
                  <a:pt x="4909" y="9818"/>
                </a:cubicBezTo>
                <a:cubicBezTo>
                  <a:pt x="4909" y="9547"/>
                  <a:pt x="4690" y="9327"/>
                  <a:pt x="4418" y="9327"/>
                </a:cubicBezTo>
                <a:cubicBezTo>
                  <a:pt x="4147" y="9327"/>
                  <a:pt x="3927" y="9547"/>
                  <a:pt x="3927" y="9818"/>
                </a:cubicBezTo>
                <a:cubicBezTo>
                  <a:pt x="3927" y="10090"/>
                  <a:pt x="4147" y="10309"/>
                  <a:pt x="4418" y="10309"/>
                </a:cubicBezTo>
                <a:moveTo>
                  <a:pt x="12273" y="3927"/>
                </a:moveTo>
                <a:lnTo>
                  <a:pt x="5400" y="3927"/>
                </a:lnTo>
                <a:cubicBezTo>
                  <a:pt x="5129" y="3927"/>
                  <a:pt x="4909" y="4147"/>
                  <a:pt x="4909" y="4418"/>
                </a:cubicBezTo>
                <a:cubicBezTo>
                  <a:pt x="4909" y="4690"/>
                  <a:pt x="5129" y="4909"/>
                  <a:pt x="5400" y="4909"/>
                </a:cubicBezTo>
                <a:lnTo>
                  <a:pt x="12273" y="4909"/>
                </a:lnTo>
                <a:cubicBezTo>
                  <a:pt x="12544" y="4909"/>
                  <a:pt x="12764" y="4690"/>
                  <a:pt x="12764" y="4418"/>
                </a:cubicBezTo>
                <a:cubicBezTo>
                  <a:pt x="12764" y="4147"/>
                  <a:pt x="12544" y="3927"/>
                  <a:pt x="12273" y="3927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0" name="Shape 2674"/>
          <p:cNvSpPr/>
          <p:nvPr/>
        </p:nvSpPr>
        <p:spPr>
          <a:xfrm>
            <a:off x="4604090" y="2749518"/>
            <a:ext cx="253935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880" y="20121"/>
                </a:moveTo>
                <a:cubicBezTo>
                  <a:pt x="11880" y="20393"/>
                  <a:pt x="11637" y="20612"/>
                  <a:pt x="11337" y="20612"/>
                </a:cubicBezTo>
                <a:cubicBezTo>
                  <a:pt x="11181" y="20612"/>
                  <a:pt x="11043" y="20552"/>
                  <a:pt x="10944" y="20457"/>
                </a:cubicBezTo>
                <a:lnTo>
                  <a:pt x="10941" y="20459"/>
                </a:lnTo>
                <a:lnTo>
                  <a:pt x="10800" y="20342"/>
                </a:lnTo>
                <a:lnTo>
                  <a:pt x="10800" y="1256"/>
                </a:lnTo>
                <a:lnTo>
                  <a:pt x="10958" y="1126"/>
                </a:lnTo>
                <a:lnTo>
                  <a:pt x="10960" y="1127"/>
                </a:lnTo>
                <a:cubicBezTo>
                  <a:pt x="11057" y="1042"/>
                  <a:pt x="11190" y="987"/>
                  <a:pt x="11337" y="987"/>
                </a:cubicBezTo>
                <a:cubicBezTo>
                  <a:pt x="11637" y="987"/>
                  <a:pt x="11880" y="1208"/>
                  <a:pt x="11880" y="1479"/>
                </a:cubicBezTo>
                <a:cubicBezTo>
                  <a:pt x="11880" y="1479"/>
                  <a:pt x="11880" y="20121"/>
                  <a:pt x="11880" y="20121"/>
                </a:cubicBezTo>
                <a:close/>
                <a:moveTo>
                  <a:pt x="9720" y="19448"/>
                </a:moveTo>
                <a:lnTo>
                  <a:pt x="4320" y="14979"/>
                </a:lnTo>
                <a:lnTo>
                  <a:pt x="4320" y="6606"/>
                </a:lnTo>
                <a:lnTo>
                  <a:pt x="4562" y="6407"/>
                </a:lnTo>
                <a:lnTo>
                  <a:pt x="4559" y="6406"/>
                </a:lnTo>
                <a:lnTo>
                  <a:pt x="9720" y="2147"/>
                </a:lnTo>
                <a:cubicBezTo>
                  <a:pt x="9720" y="2147"/>
                  <a:pt x="9720" y="19448"/>
                  <a:pt x="9720" y="19448"/>
                </a:cubicBezTo>
                <a:close/>
                <a:moveTo>
                  <a:pt x="3240" y="14649"/>
                </a:moveTo>
                <a:cubicBezTo>
                  <a:pt x="2008" y="14285"/>
                  <a:pt x="1080" y="12700"/>
                  <a:pt x="1080" y="10800"/>
                </a:cubicBezTo>
                <a:cubicBezTo>
                  <a:pt x="1080" y="8900"/>
                  <a:pt x="2008" y="7315"/>
                  <a:pt x="3240" y="6952"/>
                </a:cubicBezTo>
                <a:cubicBezTo>
                  <a:pt x="3240" y="6952"/>
                  <a:pt x="3240" y="14649"/>
                  <a:pt x="3240" y="14649"/>
                </a:cubicBezTo>
                <a:close/>
                <a:moveTo>
                  <a:pt x="12966" y="1472"/>
                </a:moveTo>
                <a:cubicBezTo>
                  <a:pt x="12966" y="658"/>
                  <a:pt x="12238" y="0"/>
                  <a:pt x="11339" y="0"/>
                </a:cubicBezTo>
                <a:cubicBezTo>
                  <a:pt x="10880" y="0"/>
                  <a:pt x="10467" y="174"/>
                  <a:pt x="10170" y="451"/>
                </a:cubicBezTo>
                <a:lnTo>
                  <a:pt x="3565" y="5905"/>
                </a:lnTo>
                <a:cubicBezTo>
                  <a:pt x="1578" y="6050"/>
                  <a:pt x="0" y="8183"/>
                  <a:pt x="0" y="10800"/>
                </a:cubicBezTo>
                <a:cubicBezTo>
                  <a:pt x="0" y="13425"/>
                  <a:pt x="1588" y="15563"/>
                  <a:pt x="3585" y="15696"/>
                </a:cubicBezTo>
                <a:lnTo>
                  <a:pt x="10170" y="21149"/>
                </a:lnTo>
                <a:cubicBezTo>
                  <a:pt x="10466" y="21426"/>
                  <a:pt x="10879" y="21600"/>
                  <a:pt x="11339" y="21600"/>
                </a:cubicBezTo>
                <a:cubicBezTo>
                  <a:pt x="12238" y="21600"/>
                  <a:pt x="12966" y="20941"/>
                  <a:pt x="12966" y="20129"/>
                </a:cubicBezTo>
                <a:cubicBezTo>
                  <a:pt x="12966" y="20110"/>
                  <a:pt x="12961" y="20092"/>
                  <a:pt x="12960" y="20073"/>
                </a:cubicBezTo>
                <a:lnTo>
                  <a:pt x="12960" y="1527"/>
                </a:lnTo>
                <a:cubicBezTo>
                  <a:pt x="12961" y="1508"/>
                  <a:pt x="12966" y="1490"/>
                  <a:pt x="12966" y="1472"/>
                </a:cubicBezTo>
                <a:moveTo>
                  <a:pt x="19124" y="10800"/>
                </a:moveTo>
                <a:lnTo>
                  <a:pt x="21442" y="8693"/>
                </a:lnTo>
                <a:cubicBezTo>
                  <a:pt x="21540" y="8604"/>
                  <a:pt x="21600" y="8481"/>
                  <a:pt x="21600" y="8345"/>
                </a:cubicBezTo>
                <a:cubicBezTo>
                  <a:pt x="21600" y="8074"/>
                  <a:pt x="21358" y="7855"/>
                  <a:pt x="21060" y="7855"/>
                </a:cubicBezTo>
                <a:cubicBezTo>
                  <a:pt x="20911" y="7855"/>
                  <a:pt x="20776" y="7909"/>
                  <a:pt x="20678" y="7998"/>
                </a:cubicBezTo>
                <a:lnTo>
                  <a:pt x="18360" y="10106"/>
                </a:lnTo>
                <a:lnTo>
                  <a:pt x="16042" y="7998"/>
                </a:lnTo>
                <a:cubicBezTo>
                  <a:pt x="15944" y="7909"/>
                  <a:pt x="15809" y="7855"/>
                  <a:pt x="15660" y="7855"/>
                </a:cubicBezTo>
                <a:cubicBezTo>
                  <a:pt x="15362" y="7855"/>
                  <a:pt x="15120" y="8074"/>
                  <a:pt x="15120" y="8345"/>
                </a:cubicBezTo>
                <a:cubicBezTo>
                  <a:pt x="15120" y="8481"/>
                  <a:pt x="15180" y="8604"/>
                  <a:pt x="15278" y="8693"/>
                </a:cubicBezTo>
                <a:lnTo>
                  <a:pt x="17596" y="10800"/>
                </a:lnTo>
                <a:lnTo>
                  <a:pt x="15278" y="12907"/>
                </a:lnTo>
                <a:cubicBezTo>
                  <a:pt x="15180" y="12996"/>
                  <a:pt x="15120" y="13119"/>
                  <a:pt x="15120" y="13255"/>
                </a:cubicBezTo>
                <a:cubicBezTo>
                  <a:pt x="15120" y="13526"/>
                  <a:pt x="15362" y="13745"/>
                  <a:pt x="15660" y="13745"/>
                </a:cubicBezTo>
                <a:cubicBezTo>
                  <a:pt x="15809" y="13745"/>
                  <a:pt x="15944" y="13691"/>
                  <a:pt x="16042" y="13602"/>
                </a:cubicBezTo>
                <a:lnTo>
                  <a:pt x="18360" y="11494"/>
                </a:lnTo>
                <a:lnTo>
                  <a:pt x="20678" y="13602"/>
                </a:lnTo>
                <a:cubicBezTo>
                  <a:pt x="20776" y="13691"/>
                  <a:pt x="20911" y="13745"/>
                  <a:pt x="21060" y="13745"/>
                </a:cubicBezTo>
                <a:cubicBezTo>
                  <a:pt x="21358" y="13745"/>
                  <a:pt x="21600" y="13526"/>
                  <a:pt x="21600" y="13255"/>
                </a:cubicBezTo>
                <a:cubicBezTo>
                  <a:pt x="21600" y="13119"/>
                  <a:pt x="21540" y="12996"/>
                  <a:pt x="21442" y="12907"/>
                </a:cubicBezTo>
                <a:cubicBezTo>
                  <a:pt x="21442" y="12907"/>
                  <a:pt x="19124" y="10800"/>
                  <a:pt x="19124" y="10800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1" name="Shape 2675"/>
          <p:cNvSpPr/>
          <p:nvPr/>
        </p:nvSpPr>
        <p:spPr>
          <a:xfrm>
            <a:off x="5188137" y="2749518"/>
            <a:ext cx="152436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790" y="20121"/>
                </a:moveTo>
                <a:cubicBezTo>
                  <a:pt x="19790" y="20393"/>
                  <a:pt x="19385" y="20612"/>
                  <a:pt x="18886" y="20612"/>
                </a:cubicBezTo>
                <a:cubicBezTo>
                  <a:pt x="18626" y="20612"/>
                  <a:pt x="18396" y="20552"/>
                  <a:pt x="18231" y="20457"/>
                </a:cubicBezTo>
                <a:lnTo>
                  <a:pt x="18227" y="20459"/>
                </a:lnTo>
                <a:lnTo>
                  <a:pt x="17991" y="20342"/>
                </a:lnTo>
                <a:lnTo>
                  <a:pt x="17991" y="1256"/>
                </a:lnTo>
                <a:lnTo>
                  <a:pt x="18255" y="1126"/>
                </a:lnTo>
                <a:lnTo>
                  <a:pt x="18258" y="1127"/>
                </a:lnTo>
                <a:cubicBezTo>
                  <a:pt x="18421" y="1042"/>
                  <a:pt x="18641" y="987"/>
                  <a:pt x="18886" y="987"/>
                </a:cubicBezTo>
                <a:cubicBezTo>
                  <a:pt x="19385" y="987"/>
                  <a:pt x="19790" y="1208"/>
                  <a:pt x="19790" y="1479"/>
                </a:cubicBezTo>
                <a:cubicBezTo>
                  <a:pt x="19790" y="1479"/>
                  <a:pt x="19790" y="20121"/>
                  <a:pt x="19790" y="20121"/>
                </a:cubicBezTo>
                <a:close/>
                <a:moveTo>
                  <a:pt x="16192" y="19448"/>
                </a:moveTo>
                <a:lnTo>
                  <a:pt x="7196" y="14978"/>
                </a:lnTo>
                <a:lnTo>
                  <a:pt x="7196" y="6607"/>
                </a:lnTo>
                <a:lnTo>
                  <a:pt x="7599" y="6407"/>
                </a:lnTo>
                <a:lnTo>
                  <a:pt x="7595" y="6406"/>
                </a:lnTo>
                <a:lnTo>
                  <a:pt x="16192" y="2147"/>
                </a:lnTo>
                <a:cubicBezTo>
                  <a:pt x="16192" y="2147"/>
                  <a:pt x="16192" y="19448"/>
                  <a:pt x="16192" y="19448"/>
                </a:cubicBezTo>
                <a:close/>
                <a:moveTo>
                  <a:pt x="5397" y="14648"/>
                </a:moveTo>
                <a:cubicBezTo>
                  <a:pt x="3344" y="14284"/>
                  <a:pt x="1799" y="12700"/>
                  <a:pt x="1799" y="10800"/>
                </a:cubicBezTo>
                <a:cubicBezTo>
                  <a:pt x="1799" y="8900"/>
                  <a:pt x="3344" y="7315"/>
                  <a:pt x="5397" y="6952"/>
                </a:cubicBezTo>
                <a:cubicBezTo>
                  <a:pt x="5397" y="6952"/>
                  <a:pt x="5397" y="14648"/>
                  <a:pt x="5397" y="14648"/>
                </a:cubicBezTo>
                <a:close/>
                <a:moveTo>
                  <a:pt x="21589" y="1527"/>
                </a:moveTo>
                <a:cubicBezTo>
                  <a:pt x="21591" y="1508"/>
                  <a:pt x="21600" y="1490"/>
                  <a:pt x="21600" y="1472"/>
                </a:cubicBezTo>
                <a:cubicBezTo>
                  <a:pt x="21600" y="658"/>
                  <a:pt x="20386" y="0"/>
                  <a:pt x="18889" y="0"/>
                </a:cubicBezTo>
                <a:cubicBezTo>
                  <a:pt x="18123" y="0"/>
                  <a:pt x="17435" y="174"/>
                  <a:pt x="16942" y="451"/>
                </a:cubicBezTo>
                <a:lnTo>
                  <a:pt x="5939" y="5905"/>
                </a:lnTo>
                <a:cubicBezTo>
                  <a:pt x="2628" y="6050"/>
                  <a:pt x="0" y="8183"/>
                  <a:pt x="0" y="10800"/>
                </a:cubicBezTo>
                <a:cubicBezTo>
                  <a:pt x="0" y="13425"/>
                  <a:pt x="2646" y="15563"/>
                  <a:pt x="5972" y="15696"/>
                </a:cubicBezTo>
                <a:lnTo>
                  <a:pt x="16942" y="21148"/>
                </a:lnTo>
                <a:cubicBezTo>
                  <a:pt x="17434" y="21426"/>
                  <a:pt x="18123" y="21600"/>
                  <a:pt x="18889" y="21600"/>
                </a:cubicBezTo>
                <a:cubicBezTo>
                  <a:pt x="20386" y="21600"/>
                  <a:pt x="21600" y="20941"/>
                  <a:pt x="21600" y="20129"/>
                </a:cubicBezTo>
                <a:cubicBezTo>
                  <a:pt x="21600" y="20110"/>
                  <a:pt x="21591" y="20092"/>
                  <a:pt x="21589" y="20073"/>
                </a:cubicBezTo>
                <a:cubicBezTo>
                  <a:pt x="21589" y="20073"/>
                  <a:pt x="21589" y="1527"/>
                  <a:pt x="21589" y="1527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2" name="Shape 2676"/>
          <p:cNvSpPr/>
          <p:nvPr/>
        </p:nvSpPr>
        <p:spPr>
          <a:xfrm>
            <a:off x="5696005" y="2749518"/>
            <a:ext cx="20314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850" y="20121"/>
                </a:moveTo>
                <a:cubicBezTo>
                  <a:pt x="14850" y="20393"/>
                  <a:pt x="14546" y="20612"/>
                  <a:pt x="14171" y="20612"/>
                </a:cubicBezTo>
                <a:cubicBezTo>
                  <a:pt x="13977" y="20612"/>
                  <a:pt x="13804" y="20552"/>
                  <a:pt x="13680" y="20457"/>
                </a:cubicBezTo>
                <a:lnTo>
                  <a:pt x="13677" y="20459"/>
                </a:lnTo>
                <a:lnTo>
                  <a:pt x="13500" y="20342"/>
                </a:lnTo>
                <a:lnTo>
                  <a:pt x="13500" y="1256"/>
                </a:lnTo>
                <a:lnTo>
                  <a:pt x="13698" y="1126"/>
                </a:lnTo>
                <a:lnTo>
                  <a:pt x="13700" y="1127"/>
                </a:lnTo>
                <a:cubicBezTo>
                  <a:pt x="13822" y="1042"/>
                  <a:pt x="13988" y="987"/>
                  <a:pt x="14171" y="987"/>
                </a:cubicBezTo>
                <a:cubicBezTo>
                  <a:pt x="14546" y="987"/>
                  <a:pt x="14850" y="1208"/>
                  <a:pt x="14850" y="1479"/>
                </a:cubicBezTo>
                <a:cubicBezTo>
                  <a:pt x="14850" y="1479"/>
                  <a:pt x="14850" y="20121"/>
                  <a:pt x="14850" y="20121"/>
                </a:cubicBezTo>
                <a:close/>
                <a:moveTo>
                  <a:pt x="12150" y="19448"/>
                </a:moveTo>
                <a:lnTo>
                  <a:pt x="5400" y="14978"/>
                </a:lnTo>
                <a:lnTo>
                  <a:pt x="5400" y="6607"/>
                </a:lnTo>
                <a:lnTo>
                  <a:pt x="5702" y="6407"/>
                </a:lnTo>
                <a:lnTo>
                  <a:pt x="5699" y="6406"/>
                </a:lnTo>
                <a:lnTo>
                  <a:pt x="12150" y="2147"/>
                </a:lnTo>
                <a:cubicBezTo>
                  <a:pt x="12150" y="2147"/>
                  <a:pt x="12150" y="19448"/>
                  <a:pt x="12150" y="19448"/>
                </a:cubicBezTo>
                <a:close/>
                <a:moveTo>
                  <a:pt x="4050" y="14648"/>
                </a:moveTo>
                <a:cubicBezTo>
                  <a:pt x="2509" y="14284"/>
                  <a:pt x="1350" y="12700"/>
                  <a:pt x="1350" y="10800"/>
                </a:cubicBezTo>
                <a:cubicBezTo>
                  <a:pt x="1350" y="8900"/>
                  <a:pt x="2509" y="7315"/>
                  <a:pt x="4050" y="6952"/>
                </a:cubicBezTo>
                <a:cubicBezTo>
                  <a:pt x="4050" y="6952"/>
                  <a:pt x="4050" y="14648"/>
                  <a:pt x="4050" y="14648"/>
                </a:cubicBezTo>
                <a:close/>
                <a:moveTo>
                  <a:pt x="16208" y="1472"/>
                </a:moveTo>
                <a:cubicBezTo>
                  <a:pt x="16208" y="658"/>
                  <a:pt x="15297" y="0"/>
                  <a:pt x="14174" y="0"/>
                </a:cubicBezTo>
                <a:cubicBezTo>
                  <a:pt x="13599" y="0"/>
                  <a:pt x="13083" y="174"/>
                  <a:pt x="12713" y="451"/>
                </a:cubicBezTo>
                <a:lnTo>
                  <a:pt x="4456" y="5905"/>
                </a:lnTo>
                <a:cubicBezTo>
                  <a:pt x="1972" y="6050"/>
                  <a:pt x="0" y="8183"/>
                  <a:pt x="0" y="10800"/>
                </a:cubicBezTo>
                <a:cubicBezTo>
                  <a:pt x="0" y="13425"/>
                  <a:pt x="1985" y="15563"/>
                  <a:pt x="4481" y="15696"/>
                </a:cubicBezTo>
                <a:lnTo>
                  <a:pt x="12713" y="21148"/>
                </a:lnTo>
                <a:cubicBezTo>
                  <a:pt x="13083" y="21426"/>
                  <a:pt x="13599" y="21600"/>
                  <a:pt x="14174" y="21600"/>
                </a:cubicBezTo>
                <a:cubicBezTo>
                  <a:pt x="15297" y="21600"/>
                  <a:pt x="16208" y="20941"/>
                  <a:pt x="16208" y="20129"/>
                </a:cubicBezTo>
                <a:cubicBezTo>
                  <a:pt x="16208" y="20110"/>
                  <a:pt x="16201" y="20092"/>
                  <a:pt x="16200" y="20073"/>
                </a:cubicBezTo>
                <a:lnTo>
                  <a:pt x="16200" y="1527"/>
                </a:lnTo>
                <a:cubicBezTo>
                  <a:pt x="16201" y="1508"/>
                  <a:pt x="16208" y="1490"/>
                  <a:pt x="16208" y="1472"/>
                </a:cubicBezTo>
                <a:moveTo>
                  <a:pt x="18225" y="7855"/>
                </a:moveTo>
                <a:cubicBezTo>
                  <a:pt x="17852" y="7855"/>
                  <a:pt x="17550" y="8074"/>
                  <a:pt x="17550" y="8345"/>
                </a:cubicBezTo>
                <a:cubicBezTo>
                  <a:pt x="17550" y="8617"/>
                  <a:pt x="17852" y="8836"/>
                  <a:pt x="18225" y="8836"/>
                </a:cubicBezTo>
                <a:cubicBezTo>
                  <a:pt x="19344" y="8836"/>
                  <a:pt x="20250" y="9716"/>
                  <a:pt x="20250" y="10800"/>
                </a:cubicBezTo>
                <a:cubicBezTo>
                  <a:pt x="20250" y="11884"/>
                  <a:pt x="19344" y="12764"/>
                  <a:pt x="18225" y="12764"/>
                </a:cubicBezTo>
                <a:cubicBezTo>
                  <a:pt x="17852" y="12764"/>
                  <a:pt x="17550" y="12983"/>
                  <a:pt x="17550" y="13255"/>
                </a:cubicBezTo>
                <a:cubicBezTo>
                  <a:pt x="17550" y="13526"/>
                  <a:pt x="17852" y="13745"/>
                  <a:pt x="18225" y="13745"/>
                </a:cubicBezTo>
                <a:cubicBezTo>
                  <a:pt x="20089" y="13745"/>
                  <a:pt x="21600" y="12426"/>
                  <a:pt x="21600" y="10800"/>
                </a:cubicBezTo>
                <a:cubicBezTo>
                  <a:pt x="21600" y="9173"/>
                  <a:pt x="20089" y="7855"/>
                  <a:pt x="18225" y="7855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3" name="Shape 2677"/>
          <p:cNvSpPr/>
          <p:nvPr/>
        </p:nvSpPr>
        <p:spPr>
          <a:xfrm>
            <a:off x="6267453" y="1149734"/>
            <a:ext cx="253935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660" y="7855"/>
                </a:moveTo>
                <a:cubicBezTo>
                  <a:pt x="15362" y="7855"/>
                  <a:pt x="15120" y="8075"/>
                  <a:pt x="15120" y="8345"/>
                </a:cubicBezTo>
                <a:cubicBezTo>
                  <a:pt x="15120" y="8617"/>
                  <a:pt x="15362" y="8836"/>
                  <a:pt x="15660" y="8836"/>
                </a:cubicBezTo>
                <a:cubicBezTo>
                  <a:pt x="16555" y="8836"/>
                  <a:pt x="17280" y="9716"/>
                  <a:pt x="17280" y="10800"/>
                </a:cubicBezTo>
                <a:cubicBezTo>
                  <a:pt x="17280" y="11884"/>
                  <a:pt x="16555" y="12764"/>
                  <a:pt x="15660" y="12764"/>
                </a:cubicBezTo>
                <a:cubicBezTo>
                  <a:pt x="15362" y="12764"/>
                  <a:pt x="15120" y="12984"/>
                  <a:pt x="15120" y="13255"/>
                </a:cubicBezTo>
                <a:cubicBezTo>
                  <a:pt x="15120" y="13526"/>
                  <a:pt x="15362" y="13745"/>
                  <a:pt x="15660" y="13745"/>
                </a:cubicBezTo>
                <a:cubicBezTo>
                  <a:pt x="17151" y="13745"/>
                  <a:pt x="18360" y="12427"/>
                  <a:pt x="18360" y="10800"/>
                </a:cubicBezTo>
                <a:cubicBezTo>
                  <a:pt x="18360" y="9174"/>
                  <a:pt x="17151" y="7855"/>
                  <a:pt x="15660" y="7855"/>
                </a:cubicBezTo>
                <a:moveTo>
                  <a:pt x="18472" y="5611"/>
                </a:moveTo>
                <a:lnTo>
                  <a:pt x="18463" y="5625"/>
                </a:lnTo>
                <a:cubicBezTo>
                  <a:pt x="18383" y="5584"/>
                  <a:pt x="18296" y="5554"/>
                  <a:pt x="18198" y="5554"/>
                </a:cubicBezTo>
                <a:cubicBezTo>
                  <a:pt x="17900" y="5554"/>
                  <a:pt x="17660" y="5774"/>
                  <a:pt x="17660" y="6044"/>
                </a:cubicBezTo>
                <a:cubicBezTo>
                  <a:pt x="17660" y="6216"/>
                  <a:pt x="17763" y="6361"/>
                  <a:pt x="17910" y="6449"/>
                </a:cubicBezTo>
                <a:lnTo>
                  <a:pt x="17909" y="6451"/>
                </a:lnTo>
                <a:cubicBezTo>
                  <a:pt x="19460" y="7271"/>
                  <a:pt x="20520" y="8909"/>
                  <a:pt x="20520" y="10800"/>
                </a:cubicBezTo>
                <a:cubicBezTo>
                  <a:pt x="20520" y="12689"/>
                  <a:pt x="19463" y="14325"/>
                  <a:pt x="17915" y="15147"/>
                </a:cubicBezTo>
                <a:lnTo>
                  <a:pt x="17919" y="15152"/>
                </a:lnTo>
                <a:cubicBezTo>
                  <a:pt x="17771" y="15239"/>
                  <a:pt x="17668" y="15384"/>
                  <a:pt x="17668" y="15556"/>
                </a:cubicBezTo>
                <a:cubicBezTo>
                  <a:pt x="17668" y="15827"/>
                  <a:pt x="17910" y="16046"/>
                  <a:pt x="18208" y="16046"/>
                </a:cubicBezTo>
                <a:cubicBezTo>
                  <a:pt x="18306" y="16046"/>
                  <a:pt x="18393" y="16016"/>
                  <a:pt x="18473" y="15975"/>
                </a:cubicBezTo>
                <a:lnTo>
                  <a:pt x="18480" y="15985"/>
                </a:lnTo>
                <a:cubicBezTo>
                  <a:pt x="20338" y="14990"/>
                  <a:pt x="21600" y="13041"/>
                  <a:pt x="21600" y="10800"/>
                </a:cubicBezTo>
                <a:cubicBezTo>
                  <a:pt x="21600" y="8556"/>
                  <a:pt x="20334" y="6606"/>
                  <a:pt x="18472" y="5611"/>
                </a:cubicBezTo>
                <a:moveTo>
                  <a:pt x="11880" y="20121"/>
                </a:moveTo>
                <a:cubicBezTo>
                  <a:pt x="11880" y="20393"/>
                  <a:pt x="11637" y="20612"/>
                  <a:pt x="11337" y="20612"/>
                </a:cubicBezTo>
                <a:cubicBezTo>
                  <a:pt x="11181" y="20612"/>
                  <a:pt x="11043" y="20552"/>
                  <a:pt x="10944" y="20457"/>
                </a:cubicBezTo>
                <a:lnTo>
                  <a:pt x="10942" y="20459"/>
                </a:lnTo>
                <a:lnTo>
                  <a:pt x="10800" y="20342"/>
                </a:lnTo>
                <a:lnTo>
                  <a:pt x="10800" y="1256"/>
                </a:lnTo>
                <a:lnTo>
                  <a:pt x="10958" y="1126"/>
                </a:lnTo>
                <a:lnTo>
                  <a:pt x="10960" y="1127"/>
                </a:lnTo>
                <a:cubicBezTo>
                  <a:pt x="11058" y="1042"/>
                  <a:pt x="11190" y="988"/>
                  <a:pt x="11337" y="988"/>
                </a:cubicBezTo>
                <a:cubicBezTo>
                  <a:pt x="11637" y="988"/>
                  <a:pt x="11880" y="1208"/>
                  <a:pt x="11880" y="1480"/>
                </a:cubicBezTo>
                <a:cubicBezTo>
                  <a:pt x="11880" y="1480"/>
                  <a:pt x="11880" y="20121"/>
                  <a:pt x="11880" y="20121"/>
                </a:cubicBezTo>
                <a:close/>
                <a:moveTo>
                  <a:pt x="9720" y="19448"/>
                </a:moveTo>
                <a:lnTo>
                  <a:pt x="4320" y="14979"/>
                </a:lnTo>
                <a:lnTo>
                  <a:pt x="4320" y="6607"/>
                </a:lnTo>
                <a:lnTo>
                  <a:pt x="4561" y="6407"/>
                </a:lnTo>
                <a:lnTo>
                  <a:pt x="4560" y="6406"/>
                </a:lnTo>
                <a:lnTo>
                  <a:pt x="9720" y="2147"/>
                </a:lnTo>
                <a:cubicBezTo>
                  <a:pt x="9720" y="2147"/>
                  <a:pt x="9720" y="19448"/>
                  <a:pt x="9720" y="19448"/>
                </a:cubicBezTo>
                <a:close/>
                <a:moveTo>
                  <a:pt x="3240" y="14649"/>
                </a:moveTo>
                <a:cubicBezTo>
                  <a:pt x="2008" y="14285"/>
                  <a:pt x="1080" y="12700"/>
                  <a:pt x="1080" y="10800"/>
                </a:cubicBezTo>
                <a:cubicBezTo>
                  <a:pt x="1080" y="8900"/>
                  <a:pt x="2008" y="7316"/>
                  <a:pt x="3240" y="6952"/>
                </a:cubicBezTo>
                <a:cubicBezTo>
                  <a:pt x="3240" y="6952"/>
                  <a:pt x="3240" y="14649"/>
                  <a:pt x="3240" y="14649"/>
                </a:cubicBezTo>
                <a:close/>
                <a:moveTo>
                  <a:pt x="12966" y="1472"/>
                </a:moveTo>
                <a:cubicBezTo>
                  <a:pt x="12966" y="659"/>
                  <a:pt x="12238" y="0"/>
                  <a:pt x="11339" y="0"/>
                </a:cubicBezTo>
                <a:cubicBezTo>
                  <a:pt x="10879" y="0"/>
                  <a:pt x="10466" y="175"/>
                  <a:pt x="10170" y="451"/>
                </a:cubicBezTo>
                <a:lnTo>
                  <a:pt x="3565" y="5905"/>
                </a:lnTo>
                <a:cubicBezTo>
                  <a:pt x="1578" y="6051"/>
                  <a:pt x="0" y="8183"/>
                  <a:pt x="0" y="10800"/>
                </a:cubicBezTo>
                <a:cubicBezTo>
                  <a:pt x="0" y="13426"/>
                  <a:pt x="1588" y="15564"/>
                  <a:pt x="3585" y="15697"/>
                </a:cubicBezTo>
                <a:lnTo>
                  <a:pt x="10170" y="21148"/>
                </a:lnTo>
                <a:cubicBezTo>
                  <a:pt x="10466" y="21426"/>
                  <a:pt x="10879" y="21600"/>
                  <a:pt x="11339" y="21600"/>
                </a:cubicBezTo>
                <a:cubicBezTo>
                  <a:pt x="12238" y="21600"/>
                  <a:pt x="12966" y="20941"/>
                  <a:pt x="12966" y="20129"/>
                </a:cubicBezTo>
                <a:cubicBezTo>
                  <a:pt x="12966" y="20110"/>
                  <a:pt x="12961" y="20093"/>
                  <a:pt x="12960" y="20074"/>
                </a:cubicBezTo>
                <a:lnTo>
                  <a:pt x="12960" y="1527"/>
                </a:lnTo>
                <a:cubicBezTo>
                  <a:pt x="12961" y="1508"/>
                  <a:pt x="12966" y="1490"/>
                  <a:pt x="12966" y="147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4" name="Shape 2678"/>
          <p:cNvSpPr/>
          <p:nvPr/>
        </p:nvSpPr>
        <p:spPr>
          <a:xfrm>
            <a:off x="6788018" y="1149734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121"/>
                </a:moveTo>
                <a:cubicBezTo>
                  <a:pt x="10800" y="20393"/>
                  <a:pt x="10579" y="20612"/>
                  <a:pt x="10306" y="20612"/>
                </a:cubicBezTo>
                <a:cubicBezTo>
                  <a:pt x="10165" y="20612"/>
                  <a:pt x="10039" y="20552"/>
                  <a:pt x="9949" y="20457"/>
                </a:cubicBezTo>
                <a:lnTo>
                  <a:pt x="9947" y="20459"/>
                </a:lnTo>
                <a:lnTo>
                  <a:pt x="9818" y="20342"/>
                </a:lnTo>
                <a:lnTo>
                  <a:pt x="9818" y="1256"/>
                </a:lnTo>
                <a:lnTo>
                  <a:pt x="9962" y="1126"/>
                </a:lnTo>
                <a:lnTo>
                  <a:pt x="9963" y="1127"/>
                </a:lnTo>
                <a:cubicBezTo>
                  <a:pt x="10052" y="1042"/>
                  <a:pt x="10173" y="987"/>
                  <a:pt x="10306" y="987"/>
                </a:cubicBezTo>
                <a:cubicBezTo>
                  <a:pt x="10579" y="987"/>
                  <a:pt x="10800" y="1208"/>
                  <a:pt x="10800" y="1479"/>
                </a:cubicBezTo>
                <a:cubicBezTo>
                  <a:pt x="10800" y="1479"/>
                  <a:pt x="10800" y="20121"/>
                  <a:pt x="10800" y="20121"/>
                </a:cubicBezTo>
                <a:close/>
                <a:moveTo>
                  <a:pt x="8836" y="19448"/>
                </a:moveTo>
                <a:lnTo>
                  <a:pt x="3927" y="14979"/>
                </a:lnTo>
                <a:lnTo>
                  <a:pt x="3927" y="6607"/>
                </a:lnTo>
                <a:lnTo>
                  <a:pt x="4147" y="6407"/>
                </a:lnTo>
                <a:lnTo>
                  <a:pt x="4145" y="6406"/>
                </a:lnTo>
                <a:lnTo>
                  <a:pt x="8836" y="2147"/>
                </a:lnTo>
                <a:cubicBezTo>
                  <a:pt x="8836" y="2147"/>
                  <a:pt x="8836" y="19448"/>
                  <a:pt x="8836" y="19448"/>
                </a:cubicBezTo>
                <a:close/>
                <a:moveTo>
                  <a:pt x="2945" y="14649"/>
                </a:moveTo>
                <a:cubicBezTo>
                  <a:pt x="1825" y="14285"/>
                  <a:pt x="982" y="12700"/>
                  <a:pt x="982" y="10800"/>
                </a:cubicBezTo>
                <a:cubicBezTo>
                  <a:pt x="982" y="8900"/>
                  <a:pt x="1825" y="7315"/>
                  <a:pt x="2945" y="6952"/>
                </a:cubicBezTo>
                <a:cubicBezTo>
                  <a:pt x="2945" y="6952"/>
                  <a:pt x="2945" y="14649"/>
                  <a:pt x="2945" y="14649"/>
                </a:cubicBezTo>
                <a:close/>
                <a:moveTo>
                  <a:pt x="11787" y="1472"/>
                </a:moveTo>
                <a:cubicBezTo>
                  <a:pt x="11787" y="658"/>
                  <a:pt x="11126" y="0"/>
                  <a:pt x="10308" y="0"/>
                </a:cubicBezTo>
                <a:cubicBezTo>
                  <a:pt x="9890" y="0"/>
                  <a:pt x="9515" y="174"/>
                  <a:pt x="9246" y="451"/>
                </a:cubicBezTo>
                <a:lnTo>
                  <a:pt x="3241" y="5905"/>
                </a:lnTo>
                <a:cubicBezTo>
                  <a:pt x="1434" y="6051"/>
                  <a:pt x="0" y="8183"/>
                  <a:pt x="0" y="10800"/>
                </a:cubicBezTo>
                <a:cubicBezTo>
                  <a:pt x="0" y="13425"/>
                  <a:pt x="1444" y="15563"/>
                  <a:pt x="3259" y="15696"/>
                </a:cubicBezTo>
                <a:lnTo>
                  <a:pt x="9245" y="21148"/>
                </a:lnTo>
                <a:cubicBezTo>
                  <a:pt x="9514" y="21426"/>
                  <a:pt x="9890" y="21600"/>
                  <a:pt x="10308" y="21600"/>
                </a:cubicBezTo>
                <a:cubicBezTo>
                  <a:pt x="11126" y="21600"/>
                  <a:pt x="11787" y="20941"/>
                  <a:pt x="11787" y="20129"/>
                </a:cubicBezTo>
                <a:cubicBezTo>
                  <a:pt x="11787" y="20110"/>
                  <a:pt x="11782" y="20092"/>
                  <a:pt x="11782" y="20073"/>
                </a:cubicBezTo>
                <a:lnTo>
                  <a:pt x="11782" y="1527"/>
                </a:lnTo>
                <a:cubicBezTo>
                  <a:pt x="11782" y="1508"/>
                  <a:pt x="11787" y="1490"/>
                  <a:pt x="11787" y="1472"/>
                </a:cubicBezTo>
                <a:moveTo>
                  <a:pt x="13255" y="7855"/>
                </a:moveTo>
                <a:cubicBezTo>
                  <a:pt x="12984" y="7855"/>
                  <a:pt x="12764" y="8074"/>
                  <a:pt x="12764" y="8345"/>
                </a:cubicBezTo>
                <a:cubicBezTo>
                  <a:pt x="12764" y="8617"/>
                  <a:pt x="12984" y="8836"/>
                  <a:pt x="13255" y="8836"/>
                </a:cubicBezTo>
                <a:cubicBezTo>
                  <a:pt x="14068" y="8836"/>
                  <a:pt x="14727" y="9716"/>
                  <a:pt x="14727" y="10800"/>
                </a:cubicBezTo>
                <a:cubicBezTo>
                  <a:pt x="14727" y="11884"/>
                  <a:pt x="14068" y="12764"/>
                  <a:pt x="13255" y="12764"/>
                </a:cubicBezTo>
                <a:cubicBezTo>
                  <a:pt x="12984" y="12764"/>
                  <a:pt x="12764" y="12983"/>
                  <a:pt x="12764" y="13255"/>
                </a:cubicBezTo>
                <a:cubicBezTo>
                  <a:pt x="12764" y="13526"/>
                  <a:pt x="12984" y="13745"/>
                  <a:pt x="13255" y="13745"/>
                </a:cubicBezTo>
                <a:cubicBezTo>
                  <a:pt x="14610" y="13745"/>
                  <a:pt x="15709" y="12427"/>
                  <a:pt x="15709" y="10800"/>
                </a:cubicBezTo>
                <a:cubicBezTo>
                  <a:pt x="15709" y="9173"/>
                  <a:pt x="14610" y="7855"/>
                  <a:pt x="13255" y="7855"/>
                </a:cubicBezTo>
                <a:moveTo>
                  <a:pt x="17948" y="3495"/>
                </a:moveTo>
                <a:lnTo>
                  <a:pt x="17938" y="3509"/>
                </a:lnTo>
                <a:cubicBezTo>
                  <a:pt x="17860" y="3458"/>
                  <a:pt x="17773" y="3421"/>
                  <a:pt x="17674" y="3421"/>
                </a:cubicBezTo>
                <a:cubicBezTo>
                  <a:pt x="17403" y="3421"/>
                  <a:pt x="17184" y="3641"/>
                  <a:pt x="17184" y="3912"/>
                </a:cubicBezTo>
                <a:cubicBezTo>
                  <a:pt x="17184" y="4073"/>
                  <a:pt x="17266" y="4209"/>
                  <a:pt x="17386" y="4298"/>
                </a:cubicBezTo>
                <a:cubicBezTo>
                  <a:pt x="19336" y="5711"/>
                  <a:pt x="20618" y="8095"/>
                  <a:pt x="20618" y="10800"/>
                </a:cubicBezTo>
                <a:cubicBezTo>
                  <a:pt x="20618" y="13505"/>
                  <a:pt x="19336" y="15889"/>
                  <a:pt x="17385" y="17302"/>
                </a:cubicBezTo>
                <a:lnTo>
                  <a:pt x="17389" y="17309"/>
                </a:lnTo>
                <a:cubicBezTo>
                  <a:pt x="17275" y="17398"/>
                  <a:pt x="17197" y="17531"/>
                  <a:pt x="17197" y="17688"/>
                </a:cubicBezTo>
                <a:cubicBezTo>
                  <a:pt x="17197" y="17959"/>
                  <a:pt x="17417" y="18179"/>
                  <a:pt x="17688" y="18179"/>
                </a:cubicBezTo>
                <a:cubicBezTo>
                  <a:pt x="17788" y="18179"/>
                  <a:pt x="17875" y="18142"/>
                  <a:pt x="17952" y="18091"/>
                </a:cubicBezTo>
                <a:lnTo>
                  <a:pt x="17957" y="18098"/>
                </a:lnTo>
                <a:cubicBezTo>
                  <a:pt x="17982" y="18080"/>
                  <a:pt x="18004" y="18057"/>
                  <a:pt x="18029" y="18039"/>
                </a:cubicBezTo>
                <a:cubicBezTo>
                  <a:pt x="18031" y="18037"/>
                  <a:pt x="18034" y="18035"/>
                  <a:pt x="18037" y="18033"/>
                </a:cubicBezTo>
                <a:cubicBezTo>
                  <a:pt x="20189" y="16435"/>
                  <a:pt x="21600" y="13794"/>
                  <a:pt x="21600" y="10800"/>
                </a:cubicBezTo>
                <a:cubicBezTo>
                  <a:pt x="21600" y="7763"/>
                  <a:pt x="20152" y="5085"/>
                  <a:pt x="17948" y="3495"/>
                </a:cubicBezTo>
                <a:moveTo>
                  <a:pt x="15811" y="5611"/>
                </a:moveTo>
                <a:lnTo>
                  <a:pt x="15802" y="5625"/>
                </a:lnTo>
                <a:cubicBezTo>
                  <a:pt x="15730" y="5584"/>
                  <a:pt x="15651" y="5553"/>
                  <a:pt x="15562" y="5553"/>
                </a:cubicBezTo>
                <a:cubicBezTo>
                  <a:pt x="15291" y="5553"/>
                  <a:pt x="15072" y="5773"/>
                  <a:pt x="15072" y="6044"/>
                </a:cubicBezTo>
                <a:cubicBezTo>
                  <a:pt x="15072" y="6216"/>
                  <a:pt x="15166" y="6361"/>
                  <a:pt x="15300" y="6448"/>
                </a:cubicBezTo>
                <a:lnTo>
                  <a:pt x="15299" y="6450"/>
                </a:lnTo>
                <a:cubicBezTo>
                  <a:pt x="16709" y="7270"/>
                  <a:pt x="17673" y="8909"/>
                  <a:pt x="17673" y="10800"/>
                </a:cubicBezTo>
                <a:cubicBezTo>
                  <a:pt x="17673" y="12688"/>
                  <a:pt x="16712" y="14325"/>
                  <a:pt x="15305" y="15146"/>
                </a:cubicBezTo>
                <a:lnTo>
                  <a:pt x="15309" y="15151"/>
                </a:lnTo>
                <a:cubicBezTo>
                  <a:pt x="15174" y="15239"/>
                  <a:pt x="15080" y="15384"/>
                  <a:pt x="15080" y="15555"/>
                </a:cubicBezTo>
                <a:cubicBezTo>
                  <a:pt x="15080" y="15827"/>
                  <a:pt x="15300" y="16046"/>
                  <a:pt x="15571" y="16046"/>
                </a:cubicBezTo>
                <a:cubicBezTo>
                  <a:pt x="15660" y="16046"/>
                  <a:pt x="15740" y="16016"/>
                  <a:pt x="15812" y="15975"/>
                </a:cubicBezTo>
                <a:lnTo>
                  <a:pt x="15819" y="15985"/>
                </a:lnTo>
                <a:cubicBezTo>
                  <a:pt x="17507" y="14989"/>
                  <a:pt x="18655" y="13041"/>
                  <a:pt x="18655" y="10800"/>
                </a:cubicBezTo>
                <a:cubicBezTo>
                  <a:pt x="18655" y="8556"/>
                  <a:pt x="17504" y="6606"/>
                  <a:pt x="15811" y="561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5" name="Shape 2679"/>
          <p:cNvSpPr/>
          <p:nvPr/>
        </p:nvSpPr>
        <p:spPr>
          <a:xfrm>
            <a:off x="7321279" y="1162431"/>
            <a:ext cx="279328" cy="2539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24" extrusionOk="0">
                <a:moveTo>
                  <a:pt x="17182" y="13452"/>
                </a:moveTo>
                <a:cubicBezTo>
                  <a:pt x="16640" y="13452"/>
                  <a:pt x="16200" y="13935"/>
                  <a:pt x="16200" y="14529"/>
                </a:cubicBezTo>
                <a:cubicBezTo>
                  <a:pt x="16200" y="15123"/>
                  <a:pt x="16640" y="15605"/>
                  <a:pt x="17182" y="15605"/>
                </a:cubicBezTo>
                <a:cubicBezTo>
                  <a:pt x="17724" y="15605"/>
                  <a:pt x="18164" y="15123"/>
                  <a:pt x="18164" y="14529"/>
                </a:cubicBezTo>
                <a:cubicBezTo>
                  <a:pt x="18164" y="13935"/>
                  <a:pt x="17724" y="13452"/>
                  <a:pt x="17182" y="13452"/>
                </a:cubicBezTo>
                <a:moveTo>
                  <a:pt x="15218" y="15605"/>
                </a:moveTo>
                <a:cubicBezTo>
                  <a:pt x="14676" y="15605"/>
                  <a:pt x="14236" y="16087"/>
                  <a:pt x="14236" y="16681"/>
                </a:cubicBezTo>
                <a:cubicBezTo>
                  <a:pt x="14236" y="17276"/>
                  <a:pt x="14676" y="17757"/>
                  <a:pt x="15218" y="17757"/>
                </a:cubicBezTo>
                <a:cubicBezTo>
                  <a:pt x="15760" y="17757"/>
                  <a:pt x="16200" y="17276"/>
                  <a:pt x="16200" y="16681"/>
                </a:cubicBezTo>
                <a:cubicBezTo>
                  <a:pt x="16200" y="16087"/>
                  <a:pt x="15760" y="15605"/>
                  <a:pt x="15218" y="15605"/>
                </a:cubicBezTo>
                <a:moveTo>
                  <a:pt x="16200" y="20448"/>
                </a:moveTo>
                <a:cubicBezTo>
                  <a:pt x="14668" y="20448"/>
                  <a:pt x="13319" y="19593"/>
                  <a:pt x="12527" y="18295"/>
                </a:cubicBezTo>
                <a:lnTo>
                  <a:pt x="9073" y="18295"/>
                </a:lnTo>
                <a:cubicBezTo>
                  <a:pt x="8281" y="19593"/>
                  <a:pt x="6932" y="20448"/>
                  <a:pt x="5400" y="20448"/>
                </a:cubicBezTo>
                <a:cubicBezTo>
                  <a:pt x="2960" y="20448"/>
                  <a:pt x="982" y="18280"/>
                  <a:pt x="982" y="15605"/>
                </a:cubicBezTo>
                <a:cubicBezTo>
                  <a:pt x="982" y="12930"/>
                  <a:pt x="2960" y="10762"/>
                  <a:pt x="5400" y="10762"/>
                </a:cubicBezTo>
                <a:lnTo>
                  <a:pt x="16200" y="10762"/>
                </a:lnTo>
                <a:cubicBezTo>
                  <a:pt x="18640" y="10762"/>
                  <a:pt x="20618" y="12930"/>
                  <a:pt x="20618" y="15605"/>
                </a:cubicBezTo>
                <a:cubicBezTo>
                  <a:pt x="20618" y="18280"/>
                  <a:pt x="18640" y="20448"/>
                  <a:pt x="16200" y="20448"/>
                </a:cubicBezTo>
                <a:moveTo>
                  <a:pt x="16200" y="9686"/>
                </a:moveTo>
                <a:lnTo>
                  <a:pt x="11319" y="9686"/>
                </a:lnTo>
                <a:cubicBezTo>
                  <a:pt x="10837" y="8713"/>
                  <a:pt x="11227" y="8217"/>
                  <a:pt x="11943" y="7448"/>
                </a:cubicBezTo>
                <a:cubicBezTo>
                  <a:pt x="12528" y="6820"/>
                  <a:pt x="13255" y="6038"/>
                  <a:pt x="13255" y="4843"/>
                </a:cubicBezTo>
                <a:cubicBezTo>
                  <a:pt x="13255" y="1854"/>
                  <a:pt x="10169" y="128"/>
                  <a:pt x="10038" y="56"/>
                </a:cubicBezTo>
                <a:cubicBezTo>
                  <a:pt x="9796" y="-76"/>
                  <a:pt x="9501" y="32"/>
                  <a:pt x="9379" y="297"/>
                </a:cubicBezTo>
                <a:cubicBezTo>
                  <a:pt x="9258" y="562"/>
                  <a:pt x="9356" y="886"/>
                  <a:pt x="9598" y="1019"/>
                </a:cubicBezTo>
                <a:cubicBezTo>
                  <a:pt x="9625" y="1034"/>
                  <a:pt x="12273" y="2523"/>
                  <a:pt x="12273" y="4843"/>
                </a:cubicBezTo>
                <a:cubicBezTo>
                  <a:pt x="12273" y="5586"/>
                  <a:pt x="11779" y="6117"/>
                  <a:pt x="11255" y="6679"/>
                </a:cubicBezTo>
                <a:cubicBezTo>
                  <a:pt x="10584" y="7401"/>
                  <a:pt x="9775" y="8296"/>
                  <a:pt x="10277" y="9686"/>
                </a:cubicBezTo>
                <a:lnTo>
                  <a:pt x="5400" y="9686"/>
                </a:lnTo>
                <a:cubicBezTo>
                  <a:pt x="2418" y="9686"/>
                  <a:pt x="0" y="12336"/>
                  <a:pt x="0" y="15605"/>
                </a:cubicBezTo>
                <a:cubicBezTo>
                  <a:pt x="0" y="18874"/>
                  <a:pt x="2418" y="21524"/>
                  <a:pt x="5400" y="21524"/>
                </a:cubicBezTo>
                <a:cubicBezTo>
                  <a:pt x="7077" y="21524"/>
                  <a:pt x="8575" y="20686"/>
                  <a:pt x="9565" y="19372"/>
                </a:cubicBezTo>
                <a:lnTo>
                  <a:pt x="12035" y="19372"/>
                </a:lnTo>
                <a:cubicBezTo>
                  <a:pt x="13025" y="20686"/>
                  <a:pt x="14523" y="21524"/>
                  <a:pt x="16200" y="21524"/>
                </a:cubicBezTo>
                <a:cubicBezTo>
                  <a:pt x="19182" y="21524"/>
                  <a:pt x="21600" y="18874"/>
                  <a:pt x="21600" y="15605"/>
                </a:cubicBezTo>
                <a:cubicBezTo>
                  <a:pt x="21600" y="12336"/>
                  <a:pt x="19182" y="9686"/>
                  <a:pt x="16200" y="9686"/>
                </a:cubicBezTo>
                <a:moveTo>
                  <a:pt x="6873" y="15067"/>
                </a:moveTo>
                <a:lnTo>
                  <a:pt x="5891" y="15067"/>
                </a:lnTo>
                <a:lnTo>
                  <a:pt x="5891" y="13990"/>
                </a:lnTo>
                <a:cubicBezTo>
                  <a:pt x="5891" y="13694"/>
                  <a:pt x="5671" y="13452"/>
                  <a:pt x="5400" y="13452"/>
                </a:cubicBezTo>
                <a:cubicBezTo>
                  <a:pt x="5129" y="13452"/>
                  <a:pt x="4909" y="13694"/>
                  <a:pt x="4909" y="13990"/>
                </a:cubicBezTo>
                <a:lnTo>
                  <a:pt x="4909" y="15067"/>
                </a:lnTo>
                <a:lnTo>
                  <a:pt x="3927" y="15067"/>
                </a:lnTo>
                <a:cubicBezTo>
                  <a:pt x="3656" y="15067"/>
                  <a:pt x="3436" y="15307"/>
                  <a:pt x="3436" y="15605"/>
                </a:cubicBezTo>
                <a:cubicBezTo>
                  <a:pt x="3436" y="15903"/>
                  <a:pt x="3656" y="16143"/>
                  <a:pt x="3927" y="16143"/>
                </a:cubicBezTo>
                <a:lnTo>
                  <a:pt x="4909" y="16143"/>
                </a:lnTo>
                <a:lnTo>
                  <a:pt x="4909" y="17219"/>
                </a:lnTo>
                <a:cubicBezTo>
                  <a:pt x="4909" y="17517"/>
                  <a:pt x="5129" y="17757"/>
                  <a:pt x="5400" y="17757"/>
                </a:cubicBezTo>
                <a:cubicBezTo>
                  <a:pt x="5671" y="17757"/>
                  <a:pt x="5891" y="17517"/>
                  <a:pt x="5891" y="17219"/>
                </a:cubicBezTo>
                <a:lnTo>
                  <a:pt x="5891" y="16143"/>
                </a:lnTo>
                <a:lnTo>
                  <a:pt x="6873" y="16143"/>
                </a:lnTo>
                <a:cubicBezTo>
                  <a:pt x="7144" y="16143"/>
                  <a:pt x="7364" y="15903"/>
                  <a:pt x="7364" y="15605"/>
                </a:cubicBezTo>
                <a:cubicBezTo>
                  <a:pt x="7364" y="15307"/>
                  <a:pt x="7144" y="15067"/>
                  <a:pt x="6873" y="15067"/>
                </a:cubicBezTo>
                <a:moveTo>
                  <a:pt x="12273" y="12376"/>
                </a:moveTo>
                <a:cubicBezTo>
                  <a:pt x="12002" y="12376"/>
                  <a:pt x="11782" y="12617"/>
                  <a:pt x="11782" y="12914"/>
                </a:cubicBezTo>
                <a:cubicBezTo>
                  <a:pt x="11782" y="13212"/>
                  <a:pt x="12002" y="13452"/>
                  <a:pt x="12273" y="13452"/>
                </a:cubicBezTo>
                <a:cubicBezTo>
                  <a:pt x="12544" y="13452"/>
                  <a:pt x="12764" y="13212"/>
                  <a:pt x="12764" y="12914"/>
                </a:cubicBezTo>
                <a:cubicBezTo>
                  <a:pt x="12764" y="12617"/>
                  <a:pt x="12544" y="12376"/>
                  <a:pt x="12273" y="12376"/>
                </a:cubicBezTo>
                <a:moveTo>
                  <a:pt x="9327" y="12376"/>
                </a:moveTo>
                <a:cubicBezTo>
                  <a:pt x="9056" y="12376"/>
                  <a:pt x="8836" y="12617"/>
                  <a:pt x="8836" y="12914"/>
                </a:cubicBezTo>
                <a:cubicBezTo>
                  <a:pt x="8836" y="13212"/>
                  <a:pt x="9056" y="13452"/>
                  <a:pt x="9327" y="13452"/>
                </a:cubicBezTo>
                <a:cubicBezTo>
                  <a:pt x="9598" y="13452"/>
                  <a:pt x="9818" y="13212"/>
                  <a:pt x="9818" y="12914"/>
                </a:cubicBezTo>
                <a:cubicBezTo>
                  <a:pt x="9818" y="12617"/>
                  <a:pt x="9598" y="12376"/>
                  <a:pt x="9327" y="12376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6" name="Shape 2680"/>
          <p:cNvSpPr/>
          <p:nvPr/>
        </p:nvSpPr>
        <p:spPr>
          <a:xfrm>
            <a:off x="7854540" y="1149734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255" y="15709"/>
                </a:moveTo>
                <a:lnTo>
                  <a:pt x="10309" y="15709"/>
                </a:lnTo>
                <a:cubicBezTo>
                  <a:pt x="10038" y="15709"/>
                  <a:pt x="9818" y="15929"/>
                  <a:pt x="9818" y="16200"/>
                </a:cubicBezTo>
                <a:cubicBezTo>
                  <a:pt x="9818" y="16472"/>
                  <a:pt x="10038" y="16691"/>
                  <a:pt x="10309" y="16691"/>
                </a:cubicBezTo>
                <a:lnTo>
                  <a:pt x="13255" y="16691"/>
                </a:lnTo>
                <a:cubicBezTo>
                  <a:pt x="13525" y="16691"/>
                  <a:pt x="13745" y="16472"/>
                  <a:pt x="13745" y="16200"/>
                </a:cubicBezTo>
                <a:cubicBezTo>
                  <a:pt x="13745" y="15929"/>
                  <a:pt x="13525" y="15709"/>
                  <a:pt x="13255" y="15709"/>
                </a:cubicBezTo>
                <a:moveTo>
                  <a:pt x="9818" y="12273"/>
                </a:moveTo>
                <a:cubicBezTo>
                  <a:pt x="9818" y="12112"/>
                  <a:pt x="9736" y="11976"/>
                  <a:pt x="9617" y="11887"/>
                </a:cubicBezTo>
                <a:lnTo>
                  <a:pt x="9622" y="11880"/>
                </a:lnTo>
                <a:lnTo>
                  <a:pt x="5695" y="8935"/>
                </a:lnTo>
                <a:lnTo>
                  <a:pt x="5690" y="8941"/>
                </a:lnTo>
                <a:cubicBezTo>
                  <a:pt x="5608" y="8880"/>
                  <a:pt x="5511" y="8836"/>
                  <a:pt x="5400" y="8836"/>
                </a:cubicBezTo>
                <a:cubicBezTo>
                  <a:pt x="5129" y="8836"/>
                  <a:pt x="4909" y="9056"/>
                  <a:pt x="4909" y="9327"/>
                </a:cubicBezTo>
                <a:cubicBezTo>
                  <a:pt x="4909" y="9488"/>
                  <a:pt x="4991" y="9624"/>
                  <a:pt x="5110" y="9713"/>
                </a:cubicBezTo>
                <a:lnTo>
                  <a:pt x="5105" y="9720"/>
                </a:lnTo>
                <a:lnTo>
                  <a:pt x="8509" y="12273"/>
                </a:lnTo>
                <a:lnTo>
                  <a:pt x="5105" y="14826"/>
                </a:lnTo>
                <a:lnTo>
                  <a:pt x="5110" y="14832"/>
                </a:lnTo>
                <a:cubicBezTo>
                  <a:pt x="4991" y="14922"/>
                  <a:pt x="4909" y="15058"/>
                  <a:pt x="4909" y="15218"/>
                </a:cubicBezTo>
                <a:cubicBezTo>
                  <a:pt x="4909" y="15490"/>
                  <a:pt x="5129" y="15709"/>
                  <a:pt x="5400" y="15709"/>
                </a:cubicBezTo>
                <a:cubicBezTo>
                  <a:pt x="5511" y="15709"/>
                  <a:pt x="5607" y="15666"/>
                  <a:pt x="5690" y="15604"/>
                </a:cubicBezTo>
                <a:lnTo>
                  <a:pt x="5695" y="15611"/>
                </a:lnTo>
                <a:lnTo>
                  <a:pt x="9622" y="12666"/>
                </a:lnTo>
                <a:lnTo>
                  <a:pt x="9617" y="12659"/>
                </a:lnTo>
                <a:cubicBezTo>
                  <a:pt x="9736" y="12569"/>
                  <a:pt x="9818" y="12433"/>
                  <a:pt x="9818" y="12273"/>
                </a:cubicBezTo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7" name="Shape 2681"/>
          <p:cNvSpPr/>
          <p:nvPr/>
        </p:nvSpPr>
        <p:spPr>
          <a:xfrm>
            <a:off x="8387801" y="1149734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382" y="19636"/>
                </a:moveTo>
                <a:lnTo>
                  <a:pt x="11291" y="19636"/>
                </a:lnTo>
                <a:cubicBezTo>
                  <a:pt x="11562" y="19636"/>
                  <a:pt x="11782" y="19416"/>
                  <a:pt x="11782" y="19146"/>
                </a:cubicBezTo>
                <a:cubicBezTo>
                  <a:pt x="11782" y="18874"/>
                  <a:pt x="11562" y="18655"/>
                  <a:pt x="11291" y="18655"/>
                </a:cubicBezTo>
                <a:lnTo>
                  <a:pt x="6382" y="18655"/>
                </a:lnTo>
                <a:cubicBezTo>
                  <a:pt x="6111" y="18655"/>
                  <a:pt x="5891" y="18874"/>
                  <a:pt x="5891" y="19146"/>
                </a:cubicBezTo>
                <a:cubicBezTo>
                  <a:pt x="5891" y="19416"/>
                  <a:pt x="6111" y="19636"/>
                  <a:pt x="6382" y="19636"/>
                </a:cubicBezTo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7673"/>
                </a:lnTo>
                <a:lnTo>
                  <a:pt x="20618" y="17673"/>
                </a:lnTo>
                <a:cubicBezTo>
                  <a:pt x="20618" y="17673"/>
                  <a:pt x="20618" y="19636"/>
                  <a:pt x="20618" y="19636"/>
                </a:cubicBezTo>
                <a:close/>
                <a:moveTo>
                  <a:pt x="2822" y="10800"/>
                </a:moveTo>
                <a:lnTo>
                  <a:pt x="18778" y="10800"/>
                </a:lnTo>
                <a:lnTo>
                  <a:pt x="20461" y="16691"/>
                </a:lnTo>
                <a:lnTo>
                  <a:pt x="1139" y="16691"/>
                </a:lnTo>
                <a:cubicBezTo>
                  <a:pt x="1139" y="16691"/>
                  <a:pt x="2822" y="10800"/>
                  <a:pt x="2822" y="10800"/>
                </a:cubicBezTo>
                <a:close/>
                <a:moveTo>
                  <a:pt x="21600" y="17182"/>
                </a:moveTo>
                <a:cubicBezTo>
                  <a:pt x="21600" y="17118"/>
                  <a:pt x="21586" y="17057"/>
                  <a:pt x="21563" y="17000"/>
                </a:cubicBezTo>
                <a:lnTo>
                  <a:pt x="21565" y="17000"/>
                </a:lnTo>
                <a:lnTo>
                  <a:pt x="19602" y="10127"/>
                </a:lnTo>
                <a:lnTo>
                  <a:pt x="19599" y="10128"/>
                </a:lnTo>
                <a:cubicBezTo>
                  <a:pt x="19527" y="9947"/>
                  <a:pt x="19352" y="9818"/>
                  <a:pt x="19145" y="9818"/>
                </a:cubicBezTo>
                <a:lnTo>
                  <a:pt x="18164" y="9818"/>
                </a:lnTo>
                <a:lnTo>
                  <a:pt x="18164" y="3927"/>
                </a:lnTo>
                <a:cubicBezTo>
                  <a:pt x="18164" y="3656"/>
                  <a:pt x="17944" y="3436"/>
                  <a:pt x="17673" y="3436"/>
                </a:cubicBezTo>
                <a:cubicBezTo>
                  <a:pt x="17402" y="3436"/>
                  <a:pt x="17182" y="3656"/>
                  <a:pt x="17182" y="3927"/>
                </a:cubicBezTo>
                <a:lnTo>
                  <a:pt x="17182" y="9818"/>
                </a:lnTo>
                <a:lnTo>
                  <a:pt x="4418" y="9818"/>
                </a:lnTo>
                <a:lnTo>
                  <a:pt x="4418" y="3927"/>
                </a:lnTo>
                <a:cubicBezTo>
                  <a:pt x="4418" y="3656"/>
                  <a:pt x="4198" y="3436"/>
                  <a:pt x="3927" y="3436"/>
                </a:cubicBezTo>
                <a:cubicBezTo>
                  <a:pt x="3656" y="3436"/>
                  <a:pt x="3436" y="3656"/>
                  <a:pt x="3436" y="3927"/>
                </a:cubicBezTo>
                <a:lnTo>
                  <a:pt x="3436" y="9818"/>
                </a:lnTo>
                <a:lnTo>
                  <a:pt x="2455" y="9818"/>
                </a:lnTo>
                <a:cubicBezTo>
                  <a:pt x="2248" y="9818"/>
                  <a:pt x="2073" y="9947"/>
                  <a:pt x="2001" y="10128"/>
                </a:cubicBezTo>
                <a:lnTo>
                  <a:pt x="1998" y="10127"/>
                </a:lnTo>
                <a:lnTo>
                  <a:pt x="35" y="17000"/>
                </a:lnTo>
                <a:lnTo>
                  <a:pt x="37" y="17001"/>
                </a:lnTo>
                <a:cubicBezTo>
                  <a:pt x="14" y="17057"/>
                  <a:pt x="0" y="17118"/>
                  <a:pt x="0" y="17182"/>
                </a:cubicBezTo>
                <a:lnTo>
                  <a:pt x="0" y="18164"/>
                </a:lnTo>
                <a:lnTo>
                  <a:pt x="68" y="18164"/>
                </a:lnTo>
                <a:cubicBezTo>
                  <a:pt x="25" y="18320"/>
                  <a:pt x="0" y="18484"/>
                  <a:pt x="0" y="18655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8655"/>
                </a:lnTo>
                <a:cubicBezTo>
                  <a:pt x="21600" y="18484"/>
                  <a:pt x="21575" y="18320"/>
                  <a:pt x="21532" y="18164"/>
                </a:cubicBezTo>
                <a:lnTo>
                  <a:pt x="21600" y="18164"/>
                </a:lnTo>
                <a:cubicBezTo>
                  <a:pt x="21600" y="18164"/>
                  <a:pt x="21600" y="17182"/>
                  <a:pt x="21600" y="17182"/>
                </a:cubicBezTo>
                <a:close/>
                <a:moveTo>
                  <a:pt x="4418" y="19636"/>
                </a:moveTo>
                <a:cubicBezTo>
                  <a:pt x="4689" y="19636"/>
                  <a:pt x="4909" y="19416"/>
                  <a:pt x="4909" y="19146"/>
                </a:cubicBezTo>
                <a:cubicBezTo>
                  <a:pt x="4909" y="18874"/>
                  <a:pt x="4689" y="18655"/>
                  <a:pt x="4418" y="18655"/>
                </a:cubicBezTo>
                <a:cubicBezTo>
                  <a:pt x="4147" y="18655"/>
                  <a:pt x="3927" y="18874"/>
                  <a:pt x="3927" y="19146"/>
                </a:cubicBezTo>
                <a:cubicBezTo>
                  <a:pt x="3927" y="19416"/>
                  <a:pt x="4147" y="19636"/>
                  <a:pt x="4418" y="19636"/>
                </a:cubicBezTo>
                <a:moveTo>
                  <a:pt x="2455" y="19636"/>
                </a:moveTo>
                <a:cubicBezTo>
                  <a:pt x="2725" y="19636"/>
                  <a:pt x="2945" y="19416"/>
                  <a:pt x="2945" y="19146"/>
                </a:cubicBezTo>
                <a:cubicBezTo>
                  <a:pt x="2945" y="18874"/>
                  <a:pt x="2725" y="18655"/>
                  <a:pt x="2455" y="18655"/>
                </a:cubicBezTo>
                <a:cubicBezTo>
                  <a:pt x="2184" y="18655"/>
                  <a:pt x="1964" y="18874"/>
                  <a:pt x="1964" y="19146"/>
                </a:cubicBezTo>
                <a:cubicBezTo>
                  <a:pt x="1964" y="19416"/>
                  <a:pt x="2184" y="19636"/>
                  <a:pt x="2455" y="19636"/>
                </a:cubicBezTo>
                <a:moveTo>
                  <a:pt x="12003" y="3573"/>
                </a:moveTo>
                <a:lnTo>
                  <a:pt x="12664" y="2838"/>
                </a:lnTo>
                <a:cubicBezTo>
                  <a:pt x="12214" y="2308"/>
                  <a:pt x="11550" y="1964"/>
                  <a:pt x="10800" y="1964"/>
                </a:cubicBezTo>
                <a:cubicBezTo>
                  <a:pt x="9997" y="1964"/>
                  <a:pt x="9290" y="2355"/>
                  <a:pt x="8842" y="2952"/>
                </a:cubicBezTo>
                <a:lnTo>
                  <a:pt x="9546" y="3655"/>
                </a:lnTo>
                <a:cubicBezTo>
                  <a:pt x="9805" y="3231"/>
                  <a:pt x="10267" y="2945"/>
                  <a:pt x="10800" y="2945"/>
                </a:cubicBezTo>
                <a:cubicBezTo>
                  <a:pt x="11298" y="2945"/>
                  <a:pt x="11736" y="3194"/>
                  <a:pt x="12003" y="3573"/>
                </a:cubicBezTo>
                <a:moveTo>
                  <a:pt x="10309" y="4418"/>
                </a:moveTo>
                <a:cubicBezTo>
                  <a:pt x="10309" y="4690"/>
                  <a:pt x="10529" y="4909"/>
                  <a:pt x="10800" y="4909"/>
                </a:cubicBezTo>
                <a:cubicBezTo>
                  <a:pt x="11071" y="4909"/>
                  <a:pt x="11291" y="4690"/>
                  <a:pt x="11291" y="4418"/>
                </a:cubicBezTo>
                <a:cubicBezTo>
                  <a:pt x="11291" y="4147"/>
                  <a:pt x="11071" y="3927"/>
                  <a:pt x="10800" y="3927"/>
                </a:cubicBezTo>
                <a:cubicBezTo>
                  <a:pt x="10529" y="3927"/>
                  <a:pt x="10309" y="4147"/>
                  <a:pt x="10309" y="4418"/>
                </a:cubicBezTo>
                <a:moveTo>
                  <a:pt x="10800" y="982"/>
                </a:moveTo>
                <a:cubicBezTo>
                  <a:pt x="11802" y="982"/>
                  <a:pt x="12701" y="1414"/>
                  <a:pt x="13330" y="2098"/>
                </a:cubicBezTo>
                <a:lnTo>
                  <a:pt x="13989" y="1366"/>
                </a:lnTo>
                <a:cubicBezTo>
                  <a:pt x="13185" y="525"/>
                  <a:pt x="12055" y="0"/>
                  <a:pt x="10800" y="0"/>
                </a:cubicBezTo>
                <a:cubicBezTo>
                  <a:pt x="9455" y="0"/>
                  <a:pt x="8252" y="603"/>
                  <a:pt x="7442" y="1551"/>
                </a:cubicBezTo>
                <a:lnTo>
                  <a:pt x="8138" y="2246"/>
                </a:lnTo>
                <a:cubicBezTo>
                  <a:pt x="8768" y="1475"/>
                  <a:pt x="9726" y="982"/>
                  <a:pt x="10800" y="98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8" name="Shape 2682"/>
          <p:cNvSpPr/>
          <p:nvPr/>
        </p:nvSpPr>
        <p:spPr>
          <a:xfrm>
            <a:off x="8921062" y="1149734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6691"/>
                </a:moveTo>
                <a:cubicBezTo>
                  <a:pt x="20618" y="17775"/>
                  <a:pt x="19739" y="18655"/>
                  <a:pt x="18655" y="18655"/>
                </a:cubicBezTo>
                <a:lnTo>
                  <a:pt x="17673" y="18655"/>
                </a:lnTo>
                <a:lnTo>
                  <a:pt x="17673" y="14727"/>
                </a:lnTo>
                <a:cubicBezTo>
                  <a:pt x="17673" y="14186"/>
                  <a:pt x="17233" y="13745"/>
                  <a:pt x="16691" y="13745"/>
                </a:cubicBezTo>
                <a:lnTo>
                  <a:pt x="4909" y="13745"/>
                </a:lnTo>
                <a:cubicBezTo>
                  <a:pt x="4367" y="13745"/>
                  <a:pt x="3927" y="14186"/>
                  <a:pt x="3927" y="14727"/>
                </a:cubicBezTo>
                <a:lnTo>
                  <a:pt x="3927" y="18655"/>
                </a:lnTo>
                <a:lnTo>
                  <a:pt x="2945" y="18655"/>
                </a:lnTo>
                <a:cubicBezTo>
                  <a:pt x="1861" y="18655"/>
                  <a:pt x="982" y="17775"/>
                  <a:pt x="982" y="16691"/>
                </a:cubicBezTo>
                <a:lnTo>
                  <a:pt x="982" y="8836"/>
                </a:lnTo>
                <a:cubicBezTo>
                  <a:pt x="982" y="7752"/>
                  <a:pt x="1861" y="6873"/>
                  <a:pt x="2945" y="6873"/>
                </a:cubicBezTo>
                <a:lnTo>
                  <a:pt x="18655" y="6873"/>
                </a:lnTo>
                <a:cubicBezTo>
                  <a:pt x="19739" y="6873"/>
                  <a:pt x="20618" y="7752"/>
                  <a:pt x="20618" y="8836"/>
                </a:cubicBezTo>
                <a:cubicBezTo>
                  <a:pt x="20618" y="8836"/>
                  <a:pt x="20618" y="16691"/>
                  <a:pt x="20618" y="16691"/>
                </a:cubicBezTo>
                <a:close/>
                <a:moveTo>
                  <a:pt x="16691" y="20618"/>
                </a:moveTo>
                <a:lnTo>
                  <a:pt x="4909" y="20618"/>
                </a:lnTo>
                <a:lnTo>
                  <a:pt x="4909" y="14727"/>
                </a:lnTo>
                <a:lnTo>
                  <a:pt x="16691" y="14727"/>
                </a:lnTo>
                <a:cubicBezTo>
                  <a:pt x="16691" y="14727"/>
                  <a:pt x="16691" y="20618"/>
                  <a:pt x="16691" y="20618"/>
                </a:cubicBezTo>
                <a:close/>
                <a:moveTo>
                  <a:pt x="4909" y="982"/>
                </a:moveTo>
                <a:lnTo>
                  <a:pt x="16691" y="982"/>
                </a:lnTo>
                <a:lnTo>
                  <a:pt x="16691" y="5891"/>
                </a:lnTo>
                <a:lnTo>
                  <a:pt x="4909" y="5891"/>
                </a:lnTo>
                <a:cubicBezTo>
                  <a:pt x="4909" y="5891"/>
                  <a:pt x="4909" y="982"/>
                  <a:pt x="4909" y="982"/>
                </a:cubicBezTo>
                <a:close/>
                <a:moveTo>
                  <a:pt x="18655" y="5891"/>
                </a:moveTo>
                <a:lnTo>
                  <a:pt x="17673" y="5891"/>
                </a:lnTo>
                <a:lnTo>
                  <a:pt x="17673" y="982"/>
                </a:lnTo>
                <a:cubicBezTo>
                  <a:pt x="17673" y="440"/>
                  <a:pt x="17233" y="0"/>
                  <a:pt x="16691" y="0"/>
                </a:cubicBezTo>
                <a:lnTo>
                  <a:pt x="4909" y="0"/>
                </a:lnTo>
                <a:cubicBezTo>
                  <a:pt x="4367" y="0"/>
                  <a:pt x="3927" y="440"/>
                  <a:pt x="3927" y="982"/>
                </a:cubicBezTo>
                <a:lnTo>
                  <a:pt x="3927" y="5891"/>
                </a:lnTo>
                <a:lnTo>
                  <a:pt x="2945" y="5891"/>
                </a:lnTo>
                <a:cubicBezTo>
                  <a:pt x="1318" y="5891"/>
                  <a:pt x="0" y="7210"/>
                  <a:pt x="0" y="8836"/>
                </a:cubicBezTo>
                <a:lnTo>
                  <a:pt x="0" y="16691"/>
                </a:lnTo>
                <a:cubicBezTo>
                  <a:pt x="0" y="18318"/>
                  <a:pt x="1318" y="19636"/>
                  <a:pt x="2945" y="19636"/>
                </a:cubicBezTo>
                <a:lnTo>
                  <a:pt x="3927" y="19636"/>
                </a:lnTo>
                <a:lnTo>
                  <a:pt x="3927" y="20618"/>
                </a:lnTo>
                <a:cubicBezTo>
                  <a:pt x="3927" y="21161"/>
                  <a:pt x="4367" y="21600"/>
                  <a:pt x="4909" y="21600"/>
                </a:cubicBezTo>
                <a:lnTo>
                  <a:pt x="16691" y="21600"/>
                </a:lnTo>
                <a:cubicBezTo>
                  <a:pt x="17233" y="21600"/>
                  <a:pt x="17673" y="21161"/>
                  <a:pt x="17673" y="20618"/>
                </a:cubicBezTo>
                <a:lnTo>
                  <a:pt x="17673" y="19636"/>
                </a:lnTo>
                <a:lnTo>
                  <a:pt x="18655" y="19636"/>
                </a:lnTo>
                <a:cubicBezTo>
                  <a:pt x="20282" y="19636"/>
                  <a:pt x="21600" y="18318"/>
                  <a:pt x="21600" y="16691"/>
                </a:cubicBezTo>
                <a:lnTo>
                  <a:pt x="21600" y="8836"/>
                </a:lnTo>
                <a:cubicBezTo>
                  <a:pt x="21600" y="7210"/>
                  <a:pt x="20282" y="5891"/>
                  <a:pt x="18655" y="5891"/>
                </a:cubicBezTo>
                <a:moveTo>
                  <a:pt x="17673" y="8836"/>
                </a:moveTo>
                <a:cubicBezTo>
                  <a:pt x="17131" y="8836"/>
                  <a:pt x="16691" y="9276"/>
                  <a:pt x="16691" y="9818"/>
                </a:cubicBezTo>
                <a:cubicBezTo>
                  <a:pt x="16691" y="10360"/>
                  <a:pt x="17131" y="10800"/>
                  <a:pt x="17673" y="10800"/>
                </a:cubicBezTo>
                <a:cubicBezTo>
                  <a:pt x="18214" y="10800"/>
                  <a:pt x="18655" y="10360"/>
                  <a:pt x="18655" y="9818"/>
                </a:cubicBezTo>
                <a:cubicBezTo>
                  <a:pt x="18655" y="9276"/>
                  <a:pt x="18214" y="8836"/>
                  <a:pt x="17673" y="8836"/>
                </a:cubicBezTo>
                <a:moveTo>
                  <a:pt x="14727" y="8836"/>
                </a:moveTo>
                <a:cubicBezTo>
                  <a:pt x="14186" y="8836"/>
                  <a:pt x="13745" y="9276"/>
                  <a:pt x="13745" y="9818"/>
                </a:cubicBezTo>
                <a:cubicBezTo>
                  <a:pt x="13745" y="10360"/>
                  <a:pt x="14186" y="10800"/>
                  <a:pt x="14727" y="10800"/>
                </a:cubicBezTo>
                <a:cubicBezTo>
                  <a:pt x="15269" y="10800"/>
                  <a:pt x="15709" y="10360"/>
                  <a:pt x="15709" y="9818"/>
                </a:cubicBezTo>
                <a:cubicBezTo>
                  <a:pt x="15709" y="9276"/>
                  <a:pt x="15269" y="8836"/>
                  <a:pt x="14727" y="8836"/>
                </a:cubicBezTo>
                <a:moveTo>
                  <a:pt x="7364" y="16691"/>
                </a:moveTo>
                <a:lnTo>
                  <a:pt x="12273" y="16691"/>
                </a:lnTo>
                <a:cubicBezTo>
                  <a:pt x="12544" y="16691"/>
                  <a:pt x="12764" y="16472"/>
                  <a:pt x="12764" y="16200"/>
                </a:cubicBezTo>
                <a:cubicBezTo>
                  <a:pt x="12764" y="15929"/>
                  <a:pt x="12544" y="15709"/>
                  <a:pt x="12273" y="15709"/>
                </a:cubicBezTo>
                <a:lnTo>
                  <a:pt x="7364" y="15709"/>
                </a:lnTo>
                <a:cubicBezTo>
                  <a:pt x="7092" y="15709"/>
                  <a:pt x="6873" y="15929"/>
                  <a:pt x="6873" y="16200"/>
                </a:cubicBezTo>
                <a:cubicBezTo>
                  <a:pt x="6873" y="16472"/>
                  <a:pt x="7092" y="16691"/>
                  <a:pt x="7364" y="16691"/>
                </a:cubicBezTo>
                <a:moveTo>
                  <a:pt x="7364" y="18655"/>
                </a:moveTo>
                <a:lnTo>
                  <a:pt x="14236" y="18655"/>
                </a:lnTo>
                <a:cubicBezTo>
                  <a:pt x="14508" y="18655"/>
                  <a:pt x="14727" y="18435"/>
                  <a:pt x="14727" y="18164"/>
                </a:cubicBezTo>
                <a:cubicBezTo>
                  <a:pt x="14727" y="17893"/>
                  <a:pt x="14508" y="17673"/>
                  <a:pt x="14236" y="17673"/>
                </a:cubicBezTo>
                <a:lnTo>
                  <a:pt x="7364" y="17673"/>
                </a:lnTo>
                <a:cubicBezTo>
                  <a:pt x="7092" y="17673"/>
                  <a:pt x="6873" y="17893"/>
                  <a:pt x="6873" y="18164"/>
                </a:cubicBezTo>
                <a:cubicBezTo>
                  <a:pt x="6873" y="18435"/>
                  <a:pt x="7092" y="18655"/>
                  <a:pt x="7364" y="18655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9" name="Shape 2683"/>
          <p:cNvSpPr/>
          <p:nvPr/>
        </p:nvSpPr>
        <p:spPr>
          <a:xfrm>
            <a:off x="9492413" y="1149734"/>
            <a:ext cx="203145" cy="2792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5" h="21528" extrusionOk="0">
                <a:moveTo>
                  <a:pt x="13441" y="9294"/>
                </a:moveTo>
                <a:lnTo>
                  <a:pt x="13441" y="9784"/>
                </a:lnTo>
                <a:lnTo>
                  <a:pt x="1344" y="9784"/>
                </a:lnTo>
                <a:lnTo>
                  <a:pt x="1344" y="9294"/>
                </a:lnTo>
                <a:cubicBezTo>
                  <a:pt x="1344" y="7028"/>
                  <a:pt x="3696" y="5163"/>
                  <a:pt x="6720" y="4919"/>
                </a:cubicBezTo>
                <a:lnTo>
                  <a:pt x="6720" y="9784"/>
                </a:lnTo>
                <a:lnTo>
                  <a:pt x="8065" y="9784"/>
                </a:lnTo>
                <a:lnTo>
                  <a:pt x="8065" y="4919"/>
                </a:lnTo>
                <a:cubicBezTo>
                  <a:pt x="11089" y="5163"/>
                  <a:pt x="13441" y="7028"/>
                  <a:pt x="13441" y="9294"/>
                </a:cubicBezTo>
                <a:moveTo>
                  <a:pt x="13441" y="16145"/>
                </a:moveTo>
                <a:cubicBezTo>
                  <a:pt x="13441" y="18578"/>
                  <a:pt x="10733" y="20549"/>
                  <a:pt x="7393" y="20549"/>
                </a:cubicBezTo>
                <a:cubicBezTo>
                  <a:pt x="4052" y="20549"/>
                  <a:pt x="1344" y="18578"/>
                  <a:pt x="1344" y="16145"/>
                </a:cubicBezTo>
                <a:lnTo>
                  <a:pt x="1344" y="10762"/>
                </a:lnTo>
                <a:lnTo>
                  <a:pt x="13441" y="10762"/>
                </a:lnTo>
                <a:cubicBezTo>
                  <a:pt x="13441" y="10762"/>
                  <a:pt x="13441" y="16145"/>
                  <a:pt x="13441" y="16145"/>
                </a:cubicBezTo>
                <a:close/>
                <a:moveTo>
                  <a:pt x="21134" y="48"/>
                </a:moveTo>
                <a:cubicBezTo>
                  <a:pt x="20801" y="-72"/>
                  <a:pt x="20436" y="41"/>
                  <a:pt x="20232" y="268"/>
                </a:cubicBezTo>
                <a:cubicBezTo>
                  <a:pt x="18723" y="1944"/>
                  <a:pt x="16716" y="3504"/>
                  <a:pt x="13069" y="2006"/>
                </a:cubicBezTo>
                <a:cubicBezTo>
                  <a:pt x="10993" y="1153"/>
                  <a:pt x="9603" y="1431"/>
                  <a:pt x="8642" y="1862"/>
                </a:cubicBezTo>
                <a:cubicBezTo>
                  <a:pt x="7655" y="2307"/>
                  <a:pt x="6969" y="3089"/>
                  <a:pt x="6778" y="3935"/>
                </a:cubicBezTo>
                <a:cubicBezTo>
                  <a:pt x="2984" y="4162"/>
                  <a:pt x="0" y="6473"/>
                  <a:pt x="0" y="9294"/>
                </a:cubicBezTo>
                <a:lnTo>
                  <a:pt x="0" y="16145"/>
                </a:lnTo>
                <a:cubicBezTo>
                  <a:pt x="0" y="19118"/>
                  <a:pt x="3310" y="21528"/>
                  <a:pt x="7393" y="21528"/>
                </a:cubicBezTo>
                <a:cubicBezTo>
                  <a:pt x="11475" y="21528"/>
                  <a:pt x="14785" y="19118"/>
                  <a:pt x="14785" y="16145"/>
                </a:cubicBezTo>
                <a:lnTo>
                  <a:pt x="14785" y="9294"/>
                </a:lnTo>
                <a:cubicBezTo>
                  <a:pt x="14785" y="6507"/>
                  <a:pt x="11875" y="4215"/>
                  <a:pt x="8146" y="3940"/>
                </a:cubicBezTo>
                <a:cubicBezTo>
                  <a:pt x="8301" y="3479"/>
                  <a:pt x="8690" y="2991"/>
                  <a:pt x="9348" y="2695"/>
                </a:cubicBezTo>
                <a:cubicBezTo>
                  <a:pt x="10308" y="2263"/>
                  <a:pt x="10946" y="2328"/>
                  <a:pt x="12468" y="2882"/>
                </a:cubicBezTo>
                <a:cubicBezTo>
                  <a:pt x="15022" y="3811"/>
                  <a:pt x="16657" y="3572"/>
                  <a:pt x="17947" y="3206"/>
                </a:cubicBezTo>
                <a:cubicBezTo>
                  <a:pt x="19526" y="2759"/>
                  <a:pt x="20650" y="1847"/>
                  <a:pt x="21434" y="705"/>
                </a:cubicBezTo>
                <a:cubicBezTo>
                  <a:pt x="21600" y="463"/>
                  <a:pt x="21466" y="170"/>
                  <a:pt x="21134" y="48"/>
                </a:cubicBezTo>
                <a:moveTo>
                  <a:pt x="7393" y="18592"/>
                </a:moveTo>
                <a:cubicBezTo>
                  <a:pt x="8134" y="18592"/>
                  <a:pt x="8737" y="18153"/>
                  <a:pt x="8737" y="17613"/>
                </a:cubicBezTo>
                <a:cubicBezTo>
                  <a:pt x="8737" y="17073"/>
                  <a:pt x="8134" y="16635"/>
                  <a:pt x="7393" y="16635"/>
                </a:cubicBezTo>
                <a:cubicBezTo>
                  <a:pt x="6650" y="16635"/>
                  <a:pt x="6048" y="17073"/>
                  <a:pt x="6048" y="17613"/>
                </a:cubicBezTo>
                <a:cubicBezTo>
                  <a:pt x="6048" y="18153"/>
                  <a:pt x="6650" y="18592"/>
                  <a:pt x="7393" y="1859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0" name="Shape 2684"/>
          <p:cNvSpPr/>
          <p:nvPr/>
        </p:nvSpPr>
        <p:spPr>
          <a:xfrm>
            <a:off x="9987585" y="1149734"/>
            <a:ext cx="279328" cy="2796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40" extrusionOk="0">
                <a:moveTo>
                  <a:pt x="4418" y="19095"/>
                </a:moveTo>
                <a:lnTo>
                  <a:pt x="5400" y="19095"/>
                </a:lnTo>
                <a:lnTo>
                  <a:pt x="5400" y="18117"/>
                </a:lnTo>
                <a:lnTo>
                  <a:pt x="4418" y="18117"/>
                </a:lnTo>
                <a:cubicBezTo>
                  <a:pt x="4418" y="18117"/>
                  <a:pt x="4418" y="19095"/>
                  <a:pt x="4418" y="19095"/>
                </a:cubicBezTo>
                <a:close/>
                <a:moveTo>
                  <a:pt x="6382" y="16160"/>
                </a:moveTo>
                <a:lnTo>
                  <a:pt x="5400" y="16160"/>
                </a:lnTo>
                <a:lnTo>
                  <a:pt x="5400" y="17139"/>
                </a:lnTo>
                <a:lnTo>
                  <a:pt x="6382" y="17139"/>
                </a:lnTo>
                <a:cubicBezTo>
                  <a:pt x="6382" y="17139"/>
                  <a:pt x="6382" y="16160"/>
                  <a:pt x="6382" y="16160"/>
                </a:cubicBezTo>
                <a:close/>
                <a:moveTo>
                  <a:pt x="2455" y="19095"/>
                </a:moveTo>
                <a:lnTo>
                  <a:pt x="3436" y="19095"/>
                </a:lnTo>
                <a:lnTo>
                  <a:pt x="3436" y="18117"/>
                </a:lnTo>
                <a:lnTo>
                  <a:pt x="2455" y="18117"/>
                </a:lnTo>
                <a:cubicBezTo>
                  <a:pt x="2455" y="18117"/>
                  <a:pt x="2455" y="19095"/>
                  <a:pt x="2455" y="19095"/>
                </a:cubicBezTo>
                <a:close/>
                <a:moveTo>
                  <a:pt x="4418" y="16160"/>
                </a:moveTo>
                <a:lnTo>
                  <a:pt x="2455" y="16160"/>
                </a:lnTo>
                <a:lnTo>
                  <a:pt x="2455" y="17139"/>
                </a:lnTo>
                <a:lnTo>
                  <a:pt x="4418" y="17139"/>
                </a:lnTo>
                <a:cubicBezTo>
                  <a:pt x="4418" y="17139"/>
                  <a:pt x="4418" y="16160"/>
                  <a:pt x="4418" y="16160"/>
                </a:cubicBezTo>
                <a:close/>
                <a:moveTo>
                  <a:pt x="3436" y="12248"/>
                </a:moveTo>
                <a:lnTo>
                  <a:pt x="2455" y="12248"/>
                </a:lnTo>
                <a:lnTo>
                  <a:pt x="2455" y="13226"/>
                </a:lnTo>
                <a:lnTo>
                  <a:pt x="3436" y="13226"/>
                </a:lnTo>
                <a:cubicBezTo>
                  <a:pt x="3436" y="13226"/>
                  <a:pt x="3436" y="12248"/>
                  <a:pt x="3436" y="12248"/>
                </a:cubicBezTo>
                <a:close/>
                <a:moveTo>
                  <a:pt x="3436" y="14204"/>
                </a:moveTo>
                <a:lnTo>
                  <a:pt x="2455" y="14204"/>
                </a:lnTo>
                <a:lnTo>
                  <a:pt x="2455" y="15182"/>
                </a:lnTo>
                <a:lnTo>
                  <a:pt x="3436" y="15182"/>
                </a:lnTo>
                <a:cubicBezTo>
                  <a:pt x="3436" y="15182"/>
                  <a:pt x="3436" y="14204"/>
                  <a:pt x="3436" y="14204"/>
                </a:cubicBezTo>
                <a:close/>
                <a:moveTo>
                  <a:pt x="6382" y="19095"/>
                </a:moveTo>
                <a:lnTo>
                  <a:pt x="13255" y="19095"/>
                </a:lnTo>
                <a:lnTo>
                  <a:pt x="13255" y="18117"/>
                </a:lnTo>
                <a:lnTo>
                  <a:pt x="6382" y="18117"/>
                </a:lnTo>
                <a:cubicBezTo>
                  <a:pt x="6382" y="18117"/>
                  <a:pt x="6382" y="19095"/>
                  <a:pt x="6382" y="19095"/>
                </a:cubicBezTo>
                <a:close/>
                <a:moveTo>
                  <a:pt x="18164" y="15182"/>
                </a:moveTo>
                <a:lnTo>
                  <a:pt x="19145" y="15182"/>
                </a:lnTo>
                <a:lnTo>
                  <a:pt x="19145" y="14204"/>
                </a:lnTo>
                <a:lnTo>
                  <a:pt x="18164" y="14204"/>
                </a:lnTo>
                <a:cubicBezTo>
                  <a:pt x="18164" y="14204"/>
                  <a:pt x="18164" y="15182"/>
                  <a:pt x="18164" y="15182"/>
                </a:cubicBezTo>
                <a:close/>
                <a:moveTo>
                  <a:pt x="5400" y="14204"/>
                </a:moveTo>
                <a:lnTo>
                  <a:pt x="4418" y="14204"/>
                </a:lnTo>
                <a:lnTo>
                  <a:pt x="4418" y="15182"/>
                </a:lnTo>
                <a:lnTo>
                  <a:pt x="5400" y="15182"/>
                </a:lnTo>
                <a:cubicBezTo>
                  <a:pt x="5400" y="15182"/>
                  <a:pt x="5400" y="14204"/>
                  <a:pt x="5400" y="14204"/>
                </a:cubicBezTo>
                <a:close/>
                <a:moveTo>
                  <a:pt x="14236" y="16160"/>
                </a:moveTo>
                <a:lnTo>
                  <a:pt x="13255" y="16160"/>
                </a:lnTo>
                <a:lnTo>
                  <a:pt x="13255" y="17139"/>
                </a:lnTo>
                <a:lnTo>
                  <a:pt x="14236" y="17139"/>
                </a:lnTo>
                <a:cubicBezTo>
                  <a:pt x="14236" y="17139"/>
                  <a:pt x="14236" y="16160"/>
                  <a:pt x="14236" y="16160"/>
                </a:cubicBezTo>
                <a:close/>
                <a:moveTo>
                  <a:pt x="20618" y="19584"/>
                </a:moveTo>
                <a:cubicBezTo>
                  <a:pt x="20618" y="20124"/>
                  <a:pt x="20178" y="20562"/>
                  <a:pt x="19636" y="20562"/>
                </a:cubicBezTo>
                <a:lnTo>
                  <a:pt x="1964" y="20562"/>
                </a:lnTo>
                <a:cubicBezTo>
                  <a:pt x="1421" y="20562"/>
                  <a:pt x="982" y="20124"/>
                  <a:pt x="982" y="19584"/>
                </a:cubicBezTo>
                <a:lnTo>
                  <a:pt x="982" y="11759"/>
                </a:lnTo>
                <a:cubicBezTo>
                  <a:pt x="982" y="11219"/>
                  <a:pt x="1421" y="10781"/>
                  <a:pt x="1964" y="10781"/>
                </a:cubicBezTo>
                <a:lnTo>
                  <a:pt x="19636" y="10781"/>
                </a:lnTo>
                <a:cubicBezTo>
                  <a:pt x="20178" y="10781"/>
                  <a:pt x="20618" y="11219"/>
                  <a:pt x="20618" y="11759"/>
                </a:cubicBezTo>
                <a:cubicBezTo>
                  <a:pt x="20618" y="11759"/>
                  <a:pt x="20618" y="19584"/>
                  <a:pt x="20618" y="19584"/>
                </a:cubicBezTo>
                <a:close/>
                <a:moveTo>
                  <a:pt x="19636" y="9803"/>
                </a:moveTo>
                <a:lnTo>
                  <a:pt x="10965" y="9803"/>
                </a:lnTo>
                <a:cubicBezTo>
                  <a:pt x="10831" y="9456"/>
                  <a:pt x="10774" y="9056"/>
                  <a:pt x="10870" y="8651"/>
                </a:cubicBezTo>
                <a:cubicBezTo>
                  <a:pt x="11059" y="7853"/>
                  <a:pt x="11782" y="7224"/>
                  <a:pt x="12961" y="6833"/>
                </a:cubicBezTo>
                <a:cubicBezTo>
                  <a:pt x="14940" y="6175"/>
                  <a:pt x="15841" y="4938"/>
                  <a:pt x="16249" y="4015"/>
                </a:cubicBezTo>
                <a:cubicBezTo>
                  <a:pt x="16747" y="2886"/>
                  <a:pt x="16801" y="1546"/>
                  <a:pt x="16396" y="335"/>
                </a:cubicBezTo>
                <a:cubicBezTo>
                  <a:pt x="16310" y="79"/>
                  <a:pt x="16032" y="-60"/>
                  <a:pt x="15774" y="25"/>
                </a:cubicBezTo>
                <a:cubicBezTo>
                  <a:pt x="15517" y="112"/>
                  <a:pt x="15378" y="388"/>
                  <a:pt x="15464" y="644"/>
                </a:cubicBezTo>
                <a:cubicBezTo>
                  <a:pt x="16091" y="2519"/>
                  <a:pt x="15480" y="4964"/>
                  <a:pt x="12650" y="5904"/>
                </a:cubicBezTo>
                <a:cubicBezTo>
                  <a:pt x="10733" y="6542"/>
                  <a:pt x="10105" y="7627"/>
                  <a:pt x="9915" y="8427"/>
                </a:cubicBezTo>
                <a:cubicBezTo>
                  <a:pt x="9809" y="8876"/>
                  <a:pt x="9824" y="9351"/>
                  <a:pt x="9937" y="9803"/>
                </a:cubicBezTo>
                <a:lnTo>
                  <a:pt x="1964" y="9803"/>
                </a:lnTo>
                <a:cubicBezTo>
                  <a:pt x="879" y="9803"/>
                  <a:pt x="0" y="10679"/>
                  <a:pt x="0" y="11759"/>
                </a:cubicBezTo>
                <a:lnTo>
                  <a:pt x="0" y="19584"/>
                </a:lnTo>
                <a:cubicBezTo>
                  <a:pt x="0" y="20664"/>
                  <a:pt x="879" y="21540"/>
                  <a:pt x="1964" y="21540"/>
                </a:cubicBezTo>
                <a:lnTo>
                  <a:pt x="19636" y="21540"/>
                </a:lnTo>
                <a:cubicBezTo>
                  <a:pt x="20721" y="21540"/>
                  <a:pt x="21600" y="20664"/>
                  <a:pt x="21600" y="19584"/>
                </a:cubicBezTo>
                <a:lnTo>
                  <a:pt x="21600" y="11759"/>
                </a:lnTo>
                <a:cubicBezTo>
                  <a:pt x="21600" y="10679"/>
                  <a:pt x="20721" y="9803"/>
                  <a:pt x="19636" y="9803"/>
                </a:cubicBezTo>
                <a:moveTo>
                  <a:pt x="17182" y="17139"/>
                </a:moveTo>
                <a:lnTo>
                  <a:pt x="19145" y="17139"/>
                </a:lnTo>
                <a:lnTo>
                  <a:pt x="19145" y="16160"/>
                </a:lnTo>
                <a:lnTo>
                  <a:pt x="17182" y="16160"/>
                </a:lnTo>
                <a:cubicBezTo>
                  <a:pt x="17182" y="16160"/>
                  <a:pt x="17182" y="17139"/>
                  <a:pt x="17182" y="17139"/>
                </a:cubicBezTo>
                <a:close/>
                <a:moveTo>
                  <a:pt x="14236" y="19095"/>
                </a:moveTo>
                <a:lnTo>
                  <a:pt x="15218" y="19095"/>
                </a:lnTo>
                <a:lnTo>
                  <a:pt x="15218" y="18117"/>
                </a:lnTo>
                <a:lnTo>
                  <a:pt x="14236" y="18117"/>
                </a:lnTo>
                <a:cubicBezTo>
                  <a:pt x="14236" y="18117"/>
                  <a:pt x="14236" y="19095"/>
                  <a:pt x="14236" y="19095"/>
                </a:cubicBezTo>
                <a:close/>
                <a:moveTo>
                  <a:pt x="16200" y="19095"/>
                </a:moveTo>
                <a:lnTo>
                  <a:pt x="17182" y="19095"/>
                </a:lnTo>
                <a:lnTo>
                  <a:pt x="17182" y="18117"/>
                </a:lnTo>
                <a:lnTo>
                  <a:pt x="16200" y="18117"/>
                </a:lnTo>
                <a:cubicBezTo>
                  <a:pt x="16200" y="18117"/>
                  <a:pt x="16200" y="19095"/>
                  <a:pt x="16200" y="19095"/>
                </a:cubicBezTo>
                <a:close/>
                <a:moveTo>
                  <a:pt x="18164" y="19095"/>
                </a:moveTo>
                <a:lnTo>
                  <a:pt x="19145" y="19095"/>
                </a:lnTo>
                <a:lnTo>
                  <a:pt x="19145" y="18117"/>
                </a:lnTo>
                <a:lnTo>
                  <a:pt x="18164" y="18117"/>
                </a:lnTo>
                <a:cubicBezTo>
                  <a:pt x="18164" y="18117"/>
                  <a:pt x="18164" y="19095"/>
                  <a:pt x="18164" y="19095"/>
                </a:cubicBezTo>
                <a:close/>
                <a:moveTo>
                  <a:pt x="16200" y="16160"/>
                </a:moveTo>
                <a:lnTo>
                  <a:pt x="15218" y="16160"/>
                </a:lnTo>
                <a:lnTo>
                  <a:pt x="15218" y="17139"/>
                </a:lnTo>
                <a:lnTo>
                  <a:pt x="16200" y="17139"/>
                </a:lnTo>
                <a:cubicBezTo>
                  <a:pt x="16200" y="17139"/>
                  <a:pt x="16200" y="16160"/>
                  <a:pt x="16200" y="16160"/>
                </a:cubicBezTo>
                <a:close/>
                <a:moveTo>
                  <a:pt x="18164" y="13226"/>
                </a:moveTo>
                <a:lnTo>
                  <a:pt x="19145" y="13226"/>
                </a:lnTo>
                <a:lnTo>
                  <a:pt x="19145" y="12248"/>
                </a:lnTo>
                <a:lnTo>
                  <a:pt x="18164" y="12248"/>
                </a:lnTo>
                <a:cubicBezTo>
                  <a:pt x="18164" y="12248"/>
                  <a:pt x="18164" y="13226"/>
                  <a:pt x="18164" y="13226"/>
                </a:cubicBezTo>
                <a:close/>
                <a:moveTo>
                  <a:pt x="13255" y="12248"/>
                </a:moveTo>
                <a:lnTo>
                  <a:pt x="12273" y="12248"/>
                </a:lnTo>
                <a:lnTo>
                  <a:pt x="12273" y="13226"/>
                </a:lnTo>
                <a:lnTo>
                  <a:pt x="13255" y="13226"/>
                </a:lnTo>
                <a:cubicBezTo>
                  <a:pt x="13255" y="13226"/>
                  <a:pt x="13255" y="12248"/>
                  <a:pt x="13255" y="12248"/>
                </a:cubicBezTo>
                <a:close/>
                <a:moveTo>
                  <a:pt x="13255" y="14204"/>
                </a:moveTo>
                <a:lnTo>
                  <a:pt x="12273" y="14204"/>
                </a:lnTo>
                <a:lnTo>
                  <a:pt x="12273" y="15182"/>
                </a:lnTo>
                <a:lnTo>
                  <a:pt x="13255" y="15182"/>
                </a:lnTo>
                <a:cubicBezTo>
                  <a:pt x="13255" y="15182"/>
                  <a:pt x="13255" y="14204"/>
                  <a:pt x="13255" y="14204"/>
                </a:cubicBezTo>
                <a:close/>
                <a:moveTo>
                  <a:pt x="15218" y="14204"/>
                </a:moveTo>
                <a:lnTo>
                  <a:pt x="14236" y="14204"/>
                </a:lnTo>
                <a:lnTo>
                  <a:pt x="14236" y="15182"/>
                </a:lnTo>
                <a:lnTo>
                  <a:pt x="15218" y="15182"/>
                </a:lnTo>
                <a:cubicBezTo>
                  <a:pt x="15218" y="15182"/>
                  <a:pt x="15218" y="14204"/>
                  <a:pt x="15218" y="14204"/>
                </a:cubicBezTo>
                <a:close/>
                <a:moveTo>
                  <a:pt x="17182" y="14204"/>
                </a:moveTo>
                <a:lnTo>
                  <a:pt x="16200" y="14204"/>
                </a:lnTo>
                <a:lnTo>
                  <a:pt x="16200" y="15182"/>
                </a:lnTo>
                <a:lnTo>
                  <a:pt x="17182" y="15182"/>
                </a:lnTo>
                <a:cubicBezTo>
                  <a:pt x="17182" y="15182"/>
                  <a:pt x="17182" y="14204"/>
                  <a:pt x="17182" y="14204"/>
                </a:cubicBezTo>
                <a:close/>
                <a:moveTo>
                  <a:pt x="15218" y="12248"/>
                </a:moveTo>
                <a:lnTo>
                  <a:pt x="14236" y="12248"/>
                </a:lnTo>
                <a:lnTo>
                  <a:pt x="14236" y="13226"/>
                </a:lnTo>
                <a:lnTo>
                  <a:pt x="15218" y="13226"/>
                </a:lnTo>
                <a:cubicBezTo>
                  <a:pt x="15218" y="13226"/>
                  <a:pt x="15218" y="12248"/>
                  <a:pt x="15218" y="12248"/>
                </a:cubicBezTo>
                <a:close/>
                <a:moveTo>
                  <a:pt x="17182" y="12248"/>
                </a:moveTo>
                <a:lnTo>
                  <a:pt x="16200" y="12248"/>
                </a:lnTo>
                <a:lnTo>
                  <a:pt x="16200" y="13226"/>
                </a:lnTo>
                <a:lnTo>
                  <a:pt x="17182" y="13226"/>
                </a:lnTo>
                <a:cubicBezTo>
                  <a:pt x="17182" y="13226"/>
                  <a:pt x="17182" y="12248"/>
                  <a:pt x="17182" y="12248"/>
                </a:cubicBezTo>
                <a:close/>
                <a:moveTo>
                  <a:pt x="11291" y="12248"/>
                </a:moveTo>
                <a:lnTo>
                  <a:pt x="10309" y="12248"/>
                </a:lnTo>
                <a:lnTo>
                  <a:pt x="10309" y="13226"/>
                </a:lnTo>
                <a:lnTo>
                  <a:pt x="11291" y="13226"/>
                </a:lnTo>
                <a:cubicBezTo>
                  <a:pt x="11291" y="13226"/>
                  <a:pt x="11291" y="12248"/>
                  <a:pt x="11291" y="12248"/>
                </a:cubicBezTo>
                <a:close/>
                <a:moveTo>
                  <a:pt x="5400" y="12248"/>
                </a:moveTo>
                <a:lnTo>
                  <a:pt x="4418" y="12248"/>
                </a:lnTo>
                <a:lnTo>
                  <a:pt x="4418" y="13226"/>
                </a:lnTo>
                <a:lnTo>
                  <a:pt x="5400" y="13226"/>
                </a:lnTo>
                <a:cubicBezTo>
                  <a:pt x="5400" y="13226"/>
                  <a:pt x="5400" y="12248"/>
                  <a:pt x="5400" y="12248"/>
                </a:cubicBezTo>
                <a:close/>
                <a:moveTo>
                  <a:pt x="7364" y="17139"/>
                </a:moveTo>
                <a:lnTo>
                  <a:pt x="8345" y="17139"/>
                </a:lnTo>
                <a:lnTo>
                  <a:pt x="8345" y="16160"/>
                </a:lnTo>
                <a:lnTo>
                  <a:pt x="7364" y="16160"/>
                </a:lnTo>
                <a:cubicBezTo>
                  <a:pt x="7364" y="16160"/>
                  <a:pt x="7364" y="17139"/>
                  <a:pt x="7364" y="17139"/>
                </a:cubicBezTo>
                <a:close/>
                <a:moveTo>
                  <a:pt x="7364" y="14204"/>
                </a:moveTo>
                <a:lnTo>
                  <a:pt x="6382" y="14204"/>
                </a:lnTo>
                <a:lnTo>
                  <a:pt x="6382" y="15182"/>
                </a:lnTo>
                <a:lnTo>
                  <a:pt x="7364" y="15182"/>
                </a:lnTo>
                <a:cubicBezTo>
                  <a:pt x="7364" y="15182"/>
                  <a:pt x="7364" y="14204"/>
                  <a:pt x="7364" y="14204"/>
                </a:cubicBezTo>
                <a:close/>
                <a:moveTo>
                  <a:pt x="7364" y="12248"/>
                </a:moveTo>
                <a:lnTo>
                  <a:pt x="6382" y="12248"/>
                </a:lnTo>
                <a:lnTo>
                  <a:pt x="6382" y="13226"/>
                </a:lnTo>
                <a:lnTo>
                  <a:pt x="7364" y="13226"/>
                </a:lnTo>
                <a:cubicBezTo>
                  <a:pt x="7364" y="13226"/>
                  <a:pt x="7364" y="12248"/>
                  <a:pt x="7364" y="12248"/>
                </a:cubicBezTo>
                <a:close/>
                <a:moveTo>
                  <a:pt x="9327" y="14204"/>
                </a:moveTo>
                <a:lnTo>
                  <a:pt x="8345" y="14204"/>
                </a:lnTo>
                <a:lnTo>
                  <a:pt x="8345" y="15182"/>
                </a:lnTo>
                <a:lnTo>
                  <a:pt x="9327" y="15182"/>
                </a:lnTo>
                <a:cubicBezTo>
                  <a:pt x="9327" y="15182"/>
                  <a:pt x="9327" y="14204"/>
                  <a:pt x="9327" y="14204"/>
                </a:cubicBezTo>
                <a:close/>
                <a:moveTo>
                  <a:pt x="11291" y="14204"/>
                </a:moveTo>
                <a:lnTo>
                  <a:pt x="10309" y="14204"/>
                </a:lnTo>
                <a:lnTo>
                  <a:pt x="10309" y="15182"/>
                </a:lnTo>
                <a:lnTo>
                  <a:pt x="11291" y="15182"/>
                </a:lnTo>
                <a:cubicBezTo>
                  <a:pt x="11291" y="15182"/>
                  <a:pt x="11291" y="14204"/>
                  <a:pt x="11291" y="14204"/>
                </a:cubicBezTo>
                <a:close/>
                <a:moveTo>
                  <a:pt x="9327" y="12248"/>
                </a:moveTo>
                <a:lnTo>
                  <a:pt x="8345" y="12248"/>
                </a:lnTo>
                <a:lnTo>
                  <a:pt x="8345" y="13226"/>
                </a:lnTo>
                <a:lnTo>
                  <a:pt x="9327" y="13226"/>
                </a:lnTo>
                <a:cubicBezTo>
                  <a:pt x="9327" y="13226"/>
                  <a:pt x="9327" y="12248"/>
                  <a:pt x="9327" y="12248"/>
                </a:cubicBezTo>
                <a:close/>
                <a:moveTo>
                  <a:pt x="11291" y="17139"/>
                </a:moveTo>
                <a:lnTo>
                  <a:pt x="12273" y="17139"/>
                </a:lnTo>
                <a:lnTo>
                  <a:pt x="12273" y="16160"/>
                </a:lnTo>
                <a:lnTo>
                  <a:pt x="11291" y="16160"/>
                </a:lnTo>
                <a:cubicBezTo>
                  <a:pt x="11291" y="16160"/>
                  <a:pt x="11291" y="17139"/>
                  <a:pt x="11291" y="17139"/>
                </a:cubicBezTo>
                <a:close/>
                <a:moveTo>
                  <a:pt x="9327" y="17139"/>
                </a:moveTo>
                <a:lnTo>
                  <a:pt x="10309" y="17139"/>
                </a:lnTo>
                <a:lnTo>
                  <a:pt x="10309" y="16160"/>
                </a:lnTo>
                <a:lnTo>
                  <a:pt x="9327" y="16160"/>
                </a:lnTo>
                <a:cubicBezTo>
                  <a:pt x="9327" y="16160"/>
                  <a:pt x="9327" y="17139"/>
                  <a:pt x="9327" y="17139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1" name="Shape 2685"/>
          <p:cNvSpPr/>
          <p:nvPr/>
        </p:nvSpPr>
        <p:spPr>
          <a:xfrm>
            <a:off x="10520846" y="1149734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9145"/>
                </a:moveTo>
                <a:cubicBezTo>
                  <a:pt x="20618" y="19959"/>
                  <a:pt x="19959" y="20618"/>
                  <a:pt x="19145" y="20618"/>
                </a:cubicBezTo>
                <a:cubicBezTo>
                  <a:pt x="18332" y="20618"/>
                  <a:pt x="17673" y="19959"/>
                  <a:pt x="17673" y="19145"/>
                </a:cubicBezTo>
                <a:lnTo>
                  <a:pt x="17673" y="14236"/>
                </a:lnTo>
                <a:cubicBezTo>
                  <a:pt x="17673" y="13424"/>
                  <a:pt x="18332" y="12764"/>
                  <a:pt x="19145" y="12764"/>
                </a:cubicBezTo>
                <a:cubicBezTo>
                  <a:pt x="19959" y="12764"/>
                  <a:pt x="20618" y="13424"/>
                  <a:pt x="20618" y="14236"/>
                </a:cubicBezTo>
                <a:cubicBezTo>
                  <a:pt x="20618" y="14236"/>
                  <a:pt x="20618" y="19145"/>
                  <a:pt x="20618" y="19145"/>
                </a:cubicBezTo>
                <a:close/>
                <a:moveTo>
                  <a:pt x="3927" y="14236"/>
                </a:moveTo>
                <a:lnTo>
                  <a:pt x="3927" y="19145"/>
                </a:lnTo>
                <a:cubicBezTo>
                  <a:pt x="3927" y="19959"/>
                  <a:pt x="3268" y="20618"/>
                  <a:pt x="2455" y="20618"/>
                </a:cubicBezTo>
                <a:cubicBezTo>
                  <a:pt x="1641" y="20618"/>
                  <a:pt x="982" y="19959"/>
                  <a:pt x="982" y="19145"/>
                </a:cubicBezTo>
                <a:lnTo>
                  <a:pt x="982" y="14236"/>
                </a:lnTo>
                <a:cubicBezTo>
                  <a:pt x="982" y="13424"/>
                  <a:pt x="1641" y="12764"/>
                  <a:pt x="2455" y="12764"/>
                </a:cubicBezTo>
                <a:cubicBezTo>
                  <a:pt x="3268" y="12764"/>
                  <a:pt x="3927" y="13424"/>
                  <a:pt x="3927" y="14236"/>
                </a:cubicBezTo>
                <a:moveTo>
                  <a:pt x="19636" y="11831"/>
                </a:moveTo>
                <a:lnTo>
                  <a:pt x="19636" y="5891"/>
                </a:lnTo>
                <a:cubicBezTo>
                  <a:pt x="19636" y="2638"/>
                  <a:pt x="16999" y="0"/>
                  <a:pt x="13745" y="0"/>
                </a:cubicBezTo>
                <a:lnTo>
                  <a:pt x="7855" y="0"/>
                </a:lnTo>
                <a:cubicBezTo>
                  <a:pt x="4601" y="0"/>
                  <a:pt x="1964" y="2638"/>
                  <a:pt x="1964" y="5891"/>
                </a:cubicBezTo>
                <a:lnTo>
                  <a:pt x="1964" y="11831"/>
                </a:lnTo>
                <a:cubicBezTo>
                  <a:pt x="843" y="12059"/>
                  <a:pt x="0" y="13049"/>
                  <a:pt x="0" y="14236"/>
                </a:cubicBezTo>
                <a:lnTo>
                  <a:pt x="0" y="19145"/>
                </a:lnTo>
                <a:cubicBezTo>
                  <a:pt x="0" y="20501"/>
                  <a:pt x="1099" y="21600"/>
                  <a:pt x="2455" y="21600"/>
                </a:cubicBezTo>
                <a:cubicBezTo>
                  <a:pt x="3810" y="21600"/>
                  <a:pt x="4909" y="20501"/>
                  <a:pt x="4909" y="19145"/>
                </a:cubicBezTo>
                <a:lnTo>
                  <a:pt x="4909" y="14236"/>
                </a:lnTo>
                <a:cubicBezTo>
                  <a:pt x="4909" y="13049"/>
                  <a:pt x="4066" y="12059"/>
                  <a:pt x="2945" y="11831"/>
                </a:cubicBezTo>
                <a:lnTo>
                  <a:pt x="2945" y="5891"/>
                </a:lnTo>
                <a:cubicBezTo>
                  <a:pt x="2945" y="3180"/>
                  <a:pt x="5144" y="982"/>
                  <a:pt x="7855" y="982"/>
                </a:cubicBezTo>
                <a:lnTo>
                  <a:pt x="13745" y="982"/>
                </a:lnTo>
                <a:cubicBezTo>
                  <a:pt x="16457" y="982"/>
                  <a:pt x="18655" y="3180"/>
                  <a:pt x="18655" y="5891"/>
                </a:cubicBezTo>
                <a:lnTo>
                  <a:pt x="18655" y="11831"/>
                </a:lnTo>
                <a:cubicBezTo>
                  <a:pt x="17534" y="12059"/>
                  <a:pt x="16691" y="13049"/>
                  <a:pt x="16691" y="14236"/>
                </a:cubicBezTo>
                <a:lnTo>
                  <a:pt x="16691" y="19145"/>
                </a:lnTo>
                <a:cubicBezTo>
                  <a:pt x="16691" y="20501"/>
                  <a:pt x="17790" y="21600"/>
                  <a:pt x="19145" y="21600"/>
                </a:cubicBezTo>
                <a:cubicBezTo>
                  <a:pt x="20501" y="21600"/>
                  <a:pt x="21600" y="20501"/>
                  <a:pt x="21600" y="19145"/>
                </a:cubicBezTo>
                <a:lnTo>
                  <a:pt x="21600" y="14236"/>
                </a:lnTo>
                <a:cubicBezTo>
                  <a:pt x="21600" y="13049"/>
                  <a:pt x="20757" y="12059"/>
                  <a:pt x="19636" y="1183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2" name="Shape 2686"/>
          <p:cNvSpPr/>
          <p:nvPr/>
        </p:nvSpPr>
        <p:spPr>
          <a:xfrm>
            <a:off x="11054107" y="1149734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7673"/>
                </a:moveTo>
                <a:cubicBezTo>
                  <a:pt x="20618" y="18215"/>
                  <a:pt x="20178" y="18655"/>
                  <a:pt x="19636" y="18655"/>
                </a:cubicBezTo>
                <a:lnTo>
                  <a:pt x="19636" y="14727"/>
                </a:lnTo>
                <a:cubicBezTo>
                  <a:pt x="20178" y="14727"/>
                  <a:pt x="20618" y="15167"/>
                  <a:pt x="20618" y="15709"/>
                </a:cubicBezTo>
                <a:cubicBezTo>
                  <a:pt x="20618" y="15709"/>
                  <a:pt x="20618" y="17673"/>
                  <a:pt x="20618" y="17673"/>
                </a:cubicBezTo>
                <a:close/>
                <a:moveTo>
                  <a:pt x="18655" y="19145"/>
                </a:moveTo>
                <a:cubicBezTo>
                  <a:pt x="18655" y="19959"/>
                  <a:pt x="17995" y="20618"/>
                  <a:pt x="17182" y="20618"/>
                </a:cubicBezTo>
                <a:cubicBezTo>
                  <a:pt x="16368" y="20618"/>
                  <a:pt x="15709" y="19959"/>
                  <a:pt x="15709" y="19145"/>
                </a:cubicBezTo>
                <a:lnTo>
                  <a:pt x="15709" y="14236"/>
                </a:lnTo>
                <a:cubicBezTo>
                  <a:pt x="15709" y="13424"/>
                  <a:pt x="16368" y="12764"/>
                  <a:pt x="17182" y="12764"/>
                </a:cubicBezTo>
                <a:cubicBezTo>
                  <a:pt x="17995" y="12764"/>
                  <a:pt x="18655" y="13424"/>
                  <a:pt x="18655" y="14236"/>
                </a:cubicBezTo>
                <a:cubicBezTo>
                  <a:pt x="18655" y="14236"/>
                  <a:pt x="18655" y="19145"/>
                  <a:pt x="18655" y="19145"/>
                </a:cubicBezTo>
                <a:close/>
                <a:moveTo>
                  <a:pt x="4418" y="12764"/>
                </a:moveTo>
                <a:cubicBezTo>
                  <a:pt x="5231" y="12764"/>
                  <a:pt x="5891" y="13424"/>
                  <a:pt x="5891" y="14236"/>
                </a:cubicBezTo>
                <a:lnTo>
                  <a:pt x="5891" y="19145"/>
                </a:lnTo>
                <a:cubicBezTo>
                  <a:pt x="5891" y="19959"/>
                  <a:pt x="5231" y="20618"/>
                  <a:pt x="4418" y="20618"/>
                </a:cubicBezTo>
                <a:cubicBezTo>
                  <a:pt x="3605" y="20618"/>
                  <a:pt x="2945" y="19959"/>
                  <a:pt x="2945" y="19145"/>
                </a:cubicBezTo>
                <a:lnTo>
                  <a:pt x="2945" y="14236"/>
                </a:lnTo>
                <a:cubicBezTo>
                  <a:pt x="2945" y="13424"/>
                  <a:pt x="3605" y="12764"/>
                  <a:pt x="4418" y="12764"/>
                </a:cubicBezTo>
                <a:moveTo>
                  <a:pt x="1964" y="18655"/>
                </a:moveTo>
                <a:cubicBezTo>
                  <a:pt x="1422" y="18655"/>
                  <a:pt x="982" y="18215"/>
                  <a:pt x="982" y="17673"/>
                </a:cubicBezTo>
                <a:lnTo>
                  <a:pt x="982" y="15709"/>
                </a:lnTo>
                <a:cubicBezTo>
                  <a:pt x="982" y="15167"/>
                  <a:pt x="1422" y="14727"/>
                  <a:pt x="1964" y="14727"/>
                </a:cubicBezTo>
                <a:cubicBezTo>
                  <a:pt x="1964" y="14727"/>
                  <a:pt x="1964" y="18655"/>
                  <a:pt x="1964" y="18655"/>
                </a:cubicBezTo>
                <a:close/>
                <a:moveTo>
                  <a:pt x="19636" y="13745"/>
                </a:moveTo>
                <a:lnTo>
                  <a:pt x="19636" y="5891"/>
                </a:lnTo>
                <a:cubicBezTo>
                  <a:pt x="19636" y="2638"/>
                  <a:pt x="16999" y="0"/>
                  <a:pt x="13745" y="0"/>
                </a:cubicBezTo>
                <a:lnTo>
                  <a:pt x="7855" y="0"/>
                </a:lnTo>
                <a:cubicBezTo>
                  <a:pt x="4601" y="0"/>
                  <a:pt x="1964" y="2638"/>
                  <a:pt x="1964" y="5891"/>
                </a:cubicBezTo>
                <a:lnTo>
                  <a:pt x="1964" y="13745"/>
                </a:lnTo>
                <a:cubicBezTo>
                  <a:pt x="879" y="13745"/>
                  <a:pt x="0" y="14625"/>
                  <a:pt x="0" y="15709"/>
                </a:cubicBezTo>
                <a:lnTo>
                  <a:pt x="0" y="17673"/>
                </a:lnTo>
                <a:cubicBezTo>
                  <a:pt x="0" y="18757"/>
                  <a:pt x="879" y="19636"/>
                  <a:pt x="1964" y="19636"/>
                </a:cubicBezTo>
                <a:lnTo>
                  <a:pt x="2013" y="19636"/>
                </a:lnTo>
                <a:cubicBezTo>
                  <a:pt x="2241" y="20757"/>
                  <a:pt x="3231" y="21600"/>
                  <a:pt x="4418" y="21600"/>
                </a:cubicBezTo>
                <a:cubicBezTo>
                  <a:pt x="5774" y="21600"/>
                  <a:pt x="6873" y="20501"/>
                  <a:pt x="6873" y="19145"/>
                </a:cubicBezTo>
                <a:lnTo>
                  <a:pt x="6873" y="14236"/>
                </a:lnTo>
                <a:cubicBezTo>
                  <a:pt x="6873" y="12881"/>
                  <a:pt x="5774" y="11782"/>
                  <a:pt x="4418" y="11782"/>
                </a:cubicBezTo>
                <a:cubicBezTo>
                  <a:pt x="3863" y="11782"/>
                  <a:pt x="3357" y="11973"/>
                  <a:pt x="2945" y="12284"/>
                </a:cubicBezTo>
                <a:lnTo>
                  <a:pt x="2945" y="5891"/>
                </a:lnTo>
                <a:cubicBezTo>
                  <a:pt x="2945" y="3180"/>
                  <a:pt x="5144" y="982"/>
                  <a:pt x="7855" y="982"/>
                </a:cubicBezTo>
                <a:lnTo>
                  <a:pt x="13745" y="982"/>
                </a:lnTo>
                <a:cubicBezTo>
                  <a:pt x="16456" y="982"/>
                  <a:pt x="18655" y="3180"/>
                  <a:pt x="18655" y="5891"/>
                </a:cubicBezTo>
                <a:lnTo>
                  <a:pt x="18655" y="12284"/>
                </a:lnTo>
                <a:cubicBezTo>
                  <a:pt x="18243" y="11973"/>
                  <a:pt x="17737" y="11782"/>
                  <a:pt x="17182" y="11782"/>
                </a:cubicBezTo>
                <a:cubicBezTo>
                  <a:pt x="15826" y="11782"/>
                  <a:pt x="14727" y="12881"/>
                  <a:pt x="14727" y="14236"/>
                </a:cubicBezTo>
                <a:lnTo>
                  <a:pt x="14727" y="19145"/>
                </a:lnTo>
                <a:cubicBezTo>
                  <a:pt x="14727" y="20501"/>
                  <a:pt x="15826" y="21600"/>
                  <a:pt x="17182" y="21600"/>
                </a:cubicBezTo>
                <a:cubicBezTo>
                  <a:pt x="18369" y="21600"/>
                  <a:pt x="19359" y="20757"/>
                  <a:pt x="19587" y="19636"/>
                </a:cubicBezTo>
                <a:lnTo>
                  <a:pt x="19636" y="19636"/>
                </a:lnTo>
                <a:cubicBezTo>
                  <a:pt x="20721" y="19636"/>
                  <a:pt x="21600" y="18757"/>
                  <a:pt x="21600" y="17673"/>
                </a:cubicBezTo>
                <a:lnTo>
                  <a:pt x="21600" y="15709"/>
                </a:lnTo>
                <a:cubicBezTo>
                  <a:pt x="21600" y="14625"/>
                  <a:pt x="20721" y="13745"/>
                  <a:pt x="19636" y="13745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3" name="Shape 2687"/>
          <p:cNvSpPr/>
          <p:nvPr/>
        </p:nvSpPr>
        <p:spPr>
          <a:xfrm>
            <a:off x="6254756" y="168299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655" y="16200"/>
                </a:moveTo>
                <a:lnTo>
                  <a:pt x="15709" y="16200"/>
                </a:lnTo>
                <a:lnTo>
                  <a:pt x="15709" y="14727"/>
                </a:lnTo>
                <a:lnTo>
                  <a:pt x="18655" y="14727"/>
                </a:lnTo>
                <a:cubicBezTo>
                  <a:pt x="18655" y="14727"/>
                  <a:pt x="18655" y="16200"/>
                  <a:pt x="18655" y="16200"/>
                </a:cubicBezTo>
                <a:close/>
                <a:moveTo>
                  <a:pt x="18655" y="18655"/>
                </a:moveTo>
                <a:lnTo>
                  <a:pt x="15709" y="18655"/>
                </a:lnTo>
                <a:lnTo>
                  <a:pt x="15709" y="17182"/>
                </a:lnTo>
                <a:lnTo>
                  <a:pt x="18655" y="17182"/>
                </a:lnTo>
                <a:cubicBezTo>
                  <a:pt x="18655" y="17182"/>
                  <a:pt x="18655" y="18655"/>
                  <a:pt x="18655" y="18655"/>
                </a:cubicBezTo>
                <a:close/>
                <a:moveTo>
                  <a:pt x="17182" y="20618"/>
                </a:moveTo>
                <a:cubicBezTo>
                  <a:pt x="16542" y="20618"/>
                  <a:pt x="16002" y="20207"/>
                  <a:pt x="15799" y="19636"/>
                </a:cubicBezTo>
                <a:lnTo>
                  <a:pt x="18564" y="19636"/>
                </a:lnTo>
                <a:cubicBezTo>
                  <a:pt x="18361" y="20207"/>
                  <a:pt x="17822" y="20618"/>
                  <a:pt x="17182" y="20618"/>
                </a:cubicBezTo>
                <a:moveTo>
                  <a:pt x="17182" y="12764"/>
                </a:moveTo>
                <a:cubicBezTo>
                  <a:pt x="17822" y="12764"/>
                  <a:pt x="18361" y="13175"/>
                  <a:pt x="18564" y="13745"/>
                </a:cubicBezTo>
                <a:lnTo>
                  <a:pt x="15799" y="13745"/>
                </a:lnTo>
                <a:cubicBezTo>
                  <a:pt x="16002" y="13175"/>
                  <a:pt x="16542" y="12764"/>
                  <a:pt x="17182" y="12764"/>
                </a:cubicBezTo>
                <a:moveTo>
                  <a:pt x="5891" y="16200"/>
                </a:moveTo>
                <a:lnTo>
                  <a:pt x="2945" y="16200"/>
                </a:lnTo>
                <a:lnTo>
                  <a:pt x="2945" y="14727"/>
                </a:lnTo>
                <a:lnTo>
                  <a:pt x="5891" y="14727"/>
                </a:lnTo>
                <a:cubicBezTo>
                  <a:pt x="5891" y="14727"/>
                  <a:pt x="5891" y="16200"/>
                  <a:pt x="5891" y="16200"/>
                </a:cubicBezTo>
                <a:close/>
                <a:moveTo>
                  <a:pt x="4418" y="12764"/>
                </a:moveTo>
                <a:cubicBezTo>
                  <a:pt x="5058" y="12764"/>
                  <a:pt x="5598" y="13175"/>
                  <a:pt x="5801" y="13745"/>
                </a:cubicBezTo>
                <a:lnTo>
                  <a:pt x="3036" y="13745"/>
                </a:lnTo>
                <a:cubicBezTo>
                  <a:pt x="3239" y="13175"/>
                  <a:pt x="3778" y="12764"/>
                  <a:pt x="4418" y="12764"/>
                </a:cubicBezTo>
                <a:moveTo>
                  <a:pt x="5891" y="18655"/>
                </a:moveTo>
                <a:lnTo>
                  <a:pt x="2945" y="18655"/>
                </a:lnTo>
                <a:lnTo>
                  <a:pt x="2945" y="17182"/>
                </a:lnTo>
                <a:lnTo>
                  <a:pt x="5891" y="17182"/>
                </a:lnTo>
                <a:cubicBezTo>
                  <a:pt x="5891" y="17182"/>
                  <a:pt x="5891" y="18655"/>
                  <a:pt x="5891" y="18655"/>
                </a:cubicBezTo>
                <a:close/>
                <a:moveTo>
                  <a:pt x="4418" y="20618"/>
                </a:moveTo>
                <a:cubicBezTo>
                  <a:pt x="3778" y="20618"/>
                  <a:pt x="3239" y="20207"/>
                  <a:pt x="3036" y="19636"/>
                </a:cubicBezTo>
                <a:lnTo>
                  <a:pt x="5801" y="19636"/>
                </a:lnTo>
                <a:cubicBezTo>
                  <a:pt x="5598" y="20207"/>
                  <a:pt x="5058" y="20618"/>
                  <a:pt x="4418" y="20618"/>
                </a:cubicBezTo>
                <a:moveTo>
                  <a:pt x="19636" y="13745"/>
                </a:moveTo>
                <a:lnTo>
                  <a:pt x="19636" y="8836"/>
                </a:lnTo>
                <a:cubicBezTo>
                  <a:pt x="19636" y="3956"/>
                  <a:pt x="15680" y="0"/>
                  <a:pt x="10800" y="0"/>
                </a:cubicBezTo>
                <a:cubicBezTo>
                  <a:pt x="5920" y="0"/>
                  <a:pt x="1964" y="3956"/>
                  <a:pt x="1964" y="8836"/>
                </a:cubicBezTo>
                <a:lnTo>
                  <a:pt x="1964" y="13745"/>
                </a:lnTo>
                <a:cubicBezTo>
                  <a:pt x="879" y="13745"/>
                  <a:pt x="0" y="14625"/>
                  <a:pt x="0" y="15709"/>
                </a:cubicBezTo>
                <a:lnTo>
                  <a:pt x="0" y="17673"/>
                </a:lnTo>
                <a:cubicBezTo>
                  <a:pt x="0" y="18757"/>
                  <a:pt x="879" y="19636"/>
                  <a:pt x="1964" y="19636"/>
                </a:cubicBezTo>
                <a:lnTo>
                  <a:pt x="2013" y="19636"/>
                </a:lnTo>
                <a:cubicBezTo>
                  <a:pt x="2241" y="20757"/>
                  <a:pt x="3231" y="21600"/>
                  <a:pt x="4418" y="21600"/>
                </a:cubicBezTo>
                <a:cubicBezTo>
                  <a:pt x="5774" y="21600"/>
                  <a:pt x="6873" y="20501"/>
                  <a:pt x="6873" y="19145"/>
                </a:cubicBezTo>
                <a:lnTo>
                  <a:pt x="6873" y="14236"/>
                </a:lnTo>
                <a:cubicBezTo>
                  <a:pt x="6873" y="12881"/>
                  <a:pt x="5774" y="11782"/>
                  <a:pt x="4418" y="11782"/>
                </a:cubicBezTo>
                <a:cubicBezTo>
                  <a:pt x="3864" y="11782"/>
                  <a:pt x="3356" y="11971"/>
                  <a:pt x="2945" y="12282"/>
                </a:cubicBezTo>
                <a:lnTo>
                  <a:pt x="2945" y="8836"/>
                </a:lnTo>
                <a:cubicBezTo>
                  <a:pt x="2945" y="4499"/>
                  <a:pt x="6462" y="982"/>
                  <a:pt x="10800" y="982"/>
                </a:cubicBezTo>
                <a:cubicBezTo>
                  <a:pt x="15138" y="982"/>
                  <a:pt x="18655" y="4499"/>
                  <a:pt x="18655" y="8836"/>
                </a:cubicBezTo>
                <a:lnTo>
                  <a:pt x="18655" y="12282"/>
                </a:lnTo>
                <a:cubicBezTo>
                  <a:pt x="18244" y="11971"/>
                  <a:pt x="17736" y="11782"/>
                  <a:pt x="17182" y="11782"/>
                </a:cubicBezTo>
                <a:cubicBezTo>
                  <a:pt x="15826" y="11782"/>
                  <a:pt x="14727" y="12881"/>
                  <a:pt x="14727" y="14236"/>
                </a:cubicBezTo>
                <a:lnTo>
                  <a:pt x="14727" y="19145"/>
                </a:lnTo>
                <a:cubicBezTo>
                  <a:pt x="14727" y="20501"/>
                  <a:pt x="15826" y="21600"/>
                  <a:pt x="17182" y="21600"/>
                </a:cubicBezTo>
                <a:cubicBezTo>
                  <a:pt x="18369" y="21600"/>
                  <a:pt x="19360" y="20757"/>
                  <a:pt x="19587" y="19636"/>
                </a:cubicBezTo>
                <a:lnTo>
                  <a:pt x="19636" y="19636"/>
                </a:lnTo>
                <a:cubicBezTo>
                  <a:pt x="20721" y="19636"/>
                  <a:pt x="21600" y="18757"/>
                  <a:pt x="21600" y="17673"/>
                </a:cubicBezTo>
                <a:lnTo>
                  <a:pt x="21600" y="15709"/>
                </a:lnTo>
                <a:cubicBezTo>
                  <a:pt x="21600" y="14625"/>
                  <a:pt x="20721" y="13745"/>
                  <a:pt x="19636" y="13745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4" name="Shape 2688"/>
          <p:cNvSpPr/>
          <p:nvPr/>
        </p:nvSpPr>
        <p:spPr>
          <a:xfrm>
            <a:off x="6788018" y="168299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0309"/>
                </a:moveTo>
                <a:cubicBezTo>
                  <a:pt x="20618" y="10851"/>
                  <a:pt x="20178" y="11291"/>
                  <a:pt x="19636" y="11291"/>
                </a:cubicBezTo>
                <a:lnTo>
                  <a:pt x="19636" y="7364"/>
                </a:lnTo>
                <a:cubicBezTo>
                  <a:pt x="20178" y="7364"/>
                  <a:pt x="20618" y="7804"/>
                  <a:pt x="20618" y="8345"/>
                </a:cubicBezTo>
                <a:cubicBezTo>
                  <a:pt x="20618" y="8345"/>
                  <a:pt x="20618" y="10309"/>
                  <a:pt x="20618" y="10309"/>
                </a:cubicBezTo>
                <a:close/>
                <a:moveTo>
                  <a:pt x="18655" y="17182"/>
                </a:moveTo>
                <a:cubicBezTo>
                  <a:pt x="18655" y="17453"/>
                  <a:pt x="18434" y="17673"/>
                  <a:pt x="18164" y="17673"/>
                </a:cubicBezTo>
                <a:cubicBezTo>
                  <a:pt x="17893" y="17673"/>
                  <a:pt x="17673" y="17453"/>
                  <a:pt x="17673" y="17182"/>
                </a:cubicBezTo>
                <a:lnTo>
                  <a:pt x="17673" y="1473"/>
                </a:lnTo>
                <a:cubicBezTo>
                  <a:pt x="17673" y="1202"/>
                  <a:pt x="17893" y="982"/>
                  <a:pt x="18164" y="982"/>
                </a:cubicBezTo>
                <a:cubicBezTo>
                  <a:pt x="18434" y="982"/>
                  <a:pt x="18655" y="1202"/>
                  <a:pt x="18655" y="1473"/>
                </a:cubicBezTo>
                <a:cubicBezTo>
                  <a:pt x="18655" y="1473"/>
                  <a:pt x="18655" y="17182"/>
                  <a:pt x="18655" y="17182"/>
                </a:cubicBezTo>
                <a:close/>
                <a:moveTo>
                  <a:pt x="16691" y="15788"/>
                </a:moveTo>
                <a:lnTo>
                  <a:pt x="2945" y="11745"/>
                </a:lnTo>
                <a:lnTo>
                  <a:pt x="2945" y="6910"/>
                </a:lnTo>
                <a:lnTo>
                  <a:pt x="16691" y="2867"/>
                </a:lnTo>
                <a:cubicBezTo>
                  <a:pt x="16691" y="2867"/>
                  <a:pt x="16691" y="15788"/>
                  <a:pt x="16691" y="15788"/>
                </a:cubicBezTo>
                <a:close/>
                <a:moveTo>
                  <a:pt x="8251" y="18655"/>
                </a:moveTo>
                <a:lnTo>
                  <a:pt x="5357" y="18655"/>
                </a:lnTo>
                <a:lnTo>
                  <a:pt x="4126" y="13116"/>
                </a:lnTo>
                <a:lnTo>
                  <a:pt x="7167" y="14010"/>
                </a:lnTo>
                <a:cubicBezTo>
                  <a:pt x="7167" y="14010"/>
                  <a:pt x="8251" y="18655"/>
                  <a:pt x="8251" y="18655"/>
                </a:cubicBezTo>
                <a:close/>
                <a:moveTo>
                  <a:pt x="8709" y="20618"/>
                </a:moveTo>
                <a:lnTo>
                  <a:pt x="5794" y="20618"/>
                </a:lnTo>
                <a:lnTo>
                  <a:pt x="5576" y="19636"/>
                </a:lnTo>
                <a:lnTo>
                  <a:pt x="8479" y="19636"/>
                </a:lnTo>
                <a:cubicBezTo>
                  <a:pt x="8479" y="19636"/>
                  <a:pt x="8709" y="20618"/>
                  <a:pt x="8709" y="20618"/>
                </a:cubicBezTo>
                <a:close/>
                <a:moveTo>
                  <a:pt x="1964" y="11782"/>
                </a:moveTo>
                <a:lnTo>
                  <a:pt x="982" y="11782"/>
                </a:lnTo>
                <a:lnTo>
                  <a:pt x="982" y="6873"/>
                </a:lnTo>
                <a:lnTo>
                  <a:pt x="1964" y="6873"/>
                </a:lnTo>
                <a:cubicBezTo>
                  <a:pt x="1964" y="6873"/>
                  <a:pt x="1964" y="11782"/>
                  <a:pt x="1964" y="11782"/>
                </a:cubicBezTo>
                <a:close/>
                <a:moveTo>
                  <a:pt x="19636" y="6382"/>
                </a:moveTo>
                <a:lnTo>
                  <a:pt x="19636" y="1473"/>
                </a:lnTo>
                <a:cubicBezTo>
                  <a:pt x="19636" y="659"/>
                  <a:pt x="18977" y="0"/>
                  <a:pt x="18164" y="0"/>
                </a:cubicBezTo>
                <a:cubicBezTo>
                  <a:pt x="17350" y="0"/>
                  <a:pt x="16691" y="659"/>
                  <a:pt x="16691" y="1473"/>
                </a:cubicBezTo>
                <a:lnTo>
                  <a:pt x="16691" y="1844"/>
                </a:lnTo>
                <a:lnTo>
                  <a:pt x="2459" y="6029"/>
                </a:lnTo>
                <a:cubicBezTo>
                  <a:pt x="2313" y="5944"/>
                  <a:pt x="2145" y="5891"/>
                  <a:pt x="1964" y="5891"/>
                </a:cubicBezTo>
                <a:lnTo>
                  <a:pt x="982" y="5891"/>
                </a:lnTo>
                <a:cubicBezTo>
                  <a:pt x="440" y="5891"/>
                  <a:pt x="0" y="6331"/>
                  <a:pt x="0" y="6873"/>
                </a:cubicBezTo>
                <a:lnTo>
                  <a:pt x="0" y="11782"/>
                </a:lnTo>
                <a:cubicBezTo>
                  <a:pt x="0" y="12324"/>
                  <a:pt x="440" y="12764"/>
                  <a:pt x="982" y="12764"/>
                </a:cubicBezTo>
                <a:lnTo>
                  <a:pt x="1964" y="12764"/>
                </a:lnTo>
                <a:cubicBezTo>
                  <a:pt x="2145" y="12764"/>
                  <a:pt x="2313" y="12711"/>
                  <a:pt x="2458" y="12626"/>
                </a:cubicBezTo>
                <a:lnTo>
                  <a:pt x="3050" y="12799"/>
                </a:lnTo>
                <a:lnTo>
                  <a:pt x="4921" y="21216"/>
                </a:lnTo>
                <a:lnTo>
                  <a:pt x="4930" y="21214"/>
                </a:lnTo>
                <a:cubicBezTo>
                  <a:pt x="4979" y="21433"/>
                  <a:pt x="5166" y="21600"/>
                  <a:pt x="5400" y="21600"/>
                </a:cubicBezTo>
                <a:lnTo>
                  <a:pt x="9327" y="21600"/>
                </a:lnTo>
                <a:cubicBezTo>
                  <a:pt x="9598" y="21600"/>
                  <a:pt x="9818" y="21381"/>
                  <a:pt x="9818" y="21109"/>
                </a:cubicBezTo>
                <a:cubicBezTo>
                  <a:pt x="9818" y="21072"/>
                  <a:pt x="9805" y="21039"/>
                  <a:pt x="9797" y="21005"/>
                </a:cubicBezTo>
                <a:lnTo>
                  <a:pt x="9806" y="21003"/>
                </a:lnTo>
                <a:lnTo>
                  <a:pt x="8249" y="14329"/>
                </a:lnTo>
                <a:lnTo>
                  <a:pt x="16691" y="16811"/>
                </a:lnTo>
                <a:lnTo>
                  <a:pt x="16691" y="17182"/>
                </a:lnTo>
                <a:cubicBezTo>
                  <a:pt x="16691" y="17995"/>
                  <a:pt x="17350" y="18655"/>
                  <a:pt x="18164" y="18655"/>
                </a:cubicBezTo>
                <a:cubicBezTo>
                  <a:pt x="18977" y="18655"/>
                  <a:pt x="19636" y="17995"/>
                  <a:pt x="19636" y="17182"/>
                </a:cubicBezTo>
                <a:lnTo>
                  <a:pt x="19636" y="12273"/>
                </a:lnTo>
                <a:cubicBezTo>
                  <a:pt x="20721" y="12273"/>
                  <a:pt x="21600" y="11394"/>
                  <a:pt x="21600" y="10309"/>
                </a:cubicBezTo>
                <a:lnTo>
                  <a:pt x="21600" y="8345"/>
                </a:lnTo>
                <a:cubicBezTo>
                  <a:pt x="21600" y="7261"/>
                  <a:pt x="20721" y="6382"/>
                  <a:pt x="19636" y="638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5" name="Shape 2689"/>
          <p:cNvSpPr/>
          <p:nvPr/>
        </p:nvSpPr>
        <p:spPr>
          <a:xfrm>
            <a:off x="7321279" y="168299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655" y="11291"/>
                </a:moveTo>
                <a:lnTo>
                  <a:pt x="18655" y="7364"/>
                </a:lnTo>
                <a:cubicBezTo>
                  <a:pt x="19739" y="7364"/>
                  <a:pt x="20618" y="8243"/>
                  <a:pt x="20618" y="9327"/>
                </a:cubicBezTo>
                <a:cubicBezTo>
                  <a:pt x="20618" y="10412"/>
                  <a:pt x="19739" y="11291"/>
                  <a:pt x="18655" y="11291"/>
                </a:cubicBezTo>
                <a:moveTo>
                  <a:pt x="17673" y="17182"/>
                </a:moveTo>
                <a:cubicBezTo>
                  <a:pt x="17673" y="17453"/>
                  <a:pt x="17453" y="17673"/>
                  <a:pt x="17182" y="17673"/>
                </a:cubicBezTo>
                <a:cubicBezTo>
                  <a:pt x="16911" y="17673"/>
                  <a:pt x="16691" y="17453"/>
                  <a:pt x="16691" y="17182"/>
                </a:cubicBezTo>
                <a:lnTo>
                  <a:pt x="16691" y="1473"/>
                </a:lnTo>
                <a:cubicBezTo>
                  <a:pt x="16691" y="1202"/>
                  <a:pt x="16911" y="982"/>
                  <a:pt x="17182" y="982"/>
                </a:cubicBezTo>
                <a:cubicBezTo>
                  <a:pt x="17453" y="982"/>
                  <a:pt x="17673" y="1202"/>
                  <a:pt x="17673" y="1473"/>
                </a:cubicBezTo>
                <a:cubicBezTo>
                  <a:pt x="17673" y="1473"/>
                  <a:pt x="17673" y="17182"/>
                  <a:pt x="17673" y="17182"/>
                </a:cubicBezTo>
                <a:close/>
                <a:moveTo>
                  <a:pt x="15709" y="15780"/>
                </a:moveTo>
                <a:lnTo>
                  <a:pt x="8836" y="13718"/>
                </a:lnTo>
                <a:lnTo>
                  <a:pt x="8836" y="4937"/>
                </a:lnTo>
                <a:lnTo>
                  <a:pt x="15709" y="2875"/>
                </a:lnTo>
                <a:cubicBezTo>
                  <a:pt x="15709" y="2875"/>
                  <a:pt x="15709" y="15780"/>
                  <a:pt x="15709" y="15780"/>
                </a:cubicBezTo>
                <a:close/>
                <a:moveTo>
                  <a:pt x="9479" y="19636"/>
                </a:moveTo>
                <a:lnTo>
                  <a:pt x="9697" y="20618"/>
                </a:lnTo>
                <a:lnTo>
                  <a:pt x="6775" y="20618"/>
                </a:lnTo>
                <a:lnTo>
                  <a:pt x="6558" y="19636"/>
                </a:lnTo>
                <a:cubicBezTo>
                  <a:pt x="6558" y="19636"/>
                  <a:pt x="9479" y="19636"/>
                  <a:pt x="9479" y="19636"/>
                </a:cubicBezTo>
                <a:close/>
                <a:moveTo>
                  <a:pt x="6339" y="18655"/>
                </a:moveTo>
                <a:lnTo>
                  <a:pt x="5356" y="14232"/>
                </a:lnTo>
                <a:lnTo>
                  <a:pt x="8176" y="14545"/>
                </a:lnTo>
                <a:lnTo>
                  <a:pt x="8360" y="14600"/>
                </a:lnTo>
                <a:lnTo>
                  <a:pt x="9260" y="18655"/>
                </a:lnTo>
                <a:cubicBezTo>
                  <a:pt x="9260" y="18655"/>
                  <a:pt x="6339" y="18655"/>
                  <a:pt x="6339" y="18655"/>
                </a:cubicBezTo>
                <a:close/>
                <a:moveTo>
                  <a:pt x="982" y="12764"/>
                </a:moveTo>
                <a:lnTo>
                  <a:pt x="982" y="10800"/>
                </a:lnTo>
                <a:lnTo>
                  <a:pt x="3436" y="10800"/>
                </a:lnTo>
                <a:cubicBezTo>
                  <a:pt x="3707" y="10800"/>
                  <a:pt x="3927" y="10581"/>
                  <a:pt x="3927" y="10309"/>
                </a:cubicBezTo>
                <a:cubicBezTo>
                  <a:pt x="3927" y="10038"/>
                  <a:pt x="3707" y="9818"/>
                  <a:pt x="3436" y="9818"/>
                </a:cubicBezTo>
                <a:lnTo>
                  <a:pt x="982" y="9818"/>
                </a:lnTo>
                <a:lnTo>
                  <a:pt x="982" y="8836"/>
                </a:lnTo>
                <a:lnTo>
                  <a:pt x="2455" y="8836"/>
                </a:lnTo>
                <a:cubicBezTo>
                  <a:pt x="2725" y="8836"/>
                  <a:pt x="2945" y="8617"/>
                  <a:pt x="2945" y="8345"/>
                </a:cubicBezTo>
                <a:cubicBezTo>
                  <a:pt x="2945" y="8075"/>
                  <a:pt x="2725" y="7855"/>
                  <a:pt x="2455" y="7855"/>
                </a:cubicBezTo>
                <a:lnTo>
                  <a:pt x="982" y="7855"/>
                </a:lnTo>
                <a:lnTo>
                  <a:pt x="982" y="5891"/>
                </a:lnTo>
                <a:lnTo>
                  <a:pt x="7855" y="5128"/>
                </a:lnTo>
                <a:lnTo>
                  <a:pt x="7855" y="13528"/>
                </a:lnTo>
                <a:cubicBezTo>
                  <a:pt x="7855" y="13528"/>
                  <a:pt x="982" y="12764"/>
                  <a:pt x="982" y="12764"/>
                </a:cubicBezTo>
                <a:close/>
                <a:moveTo>
                  <a:pt x="18655" y="6382"/>
                </a:moveTo>
                <a:lnTo>
                  <a:pt x="18655" y="1473"/>
                </a:lnTo>
                <a:cubicBezTo>
                  <a:pt x="18655" y="659"/>
                  <a:pt x="17995" y="0"/>
                  <a:pt x="17182" y="0"/>
                </a:cubicBezTo>
                <a:cubicBezTo>
                  <a:pt x="16368" y="0"/>
                  <a:pt x="15709" y="659"/>
                  <a:pt x="15709" y="1473"/>
                </a:cubicBezTo>
                <a:lnTo>
                  <a:pt x="15709" y="1850"/>
                </a:lnTo>
                <a:lnTo>
                  <a:pt x="8175" y="4110"/>
                </a:lnTo>
                <a:lnTo>
                  <a:pt x="982" y="4909"/>
                </a:lnTo>
                <a:cubicBezTo>
                  <a:pt x="440" y="4909"/>
                  <a:pt x="0" y="5349"/>
                  <a:pt x="0" y="5891"/>
                </a:cubicBezTo>
                <a:lnTo>
                  <a:pt x="0" y="12764"/>
                </a:lnTo>
                <a:cubicBezTo>
                  <a:pt x="0" y="13306"/>
                  <a:pt x="440" y="13745"/>
                  <a:pt x="982" y="13745"/>
                </a:cubicBezTo>
                <a:lnTo>
                  <a:pt x="4325" y="14117"/>
                </a:lnTo>
                <a:lnTo>
                  <a:pt x="5903" y="21216"/>
                </a:lnTo>
                <a:lnTo>
                  <a:pt x="5912" y="21214"/>
                </a:lnTo>
                <a:cubicBezTo>
                  <a:pt x="5961" y="21433"/>
                  <a:pt x="6148" y="21600"/>
                  <a:pt x="6382" y="21600"/>
                </a:cubicBezTo>
                <a:lnTo>
                  <a:pt x="10309" y="21600"/>
                </a:lnTo>
                <a:cubicBezTo>
                  <a:pt x="10580" y="21600"/>
                  <a:pt x="10800" y="21381"/>
                  <a:pt x="10800" y="21109"/>
                </a:cubicBezTo>
                <a:cubicBezTo>
                  <a:pt x="10800" y="21072"/>
                  <a:pt x="10787" y="21039"/>
                  <a:pt x="10779" y="21005"/>
                </a:cubicBezTo>
                <a:lnTo>
                  <a:pt x="10788" y="21003"/>
                </a:lnTo>
                <a:lnTo>
                  <a:pt x="9437" y="14923"/>
                </a:lnTo>
                <a:lnTo>
                  <a:pt x="15709" y="16805"/>
                </a:lnTo>
                <a:lnTo>
                  <a:pt x="15709" y="17182"/>
                </a:lnTo>
                <a:cubicBezTo>
                  <a:pt x="15709" y="17995"/>
                  <a:pt x="16368" y="18655"/>
                  <a:pt x="17182" y="18655"/>
                </a:cubicBezTo>
                <a:cubicBezTo>
                  <a:pt x="17995" y="18655"/>
                  <a:pt x="18655" y="17995"/>
                  <a:pt x="18655" y="17182"/>
                </a:cubicBezTo>
                <a:lnTo>
                  <a:pt x="18655" y="12273"/>
                </a:lnTo>
                <a:cubicBezTo>
                  <a:pt x="20281" y="12273"/>
                  <a:pt x="21600" y="10954"/>
                  <a:pt x="21600" y="9327"/>
                </a:cubicBezTo>
                <a:cubicBezTo>
                  <a:pt x="21600" y="7701"/>
                  <a:pt x="20281" y="6382"/>
                  <a:pt x="18655" y="638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6" name="Shape 2690"/>
          <p:cNvSpPr/>
          <p:nvPr/>
        </p:nvSpPr>
        <p:spPr>
          <a:xfrm>
            <a:off x="7854540" y="1695692"/>
            <a:ext cx="279328" cy="253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1880"/>
                </a:moveTo>
                <a:cubicBezTo>
                  <a:pt x="20618" y="12476"/>
                  <a:pt x="20178" y="12960"/>
                  <a:pt x="19636" y="12960"/>
                </a:cubicBezTo>
                <a:lnTo>
                  <a:pt x="19636" y="8640"/>
                </a:lnTo>
                <a:cubicBezTo>
                  <a:pt x="20178" y="8640"/>
                  <a:pt x="20618" y="9124"/>
                  <a:pt x="20618" y="9720"/>
                </a:cubicBezTo>
                <a:cubicBezTo>
                  <a:pt x="20618" y="9720"/>
                  <a:pt x="20618" y="11880"/>
                  <a:pt x="20618" y="11880"/>
                </a:cubicBezTo>
                <a:close/>
                <a:moveTo>
                  <a:pt x="18655" y="19980"/>
                </a:moveTo>
                <a:cubicBezTo>
                  <a:pt x="18655" y="20279"/>
                  <a:pt x="18434" y="20520"/>
                  <a:pt x="18164" y="20520"/>
                </a:cubicBezTo>
                <a:cubicBezTo>
                  <a:pt x="17893" y="20520"/>
                  <a:pt x="17673" y="20279"/>
                  <a:pt x="17673" y="19980"/>
                </a:cubicBezTo>
                <a:lnTo>
                  <a:pt x="17673" y="1620"/>
                </a:lnTo>
                <a:cubicBezTo>
                  <a:pt x="17673" y="1322"/>
                  <a:pt x="17893" y="1080"/>
                  <a:pt x="18164" y="1080"/>
                </a:cubicBezTo>
                <a:cubicBezTo>
                  <a:pt x="18434" y="1080"/>
                  <a:pt x="18655" y="1322"/>
                  <a:pt x="18655" y="1620"/>
                </a:cubicBezTo>
                <a:cubicBezTo>
                  <a:pt x="18655" y="1620"/>
                  <a:pt x="18655" y="19980"/>
                  <a:pt x="18655" y="19980"/>
                </a:cubicBezTo>
                <a:close/>
                <a:moveTo>
                  <a:pt x="16691" y="18404"/>
                </a:moveTo>
                <a:lnTo>
                  <a:pt x="2944" y="13512"/>
                </a:lnTo>
                <a:cubicBezTo>
                  <a:pt x="2944" y="13508"/>
                  <a:pt x="2945" y="13504"/>
                  <a:pt x="2945" y="13500"/>
                </a:cubicBezTo>
                <a:lnTo>
                  <a:pt x="2945" y="8100"/>
                </a:lnTo>
                <a:cubicBezTo>
                  <a:pt x="2945" y="8096"/>
                  <a:pt x="2944" y="8093"/>
                  <a:pt x="2944" y="8089"/>
                </a:cubicBezTo>
                <a:lnTo>
                  <a:pt x="16691" y="3197"/>
                </a:lnTo>
                <a:cubicBezTo>
                  <a:pt x="16691" y="3197"/>
                  <a:pt x="16691" y="18404"/>
                  <a:pt x="16691" y="18404"/>
                </a:cubicBezTo>
                <a:close/>
                <a:moveTo>
                  <a:pt x="12480" y="18725"/>
                </a:moveTo>
                <a:cubicBezTo>
                  <a:pt x="12316" y="19294"/>
                  <a:pt x="11764" y="19608"/>
                  <a:pt x="11247" y="19428"/>
                </a:cubicBezTo>
                <a:lnTo>
                  <a:pt x="6102" y="17625"/>
                </a:lnTo>
                <a:cubicBezTo>
                  <a:pt x="5585" y="17444"/>
                  <a:pt x="5299" y="16837"/>
                  <a:pt x="5464" y="16269"/>
                </a:cubicBezTo>
                <a:lnTo>
                  <a:pt x="5654" y="15610"/>
                </a:lnTo>
                <a:lnTo>
                  <a:pt x="12661" y="18104"/>
                </a:lnTo>
                <a:cubicBezTo>
                  <a:pt x="12661" y="18104"/>
                  <a:pt x="12480" y="18725"/>
                  <a:pt x="12480" y="18725"/>
                </a:cubicBezTo>
                <a:close/>
                <a:moveTo>
                  <a:pt x="1964" y="13500"/>
                </a:moveTo>
                <a:lnTo>
                  <a:pt x="982" y="13500"/>
                </a:lnTo>
                <a:lnTo>
                  <a:pt x="982" y="8100"/>
                </a:lnTo>
                <a:lnTo>
                  <a:pt x="1964" y="8100"/>
                </a:lnTo>
                <a:cubicBezTo>
                  <a:pt x="1964" y="8100"/>
                  <a:pt x="1964" y="13500"/>
                  <a:pt x="1964" y="13500"/>
                </a:cubicBezTo>
                <a:close/>
                <a:moveTo>
                  <a:pt x="19636" y="7560"/>
                </a:moveTo>
                <a:lnTo>
                  <a:pt x="19636" y="1620"/>
                </a:lnTo>
                <a:cubicBezTo>
                  <a:pt x="19636" y="725"/>
                  <a:pt x="18977" y="0"/>
                  <a:pt x="18164" y="0"/>
                </a:cubicBezTo>
                <a:cubicBezTo>
                  <a:pt x="17350" y="0"/>
                  <a:pt x="16691" y="725"/>
                  <a:pt x="16691" y="1620"/>
                </a:cubicBezTo>
                <a:lnTo>
                  <a:pt x="16691" y="2062"/>
                </a:lnTo>
                <a:lnTo>
                  <a:pt x="2411" y="7144"/>
                </a:lnTo>
                <a:cubicBezTo>
                  <a:pt x="2276" y="7067"/>
                  <a:pt x="2126" y="7020"/>
                  <a:pt x="1964" y="7020"/>
                </a:cubicBezTo>
                <a:lnTo>
                  <a:pt x="982" y="7020"/>
                </a:lnTo>
                <a:cubicBezTo>
                  <a:pt x="440" y="7020"/>
                  <a:pt x="0" y="7504"/>
                  <a:pt x="0" y="8100"/>
                </a:cubicBezTo>
                <a:lnTo>
                  <a:pt x="0" y="13500"/>
                </a:lnTo>
                <a:cubicBezTo>
                  <a:pt x="0" y="14097"/>
                  <a:pt x="440" y="14580"/>
                  <a:pt x="982" y="14580"/>
                </a:cubicBezTo>
                <a:lnTo>
                  <a:pt x="1964" y="14580"/>
                </a:lnTo>
                <a:cubicBezTo>
                  <a:pt x="2126" y="14580"/>
                  <a:pt x="2276" y="14533"/>
                  <a:pt x="2411" y="14457"/>
                </a:cubicBezTo>
                <a:lnTo>
                  <a:pt x="4720" y="15278"/>
                </a:lnTo>
                <a:lnTo>
                  <a:pt x="4529" y="15941"/>
                </a:lnTo>
                <a:cubicBezTo>
                  <a:pt x="4199" y="17078"/>
                  <a:pt x="4770" y="18292"/>
                  <a:pt x="5803" y="18654"/>
                </a:cubicBezTo>
                <a:lnTo>
                  <a:pt x="10949" y="20456"/>
                </a:lnTo>
                <a:cubicBezTo>
                  <a:pt x="11983" y="20819"/>
                  <a:pt x="13087" y="20190"/>
                  <a:pt x="13416" y="19053"/>
                </a:cubicBezTo>
                <a:lnTo>
                  <a:pt x="13595" y="18437"/>
                </a:lnTo>
                <a:lnTo>
                  <a:pt x="16691" y="19538"/>
                </a:lnTo>
                <a:lnTo>
                  <a:pt x="16691" y="19980"/>
                </a:lnTo>
                <a:cubicBezTo>
                  <a:pt x="16691" y="20875"/>
                  <a:pt x="17350" y="21600"/>
                  <a:pt x="18164" y="21600"/>
                </a:cubicBezTo>
                <a:cubicBezTo>
                  <a:pt x="18977" y="21600"/>
                  <a:pt x="19636" y="20875"/>
                  <a:pt x="19636" y="19980"/>
                </a:cubicBezTo>
                <a:lnTo>
                  <a:pt x="19636" y="14040"/>
                </a:lnTo>
                <a:cubicBezTo>
                  <a:pt x="20721" y="14040"/>
                  <a:pt x="21600" y="13073"/>
                  <a:pt x="21600" y="11880"/>
                </a:cubicBezTo>
                <a:lnTo>
                  <a:pt x="21600" y="9720"/>
                </a:lnTo>
                <a:cubicBezTo>
                  <a:pt x="21600" y="8527"/>
                  <a:pt x="20721" y="7560"/>
                  <a:pt x="19636" y="756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7" name="Shape 2691"/>
          <p:cNvSpPr/>
          <p:nvPr/>
        </p:nvSpPr>
        <p:spPr>
          <a:xfrm>
            <a:off x="8451285" y="1682995"/>
            <a:ext cx="152361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600" y="19924"/>
                </a:moveTo>
                <a:lnTo>
                  <a:pt x="12600" y="12476"/>
                </a:lnTo>
                <a:lnTo>
                  <a:pt x="19427" y="16200"/>
                </a:lnTo>
                <a:cubicBezTo>
                  <a:pt x="19427" y="16200"/>
                  <a:pt x="12600" y="19924"/>
                  <a:pt x="12600" y="19924"/>
                </a:cubicBezTo>
                <a:close/>
                <a:moveTo>
                  <a:pt x="12600" y="1676"/>
                </a:moveTo>
                <a:lnTo>
                  <a:pt x="19427" y="5400"/>
                </a:lnTo>
                <a:lnTo>
                  <a:pt x="12600" y="9124"/>
                </a:lnTo>
                <a:cubicBezTo>
                  <a:pt x="12600" y="9124"/>
                  <a:pt x="12600" y="1676"/>
                  <a:pt x="12600" y="1676"/>
                </a:cubicBezTo>
                <a:close/>
                <a:moveTo>
                  <a:pt x="21352" y="15862"/>
                </a:moveTo>
                <a:lnTo>
                  <a:pt x="21337" y="15854"/>
                </a:lnTo>
                <a:cubicBezTo>
                  <a:pt x="21336" y="15853"/>
                  <a:pt x="21335" y="15853"/>
                  <a:pt x="21335" y="15852"/>
                </a:cubicBezTo>
                <a:lnTo>
                  <a:pt x="12600" y="11088"/>
                </a:lnTo>
                <a:lnTo>
                  <a:pt x="12600" y="10512"/>
                </a:lnTo>
                <a:lnTo>
                  <a:pt x="21335" y="5748"/>
                </a:lnTo>
                <a:lnTo>
                  <a:pt x="21336" y="5747"/>
                </a:lnTo>
                <a:lnTo>
                  <a:pt x="21352" y="5739"/>
                </a:lnTo>
                <a:lnTo>
                  <a:pt x="21349" y="5738"/>
                </a:lnTo>
                <a:cubicBezTo>
                  <a:pt x="21503" y="5649"/>
                  <a:pt x="21600" y="5532"/>
                  <a:pt x="21600" y="5400"/>
                </a:cubicBezTo>
                <a:cubicBezTo>
                  <a:pt x="21600" y="5265"/>
                  <a:pt x="21499" y="5142"/>
                  <a:pt x="21336" y="5053"/>
                </a:cubicBezTo>
                <a:lnTo>
                  <a:pt x="12336" y="144"/>
                </a:lnTo>
                <a:cubicBezTo>
                  <a:pt x="12173" y="55"/>
                  <a:pt x="11948" y="0"/>
                  <a:pt x="11700" y="0"/>
                </a:cubicBezTo>
                <a:cubicBezTo>
                  <a:pt x="11203" y="0"/>
                  <a:pt x="10800" y="220"/>
                  <a:pt x="10800" y="491"/>
                </a:cubicBezTo>
                <a:lnTo>
                  <a:pt x="10800" y="10106"/>
                </a:lnTo>
                <a:lnTo>
                  <a:pt x="1552" y="5062"/>
                </a:lnTo>
                <a:lnTo>
                  <a:pt x="1549" y="5063"/>
                </a:lnTo>
                <a:cubicBezTo>
                  <a:pt x="1385" y="4969"/>
                  <a:pt x="1157" y="4909"/>
                  <a:pt x="900" y="4909"/>
                </a:cubicBezTo>
                <a:cubicBezTo>
                  <a:pt x="403" y="4909"/>
                  <a:pt x="0" y="5129"/>
                  <a:pt x="0" y="5400"/>
                </a:cubicBezTo>
                <a:cubicBezTo>
                  <a:pt x="0" y="5532"/>
                  <a:pt x="97" y="5649"/>
                  <a:pt x="251" y="5738"/>
                </a:cubicBezTo>
                <a:lnTo>
                  <a:pt x="248" y="5739"/>
                </a:lnTo>
                <a:lnTo>
                  <a:pt x="264" y="5747"/>
                </a:lnTo>
                <a:lnTo>
                  <a:pt x="264" y="5748"/>
                </a:lnTo>
                <a:lnTo>
                  <a:pt x="9527" y="10800"/>
                </a:lnTo>
                <a:lnTo>
                  <a:pt x="265" y="15852"/>
                </a:lnTo>
                <a:cubicBezTo>
                  <a:pt x="265" y="15853"/>
                  <a:pt x="264" y="15853"/>
                  <a:pt x="263" y="15854"/>
                </a:cubicBezTo>
                <a:lnTo>
                  <a:pt x="248" y="15862"/>
                </a:lnTo>
                <a:lnTo>
                  <a:pt x="251" y="15863"/>
                </a:lnTo>
                <a:cubicBezTo>
                  <a:pt x="97" y="15951"/>
                  <a:pt x="0" y="16069"/>
                  <a:pt x="0" y="16200"/>
                </a:cubicBezTo>
                <a:cubicBezTo>
                  <a:pt x="0" y="16471"/>
                  <a:pt x="403" y="16691"/>
                  <a:pt x="900" y="16691"/>
                </a:cubicBezTo>
                <a:cubicBezTo>
                  <a:pt x="1157" y="16691"/>
                  <a:pt x="1385" y="16631"/>
                  <a:pt x="1549" y="16537"/>
                </a:cubicBezTo>
                <a:lnTo>
                  <a:pt x="1552" y="16539"/>
                </a:lnTo>
                <a:lnTo>
                  <a:pt x="10800" y="11494"/>
                </a:lnTo>
                <a:lnTo>
                  <a:pt x="10800" y="21109"/>
                </a:lnTo>
                <a:cubicBezTo>
                  <a:pt x="10800" y="21380"/>
                  <a:pt x="11203" y="21600"/>
                  <a:pt x="11700" y="21600"/>
                </a:cubicBezTo>
                <a:cubicBezTo>
                  <a:pt x="11948" y="21600"/>
                  <a:pt x="12173" y="21546"/>
                  <a:pt x="12336" y="21456"/>
                </a:cubicBezTo>
                <a:lnTo>
                  <a:pt x="21336" y="16547"/>
                </a:lnTo>
                <a:cubicBezTo>
                  <a:pt x="21499" y="16458"/>
                  <a:pt x="21600" y="16336"/>
                  <a:pt x="21600" y="16200"/>
                </a:cubicBezTo>
                <a:cubicBezTo>
                  <a:pt x="21600" y="16069"/>
                  <a:pt x="21503" y="15951"/>
                  <a:pt x="21349" y="15863"/>
                </a:cubicBezTo>
                <a:cubicBezTo>
                  <a:pt x="21349" y="15863"/>
                  <a:pt x="21352" y="15862"/>
                  <a:pt x="21352" y="15862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8" name="Shape 2692"/>
          <p:cNvSpPr/>
          <p:nvPr/>
        </p:nvSpPr>
        <p:spPr>
          <a:xfrm>
            <a:off x="8946456" y="1682995"/>
            <a:ext cx="228541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200" y="16691"/>
                </a:moveTo>
                <a:lnTo>
                  <a:pt x="15600" y="16691"/>
                </a:lnTo>
                <a:lnTo>
                  <a:pt x="15600" y="14727"/>
                </a:lnTo>
                <a:lnTo>
                  <a:pt x="13200" y="14727"/>
                </a:lnTo>
                <a:cubicBezTo>
                  <a:pt x="13200" y="14727"/>
                  <a:pt x="13200" y="16691"/>
                  <a:pt x="13200" y="16691"/>
                </a:cubicBezTo>
                <a:close/>
                <a:moveTo>
                  <a:pt x="9600" y="10800"/>
                </a:moveTo>
                <a:lnTo>
                  <a:pt x="12000" y="10800"/>
                </a:lnTo>
                <a:lnTo>
                  <a:pt x="12000" y="8836"/>
                </a:lnTo>
                <a:lnTo>
                  <a:pt x="9600" y="8836"/>
                </a:lnTo>
                <a:cubicBezTo>
                  <a:pt x="9600" y="8836"/>
                  <a:pt x="9600" y="10800"/>
                  <a:pt x="9600" y="10800"/>
                </a:cubicBezTo>
                <a:close/>
                <a:moveTo>
                  <a:pt x="13200" y="19636"/>
                </a:moveTo>
                <a:lnTo>
                  <a:pt x="15600" y="19636"/>
                </a:lnTo>
                <a:lnTo>
                  <a:pt x="15600" y="17673"/>
                </a:lnTo>
                <a:lnTo>
                  <a:pt x="13200" y="17673"/>
                </a:lnTo>
                <a:cubicBezTo>
                  <a:pt x="13200" y="17673"/>
                  <a:pt x="13200" y="19636"/>
                  <a:pt x="13200" y="19636"/>
                </a:cubicBezTo>
                <a:close/>
                <a:moveTo>
                  <a:pt x="13200" y="13745"/>
                </a:moveTo>
                <a:lnTo>
                  <a:pt x="15600" y="13745"/>
                </a:lnTo>
                <a:lnTo>
                  <a:pt x="15600" y="11782"/>
                </a:lnTo>
                <a:lnTo>
                  <a:pt x="13200" y="11782"/>
                </a:lnTo>
                <a:cubicBezTo>
                  <a:pt x="13200" y="11782"/>
                  <a:pt x="13200" y="13745"/>
                  <a:pt x="13200" y="13745"/>
                </a:cubicBezTo>
                <a:close/>
                <a:moveTo>
                  <a:pt x="16800" y="10800"/>
                </a:moveTo>
                <a:lnTo>
                  <a:pt x="19200" y="10800"/>
                </a:lnTo>
                <a:lnTo>
                  <a:pt x="19200" y="8836"/>
                </a:lnTo>
                <a:lnTo>
                  <a:pt x="16800" y="8836"/>
                </a:lnTo>
                <a:cubicBezTo>
                  <a:pt x="16800" y="8836"/>
                  <a:pt x="16800" y="10800"/>
                  <a:pt x="16800" y="10800"/>
                </a:cubicBezTo>
                <a:close/>
                <a:moveTo>
                  <a:pt x="20400" y="19636"/>
                </a:moveTo>
                <a:cubicBezTo>
                  <a:pt x="20400" y="20178"/>
                  <a:pt x="19862" y="20618"/>
                  <a:pt x="19200" y="20618"/>
                </a:cubicBezTo>
                <a:lnTo>
                  <a:pt x="2400" y="20618"/>
                </a:lnTo>
                <a:cubicBezTo>
                  <a:pt x="1738" y="20618"/>
                  <a:pt x="1200" y="20178"/>
                  <a:pt x="1200" y="19636"/>
                </a:cubicBezTo>
                <a:lnTo>
                  <a:pt x="1200" y="1964"/>
                </a:lnTo>
                <a:cubicBezTo>
                  <a:pt x="1200" y="1422"/>
                  <a:pt x="1738" y="982"/>
                  <a:pt x="2400" y="982"/>
                </a:cubicBezTo>
                <a:lnTo>
                  <a:pt x="19200" y="982"/>
                </a:lnTo>
                <a:cubicBezTo>
                  <a:pt x="19862" y="982"/>
                  <a:pt x="20400" y="1422"/>
                  <a:pt x="20400" y="1964"/>
                </a:cubicBezTo>
                <a:cubicBezTo>
                  <a:pt x="20400" y="1964"/>
                  <a:pt x="20400" y="19636"/>
                  <a:pt x="20400" y="19636"/>
                </a:cubicBezTo>
                <a:close/>
                <a:moveTo>
                  <a:pt x="19200" y="0"/>
                </a:moveTo>
                <a:lnTo>
                  <a:pt x="2400" y="0"/>
                </a:lnTo>
                <a:cubicBezTo>
                  <a:pt x="1075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1075" y="21600"/>
                  <a:pt x="2400" y="21600"/>
                </a:cubicBezTo>
                <a:lnTo>
                  <a:pt x="19200" y="21600"/>
                </a:lnTo>
                <a:cubicBezTo>
                  <a:pt x="20525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525" y="0"/>
                  <a:pt x="19200" y="0"/>
                </a:cubicBezTo>
                <a:moveTo>
                  <a:pt x="13200" y="10800"/>
                </a:moveTo>
                <a:lnTo>
                  <a:pt x="15600" y="10800"/>
                </a:lnTo>
                <a:lnTo>
                  <a:pt x="15600" y="8836"/>
                </a:lnTo>
                <a:lnTo>
                  <a:pt x="13200" y="8836"/>
                </a:lnTo>
                <a:cubicBezTo>
                  <a:pt x="13200" y="8836"/>
                  <a:pt x="13200" y="10800"/>
                  <a:pt x="13200" y="10800"/>
                </a:cubicBezTo>
                <a:close/>
                <a:moveTo>
                  <a:pt x="3600" y="2945"/>
                </a:moveTo>
                <a:lnTo>
                  <a:pt x="18000" y="2945"/>
                </a:lnTo>
                <a:lnTo>
                  <a:pt x="18000" y="6873"/>
                </a:lnTo>
                <a:lnTo>
                  <a:pt x="3600" y="6873"/>
                </a:lnTo>
                <a:cubicBezTo>
                  <a:pt x="3600" y="6873"/>
                  <a:pt x="3600" y="2945"/>
                  <a:pt x="3600" y="2945"/>
                </a:cubicBezTo>
                <a:close/>
                <a:moveTo>
                  <a:pt x="2400" y="7855"/>
                </a:moveTo>
                <a:lnTo>
                  <a:pt x="19200" y="7855"/>
                </a:lnTo>
                <a:lnTo>
                  <a:pt x="19200" y="1964"/>
                </a:lnTo>
                <a:lnTo>
                  <a:pt x="2400" y="1964"/>
                </a:lnTo>
                <a:cubicBezTo>
                  <a:pt x="2400" y="1964"/>
                  <a:pt x="2400" y="7855"/>
                  <a:pt x="2400" y="7855"/>
                </a:cubicBezTo>
                <a:close/>
                <a:moveTo>
                  <a:pt x="9600" y="13745"/>
                </a:moveTo>
                <a:lnTo>
                  <a:pt x="12000" y="13745"/>
                </a:lnTo>
                <a:lnTo>
                  <a:pt x="12000" y="11782"/>
                </a:lnTo>
                <a:lnTo>
                  <a:pt x="9600" y="11782"/>
                </a:lnTo>
                <a:cubicBezTo>
                  <a:pt x="9600" y="11782"/>
                  <a:pt x="9600" y="13745"/>
                  <a:pt x="9600" y="13745"/>
                </a:cubicBezTo>
                <a:close/>
                <a:moveTo>
                  <a:pt x="16800" y="19636"/>
                </a:moveTo>
                <a:lnTo>
                  <a:pt x="19200" y="19636"/>
                </a:lnTo>
                <a:lnTo>
                  <a:pt x="19200" y="11782"/>
                </a:lnTo>
                <a:lnTo>
                  <a:pt x="16800" y="11782"/>
                </a:lnTo>
                <a:cubicBezTo>
                  <a:pt x="16800" y="11782"/>
                  <a:pt x="16800" y="19636"/>
                  <a:pt x="16800" y="19636"/>
                </a:cubicBezTo>
                <a:close/>
                <a:moveTo>
                  <a:pt x="2400" y="16691"/>
                </a:moveTo>
                <a:lnTo>
                  <a:pt x="4800" y="16691"/>
                </a:lnTo>
                <a:lnTo>
                  <a:pt x="4800" y="14727"/>
                </a:lnTo>
                <a:lnTo>
                  <a:pt x="2400" y="14727"/>
                </a:lnTo>
                <a:cubicBezTo>
                  <a:pt x="2400" y="14727"/>
                  <a:pt x="2400" y="16691"/>
                  <a:pt x="2400" y="16691"/>
                </a:cubicBezTo>
                <a:close/>
                <a:moveTo>
                  <a:pt x="2400" y="10800"/>
                </a:moveTo>
                <a:lnTo>
                  <a:pt x="4800" y="10800"/>
                </a:lnTo>
                <a:lnTo>
                  <a:pt x="4800" y="8836"/>
                </a:lnTo>
                <a:lnTo>
                  <a:pt x="2400" y="8836"/>
                </a:lnTo>
                <a:cubicBezTo>
                  <a:pt x="2400" y="8836"/>
                  <a:pt x="2400" y="10800"/>
                  <a:pt x="2400" y="10800"/>
                </a:cubicBezTo>
                <a:close/>
                <a:moveTo>
                  <a:pt x="2400" y="19636"/>
                </a:moveTo>
                <a:lnTo>
                  <a:pt x="4800" y="19636"/>
                </a:lnTo>
                <a:lnTo>
                  <a:pt x="4800" y="17673"/>
                </a:lnTo>
                <a:lnTo>
                  <a:pt x="2400" y="17673"/>
                </a:lnTo>
                <a:cubicBezTo>
                  <a:pt x="2400" y="17673"/>
                  <a:pt x="2400" y="19636"/>
                  <a:pt x="2400" y="19636"/>
                </a:cubicBezTo>
                <a:close/>
                <a:moveTo>
                  <a:pt x="2400" y="13745"/>
                </a:moveTo>
                <a:lnTo>
                  <a:pt x="4800" y="13745"/>
                </a:lnTo>
                <a:lnTo>
                  <a:pt x="4800" y="11782"/>
                </a:lnTo>
                <a:lnTo>
                  <a:pt x="2400" y="11782"/>
                </a:lnTo>
                <a:cubicBezTo>
                  <a:pt x="2400" y="11782"/>
                  <a:pt x="2400" y="13745"/>
                  <a:pt x="2400" y="13745"/>
                </a:cubicBezTo>
                <a:close/>
                <a:moveTo>
                  <a:pt x="9600" y="16691"/>
                </a:moveTo>
                <a:lnTo>
                  <a:pt x="12000" y="16691"/>
                </a:lnTo>
                <a:lnTo>
                  <a:pt x="12000" y="14727"/>
                </a:lnTo>
                <a:lnTo>
                  <a:pt x="9600" y="14727"/>
                </a:lnTo>
                <a:cubicBezTo>
                  <a:pt x="9600" y="14727"/>
                  <a:pt x="9600" y="16691"/>
                  <a:pt x="9600" y="16691"/>
                </a:cubicBezTo>
                <a:close/>
                <a:moveTo>
                  <a:pt x="6000" y="19636"/>
                </a:moveTo>
                <a:lnTo>
                  <a:pt x="8400" y="19636"/>
                </a:lnTo>
                <a:lnTo>
                  <a:pt x="8400" y="17673"/>
                </a:lnTo>
                <a:lnTo>
                  <a:pt x="6000" y="17673"/>
                </a:lnTo>
                <a:cubicBezTo>
                  <a:pt x="6000" y="17673"/>
                  <a:pt x="6000" y="19636"/>
                  <a:pt x="6000" y="19636"/>
                </a:cubicBezTo>
                <a:close/>
                <a:moveTo>
                  <a:pt x="9600" y="19636"/>
                </a:moveTo>
                <a:lnTo>
                  <a:pt x="12000" y="19636"/>
                </a:lnTo>
                <a:lnTo>
                  <a:pt x="12000" y="17673"/>
                </a:lnTo>
                <a:lnTo>
                  <a:pt x="9600" y="17673"/>
                </a:lnTo>
                <a:cubicBezTo>
                  <a:pt x="9600" y="17673"/>
                  <a:pt x="9600" y="19636"/>
                  <a:pt x="9600" y="19636"/>
                </a:cubicBezTo>
                <a:close/>
                <a:moveTo>
                  <a:pt x="6000" y="16691"/>
                </a:moveTo>
                <a:lnTo>
                  <a:pt x="8400" y="16691"/>
                </a:lnTo>
                <a:lnTo>
                  <a:pt x="8400" y="14727"/>
                </a:lnTo>
                <a:lnTo>
                  <a:pt x="6000" y="14727"/>
                </a:lnTo>
                <a:cubicBezTo>
                  <a:pt x="6000" y="14727"/>
                  <a:pt x="6000" y="16691"/>
                  <a:pt x="6000" y="16691"/>
                </a:cubicBezTo>
                <a:close/>
                <a:moveTo>
                  <a:pt x="6000" y="13745"/>
                </a:moveTo>
                <a:lnTo>
                  <a:pt x="8400" y="13745"/>
                </a:lnTo>
                <a:lnTo>
                  <a:pt x="8400" y="11782"/>
                </a:lnTo>
                <a:lnTo>
                  <a:pt x="6000" y="11782"/>
                </a:lnTo>
                <a:cubicBezTo>
                  <a:pt x="6000" y="11782"/>
                  <a:pt x="6000" y="13745"/>
                  <a:pt x="6000" y="13745"/>
                </a:cubicBezTo>
                <a:close/>
                <a:moveTo>
                  <a:pt x="6000" y="10800"/>
                </a:moveTo>
                <a:lnTo>
                  <a:pt x="8400" y="10800"/>
                </a:lnTo>
                <a:lnTo>
                  <a:pt x="8400" y="8836"/>
                </a:lnTo>
                <a:lnTo>
                  <a:pt x="6000" y="8836"/>
                </a:lnTo>
                <a:cubicBezTo>
                  <a:pt x="6000" y="8836"/>
                  <a:pt x="6000" y="10800"/>
                  <a:pt x="6000" y="10800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9" name="Shape 2693"/>
          <p:cNvSpPr/>
          <p:nvPr/>
        </p:nvSpPr>
        <p:spPr>
          <a:xfrm>
            <a:off x="9454324" y="168299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782" y="11782"/>
                </a:moveTo>
                <a:lnTo>
                  <a:pt x="9818" y="11782"/>
                </a:lnTo>
                <a:lnTo>
                  <a:pt x="9818" y="13745"/>
                </a:lnTo>
                <a:lnTo>
                  <a:pt x="11782" y="13745"/>
                </a:lnTo>
                <a:cubicBezTo>
                  <a:pt x="11782" y="13745"/>
                  <a:pt x="11782" y="11782"/>
                  <a:pt x="11782" y="11782"/>
                </a:cubicBezTo>
                <a:close/>
                <a:moveTo>
                  <a:pt x="7855" y="17673"/>
                </a:moveTo>
                <a:lnTo>
                  <a:pt x="9818" y="17673"/>
                </a:lnTo>
                <a:lnTo>
                  <a:pt x="9818" y="16691"/>
                </a:lnTo>
                <a:lnTo>
                  <a:pt x="7855" y="16691"/>
                </a:lnTo>
                <a:cubicBezTo>
                  <a:pt x="7855" y="16691"/>
                  <a:pt x="7855" y="17673"/>
                  <a:pt x="7855" y="17673"/>
                </a:cubicBezTo>
                <a:close/>
                <a:moveTo>
                  <a:pt x="11782" y="17673"/>
                </a:moveTo>
                <a:lnTo>
                  <a:pt x="13745" y="17673"/>
                </a:lnTo>
                <a:lnTo>
                  <a:pt x="13745" y="16691"/>
                </a:lnTo>
                <a:lnTo>
                  <a:pt x="11782" y="16691"/>
                </a:lnTo>
                <a:cubicBezTo>
                  <a:pt x="11782" y="16691"/>
                  <a:pt x="11782" y="17673"/>
                  <a:pt x="11782" y="17673"/>
                </a:cubicBezTo>
                <a:close/>
                <a:moveTo>
                  <a:pt x="12764" y="8836"/>
                </a:moveTo>
                <a:cubicBezTo>
                  <a:pt x="12492" y="8836"/>
                  <a:pt x="12273" y="9056"/>
                  <a:pt x="12273" y="9327"/>
                </a:cubicBezTo>
                <a:cubicBezTo>
                  <a:pt x="12273" y="9599"/>
                  <a:pt x="12492" y="9818"/>
                  <a:pt x="12764" y="9818"/>
                </a:cubicBezTo>
                <a:cubicBezTo>
                  <a:pt x="13035" y="9818"/>
                  <a:pt x="13255" y="9599"/>
                  <a:pt x="13255" y="9327"/>
                </a:cubicBezTo>
                <a:cubicBezTo>
                  <a:pt x="13255" y="9056"/>
                  <a:pt x="13035" y="8836"/>
                  <a:pt x="12764" y="8836"/>
                </a:cubicBezTo>
                <a:moveTo>
                  <a:pt x="3927" y="12764"/>
                </a:moveTo>
                <a:cubicBezTo>
                  <a:pt x="3927" y="11679"/>
                  <a:pt x="4806" y="10800"/>
                  <a:pt x="5891" y="10800"/>
                </a:cubicBezTo>
                <a:cubicBezTo>
                  <a:pt x="6975" y="10800"/>
                  <a:pt x="7855" y="11679"/>
                  <a:pt x="7855" y="12764"/>
                </a:cubicBezTo>
                <a:cubicBezTo>
                  <a:pt x="7855" y="13848"/>
                  <a:pt x="6975" y="14727"/>
                  <a:pt x="5891" y="14727"/>
                </a:cubicBezTo>
                <a:cubicBezTo>
                  <a:pt x="4806" y="14727"/>
                  <a:pt x="3927" y="13848"/>
                  <a:pt x="3927" y="12764"/>
                </a:cubicBezTo>
                <a:moveTo>
                  <a:pt x="17673" y="12764"/>
                </a:moveTo>
                <a:cubicBezTo>
                  <a:pt x="17673" y="13848"/>
                  <a:pt x="16794" y="14727"/>
                  <a:pt x="15709" y="14727"/>
                </a:cubicBezTo>
                <a:cubicBezTo>
                  <a:pt x="14625" y="14727"/>
                  <a:pt x="13745" y="13848"/>
                  <a:pt x="13745" y="12764"/>
                </a:cubicBezTo>
                <a:cubicBezTo>
                  <a:pt x="13745" y="11679"/>
                  <a:pt x="14625" y="10800"/>
                  <a:pt x="15709" y="10800"/>
                </a:cubicBezTo>
                <a:cubicBezTo>
                  <a:pt x="16794" y="10800"/>
                  <a:pt x="17673" y="11679"/>
                  <a:pt x="17673" y="12764"/>
                </a:cubicBezTo>
                <a:moveTo>
                  <a:pt x="20618" y="8836"/>
                </a:moveTo>
                <a:lnTo>
                  <a:pt x="19145" y="8836"/>
                </a:lnTo>
                <a:cubicBezTo>
                  <a:pt x="18874" y="8836"/>
                  <a:pt x="18655" y="9056"/>
                  <a:pt x="18655" y="9327"/>
                </a:cubicBezTo>
                <a:cubicBezTo>
                  <a:pt x="18655" y="9599"/>
                  <a:pt x="18874" y="9818"/>
                  <a:pt x="19145" y="9818"/>
                </a:cubicBezTo>
                <a:lnTo>
                  <a:pt x="20618" y="9818"/>
                </a:lnTo>
                <a:lnTo>
                  <a:pt x="20618" y="12273"/>
                </a:lnTo>
                <a:lnTo>
                  <a:pt x="18605" y="12273"/>
                </a:lnTo>
                <a:cubicBezTo>
                  <a:pt x="18370" y="10881"/>
                  <a:pt x="17167" y="9818"/>
                  <a:pt x="15709" y="9818"/>
                </a:cubicBezTo>
                <a:cubicBezTo>
                  <a:pt x="14082" y="9818"/>
                  <a:pt x="12764" y="11137"/>
                  <a:pt x="12764" y="12764"/>
                </a:cubicBezTo>
                <a:cubicBezTo>
                  <a:pt x="12764" y="14390"/>
                  <a:pt x="14082" y="15709"/>
                  <a:pt x="15709" y="15709"/>
                </a:cubicBezTo>
                <a:cubicBezTo>
                  <a:pt x="17167" y="15709"/>
                  <a:pt x="18370" y="14646"/>
                  <a:pt x="18605" y="13255"/>
                </a:cubicBezTo>
                <a:lnTo>
                  <a:pt x="20618" y="13255"/>
                </a:lnTo>
                <a:lnTo>
                  <a:pt x="20618" y="18655"/>
                </a:lnTo>
                <a:lnTo>
                  <a:pt x="982" y="18655"/>
                </a:lnTo>
                <a:lnTo>
                  <a:pt x="982" y="13255"/>
                </a:lnTo>
                <a:lnTo>
                  <a:pt x="2995" y="13255"/>
                </a:lnTo>
                <a:cubicBezTo>
                  <a:pt x="3230" y="14646"/>
                  <a:pt x="4433" y="15709"/>
                  <a:pt x="5891" y="15709"/>
                </a:cubicBezTo>
                <a:cubicBezTo>
                  <a:pt x="7517" y="15709"/>
                  <a:pt x="8836" y="14390"/>
                  <a:pt x="8836" y="12764"/>
                </a:cubicBezTo>
                <a:cubicBezTo>
                  <a:pt x="8836" y="11137"/>
                  <a:pt x="7517" y="9818"/>
                  <a:pt x="5891" y="9818"/>
                </a:cubicBezTo>
                <a:cubicBezTo>
                  <a:pt x="4433" y="9818"/>
                  <a:pt x="3230" y="10881"/>
                  <a:pt x="2995" y="12273"/>
                </a:cubicBezTo>
                <a:lnTo>
                  <a:pt x="982" y="12273"/>
                </a:lnTo>
                <a:lnTo>
                  <a:pt x="982" y="9818"/>
                </a:lnTo>
                <a:lnTo>
                  <a:pt x="2455" y="9818"/>
                </a:lnTo>
                <a:cubicBezTo>
                  <a:pt x="2726" y="9818"/>
                  <a:pt x="2945" y="9599"/>
                  <a:pt x="2945" y="9327"/>
                </a:cubicBezTo>
                <a:cubicBezTo>
                  <a:pt x="2945" y="9056"/>
                  <a:pt x="2726" y="8836"/>
                  <a:pt x="2455" y="8836"/>
                </a:cubicBezTo>
                <a:lnTo>
                  <a:pt x="982" y="8836"/>
                </a:lnTo>
                <a:lnTo>
                  <a:pt x="982" y="7855"/>
                </a:lnTo>
                <a:cubicBezTo>
                  <a:pt x="982" y="7313"/>
                  <a:pt x="1421" y="6873"/>
                  <a:pt x="1964" y="6873"/>
                </a:cubicBezTo>
                <a:lnTo>
                  <a:pt x="19636" y="6873"/>
                </a:lnTo>
                <a:cubicBezTo>
                  <a:pt x="20178" y="6873"/>
                  <a:pt x="20618" y="7313"/>
                  <a:pt x="20618" y="7855"/>
                </a:cubicBezTo>
                <a:cubicBezTo>
                  <a:pt x="20618" y="7855"/>
                  <a:pt x="20618" y="8836"/>
                  <a:pt x="20618" y="8836"/>
                </a:cubicBezTo>
                <a:close/>
                <a:moveTo>
                  <a:pt x="19636" y="20618"/>
                </a:moveTo>
                <a:lnTo>
                  <a:pt x="1964" y="20618"/>
                </a:lnTo>
                <a:cubicBezTo>
                  <a:pt x="1421" y="20618"/>
                  <a:pt x="982" y="20178"/>
                  <a:pt x="982" y="19636"/>
                </a:cubicBezTo>
                <a:lnTo>
                  <a:pt x="20618" y="19636"/>
                </a:lnTo>
                <a:cubicBezTo>
                  <a:pt x="20618" y="20178"/>
                  <a:pt x="20178" y="20618"/>
                  <a:pt x="19636" y="20618"/>
                </a:cubicBezTo>
                <a:moveTo>
                  <a:pt x="5891" y="4909"/>
                </a:moveTo>
                <a:lnTo>
                  <a:pt x="15709" y="4909"/>
                </a:lnTo>
                <a:lnTo>
                  <a:pt x="15709" y="5891"/>
                </a:lnTo>
                <a:lnTo>
                  <a:pt x="5891" y="5891"/>
                </a:lnTo>
                <a:cubicBezTo>
                  <a:pt x="5891" y="5891"/>
                  <a:pt x="5891" y="4909"/>
                  <a:pt x="5891" y="4909"/>
                </a:cubicBezTo>
                <a:close/>
                <a:moveTo>
                  <a:pt x="19636" y="5891"/>
                </a:moveTo>
                <a:lnTo>
                  <a:pt x="19636" y="2855"/>
                </a:lnTo>
                <a:cubicBezTo>
                  <a:pt x="20207" y="2653"/>
                  <a:pt x="20618" y="2113"/>
                  <a:pt x="20618" y="1473"/>
                </a:cubicBezTo>
                <a:cubicBezTo>
                  <a:pt x="20618" y="659"/>
                  <a:pt x="19959" y="0"/>
                  <a:pt x="19145" y="0"/>
                </a:cubicBezTo>
                <a:cubicBezTo>
                  <a:pt x="18332" y="0"/>
                  <a:pt x="17673" y="659"/>
                  <a:pt x="17673" y="1473"/>
                </a:cubicBezTo>
                <a:cubicBezTo>
                  <a:pt x="17673" y="2113"/>
                  <a:pt x="18084" y="2653"/>
                  <a:pt x="18655" y="2855"/>
                </a:cubicBezTo>
                <a:lnTo>
                  <a:pt x="18655" y="5891"/>
                </a:lnTo>
                <a:lnTo>
                  <a:pt x="16691" y="5891"/>
                </a:lnTo>
                <a:lnTo>
                  <a:pt x="16691" y="4909"/>
                </a:lnTo>
                <a:cubicBezTo>
                  <a:pt x="16691" y="4367"/>
                  <a:pt x="16251" y="3927"/>
                  <a:pt x="15709" y="3927"/>
                </a:cubicBezTo>
                <a:lnTo>
                  <a:pt x="5891" y="3927"/>
                </a:lnTo>
                <a:cubicBezTo>
                  <a:pt x="5348" y="3927"/>
                  <a:pt x="4909" y="4367"/>
                  <a:pt x="4909" y="4909"/>
                </a:cubicBezTo>
                <a:lnTo>
                  <a:pt x="4909" y="5891"/>
                </a:lnTo>
                <a:lnTo>
                  <a:pt x="1964" y="5891"/>
                </a:lnTo>
                <a:cubicBezTo>
                  <a:pt x="879" y="5891"/>
                  <a:pt x="0" y="6770"/>
                  <a:pt x="0" y="7855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7855"/>
                </a:lnTo>
                <a:cubicBezTo>
                  <a:pt x="21600" y="6770"/>
                  <a:pt x="20721" y="5891"/>
                  <a:pt x="19636" y="5891"/>
                </a:cubicBezTo>
                <a:moveTo>
                  <a:pt x="10800" y="9818"/>
                </a:moveTo>
                <a:cubicBezTo>
                  <a:pt x="11071" y="9818"/>
                  <a:pt x="11291" y="9599"/>
                  <a:pt x="11291" y="9327"/>
                </a:cubicBezTo>
                <a:cubicBezTo>
                  <a:pt x="11291" y="9056"/>
                  <a:pt x="11071" y="8836"/>
                  <a:pt x="10800" y="8836"/>
                </a:cubicBezTo>
                <a:cubicBezTo>
                  <a:pt x="10529" y="8836"/>
                  <a:pt x="10309" y="9056"/>
                  <a:pt x="10309" y="9327"/>
                </a:cubicBezTo>
                <a:cubicBezTo>
                  <a:pt x="10309" y="9599"/>
                  <a:pt x="10529" y="9818"/>
                  <a:pt x="10800" y="9818"/>
                </a:cubicBezTo>
                <a:moveTo>
                  <a:pt x="9327" y="9327"/>
                </a:moveTo>
                <a:cubicBezTo>
                  <a:pt x="9327" y="9056"/>
                  <a:pt x="9108" y="8836"/>
                  <a:pt x="8836" y="8836"/>
                </a:cubicBezTo>
                <a:cubicBezTo>
                  <a:pt x="8565" y="8836"/>
                  <a:pt x="8345" y="9056"/>
                  <a:pt x="8345" y="9327"/>
                </a:cubicBezTo>
                <a:cubicBezTo>
                  <a:pt x="8345" y="9599"/>
                  <a:pt x="8565" y="9818"/>
                  <a:pt x="8836" y="9818"/>
                </a:cubicBezTo>
                <a:cubicBezTo>
                  <a:pt x="9108" y="9818"/>
                  <a:pt x="9327" y="9599"/>
                  <a:pt x="9327" y="9327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0" name="Shape 2694"/>
          <p:cNvSpPr/>
          <p:nvPr/>
        </p:nvSpPr>
        <p:spPr>
          <a:xfrm>
            <a:off x="9987585" y="168299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538" y="14727"/>
                </a:moveTo>
                <a:cubicBezTo>
                  <a:pt x="13628" y="14411"/>
                  <a:pt x="13690" y="14083"/>
                  <a:pt x="13721" y="13745"/>
                </a:cubicBezTo>
                <a:lnTo>
                  <a:pt x="2970" y="13745"/>
                </a:lnTo>
                <a:cubicBezTo>
                  <a:pt x="3001" y="14083"/>
                  <a:pt x="3063" y="14411"/>
                  <a:pt x="3153" y="14727"/>
                </a:cubicBezTo>
                <a:cubicBezTo>
                  <a:pt x="3153" y="14727"/>
                  <a:pt x="13538" y="14727"/>
                  <a:pt x="13538" y="14727"/>
                </a:cubicBezTo>
                <a:close/>
                <a:moveTo>
                  <a:pt x="18655" y="12764"/>
                </a:moveTo>
                <a:cubicBezTo>
                  <a:pt x="18383" y="12764"/>
                  <a:pt x="18164" y="12984"/>
                  <a:pt x="18164" y="13255"/>
                </a:cubicBezTo>
                <a:cubicBezTo>
                  <a:pt x="18164" y="13526"/>
                  <a:pt x="18383" y="13745"/>
                  <a:pt x="18655" y="13745"/>
                </a:cubicBezTo>
                <a:cubicBezTo>
                  <a:pt x="18926" y="13745"/>
                  <a:pt x="19145" y="13526"/>
                  <a:pt x="19145" y="13255"/>
                </a:cubicBezTo>
                <a:cubicBezTo>
                  <a:pt x="19145" y="12984"/>
                  <a:pt x="18926" y="12764"/>
                  <a:pt x="18655" y="12764"/>
                </a:cubicBezTo>
                <a:moveTo>
                  <a:pt x="18655" y="8836"/>
                </a:moveTo>
                <a:cubicBezTo>
                  <a:pt x="18112" y="8836"/>
                  <a:pt x="17673" y="9276"/>
                  <a:pt x="17673" y="9818"/>
                </a:cubicBezTo>
                <a:cubicBezTo>
                  <a:pt x="17673" y="10360"/>
                  <a:pt x="18112" y="10800"/>
                  <a:pt x="18655" y="10800"/>
                </a:cubicBezTo>
                <a:cubicBezTo>
                  <a:pt x="19197" y="10800"/>
                  <a:pt x="19636" y="10360"/>
                  <a:pt x="19636" y="9818"/>
                </a:cubicBezTo>
                <a:cubicBezTo>
                  <a:pt x="19636" y="9276"/>
                  <a:pt x="19197" y="8836"/>
                  <a:pt x="18655" y="8836"/>
                </a:cubicBezTo>
                <a:moveTo>
                  <a:pt x="20618" y="19636"/>
                </a:moveTo>
                <a:cubicBezTo>
                  <a:pt x="20618" y="20178"/>
                  <a:pt x="20179" y="20618"/>
                  <a:pt x="19636" y="20618"/>
                </a:cubicBezTo>
                <a:lnTo>
                  <a:pt x="16691" y="20618"/>
                </a:lnTo>
                <a:lnTo>
                  <a:pt x="16691" y="5891"/>
                </a:lnTo>
                <a:lnTo>
                  <a:pt x="19636" y="5891"/>
                </a:lnTo>
                <a:cubicBezTo>
                  <a:pt x="20179" y="5891"/>
                  <a:pt x="20618" y="6331"/>
                  <a:pt x="20618" y="6873"/>
                </a:cubicBezTo>
                <a:cubicBezTo>
                  <a:pt x="20618" y="6873"/>
                  <a:pt x="20618" y="19636"/>
                  <a:pt x="20618" y="19636"/>
                </a:cubicBezTo>
                <a:close/>
                <a:moveTo>
                  <a:pt x="15709" y="20618"/>
                </a:moveTo>
                <a:lnTo>
                  <a:pt x="1964" y="20618"/>
                </a:lnTo>
                <a:cubicBezTo>
                  <a:pt x="1421" y="20618"/>
                  <a:pt x="982" y="20178"/>
                  <a:pt x="982" y="19636"/>
                </a:cubicBezTo>
                <a:lnTo>
                  <a:pt x="982" y="6873"/>
                </a:lnTo>
                <a:cubicBezTo>
                  <a:pt x="982" y="6331"/>
                  <a:pt x="1421" y="5891"/>
                  <a:pt x="1964" y="5891"/>
                </a:cubicBezTo>
                <a:lnTo>
                  <a:pt x="15709" y="5891"/>
                </a:lnTo>
                <a:cubicBezTo>
                  <a:pt x="15709" y="5891"/>
                  <a:pt x="15709" y="20618"/>
                  <a:pt x="15709" y="20618"/>
                </a:cubicBezTo>
                <a:close/>
                <a:moveTo>
                  <a:pt x="19636" y="4909"/>
                </a:moveTo>
                <a:lnTo>
                  <a:pt x="4909" y="4909"/>
                </a:lnTo>
                <a:lnTo>
                  <a:pt x="4909" y="2855"/>
                </a:lnTo>
                <a:cubicBezTo>
                  <a:pt x="5480" y="2653"/>
                  <a:pt x="5891" y="2113"/>
                  <a:pt x="5891" y="1473"/>
                </a:cubicBezTo>
                <a:cubicBezTo>
                  <a:pt x="5891" y="659"/>
                  <a:pt x="5231" y="0"/>
                  <a:pt x="4418" y="0"/>
                </a:cubicBezTo>
                <a:cubicBezTo>
                  <a:pt x="3605" y="0"/>
                  <a:pt x="2945" y="659"/>
                  <a:pt x="2945" y="1473"/>
                </a:cubicBezTo>
                <a:cubicBezTo>
                  <a:pt x="2945" y="2113"/>
                  <a:pt x="3357" y="2653"/>
                  <a:pt x="3927" y="2855"/>
                </a:cubicBezTo>
                <a:lnTo>
                  <a:pt x="3927" y="4909"/>
                </a:lnTo>
                <a:lnTo>
                  <a:pt x="1964" y="4909"/>
                </a:lnTo>
                <a:cubicBezTo>
                  <a:pt x="879" y="4909"/>
                  <a:pt x="0" y="5788"/>
                  <a:pt x="0" y="6873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6873"/>
                </a:lnTo>
                <a:cubicBezTo>
                  <a:pt x="21600" y="5788"/>
                  <a:pt x="20721" y="4909"/>
                  <a:pt x="19636" y="4909"/>
                </a:cubicBezTo>
                <a:moveTo>
                  <a:pt x="18655" y="15709"/>
                </a:moveTo>
                <a:cubicBezTo>
                  <a:pt x="18383" y="15709"/>
                  <a:pt x="18164" y="15929"/>
                  <a:pt x="18164" y="16200"/>
                </a:cubicBezTo>
                <a:cubicBezTo>
                  <a:pt x="18164" y="16471"/>
                  <a:pt x="18383" y="16691"/>
                  <a:pt x="18655" y="16691"/>
                </a:cubicBezTo>
                <a:cubicBezTo>
                  <a:pt x="18926" y="16691"/>
                  <a:pt x="19145" y="16471"/>
                  <a:pt x="19145" y="16200"/>
                </a:cubicBezTo>
                <a:cubicBezTo>
                  <a:pt x="19145" y="15929"/>
                  <a:pt x="18926" y="15709"/>
                  <a:pt x="18655" y="15709"/>
                </a:cubicBezTo>
                <a:moveTo>
                  <a:pt x="4199" y="16691"/>
                </a:moveTo>
                <a:lnTo>
                  <a:pt x="12492" y="16691"/>
                </a:lnTo>
                <a:cubicBezTo>
                  <a:pt x="12744" y="16387"/>
                  <a:pt x="12971" y="16064"/>
                  <a:pt x="13152" y="15709"/>
                </a:cubicBezTo>
                <a:lnTo>
                  <a:pt x="3539" y="15709"/>
                </a:lnTo>
                <a:cubicBezTo>
                  <a:pt x="3720" y="16064"/>
                  <a:pt x="3947" y="16387"/>
                  <a:pt x="4199" y="16691"/>
                </a:cubicBezTo>
                <a:moveTo>
                  <a:pt x="8345" y="7855"/>
                </a:moveTo>
                <a:cubicBezTo>
                  <a:pt x="7196" y="7855"/>
                  <a:pt x="6138" y="8224"/>
                  <a:pt x="5263" y="8836"/>
                </a:cubicBezTo>
                <a:lnTo>
                  <a:pt x="11428" y="8836"/>
                </a:lnTo>
                <a:cubicBezTo>
                  <a:pt x="10553" y="8224"/>
                  <a:pt x="9495" y="7855"/>
                  <a:pt x="8345" y="7855"/>
                </a:cubicBezTo>
                <a:moveTo>
                  <a:pt x="8345" y="18655"/>
                </a:moveTo>
                <a:cubicBezTo>
                  <a:pt x="9495" y="18655"/>
                  <a:pt x="10553" y="18285"/>
                  <a:pt x="11428" y="17673"/>
                </a:cubicBezTo>
                <a:lnTo>
                  <a:pt x="5263" y="17673"/>
                </a:lnTo>
                <a:cubicBezTo>
                  <a:pt x="6138" y="18285"/>
                  <a:pt x="7196" y="18655"/>
                  <a:pt x="8345" y="18655"/>
                </a:cubicBezTo>
                <a:moveTo>
                  <a:pt x="12492" y="9818"/>
                </a:moveTo>
                <a:lnTo>
                  <a:pt x="4199" y="9818"/>
                </a:lnTo>
                <a:cubicBezTo>
                  <a:pt x="3947" y="10122"/>
                  <a:pt x="3720" y="10446"/>
                  <a:pt x="3539" y="10800"/>
                </a:cubicBezTo>
                <a:lnTo>
                  <a:pt x="13152" y="10800"/>
                </a:lnTo>
                <a:cubicBezTo>
                  <a:pt x="12971" y="10446"/>
                  <a:pt x="12744" y="10122"/>
                  <a:pt x="12492" y="9818"/>
                </a:cubicBezTo>
                <a:moveTo>
                  <a:pt x="13538" y="11782"/>
                </a:moveTo>
                <a:lnTo>
                  <a:pt x="3153" y="11782"/>
                </a:lnTo>
                <a:cubicBezTo>
                  <a:pt x="3063" y="12098"/>
                  <a:pt x="3001" y="12427"/>
                  <a:pt x="2970" y="12764"/>
                </a:cubicBezTo>
                <a:lnTo>
                  <a:pt x="13721" y="12764"/>
                </a:lnTo>
                <a:cubicBezTo>
                  <a:pt x="13690" y="12427"/>
                  <a:pt x="13628" y="12098"/>
                  <a:pt x="13538" y="1178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1" name="Shape 2695"/>
          <p:cNvSpPr/>
          <p:nvPr/>
        </p:nvSpPr>
        <p:spPr>
          <a:xfrm>
            <a:off x="10520846" y="168299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727" y="15218"/>
                </a:moveTo>
                <a:cubicBezTo>
                  <a:pt x="14727" y="15490"/>
                  <a:pt x="14947" y="15709"/>
                  <a:pt x="15218" y="15709"/>
                </a:cubicBezTo>
                <a:cubicBezTo>
                  <a:pt x="15490" y="15709"/>
                  <a:pt x="15709" y="15490"/>
                  <a:pt x="15709" y="15218"/>
                </a:cubicBezTo>
                <a:cubicBezTo>
                  <a:pt x="15709" y="14947"/>
                  <a:pt x="15490" y="14727"/>
                  <a:pt x="15218" y="14727"/>
                </a:cubicBezTo>
                <a:cubicBezTo>
                  <a:pt x="14947" y="14727"/>
                  <a:pt x="14727" y="14947"/>
                  <a:pt x="14727" y="15218"/>
                </a:cubicBezTo>
                <a:moveTo>
                  <a:pt x="20618" y="12764"/>
                </a:moveTo>
                <a:lnTo>
                  <a:pt x="17673" y="12764"/>
                </a:lnTo>
                <a:lnTo>
                  <a:pt x="17673" y="3927"/>
                </a:lnTo>
                <a:lnTo>
                  <a:pt x="3927" y="3927"/>
                </a:lnTo>
                <a:lnTo>
                  <a:pt x="3927" y="9510"/>
                </a:lnTo>
                <a:cubicBezTo>
                  <a:pt x="3308" y="10442"/>
                  <a:pt x="2945" y="11560"/>
                  <a:pt x="2945" y="12764"/>
                </a:cubicBezTo>
                <a:lnTo>
                  <a:pt x="982" y="12764"/>
                </a:ln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2764"/>
                  <a:pt x="20618" y="12764"/>
                </a:cubicBezTo>
                <a:close/>
                <a:moveTo>
                  <a:pt x="9327" y="12764"/>
                </a:moveTo>
                <a:cubicBezTo>
                  <a:pt x="9327" y="13035"/>
                  <a:pt x="9108" y="13255"/>
                  <a:pt x="8836" y="13255"/>
                </a:cubicBezTo>
                <a:cubicBezTo>
                  <a:pt x="8565" y="13255"/>
                  <a:pt x="8345" y="13035"/>
                  <a:pt x="8345" y="12764"/>
                </a:cubicBezTo>
                <a:cubicBezTo>
                  <a:pt x="8345" y="12493"/>
                  <a:pt x="8565" y="12273"/>
                  <a:pt x="8836" y="12273"/>
                </a:cubicBezTo>
                <a:cubicBezTo>
                  <a:pt x="9108" y="12273"/>
                  <a:pt x="9327" y="12493"/>
                  <a:pt x="9327" y="12764"/>
                </a:cubicBezTo>
                <a:moveTo>
                  <a:pt x="8836" y="7855"/>
                </a:moveTo>
                <a:cubicBezTo>
                  <a:pt x="10295" y="7855"/>
                  <a:pt x="11601" y="8494"/>
                  <a:pt x="12500" y="9504"/>
                </a:cubicBezTo>
                <a:lnTo>
                  <a:pt x="10301" y="12846"/>
                </a:lnTo>
                <a:cubicBezTo>
                  <a:pt x="10302" y="12818"/>
                  <a:pt x="10309" y="12792"/>
                  <a:pt x="10309" y="12764"/>
                </a:cubicBezTo>
                <a:cubicBezTo>
                  <a:pt x="10309" y="11951"/>
                  <a:pt x="9649" y="11291"/>
                  <a:pt x="8836" y="11291"/>
                </a:cubicBezTo>
                <a:cubicBezTo>
                  <a:pt x="8023" y="11291"/>
                  <a:pt x="7364" y="11951"/>
                  <a:pt x="7364" y="12764"/>
                </a:cubicBezTo>
                <a:cubicBezTo>
                  <a:pt x="7364" y="13577"/>
                  <a:pt x="8023" y="14236"/>
                  <a:pt x="8836" y="14236"/>
                </a:cubicBezTo>
                <a:cubicBezTo>
                  <a:pt x="9072" y="14236"/>
                  <a:pt x="9293" y="14175"/>
                  <a:pt x="9491" y="14076"/>
                </a:cubicBezTo>
                <a:lnTo>
                  <a:pt x="8925" y="14938"/>
                </a:lnTo>
                <a:lnTo>
                  <a:pt x="8639" y="14741"/>
                </a:lnTo>
                <a:lnTo>
                  <a:pt x="7962" y="16664"/>
                </a:lnTo>
                <a:lnTo>
                  <a:pt x="8494" y="17043"/>
                </a:lnTo>
                <a:lnTo>
                  <a:pt x="8881" y="16700"/>
                </a:lnTo>
                <a:lnTo>
                  <a:pt x="10064" y="16936"/>
                </a:lnTo>
                <a:lnTo>
                  <a:pt x="9561" y="16099"/>
                </a:lnTo>
                <a:lnTo>
                  <a:pt x="10020" y="15694"/>
                </a:lnTo>
                <a:lnTo>
                  <a:pt x="9423" y="15282"/>
                </a:lnTo>
                <a:lnTo>
                  <a:pt x="9736" y="15491"/>
                </a:lnTo>
                <a:lnTo>
                  <a:pt x="13114" y="10359"/>
                </a:lnTo>
                <a:cubicBezTo>
                  <a:pt x="13514" y="11069"/>
                  <a:pt x="13745" y="11889"/>
                  <a:pt x="13745" y="12764"/>
                </a:cubicBezTo>
                <a:cubicBezTo>
                  <a:pt x="13745" y="15475"/>
                  <a:pt x="11548" y="17673"/>
                  <a:pt x="8836" y="17673"/>
                </a:cubicBezTo>
                <a:cubicBezTo>
                  <a:pt x="6125" y="17673"/>
                  <a:pt x="3927" y="15475"/>
                  <a:pt x="3927" y="12764"/>
                </a:cubicBezTo>
                <a:cubicBezTo>
                  <a:pt x="3927" y="10053"/>
                  <a:pt x="6125" y="7855"/>
                  <a:pt x="8836" y="7855"/>
                </a:cubicBezTo>
                <a:moveTo>
                  <a:pt x="14727" y="5891"/>
                </a:moveTo>
                <a:cubicBezTo>
                  <a:pt x="14186" y="5891"/>
                  <a:pt x="13745" y="6331"/>
                  <a:pt x="13745" y="6873"/>
                </a:cubicBezTo>
                <a:cubicBezTo>
                  <a:pt x="13745" y="7062"/>
                  <a:pt x="13802" y="7237"/>
                  <a:pt x="13894" y="7386"/>
                </a:cubicBezTo>
                <a:lnTo>
                  <a:pt x="13057" y="8659"/>
                </a:lnTo>
                <a:cubicBezTo>
                  <a:pt x="11987" y="7558"/>
                  <a:pt x="10492" y="6873"/>
                  <a:pt x="8836" y="6873"/>
                </a:cubicBezTo>
                <a:cubicBezTo>
                  <a:pt x="7325" y="6873"/>
                  <a:pt x="5952" y="7447"/>
                  <a:pt x="4909" y="8382"/>
                </a:cubicBezTo>
                <a:lnTo>
                  <a:pt x="4909" y="4909"/>
                </a:lnTo>
                <a:lnTo>
                  <a:pt x="16691" y="4909"/>
                </a:lnTo>
                <a:lnTo>
                  <a:pt x="16691" y="16691"/>
                </a:lnTo>
                <a:lnTo>
                  <a:pt x="13219" y="16691"/>
                </a:lnTo>
                <a:cubicBezTo>
                  <a:pt x="14154" y="15648"/>
                  <a:pt x="14727" y="14275"/>
                  <a:pt x="14727" y="12764"/>
                </a:cubicBezTo>
                <a:cubicBezTo>
                  <a:pt x="14727" y="11536"/>
                  <a:pt x="14351" y="10398"/>
                  <a:pt x="13709" y="9453"/>
                </a:cubicBezTo>
                <a:lnTo>
                  <a:pt x="14764" y="7851"/>
                </a:lnTo>
                <a:cubicBezTo>
                  <a:pt x="15288" y="7832"/>
                  <a:pt x="15709" y="7402"/>
                  <a:pt x="15709" y="6873"/>
                </a:cubicBezTo>
                <a:cubicBezTo>
                  <a:pt x="15709" y="6331"/>
                  <a:pt x="15269" y="5891"/>
                  <a:pt x="14727" y="5891"/>
                </a:cubicBezTo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3745"/>
                </a:lnTo>
                <a:lnTo>
                  <a:pt x="3034" y="13745"/>
                </a:lnTo>
                <a:cubicBezTo>
                  <a:pt x="3502" y="16531"/>
                  <a:pt x="5918" y="18655"/>
                  <a:pt x="8836" y="18655"/>
                </a:cubicBezTo>
                <a:cubicBezTo>
                  <a:pt x="10040" y="18655"/>
                  <a:pt x="11158" y="18292"/>
                  <a:pt x="12090" y="17673"/>
                </a:cubicBezTo>
                <a:lnTo>
                  <a:pt x="17673" y="17673"/>
                </a:lnTo>
                <a:lnTo>
                  <a:pt x="17673" y="13745"/>
                </a:lnTo>
                <a:lnTo>
                  <a:pt x="20618" y="13745"/>
                </a:lnTo>
                <a:cubicBezTo>
                  <a:pt x="20618" y="13745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2" name="Shape 2696"/>
          <p:cNvSpPr/>
          <p:nvPr/>
        </p:nvSpPr>
        <p:spPr>
          <a:xfrm>
            <a:off x="11054107" y="168299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764" y="19636"/>
                </a:moveTo>
                <a:cubicBezTo>
                  <a:pt x="12764" y="20178"/>
                  <a:pt x="12324" y="20618"/>
                  <a:pt x="11782" y="20618"/>
                </a:cubicBezTo>
                <a:lnTo>
                  <a:pt x="9818" y="20618"/>
                </a:lnTo>
                <a:cubicBezTo>
                  <a:pt x="9276" y="20618"/>
                  <a:pt x="8836" y="20178"/>
                  <a:pt x="8836" y="19636"/>
                </a:cubicBezTo>
                <a:lnTo>
                  <a:pt x="8836" y="17673"/>
                </a:lnTo>
                <a:cubicBezTo>
                  <a:pt x="8836" y="17131"/>
                  <a:pt x="9276" y="16691"/>
                  <a:pt x="9818" y="16691"/>
                </a:cubicBezTo>
                <a:lnTo>
                  <a:pt x="11782" y="16691"/>
                </a:lnTo>
                <a:cubicBezTo>
                  <a:pt x="12324" y="16691"/>
                  <a:pt x="12764" y="17131"/>
                  <a:pt x="12764" y="17673"/>
                </a:cubicBezTo>
                <a:cubicBezTo>
                  <a:pt x="12764" y="17673"/>
                  <a:pt x="12764" y="19636"/>
                  <a:pt x="12764" y="19636"/>
                </a:cubicBezTo>
                <a:close/>
                <a:moveTo>
                  <a:pt x="11782" y="15709"/>
                </a:moveTo>
                <a:lnTo>
                  <a:pt x="9818" y="15709"/>
                </a:lnTo>
                <a:cubicBezTo>
                  <a:pt x="8734" y="15709"/>
                  <a:pt x="7855" y="16588"/>
                  <a:pt x="7855" y="17673"/>
                </a:cubicBezTo>
                <a:lnTo>
                  <a:pt x="7855" y="19636"/>
                </a:lnTo>
                <a:cubicBezTo>
                  <a:pt x="7855" y="20721"/>
                  <a:pt x="8734" y="21600"/>
                  <a:pt x="9818" y="21600"/>
                </a:cubicBezTo>
                <a:lnTo>
                  <a:pt x="11782" y="21600"/>
                </a:lnTo>
                <a:cubicBezTo>
                  <a:pt x="12866" y="21600"/>
                  <a:pt x="13745" y="20721"/>
                  <a:pt x="13745" y="19636"/>
                </a:cubicBezTo>
                <a:lnTo>
                  <a:pt x="13745" y="17673"/>
                </a:lnTo>
                <a:cubicBezTo>
                  <a:pt x="13745" y="16588"/>
                  <a:pt x="12866" y="15709"/>
                  <a:pt x="11782" y="15709"/>
                </a:cubicBezTo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7673" y="20618"/>
                </a:lnTo>
                <a:cubicBezTo>
                  <a:pt x="17131" y="20618"/>
                  <a:pt x="16691" y="20178"/>
                  <a:pt x="16691" y="19636"/>
                </a:cubicBezTo>
                <a:lnTo>
                  <a:pt x="16691" y="17673"/>
                </a:lnTo>
                <a:cubicBezTo>
                  <a:pt x="16691" y="17131"/>
                  <a:pt x="17131" y="16691"/>
                  <a:pt x="17673" y="16691"/>
                </a:cubicBezTo>
                <a:lnTo>
                  <a:pt x="19636" y="16691"/>
                </a:lnTo>
                <a:cubicBezTo>
                  <a:pt x="20178" y="16691"/>
                  <a:pt x="20618" y="17131"/>
                  <a:pt x="20618" y="17673"/>
                </a:cubicBezTo>
                <a:cubicBezTo>
                  <a:pt x="20618" y="17673"/>
                  <a:pt x="20618" y="19636"/>
                  <a:pt x="20618" y="19636"/>
                </a:cubicBezTo>
                <a:close/>
                <a:moveTo>
                  <a:pt x="19636" y="15709"/>
                </a:moveTo>
                <a:lnTo>
                  <a:pt x="17673" y="15709"/>
                </a:lnTo>
                <a:cubicBezTo>
                  <a:pt x="16588" y="15709"/>
                  <a:pt x="15709" y="16588"/>
                  <a:pt x="15709" y="17673"/>
                </a:cubicBezTo>
                <a:lnTo>
                  <a:pt x="15709" y="19636"/>
                </a:lnTo>
                <a:cubicBezTo>
                  <a:pt x="15709" y="20721"/>
                  <a:pt x="16588" y="21600"/>
                  <a:pt x="17673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7673"/>
                </a:lnTo>
                <a:cubicBezTo>
                  <a:pt x="21600" y="16588"/>
                  <a:pt x="20721" y="15709"/>
                  <a:pt x="19636" y="15709"/>
                </a:cubicBezTo>
                <a:moveTo>
                  <a:pt x="4909" y="19636"/>
                </a:moveTo>
                <a:cubicBezTo>
                  <a:pt x="4909" y="20178"/>
                  <a:pt x="4469" y="20618"/>
                  <a:pt x="3927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7673"/>
                </a:lnTo>
                <a:cubicBezTo>
                  <a:pt x="982" y="17131"/>
                  <a:pt x="1422" y="16691"/>
                  <a:pt x="1964" y="16691"/>
                </a:cubicBezTo>
                <a:lnTo>
                  <a:pt x="3927" y="16691"/>
                </a:lnTo>
                <a:cubicBezTo>
                  <a:pt x="4469" y="16691"/>
                  <a:pt x="4909" y="17131"/>
                  <a:pt x="4909" y="17673"/>
                </a:cubicBezTo>
                <a:cubicBezTo>
                  <a:pt x="4909" y="17673"/>
                  <a:pt x="4909" y="19636"/>
                  <a:pt x="4909" y="19636"/>
                </a:cubicBezTo>
                <a:close/>
                <a:moveTo>
                  <a:pt x="3927" y="15709"/>
                </a:moveTo>
                <a:lnTo>
                  <a:pt x="1964" y="15709"/>
                </a:lnTo>
                <a:cubicBezTo>
                  <a:pt x="879" y="15709"/>
                  <a:pt x="0" y="16588"/>
                  <a:pt x="0" y="17673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3927" y="21600"/>
                </a:lnTo>
                <a:cubicBezTo>
                  <a:pt x="5012" y="21600"/>
                  <a:pt x="5891" y="20721"/>
                  <a:pt x="5891" y="19636"/>
                </a:cubicBezTo>
                <a:lnTo>
                  <a:pt x="5891" y="17673"/>
                </a:lnTo>
                <a:cubicBezTo>
                  <a:pt x="5891" y="16588"/>
                  <a:pt x="5012" y="15709"/>
                  <a:pt x="3927" y="15709"/>
                </a:cubicBezTo>
                <a:moveTo>
                  <a:pt x="2945" y="14727"/>
                </a:moveTo>
                <a:cubicBezTo>
                  <a:pt x="3217" y="14727"/>
                  <a:pt x="3436" y="14507"/>
                  <a:pt x="3436" y="14236"/>
                </a:cubicBezTo>
                <a:lnTo>
                  <a:pt x="3436" y="10800"/>
                </a:lnTo>
                <a:lnTo>
                  <a:pt x="10309" y="10800"/>
                </a:lnTo>
                <a:lnTo>
                  <a:pt x="10309" y="14236"/>
                </a:lnTo>
                <a:cubicBezTo>
                  <a:pt x="10309" y="14507"/>
                  <a:pt x="10529" y="14727"/>
                  <a:pt x="10800" y="14727"/>
                </a:cubicBezTo>
                <a:cubicBezTo>
                  <a:pt x="11071" y="14727"/>
                  <a:pt x="11291" y="14507"/>
                  <a:pt x="11291" y="14236"/>
                </a:cubicBezTo>
                <a:lnTo>
                  <a:pt x="11291" y="10800"/>
                </a:lnTo>
                <a:lnTo>
                  <a:pt x="18164" y="10800"/>
                </a:lnTo>
                <a:lnTo>
                  <a:pt x="18164" y="14236"/>
                </a:lnTo>
                <a:cubicBezTo>
                  <a:pt x="18164" y="14507"/>
                  <a:pt x="18384" y="14727"/>
                  <a:pt x="18655" y="14727"/>
                </a:cubicBezTo>
                <a:cubicBezTo>
                  <a:pt x="18926" y="14727"/>
                  <a:pt x="19145" y="14507"/>
                  <a:pt x="19145" y="14236"/>
                </a:cubicBezTo>
                <a:lnTo>
                  <a:pt x="19145" y="10309"/>
                </a:lnTo>
                <a:cubicBezTo>
                  <a:pt x="19145" y="10038"/>
                  <a:pt x="18926" y="9818"/>
                  <a:pt x="18655" y="9818"/>
                </a:cubicBezTo>
                <a:lnTo>
                  <a:pt x="11291" y="9818"/>
                </a:lnTo>
                <a:lnTo>
                  <a:pt x="11291" y="7364"/>
                </a:lnTo>
                <a:cubicBezTo>
                  <a:pt x="11291" y="7093"/>
                  <a:pt x="11071" y="6873"/>
                  <a:pt x="10800" y="6873"/>
                </a:cubicBezTo>
                <a:cubicBezTo>
                  <a:pt x="10529" y="6873"/>
                  <a:pt x="10309" y="7093"/>
                  <a:pt x="10309" y="7364"/>
                </a:cubicBezTo>
                <a:lnTo>
                  <a:pt x="10309" y="9818"/>
                </a:lnTo>
                <a:lnTo>
                  <a:pt x="2945" y="9818"/>
                </a:lnTo>
                <a:cubicBezTo>
                  <a:pt x="2674" y="9818"/>
                  <a:pt x="2455" y="10038"/>
                  <a:pt x="2455" y="10309"/>
                </a:cubicBezTo>
                <a:lnTo>
                  <a:pt x="2455" y="14236"/>
                </a:lnTo>
                <a:cubicBezTo>
                  <a:pt x="2455" y="14507"/>
                  <a:pt x="2674" y="14727"/>
                  <a:pt x="2945" y="14727"/>
                </a:cubicBezTo>
                <a:moveTo>
                  <a:pt x="8836" y="1964"/>
                </a:moveTo>
                <a:cubicBezTo>
                  <a:pt x="8836" y="1422"/>
                  <a:pt x="9276" y="982"/>
                  <a:pt x="9818" y="982"/>
                </a:cubicBezTo>
                <a:lnTo>
                  <a:pt x="11782" y="982"/>
                </a:lnTo>
                <a:cubicBezTo>
                  <a:pt x="12324" y="982"/>
                  <a:pt x="12764" y="1422"/>
                  <a:pt x="12764" y="1964"/>
                </a:cubicBezTo>
                <a:lnTo>
                  <a:pt x="12764" y="3927"/>
                </a:lnTo>
                <a:cubicBezTo>
                  <a:pt x="12764" y="4469"/>
                  <a:pt x="12324" y="4909"/>
                  <a:pt x="11782" y="4909"/>
                </a:cubicBezTo>
                <a:lnTo>
                  <a:pt x="9818" y="4909"/>
                </a:lnTo>
                <a:cubicBezTo>
                  <a:pt x="9276" y="4909"/>
                  <a:pt x="8836" y="4469"/>
                  <a:pt x="8836" y="3927"/>
                </a:cubicBezTo>
                <a:cubicBezTo>
                  <a:pt x="8836" y="3927"/>
                  <a:pt x="8836" y="1964"/>
                  <a:pt x="8836" y="1964"/>
                </a:cubicBezTo>
                <a:close/>
                <a:moveTo>
                  <a:pt x="9818" y="5891"/>
                </a:moveTo>
                <a:lnTo>
                  <a:pt x="11782" y="5891"/>
                </a:lnTo>
                <a:cubicBezTo>
                  <a:pt x="12866" y="5891"/>
                  <a:pt x="13745" y="5012"/>
                  <a:pt x="13745" y="3927"/>
                </a:cubicBezTo>
                <a:lnTo>
                  <a:pt x="13745" y="1964"/>
                </a:lnTo>
                <a:cubicBezTo>
                  <a:pt x="13745" y="879"/>
                  <a:pt x="12866" y="0"/>
                  <a:pt x="11782" y="0"/>
                </a:cubicBezTo>
                <a:lnTo>
                  <a:pt x="9818" y="0"/>
                </a:lnTo>
                <a:cubicBezTo>
                  <a:pt x="8734" y="0"/>
                  <a:pt x="7855" y="879"/>
                  <a:pt x="7855" y="1964"/>
                </a:cubicBezTo>
                <a:lnTo>
                  <a:pt x="7855" y="3927"/>
                </a:lnTo>
                <a:cubicBezTo>
                  <a:pt x="7855" y="5012"/>
                  <a:pt x="8734" y="5891"/>
                  <a:pt x="9818" y="589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3" name="Shape 2697"/>
          <p:cNvSpPr/>
          <p:nvPr/>
        </p:nvSpPr>
        <p:spPr>
          <a:xfrm>
            <a:off x="6267453" y="2216256"/>
            <a:ext cx="253935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020" y="13745"/>
                </a:moveTo>
                <a:lnTo>
                  <a:pt x="4860" y="13745"/>
                </a:lnTo>
                <a:lnTo>
                  <a:pt x="4860" y="15709"/>
                </a:lnTo>
                <a:lnTo>
                  <a:pt x="7020" y="15709"/>
                </a:lnTo>
                <a:cubicBezTo>
                  <a:pt x="7020" y="15709"/>
                  <a:pt x="7020" y="13745"/>
                  <a:pt x="7020" y="13745"/>
                </a:cubicBezTo>
                <a:close/>
                <a:moveTo>
                  <a:pt x="5400" y="10800"/>
                </a:moveTo>
                <a:lnTo>
                  <a:pt x="3240" y="10800"/>
                </a:lnTo>
                <a:lnTo>
                  <a:pt x="3240" y="12764"/>
                </a:lnTo>
                <a:lnTo>
                  <a:pt x="5400" y="12764"/>
                </a:lnTo>
                <a:cubicBezTo>
                  <a:pt x="5400" y="12764"/>
                  <a:pt x="5400" y="10800"/>
                  <a:pt x="5400" y="10800"/>
                </a:cubicBezTo>
                <a:close/>
                <a:moveTo>
                  <a:pt x="5940" y="18655"/>
                </a:moveTo>
                <a:lnTo>
                  <a:pt x="15660" y="18655"/>
                </a:lnTo>
                <a:lnTo>
                  <a:pt x="15660" y="16691"/>
                </a:lnTo>
                <a:lnTo>
                  <a:pt x="5940" y="16691"/>
                </a:lnTo>
                <a:cubicBezTo>
                  <a:pt x="5940" y="16691"/>
                  <a:pt x="5940" y="18655"/>
                  <a:pt x="5940" y="18655"/>
                </a:cubicBezTo>
                <a:close/>
                <a:moveTo>
                  <a:pt x="20520" y="19636"/>
                </a:moveTo>
                <a:cubicBezTo>
                  <a:pt x="20520" y="20179"/>
                  <a:pt x="20036" y="20618"/>
                  <a:pt x="19440" y="20618"/>
                </a:cubicBezTo>
                <a:lnTo>
                  <a:pt x="2160" y="20618"/>
                </a:lnTo>
                <a:cubicBezTo>
                  <a:pt x="1564" y="20618"/>
                  <a:pt x="1080" y="20179"/>
                  <a:pt x="1080" y="19636"/>
                </a:cubicBezTo>
                <a:lnTo>
                  <a:pt x="1080" y="9818"/>
                </a:lnTo>
                <a:cubicBezTo>
                  <a:pt x="1080" y="9276"/>
                  <a:pt x="1564" y="8836"/>
                  <a:pt x="2160" y="8836"/>
                </a:cubicBezTo>
                <a:lnTo>
                  <a:pt x="19440" y="8836"/>
                </a:lnTo>
                <a:cubicBezTo>
                  <a:pt x="20036" y="8836"/>
                  <a:pt x="20520" y="9276"/>
                  <a:pt x="20520" y="9818"/>
                </a:cubicBezTo>
                <a:cubicBezTo>
                  <a:pt x="20520" y="9818"/>
                  <a:pt x="20520" y="19636"/>
                  <a:pt x="20520" y="19636"/>
                </a:cubicBezTo>
                <a:close/>
                <a:moveTo>
                  <a:pt x="19440" y="7855"/>
                </a:moveTo>
                <a:lnTo>
                  <a:pt x="2160" y="7855"/>
                </a:lnTo>
                <a:cubicBezTo>
                  <a:pt x="967" y="7855"/>
                  <a:pt x="0" y="8734"/>
                  <a:pt x="0" y="9818"/>
                </a:cubicBezTo>
                <a:lnTo>
                  <a:pt x="0" y="19636"/>
                </a:lnTo>
                <a:cubicBezTo>
                  <a:pt x="0" y="20721"/>
                  <a:pt x="967" y="21600"/>
                  <a:pt x="2160" y="21600"/>
                </a:cubicBezTo>
                <a:lnTo>
                  <a:pt x="19440" y="21600"/>
                </a:lnTo>
                <a:cubicBezTo>
                  <a:pt x="20633" y="21600"/>
                  <a:pt x="21600" y="20721"/>
                  <a:pt x="21600" y="19636"/>
                </a:cubicBezTo>
                <a:lnTo>
                  <a:pt x="21600" y="9818"/>
                </a:lnTo>
                <a:cubicBezTo>
                  <a:pt x="21600" y="8734"/>
                  <a:pt x="20633" y="7855"/>
                  <a:pt x="19440" y="7855"/>
                </a:cubicBezTo>
                <a:moveTo>
                  <a:pt x="16200" y="12764"/>
                </a:moveTo>
                <a:lnTo>
                  <a:pt x="18360" y="12764"/>
                </a:lnTo>
                <a:lnTo>
                  <a:pt x="18360" y="10800"/>
                </a:lnTo>
                <a:lnTo>
                  <a:pt x="16200" y="10800"/>
                </a:lnTo>
                <a:cubicBezTo>
                  <a:pt x="16200" y="10800"/>
                  <a:pt x="16200" y="12764"/>
                  <a:pt x="16200" y="12764"/>
                </a:cubicBezTo>
                <a:close/>
                <a:moveTo>
                  <a:pt x="14580" y="15709"/>
                </a:moveTo>
                <a:lnTo>
                  <a:pt x="16740" y="15709"/>
                </a:lnTo>
                <a:lnTo>
                  <a:pt x="16740" y="13745"/>
                </a:lnTo>
                <a:lnTo>
                  <a:pt x="14580" y="13745"/>
                </a:lnTo>
                <a:cubicBezTo>
                  <a:pt x="14580" y="13745"/>
                  <a:pt x="14580" y="15709"/>
                  <a:pt x="14580" y="15709"/>
                </a:cubicBezTo>
                <a:close/>
                <a:moveTo>
                  <a:pt x="10800" y="0"/>
                </a:moveTo>
                <a:lnTo>
                  <a:pt x="6480" y="3927"/>
                </a:lnTo>
                <a:lnTo>
                  <a:pt x="15120" y="3927"/>
                </a:lnTo>
                <a:cubicBezTo>
                  <a:pt x="15120" y="3927"/>
                  <a:pt x="10800" y="0"/>
                  <a:pt x="10800" y="0"/>
                </a:cubicBezTo>
                <a:close/>
                <a:moveTo>
                  <a:pt x="8640" y="10800"/>
                </a:moveTo>
                <a:lnTo>
                  <a:pt x="6480" y="10800"/>
                </a:lnTo>
                <a:lnTo>
                  <a:pt x="6480" y="12764"/>
                </a:lnTo>
                <a:lnTo>
                  <a:pt x="8640" y="12764"/>
                </a:lnTo>
                <a:cubicBezTo>
                  <a:pt x="8640" y="12764"/>
                  <a:pt x="8640" y="10800"/>
                  <a:pt x="8640" y="10800"/>
                </a:cubicBezTo>
                <a:close/>
                <a:moveTo>
                  <a:pt x="11340" y="15709"/>
                </a:moveTo>
                <a:lnTo>
                  <a:pt x="13500" y="15709"/>
                </a:lnTo>
                <a:lnTo>
                  <a:pt x="13500" y="13745"/>
                </a:lnTo>
                <a:lnTo>
                  <a:pt x="11340" y="13745"/>
                </a:lnTo>
                <a:cubicBezTo>
                  <a:pt x="11340" y="13745"/>
                  <a:pt x="11340" y="15709"/>
                  <a:pt x="11340" y="15709"/>
                </a:cubicBezTo>
                <a:close/>
                <a:moveTo>
                  <a:pt x="15120" y="10800"/>
                </a:moveTo>
                <a:lnTo>
                  <a:pt x="12960" y="10800"/>
                </a:lnTo>
                <a:lnTo>
                  <a:pt x="12960" y="12764"/>
                </a:lnTo>
                <a:lnTo>
                  <a:pt x="15120" y="12764"/>
                </a:lnTo>
                <a:cubicBezTo>
                  <a:pt x="15120" y="12764"/>
                  <a:pt x="15120" y="10800"/>
                  <a:pt x="15120" y="10800"/>
                </a:cubicBezTo>
                <a:close/>
                <a:moveTo>
                  <a:pt x="11880" y="10800"/>
                </a:moveTo>
                <a:lnTo>
                  <a:pt x="9720" y="10800"/>
                </a:lnTo>
                <a:lnTo>
                  <a:pt x="9720" y="12764"/>
                </a:lnTo>
                <a:lnTo>
                  <a:pt x="11880" y="12764"/>
                </a:lnTo>
                <a:cubicBezTo>
                  <a:pt x="11880" y="12764"/>
                  <a:pt x="11880" y="10800"/>
                  <a:pt x="11880" y="10800"/>
                </a:cubicBezTo>
                <a:close/>
                <a:moveTo>
                  <a:pt x="8100" y="15709"/>
                </a:moveTo>
                <a:lnTo>
                  <a:pt x="10260" y="15709"/>
                </a:lnTo>
                <a:lnTo>
                  <a:pt x="10260" y="13745"/>
                </a:lnTo>
                <a:lnTo>
                  <a:pt x="8100" y="13745"/>
                </a:lnTo>
                <a:cubicBezTo>
                  <a:pt x="8100" y="13745"/>
                  <a:pt x="8100" y="15709"/>
                  <a:pt x="8100" y="15709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4" name="Shape 2698"/>
          <p:cNvSpPr/>
          <p:nvPr/>
        </p:nvSpPr>
        <p:spPr>
          <a:xfrm>
            <a:off x="6800715" y="2216256"/>
            <a:ext cx="253935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940" y="10800"/>
                </a:moveTo>
                <a:lnTo>
                  <a:pt x="15660" y="10800"/>
                </a:lnTo>
                <a:lnTo>
                  <a:pt x="15660" y="8836"/>
                </a:lnTo>
                <a:lnTo>
                  <a:pt x="5940" y="8836"/>
                </a:lnTo>
                <a:cubicBezTo>
                  <a:pt x="5940" y="8836"/>
                  <a:pt x="5940" y="10800"/>
                  <a:pt x="5940" y="10800"/>
                </a:cubicBezTo>
                <a:close/>
                <a:moveTo>
                  <a:pt x="5400" y="2945"/>
                </a:moveTo>
                <a:lnTo>
                  <a:pt x="3240" y="2945"/>
                </a:lnTo>
                <a:lnTo>
                  <a:pt x="3240" y="4909"/>
                </a:lnTo>
                <a:lnTo>
                  <a:pt x="5400" y="4909"/>
                </a:lnTo>
                <a:cubicBezTo>
                  <a:pt x="5400" y="4909"/>
                  <a:pt x="5400" y="2945"/>
                  <a:pt x="5400" y="2945"/>
                </a:cubicBezTo>
                <a:close/>
                <a:moveTo>
                  <a:pt x="7020" y="5891"/>
                </a:moveTo>
                <a:lnTo>
                  <a:pt x="4860" y="5891"/>
                </a:lnTo>
                <a:lnTo>
                  <a:pt x="4860" y="7855"/>
                </a:lnTo>
                <a:lnTo>
                  <a:pt x="7020" y="7855"/>
                </a:lnTo>
                <a:cubicBezTo>
                  <a:pt x="7020" y="7855"/>
                  <a:pt x="7020" y="5891"/>
                  <a:pt x="7020" y="5891"/>
                </a:cubicBezTo>
                <a:close/>
                <a:moveTo>
                  <a:pt x="14580" y="7855"/>
                </a:moveTo>
                <a:lnTo>
                  <a:pt x="16740" y="7855"/>
                </a:lnTo>
                <a:lnTo>
                  <a:pt x="16740" y="5891"/>
                </a:lnTo>
                <a:lnTo>
                  <a:pt x="14580" y="5891"/>
                </a:lnTo>
                <a:cubicBezTo>
                  <a:pt x="14580" y="5891"/>
                  <a:pt x="14580" y="7855"/>
                  <a:pt x="14580" y="7855"/>
                </a:cubicBezTo>
                <a:close/>
                <a:moveTo>
                  <a:pt x="20520" y="11782"/>
                </a:moveTo>
                <a:cubicBezTo>
                  <a:pt x="20520" y="12324"/>
                  <a:pt x="20036" y="12764"/>
                  <a:pt x="19440" y="12764"/>
                </a:cubicBezTo>
                <a:lnTo>
                  <a:pt x="2160" y="12764"/>
                </a:lnTo>
                <a:cubicBezTo>
                  <a:pt x="1564" y="12764"/>
                  <a:pt x="1080" y="12324"/>
                  <a:pt x="1080" y="11782"/>
                </a:cubicBezTo>
                <a:lnTo>
                  <a:pt x="1080" y="1964"/>
                </a:lnTo>
                <a:cubicBezTo>
                  <a:pt x="1080" y="1422"/>
                  <a:pt x="1564" y="982"/>
                  <a:pt x="2160" y="982"/>
                </a:cubicBezTo>
                <a:lnTo>
                  <a:pt x="19440" y="982"/>
                </a:lnTo>
                <a:cubicBezTo>
                  <a:pt x="20036" y="982"/>
                  <a:pt x="20520" y="1422"/>
                  <a:pt x="20520" y="1964"/>
                </a:cubicBezTo>
                <a:cubicBezTo>
                  <a:pt x="20520" y="1964"/>
                  <a:pt x="20520" y="11782"/>
                  <a:pt x="20520" y="11782"/>
                </a:cubicBezTo>
                <a:close/>
                <a:moveTo>
                  <a:pt x="19440" y="0"/>
                </a:moveTo>
                <a:lnTo>
                  <a:pt x="2160" y="0"/>
                </a:lnTo>
                <a:cubicBezTo>
                  <a:pt x="967" y="0"/>
                  <a:pt x="0" y="879"/>
                  <a:pt x="0" y="1964"/>
                </a:cubicBezTo>
                <a:lnTo>
                  <a:pt x="0" y="11782"/>
                </a:lnTo>
                <a:cubicBezTo>
                  <a:pt x="0" y="12866"/>
                  <a:pt x="967" y="13745"/>
                  <a:pt x="2160" y="13745"/>
                </a:cubicBezTo>
                <a:lnTo>
                  <a:pt x="19440" y="13745"/>
                </a:lnTo>
                <a:cubicBezTo>
                  <a:pt x="20633" y="13745"/>
                  <a:pt x="21600" y="12866"/>
                  <a:pt x="21600" y="11782"/>
                </a:cubicBezTo>
                <a:lnTo>
                  <a:pt x="21600" y="1964"/>
                </a:lnTo>
                <a:cubicBezTo>
                  <a:pt x="21600" y="879"/>
                  <a:pt x="20633" y="0"/>
                  <a:pt x="19440" y="0"/>
                </a:cubicBezTo>
                <a:moveTo>
                  <a:pt x="16200" y="4909"/>
                </a:moveTo>
                <a:lnTo>
                  <a:pt x="18360" y="4909"/>
                </a:lnTo>
                <a:lnTo>
                  <a:pt x="18360" y="2945"/>
                </a:lnTo>
                <a:lnTo>
                  <a:pt x="16200" y="2945"/>
                </a:lnTo>
                <a:cubicBezTo>
                  <a:pt x="16200" y="2945"/>
                  <a:pt x="16200" y="4909"/>
                  <a:pt x="16200" y="4909"/>
                </a:cubicBezTo>
                <a:close/>
                <a:moveTo>
                  <a:pt x="8640" y="2945"/>
                </a:moveTo>
                <a:lnTo>
                  <a:pt x="6480" y="2945"/>
                </a:lnTo>
                <a:lnTo>
                  <a:pt x="6480" y="4909"/>
                </a:lnTo>
                <a:lnTo>
                  <a:pt x="8640" y="4909"/>
                </a:lnTo>
                <a:cubicBezTo>
                  <a:pt x="8640" y="4909"/>
                  <a:pt x="8640" y="2945"/>
                  <a:pt x="8640" y="2945"/>
                </a:cubicBezTo>
                <a:close/>
                <a:moveTo>
                  <a:pt x="11340" y="7855"/>
                </a:moveTo>
                <a:lnTo>
                  <a:pt x="13500" y="7855"/>
                </a:lnTo>
                <a:lnTo>
                  <a:pt x="13500" y="5891"/>
                </a:lnTo>
                <a:lnTo>
                  <a:pt x="11340" y="5891"/>
                </a:lnTo>
                <a:cubicBezTo>
                  <a:pt x="11340" y="5891"/>
                  <a:pt x="11340" y="7855"/>
                  <a:pt x="11340" y="7855"/>
                </a:cubicBezTo>
                <a:close/>
                <a:moveTo>
                  <a:pt x="10800" y="21600"/>
                </a:moveTo>
                <a:lnTo>
                  <a:pt x="15120" y="17673"/>
                </a:lnTo>
                <a:lnTo>
                  <a:pt x="6480" y="17673"/>
                </a:lnTo>
                <a:cubicBezTo>
                  <a:pt x="6480" y="17673"/>
                  <a:pt x="10800" y="21600"/>
                  <a:pt x="10800" y="21600"/>
                </a:cubicBezTo>
                <a:close/>
                <a:moveTo>
                  <a:pt x="15120" y="2945"/>
                </a:moveTo>
                <a:lnTo>
                  <a:pt x="12960" y="2945"/>
                </a:lnTo>
                <a:lnTo>
                  <a:pt x="12960" y="4909"/>
                </a:lnTo>
                <a:lnTo>
                  <a:pt x="15120" y="4909"/>
                </a:lnTo>
                <a:cubicBezTo>
                  <a:pt x="15120" y="4909"/>
                  <a:pt x="15120" y="2945"/>
                  <a:pt x="15120" y="2945"/>
                </a:cubicBezTo>
                <a:close/>
                <a:moveTo>
                  <a:pt x="8100" y="7855"/>
                </a:moveTo>
                <a:lnTo>
                  <a:pt x="10260" y="7855"/>
                </a:lnTo>
                <a:lnTo>
                  <a:pt x="10260" y="5891"/>
                </a:lnTo>
                <a:lnTo>
                  <a:pt x="8100" y="5891"/>
                </a:lnTo>
                <a:cubicBezTo>
                  <a:pt x="8100" y="5891"/>
                  <a:pt x="8100" y="7855"/>
                  <a:pt x="8100" y="7855"/>
                </a:cubicBezTo>
                <a:close/>
                <a:moveTo>
                  <a:pt x="11880" y="2945"/>
                </a:moveTo>
                <a:lnTo>
                  <a:pt x="9720" y="2945"/>
                </a:lnTo>
                <a:lnTo>
                  <a:pt x="9720" y="4909"/>
                </a:lnTo>
                <a:lnTo>
                  <a:pt x="11880" y="4909"/>
                </a:lnTo>
                <a:cubicBezTo>
                  <a:pt x="11880" y="4909"/>
                  <a:pt x="11880" y="2945"/>
                  <a:pt x="11880" y="2945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5" name="Shape 2699"/>
          <p:cNvSpPr/>
          <p:nvPr/>
        </p:nvSpPr>
        <p:spPr>
          <a:xfrm>
            <a:off x="7321279" y="2241650"/>
            <a:ext cx="279328" cy="228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976" y="20400"/>
                </a:moveTo>
                <a:lnTo>
                  <a:pt x="10800" y="13522"/>
                </a:lnTo>
                <a:lnTo>
                  <a:pt x="15623" y="20400"/>
                </a:lnTo>
                <a:cubicBezTo>
                  <a:pt x="15623" y="20400"/>
                  <a:pt x="5976" y="20400"/>
                  <a:pt x="5976" y="20400"/>
                </a:cubicBezTo>
                <a:close/>
                <a:moveTo>
                  <a:pt x="17063" y="20610"/>
                </a:moveTo>
                <a:lnTo>
                  <a:pt x="11172" y="12210"/>
                </a:lnTo>
                <a:lnTo>
                  <a:pt x="11168" y="12214"/>
                </a:lnTo>
                <a:cubicBezTo>
                  <a:pt x="11078" y="12086"/>
                  <a:pt x="10949" y="12000"/>
                  <a:pt x="10800" y="12000"/>
                </a:cubicBezTo>
                <a:cubicBezTo>
                  <a:pt x="10651" y="12000"/>
                  <a:pt x="10521" y="12086"/>
                  <a:pt x="10432" y="12214"/>
                </a:cubicBezTo>
                <a:lnTo>
                  <a:pt x="10427" y="12210"/>
                </a:lnTo>
                <a:lnTo>
                  <a:pt x="4536" y="20610"/>
                </a:lnTo>
                <a:lnTo>
                  <a:pt x="4540" y="20614"/>
                </a:lnTo>
                <a:cubicBezTo>
                  <a:pt x="4467" y="20719"/>
                  <a:pt x="4418" y="20851"/>
                  <a:pt x="4418" y="21000"/>
                </a:cubicBezTo>
                <a:cubicBezTo>
                  <a:pt x="4418" y="21332"/>
                  <a:pt x="4638" y="21600"/>
                  <a:pt x="4909" y="21600"/>
                </a:cubicBezTo>
                <a:lnTo>
                  <a:pt x="16691" y="21600"/>
                </a:lnTo>
                <a:cubicBezTo>
                  <a:pt x="16962" y="21600"/>
                  <a:pt x="17182" y="21332"/>
                  <a:pt x="17182" y="21000"/>
                </a:cubicBezTo>
                <a:cubicBezTo>
                  <a:pt x="17182" y="20851"/>
                  <a:pt x="17133" y="20719"/>
                  <a:pt x="17059" y="20614"/>
                </a:cubicBezTo>
                <a:cubicBezTo>
                  <a:pt x="17059" y="20614"/>
                  <a:pt x="17063" y="20610"/>
                  <a:pt x="17063" y="20610"/>
                </a:cubicBezTo>
                <a:close/>
                <a:moveTo>
                  <a:pt x="21109" y="0"/>
                </a:moveTo>
                <a:lnTo>
                  <a:pt x="491" y="0"/>
                </a:lnTo>
                <a:cubicBezTo>
                  <a:pt x="220" y="0"/>
                  <a:pt x="0" y="269"/>
                  <a:pt x="0" y="600"/>
                </a:cubicBezTo>
                <a:lnTo>
                  <a:pt x="0" y="17400"/>
                </a:lnTo>
                <a:cubicBezTo>
                  <a:pt x="0" y="17732"/>
                  <a:pt x="220" y="18000"/>
                  <a:pt x="491" y="18000"/>
                </a:cubicBezTo>
                <a:lnTo>
                  <a:pt x="4418" y="18000"/>
                </a:lnTo>
                <a:cubicBezTo>
                  <a:pt x="4689" y="18000"/>
                  <a:pt x="4909" y="17732"/>
                  <a:pt x="4909" y="17400"/>
                </a:cubicBezTo>
                <a:cubicBezTo>
                  <a:pt x="4909" y="17068"/>
                  <a:pt x="4689" y="16800"/>
                  <a:pt x="4418" y="16800"/>
                </a:cubicBezTo>
                <a:lnTo>
                  <a:pt x="982" y="16800"/>
                </a:lnTo>
                <a:lnTo>
                  <a:pt x="982" y="1200"/>
                </a:lnTo>
                <a:lnTo>
                  <a:pt x="20618" y="1200"/>
                </a:lnTo>
                <a:lnTo>
                  <a:pt x="20618" y="16800"/>
                </a:lnTo>
                <a:lnTo>
                  <a:pt x="17182" y="16800"/>
                </a:lnTo>
                <a:cubicBezTo>
                  <a:pt x="16911" y="16800"/>
                  <a:pt x="16691" y="17068"/>
                  <a:pt x="16691" y="17400"/>
                </a:cubicBezTo>
                <a:cubicBezTo>
                  <a:pt x="16691" y="17732"/>
                  <a:pt x="16911" y="18000"/>
                  <a:pt x="17182" y="18000"/>
                </a:cubicBezTo>
                <a:lnTo>
                  <a:pt x="21109" y="18000"/>
                </a:lnTo>
                <a:cubicBezTo>
                  <a:pt x="21380" y="18000"/>
                  <a:pt x="21600" y="17732"/>
                  <a:pt x="21600" y="17400"/>
                </a:cubicBezTo>
                <a:lnTo>
                  <a:pt x="21600" y="600"/>
                </a:lnTo>
                <a:cubicBezTo>
                  <a:pt x="21600" y="269"/>
                  <a:pt x="21380" y="0"/>
                  <a:pt x="21109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3" name="Shape 2708"/>
          <p:cNvSpPr/>
          <p:nvPr/>
        </p:nvSpPr>
        <p:spPr>
          <a:xfrm>
            <a:off x="858566" y="382915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8" y="20618"/>
                  <a:pt x="982" y="16222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2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8836" y="13888"/>
                </a:moveTo>
                <a:lnTo>
                  <a:pt x="8836" y="7712"/>
                </a:lnTo>
                <a:lnTo>
                  <a:pt x="14241" y="10800"/>
                </a:lnTo>
                <a:cubicBezTo>
                  <a:pt x="14241" y="10800"/>
                  <a:pt x="8836" y="13888"/>
                  <a:pt x="8836" y="13888"/>
                </a:cubicBezTo>
                <a:close/>
                <a:moveTo>
                  <a:pt x="15520" y="10422"/>
                </a:moveTo>
                <a:lnTo>
                  <a:pt x="15525" y="10416"/>
                </a:lnTo>
                <a:lnTo>
                  <a:pt x="15438" y="10367"/>
                </a:lnTo>
                <a:cubicBezTo>
                  <a:pt x="15425" y="10361"/>
                  <a:pt x="15414" y="10351"/>
                  <a:pt x="15401" y="10346"/>
                </a:cubicBezTo>
                <a:lnTo>
                  <a:pt x="8652" y="6489"/>
                </a:lnTo>
                <a:lnTo>
                  <a:pt x="8647" y="6495"/>
                </a:lnTo>
                <a:cubicBezTo>
                  <a:pt x="8563" y="6428"/>
                  <a:pt x="8461" y="6382"/>
                  <a:pt x="8345" y="6382"/>
                </a:cubicBezTo>
                <a:cubicBezTo>
                  <a:pt x="8075" y="6382"/>
                  <a:pt x="7855" y="6601"/>
                  <a:pt x="7855" y="6873"/>
                </a:cubicBezTo>
                <a:lnTo>
                  <a:pt x="7855" y="14727"/>
                </a:lnTo>
                <a:cubicBezTo>
                  <a:pt x="7855" y="14999"/>
                  <a:pt x="8075" y="15218"/>
                  <a:pt x="8345" y="15218"/>
                </a:cubicBezTo>
                <a:cubicBezTo>
                  <a:pt x="8461" y="15218"/>
                  <a:pt x="8563" y="15172"/>
                  <a:pt x="8647" y="15105"/>
                </a:cubicBezTo>
                <a:lnTo>
                  <a:pt x="8652" y="15111"/>
                </a:lnTo>
                <a:lnTo>
                  <a:pt x="15401" y="11254"/>
                </a:lnTo>
                <a:cubicBezTo>
                  <a:pt x="15414" y="11249"/>
                  <a:pt x="15425" y="11240"/>
                  <a:pt x="15438" y="11233"/>
                </a:cubicBezTo>
                <a:lnTo>
                  <a:pt x="15525" y="11184"/>
                </a:lnTo>
                <a:lnTo>
                  <a:pt x="15520" y="11178"/>
                </a:lnTo>
                <a:cubicBezTo>
                  <a:pt x="15632" y="11088"/>
                  <a:pt x="15709" y="10955"/>
                  <a:pt x="15709" y="10800"/>
                </a:cubicBezTo>
                <a:cubicBezTo>
                  <a:pt x="15709" y="10645"/>
                  <a:pt x="15632" y="10512"/>
                  <a:pt x="15520" y="1042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4" name="Shape 2709"/>
          <p:cNvSpPr/>
          <p:nvPr/>
        </p:nvSpPr>
        <p:spPr>
          <a:xfrm>
            <a:off x="1391827" y="382915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745" y="13745"/>
                </a:moveTo>
                <a:lnTo>
                  <a:pt x="12764" y="13745"/>
                </a:lnTo>
                <a:lnTo>
                  <a:pt x="12764" y="7855"/>
                </a:lnTo>
                <a:lnTo>
                  <a:pt x="13745" y="7855"/>
                </a:lnTo>
                <a:cubicBezTo>
                  <a:pt x="13745" y="7855"/>
                  <a:pt x="13745" y="13745"/>
                  <a:pt x="13745" y="13745"/>
                </a:cubicBezTo>
                <a:close/>
                <a:moveTo>
                  <a:pt x="14236" y="6873"/>
                </a:moveTo>
                <a:lnTo>
                  <a:pt x="12273" y="6873"/>
                </a:lnTo>
                <a:cubicBezTo>
                  <a:pt x="12002" y="6873"/>
                  <a:pt x="11782" y="7092"/>
                  <a:pt x="11782" y="7364"/>
                </a:cubicBezTo>
                <a:lnTo>
                  <a:pt x="11782" y="14236"/>
                </a:lnTo>
                <a:cubicBezTo>
                  <a:pt x="11782" y="14508"/>
                  <a:pt x="12002" y="14727"/>
                  <a:pt x="12273" y="14727"/>
                </a:cubicBezTo>
                <a:lnTo>
                  <a:pt x="14236" y="14727"/>
                </a:lnTo>
                <a:cubicBezTo>
                  <a:pt x="14507" y="14727"/>
                  <a:pt x="14727" y="14508"/>
                  <a:pt x="14727" y="14236"/>
                </a:cubicBezTo>
                <a:lnTo>
                  <a:pt x="14727" y="7364"/>
                </a:lnTo>
                <a:cubicBezTo>
                  <a:pt x="14727" y="7092"/>
                  <a:pt x="14507" y="6873"/>
                  <a:pt x="14236" y="6873"/>
                </a:cubicBezTo>
                <a:moveTo>
                  <a:pt x="10800" y="20618"/>
                </a:moveTo>
                <a:cubicBezTo>
                  <a:pt x="5378" y="20618"/>
                  <a:pt x="982" y="16222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2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8836" y="13745"/>
                </a:moveTo>
                <a:lnTo>
                  <a:pt x="7855" y="13745"/>
                </a:lnTo>
                <a:lnTo>
                  <a:pt x="7855" y="7855"/>
                </a:lnTo>
                <a:lnTo>
                  <a:pt x="8836" y="7855"/>
                </a:lnTo>
                <a:cubicBezTo>
                  <a:pt x="8836" y="7855"/>
                  <a:pt x="8836" y="13745"/>
                  <a:pt x="8836" y="13745"/>
                </a:cubicBezTo>
                <a:close/>
                <a:moveTo>
                  <a:pt x="9327" y="6873"/>
                </a:moveTo>
                <a:lnTo>
                  <a:pt x="7364" y="6873"/>
                </a:lnTo>
                <a:cubicBezTo>
                  <a:pt x="7093" y="6873"/>
                  <a:pt x="6873" y="7092"/>
                  <a:pt x="6873" y="7364"/>
                </a:cubicBezTo>
                <a:lnTo>
                  <a:pt x="6873" y="14236"/>
                </a:lnTo>
                <a:cubicBezTo>
                  <a:pt x="6873" y="14508"/>
                  <a:pt x="7093" y="14727"/>
                  <a:pt x="7364" y="14727"/>
                </a:cubicBezTo>
                <a:lnTo>
                  <a:pt x="9327" y="14727"/>
                </a:lnTo>
                <a:cubicBezTo>
                  <a:pt x="9598" y="14727"/>
                  <a:pt x="9818" y="14508"/>
                  <a:pt x="9818" y="14236"/>
                </a:cubicBezTo>
                <a:lnTo>
                  <a:pt x="9818" y="7364"/>
                </a:lnTo>
                <a:cubicBezTo>
                  <a:pt x="9818" y="7092"/>
                  <a:pt x="9598" y="6873"/>
                  <a:pt x="9327" y="6873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5" name="Shape 2710"/>
          <p:cNvSpPr/>
          <p:nvPr/>
        </p:nvSpPr>
        <p:spPr>
          <a:xfrm>
            <a:off x="1925088" y="382915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745" y="13745"/>
                </a:moveTo>
                <a:lnTo>
                  <a:pt x="7855" y="13745"/>
                </a:lnTo>
                <a:lnTo>
                  <a:pt x="7855" y="7855"/>
                </a:lnTo>
                <a:lnTo>
                  <a:pt x="13745" y="7855"/>
                </a:lnTo>
                <a:cubicBezTo>
                  <a:pt x="13745" y="7855"/>
                  <a:pt x="13745" y="13745"/>
                  <a:pt x="13745" y="13745"/>
                </a:cubicBezTo>
                <a:close/>
                <a:moveTo>
                  <a:pt x="14236" y="6873"/>
                </a:moveTo>
                <a:lnTo>
                  <a:pt x="7364" y="6873"/>
                </a:lnTo>
                <a:cubicBezTo>
                  <a:pt x="7093" y="6873"/>
                  <a:pt x="6873" y="7092"/>
                  <a:pt x="6873" y="7364"/>
                </a:cubicBezTo>
                <a:lnTo>
                  <a:pt x="6873" y="14236"/>
                </a:lnTo>
                <a:cubicBezTo>
                  <a:pt x="6873" y="14508"/>
                  <a:pt x="7093" y="14727"/>
                  <a:pt x="7364" y="14727"/>
                </a:cubicBezTo>
                <a:lnTo>
                  <a:pt x="14236" y="14727"/>
                </a:lnTo>
                <a:cubicBezTo>
                  <a:pt x="14507" y="14727"/>
                  <a:pt x="14727" y="14508"/>
                  <a:pt x="14727" y="14236"/>
                </a:cubicBezTo>
                <a:lnTo>
                  <a:pt x="14727" y="7364"/>
                </a:lnTo>
                <a:cubicBezTo>
                  <a:pt x="14727" y="7092"/>
                  <a:pt x="14507" y="6873"/>
                  <a:pt x="14236" y="6873"/>
                </a:cubicBezTo>
                <a:moveTo>
                  <a:pt x="10800" y="20618"/>
                </a:moveTo>
                <a:cubicBezTo>
                  <a:pt x="5378" y="20618"/>
                  <a:pt x="982" y="16222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2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6" name="Shape 2711"/>
          <p:cNvSpPr/>
          <p:nvPr/>
        </p:nvSpPr>
        <p:spPr>
          <a:xfrm>
            <a:off x="2458349" y="382915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8" y="20618"/>
                  <a:pt x="982" y="16222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2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10800" y="13745"/>
                </a:moveTo>
                <a:cubicBezTo>
                  <a:pt x="9173" y="13745"/>
                  <a:pt x="7855" y="12427"/>
                  <a:pt x="7855" y="10800"/>
                </a:cubicBezTo>
                <a:cubicBezTo>
                  <a:pt x="7855" y="9173"/>
                  <a:pt x="9173" y="7855"/>
                  <a:pt x="10800" y="7855"/>
                </a:cubicBezTo>
                <a:cubicBezTo>
                  <a:pt x="12427" y="7855"/>
                  <a:pt x="13745" y="9173"/>
                  <a:pt x="13745" y="10800"/>
                </a:cubicBezTo>
                <a:cubicBezTo>
                  <a:pt x="13745" y="12427"/>
                  <a:pt x="12427" y="13745"/>
                  <a:pt x="10800" y="13745"/>
                </a:cubicBezTo>
                <a:moveTo>
                  <a:pt x="10800" y="6873"/>
                </a:moveTo>
                <a:cubicBezTo>
                  <a:pt x="8631" y="6873"/>
                  <a:pt x="6873" y="8631"/>
                  <a:pt x="6873" y="10800"/>
                </a:cubicBezTo>
                <a:cubicBezTo>
                  <a:pt x="6873" y="12969"/>
                  <a:pt x="8631" y="14727"/>
                  <a:pt x="10800" y="14727"/>
                </a:cubicBezTo>
                <a:cubicBezTo>
                  <a:pt x="12969" y="14727"/>
                  <a:pt x="14727" y="12969"/>
                  <a:pt x="14727" y="10800"/>
                </a:cubicBezTo>
                <a:cubicBezTo>
                  <a:pt x="14727" y="8631"/>
                  <a:pt x="12969" y="6873"/>
                  <a:pt x="10800" y="6873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7" name="Shape 2712"/>
          <p:cNvSpPr/>
          <p:nvPr/>
        </p:nvSpPr>
        <p:spPr>
          <a:xfrm>
            <a:off x="2991610" y="382915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3888"/>
                </a:moveTo>
                <a:lnTo>
                  <a:pt x="10800" y="7712"/>
                </a:lnTo>
                <a:lnTo>
                  <a:pt x="16204" y="10800"/>
                </a:lnTo>
                <a:cubicBezTo>
                  <a:pt x="16204" y="10800"/>
                  <a:pt x="10800" y="13888"/>
                  <a:pt x="10800" y="13888"/>
                </a:cubicBezTo>
                <a:close/>
                <a:moveTo>
                  <a:pt x="17484" y="10422"/>
                </a:moveTo>
                <a:lnTo>
                  <a:pt x="17489" y="10416"/>
                </a:lnTo>
                <a:lnTo>
                  <a:pt x="17402" y="10367"/>
                </a:lnTo>
                <a:cubicBezTo>
                  <a:pt x="17389" y="10361"/>
                  <a:pt x="17378" y="10351"/>
                  <a:pt x="17365" y="10346"/>
                </a:cubicBezTo>
                <a:lnTo>
                  <a:pt x="10616" y="6489"/>
                </a:lnTo>
                <a:lnTo>
                  <a:pt x="10611" y="6495"/>
                </a:lnTo>
                <a:cubicBezTo>
                  <a:pt x="10527" y="6428"/>
                  <a:pt x="10425" y="6382"/>
                  <a:pt x="10309" y="6382"/>
                </a:cubicBezTo>
                <a:cubicBezTo>
                  <a:pt x="10038" y="6382"/>
                  <a:pt x="9818" y="6601"/>
                  <a:pt x="9818" y="6873"/>
                </a:cubicBezTo>
                <a:lnTo>
                  <a:pt x="9818" y="14727"/>
                </a:lnTo>
                <a:cubicBezTo>
                  <a:pt x="9818" y="14999"/>
                  <a:pt x="10038" y="15218"/>
                  <a:pt x="10309" y="15218"/>
                </a:cubicBezTo>
                <a:cubicBezTo>
                  <a:pt x="10425" y="15218"/>
                  <a:pt x="10527" y="15172"/>
                  <a:pt x="10611" y="15105"/>
                </a:cubicBezTo>
                <a:lnTo>
                  <a:pt x="10616" y="15111"/>
                </a:lnTo>
                <a:lnTo>
                  <a:pt x="17365" y="11254"/>
                </a:lnTo>
                <a:cubicBezTo>
                  <a:pt x="17378" y="11249"/>
                  <a:pt x="17388" y="11239"/>
                  <a:pt x="17401" y="11233"/>
                </a:cubicBezTo>
                <a:lnTo>
                  <a:pt x="17489" y="11184"/>
                </a:lnTo>
                <a:lnTo>
                  <a:pt x="17484" y="11178"/>
                </a:lnTo>
                <a:cubicBezTo>
                  <a:pt x="17596" y="11088"/>
                  <a:pt x="17673" y="10955"/>
                  <a:pt x="17673" y="10800"/>
                </a:cubicBezTo>
                <a:cubicBezTo>
                  <a:pt x="17673" y="10645"/>
                  <a:pt x="17596" y="10512"/>
                  <a:pt x="17484" y="10422"/>
                </a:cubicBezTo>
                <a:moveTo>
                  <a:pt x="10800" y="20618"/>
                </a:moveTo>
                <a:cubicBezTo>
                  <a:pt x="5377" y="20618"/>
                  <a:pt x="982" y="16222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2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6684" y="6495"/>
                </a:moveTo>
                <a:cubicBezTo>
                  <a:pt x="6600" y="6428"/>
                  <a:pt x="6498" y="6382"/>
                  <a:pt x="6382" y="6382"/>
                </a:cubicBezTo>
                <a:cubicBezTo>
                  <a:pt x="6111" y="6382"/>
                  <a:pt x="5891" y="6601"/>
                  <a:pt x="5891" y="6873"/>
                </a:cubicBezTo>
                <a:lnTo>
                  <a:pt x="5891" y="14727"/>
                </a:lnTo>
                <a:cubicBezTo>
                  <a:pt x="5891" y="14999"/>
                  <a:pt x="6111" y="15218"/>
                  <a:pt x="6382" y="15218"/>
                </a:cubicBezTo>
                <a:cubicBezTo>
                  <a:pt x="6498" y="15218"/>
                  <a:pt x="6600" y="15172"/>
                  <a:pt x="6684" y="15105"/>
                </a:cubicBezTo>
                <a:lnTo>
                  <a:pt x="6689" y="15111"/>
                </a:lnTo>
                <a:lnTo>
                  <a:pt x="8836" y="13883"/>
                </a:lnTo>
                <a:lnTo>
                  <a:pt x="8836" y="12766"/>
                </a:lnTo>
                <a:lnTo>
                  <a:pt x="6873" y="13888"/>
                </a:lnTo>
                <a:lnTo>
                  <a:pt x="6873" y="7712"/>
                </a:lnTo>
                <a:lnTo>
                  <a:pt x="8836" y="8834"/>
                </a:lnTo>
                <a:lnTo>
                  <a:pt x="8836" y="7716"/>
                </a:lnTo>
                <a:lnTo>
                  <a:pt x="6689" y="6489"/>
                </a:lnTo>
                <a:cubicBezTo>
                  <a:pt x="6689" y="6489"/>
                  <a:pt x="6684" y="6495"/>
                  <a:pt x="6684" y="6495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8" name="Shape 2713"/>
          <p:cNvSpPr/>
          <p:nvPr/>
        </p:nvSpPr>
        <p:spPr>
          <a:xfrm>
            <a:off x="3524871" y="382915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727" y="14236"/>
                </a:moveTo>
                <a:lnTo>
                  <a:pt x="13745" y="14236"/>
                </a:lnTo>
                <a:lnTo>
                  <a:pt x="13745" y="7364"/>
                </a:lnTo>
                <a:lnTo>
                  <a:pt x="14727" y="7364"/>
                </a:lnTo>
                <a:cubicBezTo>
                  <a:pt x="14727" y="7364"/>
                  <a:pt x="14727" y="14236"/>
                  <a:pt x="14727" y="14236"/>
                </a:cubicBezTo>
                <a:close/>
                <a:moveTo>
                  <a:pt x="6873" y="13888"/>
                </a:moveTo>
                <a:lnTo>
                  <a:pt x="6873" y="7712"/>
                </a:lnTo>
                <a:lnTo>
                  <a:pt x="12277" y="10800"/>
                </a:lnTo>
                <a:cubicBezTo>
                  <a:pt x="12277" y="10800"/>
                  <a:pt x="6873" y="13888"/>
                  <a:pt x="6873" y="13888"/>
                </a:cubicBezTo>
                <a:close/>
                <a:moveTo>
                  <a:pt x="15218" y="6382"/>
                </a:moveTo>
                <a:lnTo>
                  <a:pt x="13255" y="6382"/>
                </a:lnTo>
                <a:cubicBezTo>
                  <a:pt x="12983" y="6382"/>
                  <a:pt x="12764" y="6601"/>
                  <a:pt x="12764" y="6873"/>
                </a:cubicBezTo>
                <a:lnTo>
                  <a:pt x="12764" y="9961"/>
                </a:lnTo>
                <a:lnTo>
                  <a:pt x="6689" y="6489"/>
                </a:lnTo>
                <a:lnTo>
                  <a:pt x="6684" y="6495"/>
                </a:lnTo>
                <a:cubicBezTo>
                  <a:pt x="6600" y="6428"/>
                  <a:pt x="6498" y="6382"/>
                  <a:pt x="6382" y="6382"/>
                </a:cubicBezTo>
                <a:cubicBezTo>
                  <a:pt x="6110" y="6382"/>
                  <a:pt x="5891" y="6601"/>
                  <a:pt x="5891" y="6873"/>
                </a:cubicBezTo>
                <a:lnTo>
                  <a:pt x="5891" y="14727"/>
                </a:lnTo>
                <a:cubicBezTo>
                  <a:pt x="5891" y="14999"/>
                  <a:pt x="6110" y="15218"/>
                  <a:pt x="6382" y="15218"/>
                </a:cubicBezTo>
                <a:cubicBezTo>
                  <a:pt x="6498" y="15218"/>
                  <a:pt x="6600" y="15172"/>
                  <a:pt x="6684" y="15105"/>
                </a:cubicBezTo>
                <a:lnTo>
                  <a:pt x="6689" y="15111"/>
                </a:lnTo>
                <a:lnTo>
                  <a:pt x="12764" y="11639"/>
                </a:lnTo>
                <a:lnTo>
                  <a:pt x="12764" y="14727"/>
                </a:lnTo>
                <a:cubicBezTo>
                  <a:pt x="12764" y="14999"/>
                  <a:pt x="12983" y="15218"/>
                  <a:pt x="13255" y="15218"/>
                </a:cubicBezTo>
                <a:lnTo>
                  <a:pt x="15218" y="15218"/>
                </a:lnTo>
                <a:cubicBezTo>
                  <a:pt x="15490" y="15218"/>
                  <a:pt x="15709" y="14999"/>
                  <a:pt x="15709" y="14727"/>
                </a:cubicBezTo>
                <a:lnTo>
                  <a:pt x="15709" y="6873"/>
                </a:lnTo>
                <a:cubicBezTo>
                  <a:pt x="15709" y="6601"/>
                  <a:pt x="15490" y="6382"/>
                  <a:pt x="15218" y="6382"/>
                </a:cubicBezTo>
                <a:moveTo>
                  <a:pt x="10800" y="20618"/>
                </a:moveTo>
                <a:cubicBezTo>
                  <a:pt x="5378" y="20618"/>
                  <a:pt x="982" y="16222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2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9" name="Shape 2714"/>
          <p:cNvSpPr/>
          <p:nvPr/>
        </p:nvSpPr>
        <p:spPr>
          <a:xfrm>
            <a:off x="4058132" y="382915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8" y="20618"/>
                  <a:pt x="982" y="16222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2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moveTo>
                  <a:pt x="8054" y="9818"/>
                </a:moveTo>
                <a:lnTo>
                  <a:pt x="10800" y="7072"/>
                </a:lnTo>
                <a:lnTo>
                  <a:pt x="13547" y="9818"/>
                </a:lnTo>
                <a:cubicBezTo>
                  <a:pt x="13547" y="9818"/>
                  <a:pt x="8054" y="9818"/>
                  <a:pt x="8054" y="9818"/>
                </a:cubicBezTo>
                <a:close/>
                <a:moveTo>
                  <a:pt x="15111" y="10002"/>
                </a:moveTo>
                <a:lnTo>
                  <a:pt x="15083" y="9975"/>
                </a:lnTo>
                <a:cubicBezTo>
                  <a:pt x="15076" y="9968"/>
                  <a:pt x="15069" y="9960"/>
                  <a:pt x="15061" y="9953"/>
                </a:cubicBezTo>
                <a:lnTo>
                  <a:pt x="11184" y="6075"/>
                </a:lnTo>
                <a:lnTo>
                  <a:pt x="11177" y="6080"/>
                </a:lnTo>
                <a:cubicBezTo>
                  <a:pt x="11088" y="5968"/>
                  <a:pt x="10955" y="5891"/>
                  <a:pt x="10800" y="5891"/>
                </a:cubicBezTo>
                <a:cubicBezTo>
                  <a:pt x="10645" y="5891"/>
                  <a:pt x="10512" y="5968"/>
                  <a:pt x="10422" y="6080"/>
                </a:cubicBezTo>
                <a:lnTo>
                  <a:pt x="10416" y="6075"/>
                </a:lnTo>
                <a:lnTo>
                  <a:pt x="6539" y="9953"/>
                </a:lnTo>
                <a:cubicBezTo>
                  <a:pt x="6531" y="9960"/>
                  <a:pt x="6524" y="9968"/>
                  <a:pt x="6517" y="9975"/>
                </a:cubicBezTo>
                <a:lnTo>
                  <a:pt x="6489" y="10002"/>
                </a:lnTo>
                <a:lnTo>
                  <a:pt x="6495" y="10007"/>
                </a:lnTo>
                <a:cubicBezTo>
                  <a:pt x="6428" y="10091"/>
                  <a:pt x="6382" y="10193"/>
                  <a:pt x="6382" y="10309"/>
                </a:cubicBezTo>
                <a:cubicBezTo>
                  <a:pt x="6382" y="10580"/>
                  <a:pt x="6601" y="10800"/>
                  <a:pt x="6873" y="10800"/>
                </a:cubicBezTo>
                <a:lnTo>
                  <a:pt x="14727" y="10800"/>
                </a:lnTo>
                <a:cubicBezTo>
                  <a:pt x="14999" y="10800"/>
                  <a:pt x="15218" y="10580"/>
                  <a:pt x="15218" y="10309"/>
                </a:cubicBezTo>
                <a:cubicBezTo>
                  <a:pt x="15218" y="10193"/>
                  <a:pt x="15172" y="10091"/>
                  <a:pt x="15105" y="10007"/>
                </a:cubicBezTo>
                <a:cubicBezTo>
                  <a:pt x="15105" y="10007"/>
                  <a:pt x="15111" y="10002"/>
                  <a:pt x="15111" y="10002"/>
                </a:cubicBezTo>
                <a:close/>
                <a:moveTo>
                  <a:pt x="14236" y="13745"/>
                </a:moveTo>
                <a:lnTo>
                  <a:pt x="7364" y="13745"/>
                </a:lnTo>
                <a:lnTo>
                  <a:pt x="7364" y="12764"/>
                </a:lnTo>
                <a:lnTo>
                  <a:pt x="14236" y="12764"/>
                </a:lnTo>
                <a:cubicBezTo>
                  <a:pt x="14236" y="12764"/>
                  <a:pt x="14236" y="13745"/>
                  <a:pt x="14236" y="13745"/>
                </a:cubicBezTo>
                <a:close/>
                <a:moveTo>
                  <a:pt x="14727" y="11782"/>
                </a:moveTo>
                <a:lnTo>
                  <a:pt x="6873" y="11782"/>
                </a:lnTo>
                <a:cubicBezTo>
                  <a:pt x="6601" y="11782"/>
                  <a:pt x="6382" y="12001"/>
                  <a:pt x="6382" y="12273"/>
                </a:cubicBezTo>
                <a:lnTo>
                  <a:pt x="6382" y="14236"/>
                </a:lnTo>
                <a:cubicBezTo>
                  <a:pt x="6382" y="14508"/>
                  <a:pt x="6601" y="14727"/>
                  <a:pt x="6873" y="14727"/>
                </a:cubicBezTo>
                <a:lnTo>
                  <a:pt x="14727" y="14727"/>
                </a:lnTo>
                <a:cubicBezTo>
                  <a:pt x="14999" y="14727"/>
                  <a:pt x="15218" y="14508"/>
                  <a:pt x="15218" y="14236"/>
                </a:cubicBezTo>
                <a:lnTo>
                  <a:pt x="15218" y="12273"/>
                </a:lnTo>
                <a:cubicBezTo>
                  <a:pt x="15218" y="12001"/>
                  <a:pt x="14999" y="11782"/>
                  <a:pt x="14727" y="1178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0" name="Shape 2715"/>
          <p:cNvSpPr/>
          <p:nvPr/>
        </p:nvSpPr>
        <p:spPr>
          <a:xfrm>
            <a:off x="4591393" y="382915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709" y="21600"/>
                </a:moveTo>
                <a:lnTo>
                  <a:pt x="17673" y="21600"/>
                </a:lnTo>
                <a:lnTo>
                  <a:pt x="17673" y="20618"/>
                </a:lnTo>
                <a:lnTo>
                  <a:pt x="15709" y="20618"/>
                </a:lnTo>
                <a:cubicBezTo>
                  <a:pt x="15709" y="20618"/>
                  <a:pt x="15709" y="21600"/>
                  <a:pt x="15709" y="21600"/>
                </a:cubicBezTo>
                <a:close/>
                <a:moveTo>
                  <a:pt x="11782" y="21600"/>
                </a:moveTo>
                <a:lnTo>
                  <a:pt x="13745" y="21600"/>
                </a:lnTo>
                <a:lnTo>
                  <a:pt x="13745" y="20618"/>
                </a:lnTo>
                <a:lnTo>
                  <a:pt x="11782" y="20618"/>
                </a:lnTo>
                <a:cubicBezTo>
                  <a:pt x="11782" y="20618"/>
                  <a:pt x="11782" y="21600"/>
                  <a:pt x="11782" y="21600"/>
                </a:cubicBezTo>
                <a:close/>
                <a:moveTo>
                  <a:pt x="7855" y="982"/>
                </a:moveTo>
                <a:lnTo>
                  <a:pt x="9818" y="982"/>
                </a:lnTo>
                <a:lnTo>
                  <a:pt x="9818" y="0"/>
                </a:lnTo>
                <a:lnTo>
                  <a:pt x="7855" y="0"/>
                </a:lnTo>
                <a:cubicBezTo>
                  <a:pt x="7855" y="0"/>
                  <a:pt x="7855" y="982"/>
                  <a:pt x="7855" y="982"/>
                </a:cubicBezTo>
                <a:close/>
                <a:moveTo>
                  <a:pt x="11782" y="982"/>
                </a:moveTo>
                <a:lnTo>
                  <a:pt x="13745" y="982"/>
                </a:lnTo>
                <a:lnTo>
                  <a:pt x="13745" y="0"/>
                </a:lnTo>
                <a:lnTo>
                  <a:pt x="11782" y="0"/>
                </a:lnTo>
                <a:cubicBezTo>
                  <a:pt x="11782" y="0"/>
                  <a:pt x="11782" y="982"/>
                  <a:pt x="11782" y="982"/>
                </a:cubicBezTo>
                <a:close/>
                <a:moveTo>
                  <a:pt x="15709" y="982"/>
                </a:moveTo>
                <a:lnTo>
                  <a:pt x="17673" y="982"/>
                </a:lnTo>
                <a:lnTo>
                  <a:pt x="17673" y="0"/>
                </a:lnTo>
                <a:lnTo>
                  <a:pt x="15709" y="0"/>
                </a:lnTo>
                <a:cubicBezTo>
                  <a:pt x="15709" y="0"/>
                  <a:pt x="15709" y="982"/>
                  <a:pt x="15709" y="982"/>
                </a:cubicBezTo>
                <a:close/>
                <a:moveTo>
                  <a:pt x="19636" y="20346"/>
                </a:moveTo>
                <a:lnTo>
                  <a:pt x="19636" y="21420"/>
                </a:lnTo>
                <a:cubicBezTo>
                  <a:pt x="20470" y="21123"/>
                  <a:pt x="21128" y="20467"/>
                  <a:pt x="21426" y="19636"/>
                </a:cubicBezTo>
                <a:lnTo>
                  <a:pt x="20350" y="19636"/>
                </a:lnTo>
                <a:cubicBezTo>
                  <a:pt x="20177" y="19929"/>
                  <a:pt x="19931" y="20174"/>
                  <a:pt x="19636" y="20346"/>
                </a:cubicBezTo>
                <a:moveTo>
                  <a:pt x="20618" y="5891"/>
                </a:moveTo>
                <a:lnTo>
                  <a:pt x="21600" y="5891"/>
                </a:lnTo>
                <a:lnTo>
                  <a:pt x="21600" y="3927"/>
                </a:lnTo>
                <a:lnTo>
                  <a:pt x="20618" y="3927"/>
                </a:lnTo>
                <a:cubicBezTo>
                  <a:pt x="20618" y="3927"/>
                  <a:pt x="20618" y="5891"/>
                  <a:pt x="20618" y="5891"/>
                </a:cubicBezTo>
                <a:close/>
                <a:moveTo>
                  <a:pt x="20618" y="9818"/>
                </a:moveTo>
                <a:lnTo>
                  <a:pt x="21600" y="9818"/>
                </a:lnTo>
                <a:lnTo>
                  <a:pt x="21600" y="7855"/>
                </a:lnTo>
                <a:lnTo>
                  <a:pt x="20618" y="7855"/>
                </a:lnTo>
                <a:cubicBezTo>
                  <a:pt x="20618" y="7855"/>
                  <a:pt x="20618" y="9818"/>
                  <a:pt x="20618" y="9818"/>
                </a:cubicBezTo>
                <a:close/>
                <a:moveTo>
                  <a:pt x="20618" y="13745"/>
                </a:moveTo>
                <a:lnTo>
                  <a:pt x="21600" y="13745"/>
                </a:lnTo>
                <a:lnTo>
                  <a:pt x="21600" y="11782"/>
                </a:lnTo>
                <a:lnTo>
                  <a:pt x="20618" y="11782"/>
                </a:lnTo>
                <a:cubicBezTo>
                  <a:pt x="20618" y="11782"/>
                  <a:pt x="20618" y="13745"/>
                  <a:pt x="20618" y="13745"/>
                </a:cubicBezTo>
                <a:close/>
                <a:moveTo>
                  <a:pt x="20618" y="17673"/>
                </a:moveTo>
                <a:lnTo>
                  <a:pt x="21600" y="17673"/>
                </a:lnTo>
                <a:lnTo>
                  <a:pt x="21600" y="15709"/>
                </a:lnTo>
                <a:lnTo>
                  <a:pt x="20618" y="15709"/>
                </a:lnTo>
                <a:cubicBezTo>
                  <a:pt x="20618" y="15709"/>
                  <a:pt x="20618" y="17673"/>
                  <a:pt x="20618" y="17673"/>
                </a:cubicBezTo>
                <a:close/>
                <a:moveTo>
                  <a:pt x="1250" y="19636"/>
                </a:moveTo>
                <a:lnTo>
                  <a:pt x="175" y="19636"/>
                </a:lnTo>
                <a:cubicBezTo>
                  <a:pt x="472" y="20467"/>
                  <a:pt x="1130" y="21123"/>
                  <a:pt x="1964" y="21420"/>
                </a:cubicBezTo>
                <a:lnTo>
                  <a:pt x="1964" y="20346"/>
                </a:lnTo>
                <a:cubicBezTo>
                  <a:pt x="1669" y="20174"/>
                  <a:pt x="1423" y="19929"/>
                  <a:pt x="1250" y="19636"/>
                </a:cubicBezTo>
                <a:moveTo>
                  <a:pt x="20350" y="1964"/>
                </a:moveTo>
                <a:lnTo>
                  <a:pt x="21426" y="1964"/>
                </a:lnTo>
                <a:cubicBezTo>
                  <a:pt x="21128" y="1133"/>
                  <a:pt x="20470" y="477"/>
                  <a:pt x="19636" y="180"/>
                </a:cubicBezTo>
                <a:lnTo>
                  <a:pt x="19636" y="1254"/>
                </a:lnTo>
                <a:cubicBezTo>
                  <a:pt x="19931" y="1426"/>
                  <a:pt x="20177" y="1670"/>
                  <a:pt x="20350" y="1964"/>
                </a:cubicBezTo>
                <a:moveTo>
                  <a:pt x="982" y="15709"/>
                </a:moveTo>
                <a:lnTo>
                  <a:pt x="0" y="15709"/>
                </a:lnTo>
                <a:lnTo>
                  <a:pt x="0" y="17673"/>
                </a:lnTo>
                <a:lnTo>
                  <a:pt x="982" y="17673"/>
                </a:lnTo>
                <a:cubicBezTo>
                  <a:pt x="982" y="17673"/>
                  <a:pt x="982" y="15709"/>
                  <a:pt x="982" y="15709"/>
                </a:cubicBezTo>
                <a:close/>
                <a:moveTo>
                  <a:pt x="982" y="7855"/>
                </a:moveTo>
                <a:lnTo>
                  <a:pt x="0" y="7855"/>
                </a:lnTo>
                <a:lnTo>
                  <a:pt x="0" y="9818"/>
                </a:lnTo>
                <a:lnTo>
                  <a:pt x="982" y="9818"/>
                </a:lnTo>
                <a:cubicBezTo>
                  <a:pt x="982" y="9818"/>
                  <a:pt x="982" y="7855"/>
                  <a:pt x="982" y="7855"/>
                </a:cubicBezTo>
                <a:close/>
                <a:moveTo>
                  <a:pt x="982" y="3927"/>
                </a:moveTo>
                <a:lnTo>
                  <a:pt x="0" y="3927"/>
                </a:lnTo>
                <a:lnTo>
                  <a:pt x="0" y="5891"/>
                </a:lnTo>
                <a:lnTo>
                  <a:pt x="982" y="5891"/>
                </a:lnTo>
                <a:cubicBezTo>
                  <a:pt x="982" y="5891"/>
                  <a:pt x="982" y="3927"/>
                  <a:pt x="982" y="3927"/>
                </a:cubicBezTo>
                <a:close/>
                <a:moveTo>
                  <a:pt x="982" y="11782"/>
                </a:moveTo>
                <a:lnTo>
                  <a:pt x="0" y="11782"/>
                </a:lnTo>
                <a:lnTo>
                  <a:pt x="0" y="13745"/>
                </a:lnTo>
                <a:lnTo>
                  <a:pt x="982" y="13745"/>
                </a:lnTo>
                <a:cubicBezTo>
                  <a:pt x="982" y="13745"/>
                  <a:pt x="982" y="11782"/>
                  <a:pt x="982" y="11782"/>
                </a:cubicBezTo>
                <a:close/>
                <a:moveTo>
                  <a:pt x="3927" y="982"/>
                </a:moveTo>
                <a:lnTo>
                  <a:pt x="5891" y="982"/>
                </a:lnTo>
                <a:lnTo>
                  <a:pt x="5891" y="0"/>
                </a:lnTo>
                <a:lnTo>
                  <a:pt x="3927" y="0"/>
                </a:lnTo>
                <a:cubicBezTo>
                  <a:pt x="3927" y="0"/>
                  <a:pt x="3927" y="982"/>
                  <a:pt x="3927" y="982"/>
                </a:cubicBezTo>
                <a:close/>
                <a:moveTo>
                  <a:pt x="7855" y="21600"/>
                </a:moveTo>
                <a:lnTo>
                  <a:pt x="9818" y="21600"/>
                </a:lnTo>
                <a:lnTo>
                  <a:pt x="9818" y="20618"/>
                </a:lnTo>
                <a:lnTo>
                  <a:pt x="7855" y="20618"/>
                </a:lnTo>
                <a:cubicBezTo>
                  <a:pt x="7855" y="20618"/>
                  <a:pt x="7855" y="21600"/>
                  <a:pt x="7855" y="21600"/>
                </a:cubicBezTo>
                <a:close/>
                <a:moveTo>
                  <a:pt x="3927" y="21600"/>
                </a:moveTo>
                <a:lnTo>
                  <a:pt x="5891" y="21600"/>
                </a:lnTo>
                <a:lnTo>
                  <a:pt x="5891" y="20618"/>
                </a:lnTo>
                <a:lnTo>
                  <a:pt x="3927" y="20618"/>
                </a:lnTo>
                <a:cubicBezTo>
                  <a:pt x="3927" y="20618"/>
                  <a:pt x="3927" y="21600"/>
                  <a:pt x="3927" y="21600"/>
                </a:cubicBezTo>
                <a:close/>
                <a:moveTo>
                  <a:pt x="175" y="1964"/>
                </a:moveTo>
                <a:lnTo>
                  <a:pt x="1250" y="1964"/>
                </a:lnTo>
                <a:cubicBezTo>
                  <a:pt x="1423" y="1670"/>
                  <a:pt x="1669" y="1426"/>
                  <a:pt x="1964" y="1254"/>
                </a:cubicBezTo>
                <a:lnTo>
                  <a:pt x="1964" y="180"/>
                </a:lnTo>
                <a:cubicBezTo>
                  <a:pt x="1130" y="477"/>
                  <a:pt x="472" y="1133"/>
                  <a:pt x="175" y="1964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1" name="Shape 2716"/>
          <p:cNvSpPr/>
          <p:nvPr/>
        </p:nvSpPr>
        <p:spPr>
          <a:xfrm>
            <a:off x="5124654" y="382915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745" y="13745"/>
                </a:moveTo>
                <a:lnTo>
                  <a:pt x="7855" y="13745"/>
                </a:lnTo>
                <a:lnTo>
                  <a:pt x="7855" y="7855"/>
                </a:lnTo>
                <a:lnTo>
                  <a:pt x="13745" y="7855"/>
                </a:lnTo>
                <a:cubicBezTo>
                  <a:pt x="13745" y="7855"/>
                  <a:pt x="13745" y="13745"/>
                  <a:pt x="13745" y="13745"/>
                </a:cubicBezTo>
                <a:close/>
                <a:moveTo>
                  <a:pt x="14236" y="6873"/>
                </a:moveTo>
                <a:lnTo>
                  <a:pt x="7364" y="6873"/>
                </a:lnTo>
                <a:cubicBezTo>
                  <a:pt x="7092" y="6873"/>
                  <a:pt x="6873" y="7092"/>
                  <a:pt x="6873" y="7364"/>
                </a:cubicBezTo>
                <a:lnTo>
                  <a:pt x="6873" y="14236"/>
                </a:lnTo>
                <a:cubicBezTo>
                  <a:pt x="6873" y="14508"/>
                  <a:pt x="7092" y="14727"/>
                  <a:pt x="7364" y="14727"/>
                </a:cubicBezTo>
                <a:lnTo>
                  <a:pt x="14236" y="14727"/>
                </a:lnTo>
                <a:cubicBezTo>
                  <a:pt x="14508" y="14727"/>
                  <a:pt x="14727" y="14508"/>
                  <a:pt x="14727" y="14236"/>
                </a:cubicBezTo>
                <a:lnTo>
                  <a:pt x="14727" y="7364"/>
                </a:lnTo>
                <a:cubicBezTo>
                  <a:pt x="14727" y="7092"/>
                  <a:pt x="14508" y="6873"/>
                  <a:pt x="14236" y="6873"/>
                </a:cubicBezTo>
                <a:moveTo>
                  <a:pt x="7855" y="21600"/>
                </a:moveTo>
                <a:lnTo>
                  <a:pt x="9818" y="21600"/>
                </a:lnTo>
                <a:lnTo>
                  <a:pt x="9818" y="20618"/>
                </a:lnTo>
                <a:lnTo>
                  <a:pt x="7855" y="20618"/>
                </a:lnTo>
                <a:cubicBezTo>
                  <a:pt x="7855" y="20618"/>
                  <a:pt x="7855" y="21600"/>
                  <a:pt x="7855" y="21600"/>
                </a:cubicBezTo>
                <a:close/>
                <a:moveTo>
                  <a:pt x="15709" y="21600"/>
                </a:moveTo>
                <a:lnTo>
                  <a:pt x="17673" y="21600"/>
                </a:lnTo>
                <a:lnTo>
                  <a:pt x="17673" y="20618"/>
                </a:lnTo>
                <a:lnTo>
                  <a:pt x="15709" y="20618"/>
                </a:lnTo>
                <a:cubicBezTo>
                  <a:pt x="15709" y="20618"/>
                  <a:pt x="15709" y="21600"/>
                  <a:pt x="15709" y="21600"/>
                </a:cubicBezTo>
                <a:close/>
                <a:moveTo>
                  <a:pt x="11782" y="21600"/>
                </a:moveTo>
                <a:lnTo>
                  <a:pt x="13745" y="21600"/>
                </a:lnTo>
                <a:lnTo>
                  <a:pt x="13745" y="20618"/>
                </a:lnTo>
                <a:lnTo>
                  <a:pt x="11782" y="20618"/>
                </a:lnTo>
                <a:cubicBezTo>
                  <a:pt x="11782" y="20618"/>
                  <a:pt x="11782" y="21600"/>
                  <a:pt x="11782" y="21600"/>
                </a:cubicBezTo>
                <a:close/>
                <a:moveTo>
                  <a:pt x="19636" y="20346"/>
                </a:moveTo>
                <a:lnTo>
                  <a:pt x="19636" y="21420"/>
                </a:lnTo>
                <a:cubicBezTo>
                  <a:pt x="20470" y="21123"/>
                  <a:pt x="21128" y="20467"/>
                  <a:pt x="21426" y="19636"/>
                </a:cubicBezTo>
                <a:lnTo>
                  <a:pt x="20350" y="19636"/>
                </a:lnTo>
                <a:cubicBezTo>
                  <a:pt x="20177" y="19929"/>
                  <a:pt x="19931" y="20174"/>
                  <a:pt x="19636" y="20346"/>
                </a:cubicBezTo>
                <a:moveTo>
                  <a:pt x="20618" y="5891"/>
                </a:moveTo>
                <a:lnTo>
                  <a:pt x="21600" y="5891"/>
                </a:lnTo>
                <a:lnTo>
                  <a:pt x="21600" y="3927"/>
                </a:lnTo>
                <a:lnTo>
                  <a:pt x="20618" y="3927"/>
                </a:lnTo>
                <a:cubicBezTo>
                  <a:pt x="20618" y="3927"/>
                  <a:pt x="20618" y="5891"/>
                  <a:pt x="20618" y="5891"/>
                </a:cubicBezTo>
                <a:close/>
                <a:moveTo>
                  <a:pt x="20618" y="9818"/>
                </a:moveTo>
                <a:lnTo>
                  <a:pt x="21600" y="9818"/>
                </a:lnTo>
                <a:lnTo>
                  <a:pt x="21600" y="7855"/>
                </a:lnTo>
                <a:lnTo>
                  <a:pt x="20618" y="7855"/>
                </a:lnTo>
                <a:cubicBezTo>
                  <a:pt x="20618" y="7855"/>
                  <a:pt x="20618" y="9818"/>
                  <a:pt x="20618" y="9818"/>
                </a:cubicBezTo>
                <a:close/>
                <a:moveTo>
                  <a:pt x="20618" y="17673"/>
                </a:moveTo>
                <a:lnTo>
                  <a:pt x="21600" y="17673"/>
                </a:lnTo>
                <a:lnTo>
                  <a:pt x="21600" y="15709"/>
                </a:lnTo>
                <a:lnTo>
                  <a:pt x="20618" y="15709"/>
                </a:lnTo>
                <a:cubicBezTo>
                  <a:pt x="20618" y="15709"/>
                  <a:pt x="20618" y="17673"/>
                  <a:pt x="20618" y="17673"/>
                </a:cubicBezTo>
                <a:close/>
                <a:moveTo>
                  <a:pt x="15709" y="982"/>
                </a:moveTo>
                <a:lnTo>
                  <a:pt x="17673" y="982"/>
                </a:lnTo>
                <a:lnTo>
                  <a:pt x="17673" y="0"/>
                </a:lnTo>
                <a:lnTo>
                  <a:pt x="15709" y="0"/>
                </a:lnTo>
                <a:cubicBezTo>
                  <a:pt x="15709" y="0"/>
                  <a:pt x="15709" y="982"/>
                  <a:pt x="15709" y="982"/>
                </a:cubicBezTo>
                <a:close/>
                <a:moveTo>
                  <a:pt x="3927" y="982"/>
                </a:moveTo>
                <a:lnTo>
                  <a:pt x="5891" y="982"/>
                </a:lnTo>
                <a:lnTo>
                  <a:pt x="5891" y="0"/>
                </a:lnTo>
                <a:lnTo>
                  <a:pt x="3927" y="0"/>
                </a:lnTo>
                <a:cubicBezTo>
                  <a:pt x="3927" y="0"/>
                  <a:pt x="3927" y="982"/>
                  <a:pt x="3927" y="982"/>
                </a:cubicBezTo>
                <a:close/>
                <a:moveTo>
                  <a:pt x="20618" y="13745"/>
                </a:moveTo>
                <a:lnTo>
                  <a:pt x="21600" y="13745"/>
                </a:lnTo>
                <a:lnTo>
                  <a:pt x="21600" y="11782"/>
                </a:lnTo>
                <a:lnTo>
                  <a:pt x="20618" y="11782"/>
                </a:lnTo>
                <a:cubicBezTo>
                  <a:pt x="20618" y="11782"/>
                  <a:pt x="20618" y="13745"/>
                  <a:pt x="20618" y="13745"/>
                </a:cubicBezTo>
                <a:close/>
                <a:moveTo>
                  <a:pt x="982" y="7855"/>
                </a:moveTo>
                <a:lnTo>
                  <a:pt x="0" y="7855"/>
                </a:lnTo>
                <a:lnTo>
                  <a:pt x="0" y="9818"/>
                </a:lnTo>
                <a:lnTo>
                  <a:pt x="982" y="9818"/>
                </a:lnTo>
                <a:cubicBezTo>
                  <a:pt x="982" y="9818"/>
                  <a:pt x="982" y="7855"/>
                  <a:pt x="982" y="7855"/>
                </a:cubicBezTo>
                <a:close/>
                <a:moveTo>
                  <a:pt x="9818" y="0"/>
                </a:moveTo>
                <a:lnTo>
                  <a:pt x="7855" y="0"/>
                </a:lnTo>
                <a:lnTo>
                  <a:pt x="7855" y="982"/>
                </a:lnTo>
                <a:lnTo>
                  <a:pt x="9818" y="982"/>
                </a:lnTo>
                <a:cubicBezTo>
                  <a:pt x="9818" y="982"/>
                  <a:pt x="9818" y="0"/>
                  <a:pt x="9818" y="0"/>
                </a:cubicBezTo>
                <a:close/>
                <a:moveTo>
                  <a:pt x="982" y="3927"/>
                </a:moveTo>
                <a:lnTo>
                  <a:pt x="0" y="3927"/>
                </a:lnTo>
                <a:lnTo>
                  <a:pt x="0" y="5891"/>
                </a:lnTo>
                <a:lnTo>
                  <a:pt x="982" y="5891"/>
                </a:lnTo>
                <a:cubicBezTo>
                  <a:pt x="982" y="5891"/>
                  <a:pt x="982" y="3927"/>
                  <a:pt x="982" y="3927"/>
                </a:cubicBezTo>
                <a:close/>
                <a:moveTo>
                  <a:pt x="20350" y="1964"/>
                </a:moveTo>
                <a:lnTo>
                  <a:pt x="21426" y="1964"/>
                </a:lnTo>
                <a:cubicBezTo>
                  <a:pt x="21128" y="1133"/>
                  <a:pt x="20470" y="477"/>
                  <a:pt x="19636" y="180"/>
                </a:cubicBezTo>
                <a:lnTo>
                  <a:pt x="19636" y="1254"/>
                </a:lnTo>
                <a:cubicBezTo>
                  <a:pt x="19931" y="1426"/>
                  <a:pt x="20177" y="1670"/>
                  <a:pt x="20350" y="1964"/>
                </a:cubicBezTo>
                <a:moveTo>
                  <a:pt x="13745" y="0"/>
                </a:moveTo>
                <a:lnTo>
                  <a:pt x="11782" y="0"/>
                </a:lnTo>
                <a:lnTo>
                  <a:pt x="11782" y="982"/>
                </a:lnTo>
                <a:lnTo>
                  <a:pt x="13745" y="982"/>
                </a:lnTo>
                <a:cubicBezTo>
                  <a:pt x="13745" y="982"/>
                  <a:pt x="13745" y="0"/>
                  <a:pt x="13745" y="0"/>
                </a:cubicBezTo>
                <a:close/>
                <a:moveTo>
                  <a:pt x="3927" y="21600"/>
                </a:moveTo>
                <a:lnTo>
                  <a:pt x="5891" y="21600"/>
                </a:lnTo>
                <a:lnTo>
                  <a:pt x="5891" y="20618"/>
                </a:lnTo>
                <a:lnTo>
                  <a:pt x="3927" y="20618"/>
                </a:lnTo>
                <a:cubicBezTo>
                  <a:pt x="3927" y="20618"/>
                  <a:pt x="3927" y="21600"/>
                  <a:pt x="3927" y="21600"/>
                </a:cubicBezTo>
                <a:close/>
                <a:moveTo>
                  <a:pt x="1250" y="19636"/>
                </a:moveTo>
                <a:lnTo>
                  <a:pt x="175" y="19636"/>
                </a:lnTo>
                <a:cubicBezTo>
                  <a:pt x="472" y="20467"/>
                  <a:pt x="1130" y="21123"/>
                  <a:pt x="1964" y="21420"/>
                </a:cubicBezTo>
                <a:lnTo>
                  <a:pt x="1964" y="20346"/>
                </a:lnTo>
                <a:cubicBezTo>
                  <a:pt x="1669" y="20174"/>
                  <a:pt x="1423" y="19929"/>
                  <a:pt x="1250" y="19636"/>
                </a:cubicBezTo>
                <a:moveTo>
                  <a:pt x="175" y="1964"/>
                </a:moveTo>
                <a:lnTo>
                  <a:pt x="1250" y="1964"/>
                </a:lnTo>
                <a:cubicBezTo>
                  <a:pt x="1423" y="1670"/>
                  <a:pt x="1669" y="1426"/>
                  <a:pt x="1964" y="1254"/>
                </a:cubicBezTo>
                <a:lnTo>
                  <a:pt x="1964" y="180"/>
                </a:lnTo>
                <a:cubicBezTo>
                  <a:pt x="1130" y="477"/>
                  <a:pt x="472" y="1133"/>
                  <a:pt x="175" y="1964"/>
                </a:cubicBezTo>
                <a:moveTo>
                  <a:pt x="982" y="15709"/>
                </a:moveTo>
                <a:lnTo>
                  <a:pt x="0" y="15709"/>
                </a:lnTo>
                <a:lnTo>
                  <a:pt x="0" y="17673"/>
                </a:lnTo>
                <a:lnTo>
                  <a:pt x="982" y="17673"/>
                </a:lnTo>
                <a:cubicBezTo>
                  <a:pt x="982" y="17673"/>
                  <a:pt x="982" y="15709"/>
                  <a:pt x="982" y="15709"/>
                </a:cubicBezTo>
                <a:close/>
                <a:moveTo>
                  <a:pt x="982" y="11782"/>
                </a:moveTo>
                <a:lnTo>
                  <a:pt x="0" y="11782"/>
                </a:lnTo>
                <a:lnTo>
                  <a:pt x="0" y="13745"/>
                </a:lnTo>
                <a:lnTo>
                  <a:pt x="982" y="13745"/>
                </a:lnTo>
                <a:cubicBezTo>
                  <a:pt x="982" y="13745"/>
                  <a:pt x="982" y="11782"/>
                  <a:pt x="982" y="11782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2" name="Shape 2717"/>
          <p:cNvSpPr/>
          <p:nvPr/>
        </p:nvSpPr>
        <p:spPr>
          <a:xfrm>
            <a:off x="5657915" y="382915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727" y="11782"/>
                </a:moveTo>
                <a:cubicBezTo>
                  <a:pt x="14592" y="11782"/>
                  <a:pt x="14469" y="11837"/>
                  <a:pt x="14380" y="11926"/>
                </a:cubicBezTo>
                <a:lnTo>
                  <a:pt x="11291" y="15015"/>
                </a:lnTo>
                <a:lnTo>
                  <a:pt x="11291" y="5400"/>
                </a:lnTo>
                <a:cubicBezTo>
                  <a:pt x="11291" y="5129"/>
                  <a:pt x="11071" y="4909"/>
                  <a:pt x="10800" y="4909"/>
                </a:cubicBezTo>
                <a:cubicBezTo>
                  <a:pt x="10529" y="4909"/>
                  <a:pt x="10309" y="5129"/>
                  <a:pt x="10309" y="5400"/>
                </a:cubicBezTo>
                <a:lnTo>
                  <a:pt x="10309" y="15015"/>
                </a:lnTo>
                <a:lnTo>
                  <a:pt x="7220" y="11926"/>
                </a:lnTo>
                <a:cubicBezTo>
                  <a:pt x="7131" y="11837"/>
                  <a:pt x="7008" y="11782"/>
                  <a:pt x="6873" y="11782"/>
                </a:cubicBezTo>
                <a:cubicBezTo>
                  <a:pt x="6601" y="11782"/>
                  <a:pt x="6382" y="12001"/>
                  <a:pt x="6382" y="12273"/>
                </a:cubicBezTo>
                <a:cubicBezTo>
                  <a:pt x="6382" y="12408"/>
                  <a:pt x="6437" y="12531"/>
                  <a:pt x="6526" y="12620"/>
                </a:cubicBezTo>
                <a:lnTo>
                  <a:pt x="10453" y="16547"/>
                </a:lnTo>
                <a:cubicBezTo>
                  <a:pt x="10542" y="16636"/>
                  <a:pt x="10664" y="16691"/>
                  <a:pt x="10800" y="16691"/>
                </a:cubicBezTo>
                <a:cubicBezTo>
                  <a:pt x="10936" y="16691"/>
                  <a:pt x="11058" y="16636"/>
                  <a:pt x="11147" y="16547"/>
                </a:cubicBezTo>
                <a:lnTo>
                  <a:pt x="15074" y="12620"/>
                </a:lnTo>
                <a:cubicBezTo>
                  <a:pt x="15163" y="12531"/>
                  <a:pt x="15218" y="12408"/>
                  <a:pt x="15218" y="12273"/>
                </a:cubicBezTo>
                <a:cubicBezTo>
                  <a:pt x="15218" y="12001"/>
                  <a:pt x="14999" y="11782"/>
                  <a:pt x="14727" y="11782"/>
                </a:cubicBezTo>
                <a:moveTo>
                  <a:pt x="11782" y="21600"/>
                </a:moveTo>
                <a:lnTo>
                  <a:pt x="13745" y="21600"/>
                </a:lnTo>
                <a:lnTo>
                  <a:pt x="13745" y="20618"/>
                </a:lnTo>
                <a:lnTo>
                  <a:pt x="11782" y="20618"/>
                </a:lnTo>
                <a:cubicBezTo>
                  <a:pt x="11782" y="20618"/>
                  <a:pt x="11782" y="21600"/>
                  <a:pt x="11782" y="21600"/>
                </a:cubicBezTo>
                <a:close/>
                <a:moveTo>
                  <a:pt x="7855" y="21600"/>
                </a:moveTo>
                <a:lnTo>
                  <a:pt x="9818" y="21600"/>
                </a:lnTo>
                <a:lnTo>
                  <a:pt x="9818" y="20618"/>
                </a:lnTo>
                <a:lnTo>
                  <a:pt x="7855" y="20618"/>
                </a:lnTo>
                <a:cubicBezTo>
                  <a:pt x="7855" y="20618"/>
                  <a:pt x="7855" y="21600"/>
                  <a:pt x="7855" y="21600"/>
                </a:cubicBezTo>
                <a:close/>
                <a:moveTo>
                  <a:pt x="15709" y="21600"/>
                </a:moveTo>
                <a:lnTo>
                  <a:pt x="17673" y="21600"/>
                </a:lnTo>
                <a:lnTo>
                  <a:pt x="17673" y="20618"/>
                </a:lnTo>
                <a:lnTo>
                  <a:pt x="15709" y="20618"/>
                </a:lnTo>
                <a:cubicBezTo>
                  <a:pt x="15709" y="20618"/>
                  <a:pt x="15709" y="21600"/>
                  <a:pt x="15709" y="21600"/>
                </a:cubicBezTo>
                <a:close/>
                <a:moveTo>
                  <a:pt x="20618" y="9818"/>
                </a:moveTo>
                <a:lnTo>
                  <a:pt x="21600" y="9818"/>
                </a:lnTo>
                <a:lnTo>
                  <a:pt x="21600" y="7855"/>
                </a:lnTo>
                <a:lnTo>
                  <a:pt x="20618" y="7855"/>
                </a:lnTo>
                <a:cubicBezTo>
                  <a:pt x="20618" y="7855"/>
                  <a:pt x="20618" y="9818"/>
                  <a:pt x="20618" y="9818"/>
                </a:cubicBezTo>
                <a:close/>
                <a:moveTo>
                  <a:pt x="3927" y="982"/>
                </a:moveTo>
                <a:lnTo>
                  <a:pt x="5891" y="982"/>
                </a:lnTo>
                <a:lnTo>
                  <a:pt x="5891" y="0"/>
                </a:lnTo>
                <a:lnTo>
                  <a:pt x="3927" y="0"/>
                </a:lnTo>
                <a:cubicBezTo>
                  <a:pt x="3927" y="0"/>
                  <a:pt x="3927" y="982"/>
                  <a:pt x="3927" y="982"/>
                </a:cubicBezTo>
                <a:close/>
                <a:moveTo>
                  <a:pt x="19636" y="20346"/>
                </a:moveTo>
                <a:lnTo>
                  <a:pt x="19636" y="21420"/>
                </a:lnTo>
                <a:cubicBezTo>
                  <a:pt x="20470" y="21123"/>
                  <a:pt x="21128" y="20467"/>
                  <a:pt x="21426" y="19636"/>
                </a:cubicBezTo>
                <a:lnTo>
                  <a:pt x="20350" y="19636"/>
                </a:lnTo>
                <a:cubicBezTo>
                  <a:pt x="20177" y="19929"/>
                  <a:pt x="19931" y="20174"/>
                  <a:pt x="19636" y="20346"/>
                </a:cubicBezTo>
                <a:moveTo>
                  <a:pt x="20618" y="5891"/>
                </a:moveTo>
                <a:lnTo>
                  <a:pt x="21600" y="5891"/>
                </a:lnTo>
                <a:lnTo>
                  <a:pt x="21600" y="3927"/>
                </a:lnTo>
                <a:lnTo>
                  <a:pt x="20618" y="3927"/>
                </a:lnTo>
                <a:cubicBezTo>
                  <a:pt x="20618" y="3927"/>
                  <a:pt x="20618" y="5891"/>
                  <a:pt x="20618" y="5891"/>
                </a:cubicBezTo>
                <a:close/>
                <a:moveTo>
                  <a:pt x="20618" y="17673"/>
                </a:moveTo>
                <a:lnTo>
                  <a:pt x="21600" y="17673"/>
                </a:lnTo>
                <a:lnTo>
                  <a:pt x="21600" y="15709"/>
                </a:lnTo>
                <a:lnTo>
                  <a:pt x="20618" y="15709"/>
                </a:lnTo>
                <a:cubicBezTo>
                  <a:pt x="20618" y="15709"/>
                  <a:pt x="20618" y="17673"/>
                  <a:pt x="20618" y="17673"/>
                </a:cubicBezTo>
                <a:close/>
                <a:moveTo>
                  <a:pt x="20618" y="13745"/>
                </a:moveTo>
                <a:lnTo>
                  <a:pt x="21600" y="13745"/>
                </a:lnTo>
                <a:lnTo>
                  <a:pt x="21600" y="11782"/>
                </a:lnTo>
                <a:lnTo>
                  <a:pt x="20618" y="11782"/>
                </a:lnTo>
                <a:cubicBezTo>
                  <a:pt x="20618" y="11782"/>
                  <a:pt x="20618" y="13745"/>
                  <a:pt x="20618" y="13745"/>
                </a:cubicBezTo>
                <a:close/>
                <a:moveTo>
                  <a:pt x="15709" y="982"/>
                </a:moveTo>
                <a:lnTo>
                  <a:pt x="17673" y="982"/>
                </a:lnTo>
                <a:lnTo>
                  <a:pt x="17673" y="0"/>
                </a:lnTo>
                <a:lnTo>
                  <a:pt x="15709" y="0"/>
                </a:lnTo>
                <a:cubicBezTo>
                  <a:pt x="15709" y="0"/>
                  <a:pt x="15709" y="982"/>
                  <a:pt x="15709" y="982"/>
                </a:cubicBezTo>
                <a:close/>
                <a:moveTo>
                  <a:pt x="982" y="3927"/>
                </a:moveTo>
                <a:lnTo>
                  <a:pt x="0" y="3927"/>
                </a:lnTo>
                <a:lnTo>
                  <a:pt x="0" y="5891"/>
                </a:lnTo>
                <a:lnTo>
                  <a:pt x="982" y="5891"/>
                </a:lnTo>
                <a:cubicBezTo>
                  <a:pt x="982" y="5891"/>
                  <a:pt x="982" y="3927"/>
                  <a:pt x="982" y="3927"/>
                </a:cubicBezTo>
                <a:close/>
                <a:moveTo>
                  <a:pt x="9818" y="0"/>
                </a:moveTo>
                <a:lnTo>
                  <a:pt x="7855" y="0"/>
                </a:lnTo>
                <a:lnTo>
                  <a:pt x="7855" y="982"/>
                </a:lnTo>
                <a:lnTo>
                  <a:pt x="9818" y="982"/>
                </a:lnTo>
                <a:cubicBezTo>
                  <a:pt x="9818" y="982"/>
                  <a:pt x="9818" y="0"/>
                  <a:pt x="9818" y="0"/>
                </a:cubicBezTo>
                <a:close/>
                <a:moveTo>
                  <a:pt x="20350" y="1964"/>
                </a:moveTo>
                <a:lnTo>
                  <a:pt x="21426" y="1964"/>
                </a:lnTo>
                <a:cubicBezTo>
                  <a:pt x="21128" y="1133"/>
                  <a:pt x="20470" y="477"/>
                  <a:pt x="19636" y="180"/>
                </a:cubicBezTo>
                <a:lnTo>
                  <a:pt x="19636" y="1254"/>
                </a:lnTo>
                <a:cubicBezTo>
                  <a:pt x="19931" y="1426"/>
                  <a:pt x="20177" y="1670"/>
                  <a:pt x="20350" y="1964"/>
                </a:cubicBezTo>
                <a:moveTo>
                  <a:pt x="982" y="7855"/>
                </a:moveTo>
                <a:lnTo>
                  <a:pt x="0" y="7855"/>
                </a:lnTo>
                <a:lnTo>
                  <a:pt x="0" y="9818"/>
                </a:lnTo>
                <a:lnTo>
                  <a:pt x="982" y="9818"/>
                </a:lnTo>
                <a:cubicBezTo>
                  <a:pt x="982" y="9818"/>
                  <a:pt x="982" y="7855"/>
                  <a:pt x="982" y="7855"/>
                </a:cubicBezTo>
                <a:close/>
                <a:moveTo>
                  <a:pt x="13745" y="0"/>
                </a:moveTo>
                <a:lnTo>
                  <a:pt x="11782" y="0"/>
                </a:lnTo>
                <a:lnTo>
                  <a:pt x="11782" y="982"/>
                </a:lnTo>
                <a:lnTo>
                  <a:pt x="13745" y="982"/>
                </a:lnTo>
                <a:cubicBezTo>
                  <a:pt x="13745" y="982"/>
                  <a:pt x="13745" y="0"/>
                  <a:pt x="13745" y="0"/>
                </a:cubicBezTo>
                <a:close/>
                <a:moveTo>
                  <a:pt x="982" y="11782"/>
                </a:moveTo>
                <a:lnTo>
                  <a:pt x="0" y="11782"/>
                </a:lnTo>
                <a:lnTo>
                  <a:pt x="0" y="13745"/>
                </a:lnTo>
                <a:lnTo>
                  <a:pt x="982" y="13745"/>
                </a:lnTo>
                <a:cubicBezTo>
                  <a:pt x="982" y="13745"/>
                  <a:pt x="982" y="11782"/>
                  <a:pt x="982" y="11782"/>
                </a:cubicBezTo>
                <a:close/>
                <a:moveTo>
                  <a:pt x="175" y="1964"/>
                </a:moveTo>
                <a:lnTo>
                  <a:pt x="1250" y="1964"/>
                </a:lnTo>
                <a:cubicBezTo>
                  <a:pt x="1423" y="1670"/>
                  <a:pt x="1669" y="1426"/>
                  <a:pt x="1964" y="1254"/>
                </a:cubicBezTo>
                <a:lnTo>
                  <a:pt x="1964" y="180"/>
                </a:lnTo>
                <a:cubicBezTo>
                  <a:pt x="1130" y="477"/>
                  <a:pt x="472" y="1133"/>
                  <a:pt x="175" y="1964"/>
                </a:cubicBezTo>
                <a:moveTo>
                  <a:pt x="1250" y="19636"/>
                </a:moveTo>
                <a:lnTo>
                  <a:pt x="175" y="19636"/>
                </a:lnTo>
                <a:cubicBezTo>
                  <a:pt x="472" y="20467"/>
                  <a:pt x="1130" y="21123"/>
                  <a:pt x="1964" y="21420"/>
                </a:cubicBezTo>
                <a:lnTo>
                  <a:pt x="1964" y="20346"/>
                </a:lnTo>
                <a:cubicBezTo>
                  <a:pt x="1669" y="20174"/>
                  <a:pt x="1423" y="19929"/>
                  <a:pt x="1250" y="19636"/>
                </a:cubicBezTo>
                <a:moveTo>
                  <a:pt x="3927" y="21600"/>
                </a:moveTo>
                <a:lnTo>
                  <a:pt x="5891" y="21600"/>
                </a:lnTo>
                <a:lnTo>
                  <a:pt x="5891" y="20618"/>
                </a:lnTo>
                <a:lnTo>
                  <a:pt x="3927" y="20618"/>
                </a:lnTo>
                <a:cubicBezTo>
                  <a:pt x="3927" y="20618"/>
                  <a:pt x="3927" y="21600"/>
                  <a:pt x="3927" y="21600"/>
                </a:cubicBezTo>
                <a:close/>
                <a:moveTo>
                  <a:pt x="982" y="15709"/>
                </a:moveTo>
                <a:lnTo>
                  <a:pt x="0" y="15709"/>
                </a:lnTo>
                <a:lnTo>
                  <a:pt x="0" y="17673"/>
                </a:lnTo>
                <a:lnTo>
                  <a:pt x="982" y="17673"/>
                </a:lnTo>
                <a:cubicBezTo>
                  <a:pt x="982" y="17673"/>
                  <a:pt x="982" y="15709"/>
                  <a:pt x="982" y="15709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3" name="Shape 2718"/>
          <p:cNvSpPr/>
          <p:nvPr/>
        </p:nvSpPr>
        <p:spPr>
          <a:xfrm>
            <a:off x="858566" y="436241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927" y="982"/>
                </a:moveTo>
                <a:lnTo>
                  <a:pt x="5891" y="982"/>
                </a:lnTo>
                <a:lnTo>
                  <a:pt x="5891" y="0"/>
                </a:lnTo>
                <a:lnTo>
                  <a:pt x="3927" y="0"/>
                </a:lnTo>
                <a:cubicBezTo>
                  <a:pt x="3927" y="0"/>
                  <a:pt x="3927" y="982"/>
                  <a:pt x="3927" y="982"/>
                </a:cubicBezTo>
                <a:close/>
                <a:moveTo>
                  <a:pt x="11782" y="21600"/>
                </a:moveTo>
                <a:lnTo>
                  <a:pt x="13745" y="21600"/>
                </a:lnTo>
                <a:lnTo>
                  <a:pt x="13745" y="20618"/>
                </a:lnTo>
                <a:lnTo>
                  <a:pt x="11782" y="20618"/>
                </a:lnTo>
                <a:cubicBezTo>
                  <a:pt x="11782" y="20618"/>
                  <a:pt x="11782" y="21600"/>
                  <a:pt x="11782" y="21600"/>
                </a:cubicBezTo>
                <a:close/>
                <a:moveTo>
                  <a:pt x="15709" y="21600"/>
                </a:moveTo>
                <a:lnTo>
                  <a:pt x="17673" y="21600"/>
                </a:lnTo>
                <a:lnTo>
                  <a:pt x="17673" y="20618"/>
                </a:lnTo>
                <a:lnTo>
                  <a:pt x="15709" y="20618"/>
                </a:lnTo>
                <a:cubicBezTo>
                  <a:pt x="15709" y="20618"/>
                  <a:pt x="15709" y="21600"/>
                  <a:pt x="15709" y="21600"/>
                </a:cubicBezTo>
                <a:close/>
                <a:moveTo>
                  <a:pt x="20618" y="5891"/>
                </a:moveTo>
                <a:lnTo>
                  <a:pt x="21600" y="5891"/>
                </a:lnTo>
                <a:lnTo>
                  <a:pt x="21600" y="3927"/>
                </a:lnTo>
                <a:lnTo>
                  <a:pt x="20618" y="3927"/>
                </a:lnTo>
                <a:cubicBezTo>
                  <a:pt x="20618" y="3927"/>
                  <a:pt x="20618" y="5891"/>
                  <a:pt x="20618" y="5891"/>
                </a:cubicBezTo>
                <a:close/>
                <a:moveTo>
                  <a:pt x="11147" y="5053"/>
                </a:moveTo>
                <a:cubicBezTo>
                  <a:pt x="11058" y="4964"/>
                  <a:pt x="10935" y="4909"/>
                  <a:pt x="10800" y="4909"/>
                </a:cubicBezTo>
                <a:cubicBezTo>
                  <a:pt x="10665" y="4909"/>
                  <a:pt x="10542" y="4964"/>
                  <a:pt x="10453" y="5053"/>
                </a:cubicBezTo>
                <a:lnTo>
                  <a:pt x="6526" y="8980"/>
                </a:lnTo>
                <a:cubicBezTo>
                  <a:pt x="6437" y="9069"/>
                  <a:pt x="6382" y="9192"/>
                  <a:pt x="6382" y="9327"/>
                </a:cubicBezTo>
                <a:cubicBezTo>
                  <a:pt x="6382" y="9599"/>
                  <a:pt x="6602" y="9818"/>
                  <a:pt x="6873" y="9818"/>
                </a:cubicBezTo>
                <a:cubicBezTo>
                  <a:pt x="7008" y="9818"/>
                  <a:pt x="7131" y="9764"/>
                  <a:pt x="7220" y="9674"/>
                </a:cubicBezTo>
                <a:lnTo>
                  <a:pt x="10309" y="6585"/>
                </a:lnTo>
                <a:lnTo>
                  <a:pt x="10309" y="16200"/>
                </a:lnTo>
                <a:cubicBezTo>
                  <a:pt x="10309" y="16471"/>
                  <a:pt x="10529" y="16691"/>
                  <a:pt x="10800" y="16691"/>
                </a:cubicBezTo>
                <a:cubicBezTo>
                  <a:pt x="11071" y="16691"/>
                  <a:pt x="11291" y="16471"/>
                  <a:pt x="11291" y="16200"/>
                </a:cubicBezTo>
                <a:lnTo>
                  <a:pt x="11291" y="6585"/>
                </a:lnTo>
                <a:lnTo>
                  <a:pt x="14380" y="9674"/>
                </a:lnTo>
                <a:cubicBezTo>
                  <a:pt x="14469" y="9764"/>
                  <a:pt x="14592" y="9818"/>
                  <a:pt x="14727" y="9818"/>
                </a:cubicBezTo>
                <a:cubicBezTo>
                  <a:pt x="14998" y="9818"/>
                  <a:pt x="15218" y="9599"/>
                  <a:pt x="15218" y="9327"/>
                </a:cubicBezTo>
                <a:cubicBezTo>
                  <a:pt x="15218" y="9192"/>
                  <a:pt x="15163" y="9069"/>
                  <a:pt x="15074" y="8980"/>
                </a:cubicBezTo>
                <a:cubicBezTo>
                  <a:pt x="15074" y="8980"/>
                  <a:pt x="11147" y="5053"/>
                  <a:pt x="11147" y="5053"/>
                </a:cubicBezTo>
                <a:close/>
                <a:moveTo>
                  <a:pt x="20618" y="13745"/>
                </a:moveTo>
                <a:lnTo>
                  <a:pt x="21600" y="13745"/>
                </a:lnTo>
                <a:lnTo>
                  <a:pt x="21600" y="11782"/>
                </a:lnTo>
                <a:lnTo>
                  <a:pt x="20618" y="11782"/>
                </a:lnTo>
                <a:cubicBezTo>
                  <a:pt x="20618" y="11782"/>
                  <a:pt x="20618" y="13745"/>
                  <a:pt x="20618" y="13745"/>
                </a:cubicBezTo>
                <a:close/>
                <a:moveTo>
                  <a:pt x="15709" y="982"/>
                </a:moveTo>
                <a:lnTo>
                  <a:pt x="17673" y="982"/>
                </a:lnTo>
                <a:lnTo>
                  <a:pt x="17673" y="0"/>
                </a:lnTo>
                <a:lnTo>
                  <a:pt x="15709" y="0"/>
                </a:lnTo>
                <a:cubicBezTo>
                  <a:pt x="15709" y="0"/>
                  <a:pt x="15709" y="982"/>
                  <a:pt x="15709" y="982"/>
                </a:cubicBezTo>
                <a:close/>
                <a:moveTo>
                  <a:pt x="20618" y="9818"/>
                </a:moveTo>
                <a:lnTo>
                  <a:pt x="21600" y="9818"/>
                </a:lnTo>
                <a:lnTo>
                  <a:pt x="21600" y="7855"/>
                </a:lnTo>
                <a:lnTo>
                  <a:pt x="20618" y="7855"/>
                </a:lnTo>
                <a:cubicBezTo>
                  <a:pt x="20618" y="7855"/>
                  <a:pt x="20618" y="9818"/>
                  <a:pt x="20618" y="9818"/>
                </a:cubicBezTo>
                <a:close/>
                <a:moveTo>
                  <a:pt x="19636" y="20346"/>
                </a:moveTo>
                <a:lnTo>
                  <a:pt x="19636" y="21420"/>
                </a:lnTo>
                <a:cubicBezTo>
                  <a:pt x="20469" y="21123"/>
                  <a:pt x="21129" y="20467"/>
                  <a:pt x="21426" y="19636"/>
                </a:cubicBezTo>
                <a:lnTo>
                  <a:pt x="20350" y="19636"/>
                </a:lnTo>
                <a:cubicBezTo>
                  <a:pt x="20177" y="19929"/>
                  <a:pt x="19931" y="20174"/>
                  <a:pt x="19636" y="20346"/>
                </a:cubicBezTo>
                <a:moveTo>
                  <a:pt x="20618" y="17673"/>
                </a:moveTo>
                <a:lnTo>
                  <a:pt x="21600" y="17673"/>
                </a:lnTo>
                <a:lnTo>
                  <a:pt x="21600" y="15709"/>
                </a:lnTo>
                <a:lnTo>
                  <a:pt x="20618" y="15709"/>
                </a:lnTo>
                <a:cubicBezTo>
                  <a:pt x="20618" y="15709"/>
                  <a:pt x="20618" y="17673"/>
                  <a:pt x="20618" y="17673"/>
                </a:cubicBezTo>
                <a:close/>
                <a:moveTo>
                  <a:pt x="7855" y="21600"/>
                </a:moveTo>
                <a:lnTo>
                  <a:pt x="9818" y="21600"/>
                </a:lnTo>
                <a:lnTo>
                  <a:pt x="9818" y="20618"/>
                </a:lnTo>
                <a:lnTo>
                  <a:pt x="7855" y="20618"/>
                </a:lnTo>
                <a:cubicBezTo>
                  <a:pt x="7855" y="20618"/>
                  <a:pt x="7855" y="21600"/>
                  <a:pt x="7855" y="21600"/>
                </a:cubicBezTo>
                <a:close/>
                <a:moveTo>
                  <a:pt x="9818" y="0"/>
                </a:moveTo>
                <a:lnTo>
                  <a:pt x="7855" y="0"/>
                </a:lnTo>
                <a:lnTo>
                  <a:pt x="7855" y="982"/>
                </a:lnTo>
                <a:lnTo>
                  <a:pt x="9818" y="982"/>
                </a:lnTo>
                <a:cubicBezTo>
                  <a:pt x="9818" y="982"/>
                  <a:pt x="9818" y="0"/>
                  <a:pt x="9818" y="0"/>
                </a:cubicBezTo>
                <a:close/>
                <a:moveTo>
                  <a:pt x="20350" y="1964"/>
                </a:moveTo>
                <a:lnTo>
                  <a:pt x="21426" y="1964"/>
                </a:lnTo>
                <a:cubicBezTo>
                  <a:pt x="21129" y="1133"/>
                  <a:pt x="20469" y="477"/>
                  <a:pt x="19636" y="180"/>
                </a:cubicBezTo>
                <a:lnTo>
                  <a:pt x="19636" y="1254"/>
                </a:lnTo>
                <a:cubicBezTo>
                  <a:pt x="19931" y="1426"/>
                  <a:pt x="20177" y="1670"/>
                  <a:pt x="20350" y="1964"/>
                </a:cubicBezTo>
                <a:moveTo>
                  <a:pt x="982" y="3927"/>
                </a:moveTo>
                <a:lnTo>
                  <a:pt x="0" y="3927"/>
                </a:lnTo>
                <a:lnTo>
                  <a:pt x="0" y="5891"/>
                </a:lnTo>
                <a:lnTo>
                  <a:pt x="982" y="5891"/>
                </a:lnTo>
                <a:cubicBezTo>
                  <a:pt x="982" y="5891"/>
                  <a:pt x="982" y="3927"/>
                  <a:pt x="982" y="3927"/>
                </a:cubicBezTo>
                <a:close/>
                <a:moveTo>
                  <a:pt x="3927" y="21600"/>
                </a:moveTo>
                <a:lnTo>
                  <a:pt x="5891" y="21600"/>
                </a:lnTo>
                <a:lnTo>
                  <a:pt x="5891" y="20618"/>
                </a:lnTo>
                <a:lnTo>
                  <a:pt x="3927" y="20618"/>
                </a:lnTo>
                <a:cubicBezTo>
                  <a:pt x="3927" y="20618"/>
                  <a:pt x="3927" y="21600"/>
                  <a:pt x="3927" y="21600"/>
                </a:cubicBezTo>
                <a:close/>
                <a:moveTo>
                  <a:pt x="13745" y="0"/>
                </a:moveTo>
                <a:lnTo>
                  <a:pt x="11782" y="0"/>
                </a:lnTo>
                <a:lnTo>
                  <a:pt x="11782" y="982"/>
                </a:lnTo>
                <a:lnTo>
                  <a:pt x="13745" y="982"/>
                </a:lnTo>
                <a:cubicBezTo>
                  <a:pt x="13745" y="982"/>
                  <a:pt x="13745" y="0"/>
                  <a:pt x="13745" y="0"/>
                </a:cubicBezTo>
                <a:close/>
                <a:moveTo>
                  <a:pt x="174" y="1964"/>
                </a:moveTo>
                <a:lnTo>
                  <a:pt x="1250" y="1964"/>
                </a:lnTo>
                <a:cubicBezTo>
                  <a:pt x="1423" y="1670"/>
                  <a:pt x="1669" y="1426"/>
                  <a:pt x="1964" y="1254"/>
                </a:cubicBezTo>
                <a:lnTo>
                  <a:pt x="1964" y="180"/>
                </a:lnTo>
                <a:cubicBezTo>
                  <a:pt x="1131" y="477"/>
                  <a:pt x="472" y="1133"/>
                  <a:pt x="174" y="1964"/>
                </a:cubicBezTo>
                <a:moveTo>
                  <a:pt x="1250" y="19636"/>
                </a:moveTo>
                <a:lnTo>
                  <a:pt x="174" y="19636"/>
                </a:lnTo>
                <a:cubicBezTo>
                  <a:pt x="472" y="20467"/>
                  <a:pt x="1131" y="21123"/>
                  <a:pt x="1964" y="21420"/>
                </a:cubicBezTo>
                <a:lnTo>
                  <a:pt x="1964" y="20346"/>
                </a:lnTo>
                <a:cubicBezTo>
                  <a:pt x="1669" y="20174"/>
                  <a:pt x="1423" y="19929"/>
                  <a:pt x="1250" y="19636"/>
                </a:cubicBezTo>
                <a:moveTo>
                  <a:pt x="982" y="11782"/>
                </a:moveTo>
                <a:lnTo>
                  <a:pt x="0" y="11782"/>
                </a:lnTo>
                <a:lnTo>
                  <a:pt x="0" y="13745"/>
                </a:lnTo>
                <a:lnTo>
                  <a:pt x="982" y="13745"/>
                </a:lnTo>
                <a:cubicBezTo>
                  <a:pt x="982" y="13745"/>
                  <a:pt x="982" y="11782"/>
                  <a:pt x="982" y="11782"/>
                </a:cubicBezTo>
                <a:close/>
                <a:moveTo>
                  <a:pt x="982" y="7855"/>
                </a:moveTo>
                <a:lnTo>
                  <a:pt x="0" y="7855"/>
                </a:lnTo>
                <a:lnTo>
                  <a:pt x="0" y="9818"/>
                </a:lnTo>
                <a:lnTo>
                  <a:pt x="982" y="9818"/>
                </a:lnTo>
                <a:cubicBezTo>
                  <a:pt x="982" y="9818"/>
                  <a:pt x="982" y="7855"/>
                  <a:pt x="982" y="7855"/>
                </a:cubicBezTo>
                <a:close/>
                <a:moveTo>
                  <a:pt x="982" y="15709"/>
                </a:moveTo>
                <a:lnTo>
                  <a:pt x="0" y="15709"/>
                </a:lnTo>
                <a:lnTo>
                  <a:pt x="0" y="17673"/>
                </a:lnTo>
                <a:lnTo>
                  <a:pt x="982" y="17673"/>
                </a:lnTo>
                <a:cubicBezTo>
                  <a:pt x="982" y="17673"/>
                  <a:pt x="982" y="15709"/>
                  <a:pt x="982" y="15709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4" name="Shape 2719"/>
          <p:cNvSpPr/>
          <p:nvPr/>
        </p:nvSpPr>
        <p:spPr>
          <a:xfrm>
            <a:off x="1391826" y="4362416"/>
            <a:ext cx="278212" cy="2787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365" y="19991"/>
                </a:moveTo>
                <a:lnTo>
                  <a:pt x="14707" y="20866"/>
                </a:lnTo>
                <a:cubicBezTo>
                  <a:pt x="15328" y="20625"/>
                  <a:pt x="15928" y="20324"/>
                  <a:pt x="16492" y="19973"/>
                </a:cubicBezTo>
                <a:lnTo>
                  <a:pt x="15994" y="19176"/>
                </a:lnTo>
                <a:cubicBezTo>
                  <a:pt x="15479" y="19497"/>
                  <a:pt x="14931" y="19771"/>
                  <a:pt x="14365" y="19991"/>
                </a:cubicBezTo>
                <a:moveTo>
                  <a:pt x="10800" y="20661"/>
                </a:moveTo>
                <a:lnTo>
                  <a:pt x="10801" y="21600"/>
                </a:lnTo>
                <a:cubicBezTo>
                  <a:pt x="11469" y="21598"/>
                  <a:pt x="12137" y="21536"/>
                  <a:pt x="12788" y="21415"/>
                </a:cubicBezTo>
                <a:lnTo>
                  <a:pt x="12614" y="20491"/>
                </a:lnTo>
                <a:cubicBezTo>
                  <a:pt x="12020" y="20603"/>
                  <a:pt x="11409" y="20660"/>
                  <a:pt x="10800" y="20661"/>
                </a:cubicBezTo>
                <a:moveTo>
                  <a:pt x="18660" y="4854"/>
                </a:moveTo>
                <a:lnTo>
                  <a:pt x="19411" y="4287"/>
                </a:lnTo>
                <a:cubicBezTo>
                  <a:pt x="19011" y="3759"/>
                  <a:pt x="18558" y="3264"/>
                  <a:pt x="18065" y="2816"/>
                </a:cubicBezTo>
                <a:lnTo>
                  <a:pt x="17432" y="3510"/>
                </a:lnTo>
                <a:cubicBezTo>
                  <a:pt x="17882" y="3919"/>
                  <a:pt x="18295" y="4371"/>
                  <a:pt x="18660" y="4854"/>
                </a:cubicBezTo>
                <a:moveTo>
                  <a:pt x="16473" y="1615"/>
                </a:moveTo>
                <a:cubicBezTo>
                  <a:pt x="15908" y="1264"/>
                  <a:pt x="15306" y="966"/>
                  <a:pt x="14686" y="726"/>
                </a:cubicBezTo>
                <a:lnTo>
                  <a:pt x="14347" y="1602"/>
                </a:lnTo>
                <a:cubicBezTo>
                  <a:pt x="14912" y="1821"/>
                  <a:pt x="15462" y="2094"/>
                  <a:pt x="15978" y="2413"/>
                </a:cubicBezTo>
                <a:cubicBezTo>
                  <a:pt x="15978" y="2413"/>
                  <a:pt x="16473" y="1615"/>
                  <a:pt x="16473" y="1615"/>
                </a:cubicBezTo>
                <a:close/>
                <a:moveTo>
                  <a:pt x="21553" y="9794"/>
                </a:moveTo>
                <a:lnTo>
                  <a:pt x="20617" y="9880"/>
                </a:lnTo>
                <a:cubicBezTo>
                  <a:pt x="20644" y="10182"/>
                  <a:pt x="20659" y="10492"/>
                  <a:pt x="20659" y="10800"/>
                </a:cubicBezTo>
                <a:cubicBezTo>
                  <a:pt x="20659" y="11099"/>
                  <a:pt x="20645" y="11401"/>
                  <a:pt x="20619" y="11699"/>
                </a:cubicBezTo>
                <a:lnTo>
                  <a:pt x="21556" y="11784"/>
                </a:lnTo>
                <a:cubicBezTo>
                  <a:pt x="21585" y="11458"/>
                  <a:pt x="21600" y="11127"/>
                  <a:pt x="21600" y="10800"/>
                </a:cubicBezTo>
                <a:cubicBezTo>
                  <a:pt x="21600" y="10462"/>
                  <a:pt x="21584" y="10124"/>
                  <a:pt x="21553" y="9794"/>
                </a:cubicBezTo>
                <a:moveTo>
                  <a:pt x="21187" y="7835"/>
                </a:moveTo>
                <a:cubicBezTo>
                  <a:pt x="21005" y="7197"/>
                  <a:pt x="20761" y="6573"/>
                  <a:pt x="20463" y="5978"/>
                </a:cubicBezTo>
                <a:lnTo>
                  <a:pt x="19622" y="6399"/>
                </a:lnTo>
                <a:cubicBezTo>
                  <a:pt x="19893" y="6941"/>
                  <a:pt x="20115" y="7510"/>
                  <a:pt x="20282" y="8094"/>
                </a:cubicBezTo>
                <a:cubicBezTo>
                  <a:pt x="20282" y="8094"/>
                  <a:pt x="21187" y="7835"/>
                  <a:pt x="21187" y="7835"/>
                </a:cubicBezTo>
                <a:close/>
                <a:moveTo>
                  <a:pt x="17446" y="18078"/>
                </a:moveTo>
                <a:lnTo>
                  <a:pt x="18081" y="18771"/>
                </a:lnTo>
                <a:cubicBezTo>
                  <a:pt x="18572" y="18323"/>
                  <a:pt x="19024" y="17827"/>
                  <a:pt x="19424" y="17297"/>
                </a:cubicBezTo>
                <a:lnTo>
                  <a:pt x="18672" y="16732"/>
                </a:lnTo>
                <a:cubicBezTo>
                  <a:pt x="18307" y="17216"/>
                  <a:pt x="17894" y="17669"/>
                  <a:pt x="17446" y="18078"/>
                </a:cubicBezTo>
                <a:moveTo>
                  <a:pt x="19632" y="15184"/>
                </a:moveTo>
                <a:lnTo>
                  <a:pt x="20474" y="15602"/>
                </a:lnTo>
                <a:cubicBezTo>
                  <a:pt x="20770" y="15008"/>
                  <a:pt x="21012" y="14383"/>
                  <a:pt x="21194" y="13743"/>
                </a:cubicBezTo>
                <a:lnTo>
                  <a:pt x="20288" y="13487"/>
                </a:lnTo>
                <a:cubicBezTo>
                  <a:pt x="20123" y="14071"/>
                  <a:pt x="19901" y="14642"/>
                  <a:pt x="19632" y="15184"/>
                </a:cubicBezTo>
                <a:moveTo>
                  <a:pt x="2873" y="4886"/>
                </a:moveTo>
                <a:lnTo>
                  <a:pt x="2120" y="4322"/>
                </a:lnTo>
                <a:cubicBezTo>
                  <a:pt x="1721" y="4854"/>
                  <a:pt x="1369" y="5424"/>
                  <a:pt x="1074" y="6018"/>
                </a:cubicBezTo>
                <a:lnTo>
                  <a:pt x="1917" y="6435"/>
                </a:lnTo>
                <a:cubicBezTo>
                  <a:pt x="2186" y="5892"/>
                  <a:pt x="2508" y="5371"/>
                  <a:pt x="2873" y="4886"/>
                </a:cubicBezTo>
                <a:moveTo>
                  <a:pt x="943" y="11741"/>
                </a:moveTo>
                <a:lnTo>
                  <a:pt x="6" y="11829"/>
                </a:lnTo>
                <a:cubicBezTo>
                  <a:pt x="69" y="12492"/>
                  <a:pt x="194" y="13151"/>
                  <a:pt x="377" y="13786"/>
                </a:cubicBezTo>
                <a:lnTo>
                  <a:pt x="1281" y="13527"/>
                </a:lnTo>
                <a:cubicBezTo>
                  <a:pt x="1114" y="12946"/>
                  <a:pt x="1000" y="12346"/>
                  <a:pt x="943" y="11741"/>
                </a:cubicBezTo>
                <a:moveTo>
                  <a:pt x="1265" y="8133"/>
                </a:moveTo>
                <a:lnTo>
                  <a:pt x="359" y="7879"/>
                </a:lnTo>
                <a:cubicBezTo>
                  <a:pt x="179" y="8516"/>
                  <a:pt x="59" y="9176"/>
                  <a:pt x="0" y="9838"/>
                </a:cubicBezTo>
                <a:lnTo>
                  <a:pt x="938" y="9921"/>
                </a:lnTo>
                <a:cubicBezTo>
                  <a:pt x="991" y="9316"/>
                  <a:pt x="1101" y="8714"/>
                  <a:pt x="1265" y="8133"/>
                </a:cubicBezTo>
                <a:moveTo>
                  <a:pt x="1105" y="15642"/>
                </a:moveTo>
                <a:cubicBezTo>
                  <a:pt x="1403" y="16235"/>
                  <a:pt x="1759" y="16804"/>
                  <a:pt x="2161" y="17332"/>
                </a:cubicBezTo>
                <a:lnTo>
                  <a:pt x="2910" y="16763"/>
                </a:lnTo>
                <a:cubicBezTo>
                  <a:pt x="2542" y="16281"/>
                  <a:pt x="2218" y="15762"/>
                  <a:pt x="1945" y="15220"/>
                </a:cubicBezTo>
                <a:cubicBezTo>
                  <a:pt x="1945" y="15220"/>
                  <a:pt x="1105" y="15642"/>
                  <a:pt x="1105" y="15642"/>
                </a:cubicBezTo>
                <a:close/>
                <a:moveTo>
                  <a:pt x="12765" y="182"/>
                </a:moveTo>
                <a:cubicBezTo>
                  <a:pt x="12115" y="61"/>
                  <a:pt x="11448" y="0"/>
                  <a:pt x="10788" y="0"/>
                </a:cubicBezTo>
                <a:lnTo>
                  <a:pt x="10787" y="0"/>
                </a:lnTo>
                <a:lnTo>
                  <a:pt x="10736" y="0"/>
                </a:lnTo>
                <a:lnTo>
                  <a:pt x="10779" y="940"/>
                </a:lnTo>
                <a:cubicBezTo>
                  <a:pt x="11389" y="940"/>
                  <a:pt x="12000" y="995"/>
                  <a:pt x="12594" y="1105"/>
                </a:cubicBezTo>
                <a:cubicBezTo>
                  <a:pt x="12594" y="1105"/>
                  <a:pt x="12765" y="182"/>
                  <a:pt x="12765" y="182"/>
                </a:cubicBezTo>
                <a:close/>
                <a:moveTo>
                  <a:pt x="6893" y="20882"/>
                </a:moveTo>
                <a:cubicBezTo>
                  <a:pt x="7514" y="21121"/>
                  <a:pt x="8160" y="21302"/>
                  <a:pt x="8814" y="21422"/>
                </a:cubicBezTo>
                <a:lnTo>
                  <a:pt x="8985" y="20499"/>
                </a:lnTo>
                <a:cubicBezTo>
                  <a:pt x="8387" y="20389"/>
                  <a:pt x="7797" y="20223"/>
                  <a:pt x="7231" y="20006"/>
                </a:cubicBezTo>
                <a:cubicBezTo>
                  <a:pt x="7231" y="20006"/>
                  <a:pt x="6893" y="20882"/>
                  <a:pt x="6893" y="20882"/>
                </a:cubicBezTo>
                <a:close/>
                <a:moveTo>
                  <a:pt x="3510" y="18800"/>
                </a:moveTo>
                <a:cubicBezTo>
                  <a:pt x="4003" y="19247"/>
                  <a:pt x="4539" y="19650"/>
                  <a:pt x="5105" y="19997"/>
                </a:cubicBezTo>
                <a:lnTo>
                  <a:pt x="5599" y="19198"/>
                </a:lnTo>
                <a:cubicBezTo>
                  <a:pt x="5083" y="18881"/>
                  <a:pt x="4592" y="18513"/>
                  <a:pt x="4142" y="18105"/>
                </a:cubicBezTo>
                <a:cubicBezTo>
                  <a:pt x="4142" y="18105"/>
                  <a:pt x="3510" y="18800"/>
                  <a:pt x="3510" y="18800"/>
                </a:cubicBezTo>
                <a:close/>
                <a:moveTo>
                  <a:pt x="5546" y="2435"/>
                </a:moveTo>
                <a:lnTo>
                  <a:pt x="5048" y="1639"/>
                </a:lnTo>
                <a:cubicBezTo>
                  <a:pt x="4484" y="1991"/>
                  <a:pt x="3950" y="2397"/>
                  <a:pt x="3460" y="2846"/>
                </a:cubicBezTo>
                <a:lnTo>
                  <a:pt x="4096" y="3538"/>
                </a:lnTo>
                <a:cubicBezTo>
                  <a:pt x="4544" y="3127"/>
                  <a:pt x="5032" y="2756"/>
                  <a:pt x="5546" y="2435"/>
                </a:cubicBezTo>
                <a:moveTo>
                  <a:pt x="8924" y="1113"/>
                </a:moveTo>
                <a:lnTo>
                  <a:pt x="8748" y="190"/>
                </a:lnTo>
                <a:cubicBezTo>
                  <a:pt x="8093" y="315"/>
                  <a:pt x="7448" y="501"/>
                  <a:pt x="6830" y="743"/>
                </a:cubicBezTo>
                <a:lnTo>
                  <a:pt x="7173" y="1617"/>
                </a:lnTo>
                <a:cubicBezTo>
                  <a:pt x="7738" y="1396"/>
                  <a:pt x="8327" y="1226"/>
                  <a:pt x="8924" y="1113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5" name="Shape 2720"/>
          <p:cNvSpPr/>
          <p:nvPr/>
        </p:nvSpPr>
        <p:spPr>
          <a:xfrm>
            <a:off x="1925087" y="4362416"/>
            <a:ext cx="278212" cy="2787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365" y="19991"/>
                </a:moveTo>
                <a:lnTo>
                  <a:pt x="14707" y="20866"/>
                </a:lnTo>
                <a:cubicBezTo>
                  <a:pt x="15328" y="20625"/>
                  <a:pt x="15928" y="20324"/>
                  <a:pt x="16492" y="19973"/>
                </a:cubicBezTo>
                <a:lnTo>
                  <a:pt x="15994" y="19176"/>
                </a:lnTo>
                <a:cubicBezTo>
                  <a:pt x="15479" y="19497"/>
                  <a:pt x="14931" y="19771"/>
                  <a:pt x="14365" y="19991"/>
                </a:cubicBezTo>
                <a:moveTo>
                  <a:pt x="10800" y="14735"/>
                </a:moveTo>
                <a:cubicBezTo>
                  <a:pt x="8622" y="14735"/>
                  <a:pt x="6857" y="12973"/>
                  <a:pt x="6857" y="10800"/>
                </a:cubicBezTo>
                <a:cubicBezTo>
                  <a:pt x="6857" y="8627"/>
                  <a:pt x="8622" y="6865"/>
                  <a:pt x="10800" y="6865"/>
                </a:cubicBezTo>
                <a:cubicBezTo>
                  <a:pt x="12978" y="6865"/>
                  <a:pt x="14743" y="8627"/>
                  <a:pt x="14743" y="10800"/>
                </a:cubicBezTo>
                <a:cubicBezTo>
                  <a:pt x="14743" y="12973"/>
                  <a:pt x="12978" y="14735"/>
                  <a:pt x="10800" y="14735"/>
                </a:cubicBezTo>
                <a:moveTo>
                  <a:pt x="10800" y="5881"/>
                </a:moveTo>
                <a:cubicBezTo>
                  <a:pt x="8078" y="5881"/>
                  <a:pt x="5871" y="8083"/>
                  <a:pt x="5871" y="10800"/>
                </a:cubicBezTo>
                <a:cubicBezTo>
                  <a:pt x="5871" y="13517"/>
                  <a:pt x="8078" y="15719"/>
                  <a:pt x="10800" y="15719"/>
                </a:cubicBezTo>
                <a:cubicBezTo>
                  <a:pt x="13522" y="15719"/>
                  <a:pt x="15729" y="13517"/>
                  <a:pt x="15729" y="10800"/>
                </a:cubicBezTo>
                <a:cubicBezTo>
                  <a:pt x="15729" y="8083"/>
                  <a:pt x="13522" y="5881"/>
                  <a:pt x="10800" y="5881"/>
                </a:cubicBezTo>
                <a:moveTo>
                  <a:pt x="10800" y="20661"/>
                </a:moveTo>
                <a:lnTo>
                  <a:pt x="10801" y="21600"/>
                </a:lnTo>
                <a:cubicBezTo>
                  <a:pt x="11469" y="21598"/>
                  <a:pt x="12137" y="21536"/>
                  <a:pt x="12788" y="21415"/>
                </a:cubicBezTo>
                <a:lnTo>
                  <a:pt x="12614" y="20491"/>
                </a:lnTo>
                <a:cubicBezTo>
                  <a:pt x="12020" y="20603"/>
                  <a:pt x="11409" y="20660"/>
                  <a:pt x="10800" y="20661"/>
                </a:cubicBezTo>
                <a:moveTo>
                  <a:pt x="18660" y="4854"/>
                </a:moveTo>
                <a:lnTo>
                  <a:pt x="19411" y="4287"/>
                </a:lnTo>
                <a:cubicBezTo>
                  <a:pt x="19011" y="3759"/>
                  <a:pt x="18558" y="3264"/>
                  <a:pt x="18065" y="2816"/>
                </a:cubicBezTo>
                <a:lnTo>
                  <a:pt x="17432" y="3510"/>
                </a:lnTo>
                <a:cubicBezTo>
                  <a:pt x="17882" y="3919"/>
                  <a:pt x="18295" y="4371"/>
                  <a:pt x="18660" y="4854"/>
                </a:cubicBezTo>
                <a:moveTo>
                  <a:pt x="21187" y="7835"/>
                </a:moveTo>
                <a:cubicBezTo>
                  <a:pt x="21005" y="7197"/>
                  <a:pt x="20761" y="6573"/>
                  <a:pt x="20463" y="5978"/>
                </a:cubicBezTo>
                <a:lnTo>
                  <a:pt x="19622" y="6399"/>
                </a:lnTo>
                <a:cubicBezTo>
                  <a:pt x="19893" y="6941"/>
                  <a:pt x="20115" y="7510"/>
                  <a:pt x="20282" y="8094"/>
                </a:cubicBezTo>
                <a:cubicBezTo>
                  <a:pt x="20282" y="8094"/>
                  <a:pt x="21187" y="7835"/>
                  <a:pt x="21187" y="7835"/>
                </a:cubicBezTo>
                <a:close/>
                <a:moveTo>
                  <a:pt x="21553" y="9794"/>
                </a:moveTo>
                <a:lnTo>
                  <a:pt x="20617" y="9880"/>
                </a:lnTo>
                <a:cubicBezTo>
                  <a:pt x="20644" y="10182"/>
                  <a:pt x="20659" y="10492"/>
                  <a:pt x="20659" y="10800"/>
                </a:cubicBezTo>
                <a:cubicBezTo>
                  <a:pt x="20659" y="11099"/>
                  <a:pt x="20645" y="11401"/>
                  <a:pt x="20619" y="11699"/>
                </a:cubicBezTo>
                <a:lnTo>
                  <a:pt x="21556" y="11784"/>
                </a:lnTo>
                <a:cubicBezTo>
                  <a:pt x="21585" y="11458"/>
                  <a:pt x="21600" y="11127"/>
                  <a:pt x="21600" y="10800"/>
                </a:cubicBezTo>
                <a:cubicBezTo>
                  <a:pt x="21599" y="10462"/>
                  <a:pt x="21584" y="10124"/>
                  <a:pt x="21553" y="9794"/>
                </a:cubicBezTo>
                <a:moveTo>
                  <a:pt x="6893" y="20882"/>
                </a:moveTo>
                <a:cubicBezTo>
                  <a:pt x="7514" y="21121"/>
                  <a:pt x="8160" y="21302"/>
                  <a:pt x="8814" y="21422"/>
                </a:cubicBezTo>
                <a:lnTo>
                  <a:pt x="8985" y="20499"/>
                </a:lnTo>
                <a:cubicBezTo>
                  <a:pt x="8387" y="20389"/>
                  <a:pt x="7797" y="20223"/>
                  <a:pt x="7231" y="20006"/>
                </a:cubicBezTo>
                <a:cubicBezTo>
                  <a:pt x="7231" y="20006"/>
                  <a:pt x="6893" y="20882"/>
                  <a:pt x="6893" y="20882"/>
                </a:cubicBezTo>
                <a:close/>
                <a:moveTo>
                  <a:pt x="19632" y="15184"/>
                </a:moveTo>
                <a:lnTo>
                  <a:pt x="20474" y="15602"/>
                </a:lnTo>
                <a:cubicBezTo>
                  <a:pt x="20770" y="15008"/>
                  <a:pt x="21012" y="14383"/>
                  <a:pt x="21194" y="13743"/>
                </a:cubicBezTo>
                <a:lnTo>
                  <a:pt x="20288" y="13487"/>
                </a:lnTo>
                <a:cubicBezTo>
                  <a:pt x="20123" y="14071"/>
                  <a:pt x="19901" y="14642"/>
                  <a:pt x="19632" y="15184"/>
                </a:cubicBezTo>
                <a:moveTo>
                  <a:pt x="17446" y="18078"/>
                </a:moveTo>
                <a:lnTo>
                  <a:pt x="18081" y="18771"/>
                </a:lnTo>
                <a:cubicBezTo>
                  <a:pt x="18572" y="18323"/>
                  <a:pt x="19024" y="17827"/>
                  <a:pt x="19424" y="17297"/>
                </a:cubicBezTo>
                <a:lnTo>
                  <a:pt x="18672" y="16732"/>
                </a:lnTo>
                <a:cubicBezTo>
                  <a:pt x="18307" y="17216"/>
                  <a:pt x="17894" y="17669"/>
                  <a:pt x="17446" y="18078"/>
                </a:cubicBezTo>
                <a:moveTo>
                  <a:pt x="5546" y="2435"/>
                </a:moveTo>
                <a:lnTo>
                  <a:pt x="5048" y="1639"/>
                </a:lnTo>
                <a:cubicBezTo>
                  <a:pt x="4484" y="1991"/>
                  <a:pt x="3950" y="2397"/>
                  <a:pt x="3460" y="2846"/>
                </a:cubicBezTo>
                <a:lnTo>
                  <a:pt x="4096" y="3538"/>
                </a:lnTo>
                <a:cubicBezTo>
                  <a:pt x="4544" y="3127"/>
                  <a:pt x="5032" y="2756"/>
                  <a:pt x="5546" y="2435"/>
                </a:cubicBezTo>
                <a:moveTo>
                  <a:pt x="8924" y="1113"/>
                </a:moveTo>
                <a:lnTo>
                  <a:pt x="8748" y="190"/>
                </a:lnTo>
                <a:cubicBezTo>
                  <a:pt x="8093" y="315"/>
                  <a:pt x="7448" y="501"/>
                  <a:pt x="6830" y="743"/>
                </a:cubicBezTo>
                <a:lnTo>
                  <a:pt x="7173" y="1617"/>
                </a:lnTo>
                <a:cubicBezTo>
                  <a:pt x="7738" y="1396"/>
                  <a:pt x="8327" y="1226"/>
                  <a:pt x="8924" y="1113"/>
                </a:cubicBezTo>
                <a:moveTo>
                  <a:pt x="16473" y="1615"/>
                </a:moveTo>
                <a:cubicBezTo>
                  <a:pt x="15908" y="1264"/>
                  <a:pt x="15306" y="966"/>
                  <a:pt x="14686" y="726"/>
                </a:cubicBezTo>
                <a:lnTo>
                  <a:pt x="14347" y="1602"/>
                </a:lnTo>
                <a:cubicBezTo>
                  <a:pt x="14912" y="1821"/>
                  <a:pt x="15462" y="2094"/>
                  <a:pt x="15978" y="2413"/>
                </a:cubicBezTo>
                <a:cubicBezTo>
                  <a:pt x="15978" y="2413"/>
                  <a:pt x="16473" y="1615"/>
                  <a:pt x="16473" y="1615"/>
                </a:cubicBezTo>
                <a:close/>
                <a:moveTo>
                  <a:pt x="2873" y="4886"/>
                </a:moveTo>
                <a:lnTo>
                  <a:pt x="2120" y="4322"/>
                </a:lnTo>
                <a:cubicBezTo>
                  <a:pt x="1721" y="4854"/>
                  <a:pt x="1369" y="5424"/>
                  <a:pt x="1074" y="6018"/>
                </a:cubicBezTo>
                <a:lnTo>
                  <a:pt x="1917" y="6435"/>
                </a:lnTo>
                <a:cubicBezTo>
                  <a:pt x="2186" y="5892"/>
                  <a:pt x="2508" y="5371"/>
                  <a:pt x="2873" y="4886"/>
                </a:cubicBezTo>
                <a:moveTo>
                  <a:pt x="3510" y="18800"/>
                </a:moveTo>
                <a:cubicBezTo>
                  <a:pt x="4003" y="19247"/>
                  <a:pt x="4539" y="19650"/>
                  <a:pt x="5105" y="19997"/>
                </a:cubicBezTo>
                <a:lnTo>
                  <a:pt x="5599" y="19198"/>
                </a:lnTo>
                <a:cubicBezTo>
                  <a:pt x="5083" y="18881"/>
                  <a:pt x="4592" y="18513"/>
                  <a:pt x="4142" y="18105"/>
                </a:cubicBezTo>
                <a:cubicBezTo>
                  <a:pt x="4142" y="18105"/>
                  <a:pt x="3510" y="18800"/>
                  <a:pt x="3510" y="18800"/>
                </a:cubicBezTo>
                <a:close/>
                <a:moveTo>
                  <a:pt x="12594" y="1105"/>
                </a:moveTo>
                <a:lnTo>
                  <a:pt x="12765" y="182"/>
                </a:lnTo>
                <a:cubicBezTo>
                  <a:pt x="12115" y="61"/>
                  <a:pt x="11448" y="0"/>
                  <a:pt x="10788" y="0"/>
                </a:cubicBezTo>
                <a:lnTo>
                  <a:pt x="10787" y="0"/>
                </a:lnTo>
                <a:lnTo>
                  <a:pt x="10736" y="0"/>
                </a:lnTo>
                <a:lnTo>
                  <a:pt x="10779" y="940"/>
                </a:lnTo>
                <a:cubicBezTo>
                  <a:pt x="11389" y="940"/>
                  <a:pt x="12000" y="995"/>
                  <a:pt x="12594" y="1105"/>
                </a:cubicBezTo>
                <a:moveTo>
                  <a:pt x="1105" y="15642"/>
                </a:moveTo>
                <a:cubicBezTo>
                  <a:pt x="1403" y="16235"/>
                  <a:pt x="1759" y="16804"/>
                  <a:pt x="2161" y="17332"/>
                </a:cubicBezTo>
                <a:lnTo>
                  <a:pt x="2910" y="16763"/>
                </a:lnTo>
                <a:cubicBezTo>
                  <a:pt x="2542" y="16281"/>
                  <a:pt x="2218" y="15762"/>
                  <a:pt x="1945" y="15220"/>
                </a:cubicBezTo>
                <a:cubicBezTo>
                  <a:pt x="1945" y="15220"/>
                  <a:pt x="1105" y="15642"/>
                  <a:pt x="1105" y="15642"/>
                </a:cubicBezTo>
                <a:close/>
                <a:moveTo>
                  <a:pt x="1265" y="8133"/>
                </a:moveTo>
                <a:lnTo>
                  <a:pt x="359" y="7879"/>
                </a:lnTo>
                <a:cubicBezTo>
                  <a:pt x="179" y="8516"/>
                  <a:pt x="59" y="9176"/>
                  <a:pt x="0" y="9838"/>
                </a:cubicBezTo>
                <a:lnTo>
                  <a:pt x="938" y="9921"/>
                </a:lnTo>
                <a:cubicBezTo>
                  <a:pt x="991" y="9316"/>
                  <a:pt x="1101" y="8714"/>
                  <a:pt x="1265" y="8133"/>
                </a:cubicBezTo>
                <a:moveTo>
                  <a:pt x="943" y="11741"/>
                </a:moveTo>
                <a:lnTo>
                  <a:pt x="6" y="11829"/>
                </a:lnTo>
                <a:cubicBezTo>
                  <a:pt x="69" y="12492"/>
                  <a:pt x="194" y="13151"/>
                  <a:pt x="377" y="13786"/>
                </a:cubicBezTo>
                <a:lnTo>
                  <a:pt x="1281" y="13527"/>
                </a:lnTo>
                <a:cubicBezTo>
                  <a:pt x="1114" y="12946"/>
                  <a:pt x="1000" y="12346"/>
                  <a:pt x="943" y="1174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6" name="Shape 2721"/>
          <p:cNvSpPr/>
          <p:nvPr/>
        </p:nvSpPr>
        <p:spPr>
          <a:xfrm>
            <a:off x="2458349" y="4362416"/>
            <a:ext cx="278212" cy="2787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365" y="19991"/>
                </a:moveTo>
                <a:lnTo>
                  <a:pt x="14707" y="20866"/>
                </a:lnTo>
                <a:cubicBezTo>
                  <a:pt x="15328" y="20625"/>
                  <a:pt x="15928" y="20324"/>
                  <a:pt x="16492" y="19973"/>
                </a:cubicBezTo>
                <a:lnTo>
                  <a:pt x="15994" y="19176"/>
                </a:lnTo>
                <a:cubicBezTo>
                  <a:pt x="15479" y="19497"/>
                  <a:pt x="14931" y="19771"/>
                  <a:pt x="14365" y="19991"/>
                </a:cubicBezTo>
                <a:moveTo>
                  <a:pt x="10800" y="20661"/>
                </a:moveTo>
                <a:lnTo>
                  <a:pt x="10801" y="21600"/>
                </a:lnTo>
                <a:cubicBezTo>
                  <a:pt x="11469" y="21598"/>
                  <a:pt x="12137" y="21536"/>
                  <a:pt x="12788" y="21415"/>
                </a:cubicBezTo>
                <a:lnTo>
                  <a:pt x="12614" y="20491"/>
                </a:lnTo>
                <a:cubicBezTo>
                  <a:pt x="12020" y="20603"/>
                  <a:pt x="11409" y="20660"/>
                  <a:pt x="10800" y="20661"/>
                </a:cubicBezTo>
                <a:moveTo>
                  <a:pt x="11148" y="16559"/>
                </a:moveTo>
                <a:lnTo>
                  <a:pt x="15092" y="12624"/>
                </a:lnTo>
                <a:cubicBezTo>
                  <a:pt x="15181" y="12535"/>
                  <a:pt x="15236" y="12412"/>
                  <a:pt x="15236" y="12276"/>
                </a:cubicBezTo>
                <a:cubicBezTo>
                  <a:pt x="15236" y="12004"/>
                  <a:pt x="15015" y="11784"/>
                  <a:pt x="14743" y="11784"/>
                </a:cubicBezTo>
                <a:cubicBezTo>
                  <a:pt x="14607" y="11784"/>
                  <a:pt x="14483" y="11839"/>
                  <a:pt x="14395" y="11928"/>
                </a:cubicBezTo>
                <a:lnTo>
                  <a:pt x="11293" y="15024"/>
                </a:lnTo>
                <a:lnTo>
                  <a:pt x="11293" y="5389"/>
                </a:lnTo>
                <a:cubicBezTo>
                  <a:pt x="11293" y="5117"/>
                  <a:pt x="11072" y="4897"/>
                  <a:pt x="10800" y="4897"/>
                </a:cubicBezTo>
                <a:cubicBezTo>
                  <a:pt x="10528" y="4897"/>
                  <a:pt x="10307" y="5117"/>
                  <a:pt x="10307" y="5389"/>
                </a:cubicBezTo>
                <a:lnTo>
                  <a:pt x="10307" y="15024"/>
                </a:lnTo>
                <a:lnTo>
                  <a:pt x="7206" y="11928"/>
                </a:lnTo>
                <a:cubicBezTo>
                  <a:pt x="7117" y="11839"/>
                  <a:pt x="6993" y="11784"/>
                  <a:pt x="6857" y="11784"/>
                </a:cubicBezTo>
                <a:cubicBezTo>
                  <a:pt x="6585" y="11784"/>
                  <a:pt x="6364" y="12004"/>
                  <a:pt x="6364" y="12276"/>
                </a:cubicBezTo>
                <a:cubicBezTo>
                  <a:pt x="6364" y="12412"/>
                  <a:pt x="6419" y="12535"/>
                  <a:pt x="6508" y="12624"/>
                </a:cubicBezTo>
                <a:lnTo>
                  <a:pt x="10452" y="16559"/>
                </a:lnTo>
                <a:cubicBezTo>
                  <a:pt x="10541" y="16648"/>
                  <a:pt x="10664" y="16703"/>
                  <a:pt x="10800" y="16703"/>
                </a:cubicBezTo>
                <a:cubicBezTo>
                  <a:pt x="10936" y="16703"/>
                  <a:pt x="11059" y="16648"/>
                  <a:pt x="11148" y="16559"/>
                </a:cubicBezTo>
                <a:moveTo>
                  <a:pt x="18660" y="4854"/>
                </a:moveTo>
                <a:lnTo>
                  <a:pt x="19411" y="4287"/>
                </a:lnTo>
                <a:cubicBezTo>
                  <a:pt x="19011" y="3759"/>
                  <a:pt x="18558" y="3264"/>
                  <a:pt x="18065" y="2816"/>
                </a:cubicBezTo>
                <a:lnTo>
                  <a:pt x="17432" y="3510"/>
                </a:lnTo>
                <a:cubicBezTo>
                  <a:pt x="17882" y="3919"/>
                  <a:pt x="18295" y="4371"/>
                  <a:pt x="18660" y="4854"/>
                </a:cubicBezTo>
                <a:moveTo>
                  <a:pt x="6893" y="20882"/>
                </a:moveTo>
                <a:cubicBezTo>
                  <a:pt x="7514" y="21121"/>
                  <a:pt x="8160" y="21302"/>
                  <a:pt x="8814" y="21422"/>
                </a:cubicBezTo>
                <a:lnTo>
                  <a:pt x="8985" y="20499"/>
                </a:lnTo>
                <a:cubicBezTo>
                  <a:pt x="8387" y="20389"/>
                  <a:pt x="7797" y="20223"/>
                  <a:pt x="7231" y="20006"/>
                </a:cubicBezTo>
                <a:cubicBezTo>
                  <a:pt x="7231" y="20006"/>
                  <a:pt x="6893" y="20882"/>
                  <a:pt x="6893" y="20882"/>
                </a:cubicBezTo>
                <a:close/>
                <a:moveTo>
                  <a:pt x="21553" y="9794"/>
                </a:moveTo>
                <a:lnTo>
                  <a:pt x="20617" y="9880"/>
                </a:lnTo>
                <a:cubicBezTo>
                  <a:pt x="20644" y="10182"/>
                  <a:pt x="20659" y="10492"/>
                  <a:pt x="20659" y="10800"/>
                </a:cubicBezTo>
                <a:cubicBezTo>
                  <a:pt x="20659" y="11099"/>
                  <a:pt x="20645" y="11401"/>
                  <a:pt x="20619" y="11699"/>
                </a:cubicBezTo>
                <a:lnTo>
                  <a:pt x="21556" y="11784"/>
                </a:lnTo>
                <a:cubicBezTo>
                  <a:pt x="21585" y="11458"/>
                  <a:pt x="21600" y="11127"/>
                  <a:pt x="21600" y="10800"/>
                </a:cubicBezTo>
                <a:cubicBezTo>
                  <a:pt x="21599" y="10462"/>
                  <a:pt x="21584" y="10124"/>
                  <a:pt x="21553" y="9794"/>
                </a:cubicBezTo>
                <a:moveTo>
                  <a:pt x="21187" y="7835"/>
                </a:moveTo>
                <a:cubicBezTo>
                  <a:pt x="21005" y="7197"/>
                  <a:pt x="20761" y="6573"/>
                  <a:pt x="20463" y="5978"/>
                </a:cubicBezTo>
                <a:lnTo>
                  <a:pt x="19622" y="6399"/>
                </a:lnTo>
                <a:cubicBezTo>
                  <a:pt x="19893" y="6941"/>
                  <a:pt x="20115" y="7510"/>
                  <a:pt x="20282" y="8094"/>
                </a:cubicBezTo>
                <a:cubicBezTo>
                  <a:pt x="20282" y="8094"/>
                  <a:pt x="21187" y="7835"/>
                  <a:pt x="21187" y="7835"/>
                </a:cubicBezTo>
                <a:close/>
                <a:moveTo>
                  <a:pt x="19632" y="15184"/>
                </a:moveTo>
                <a:lnTo>
                  <a:pt x="20474" y="15602"/>
                </a:lnTo>
                <a:cubicBezTo>
                  <a:pt x="20770" y="15008"/>
                  <a:pt x="21012" y="14383"/>
                  <a:pt x="21194" y="13743"/>
                </a:cubicBezTo>
                <a:lnTo>
                  <a:pt x="20288" y="13487"/>
                </a:lnTo>
                <a:cubicBezTo>
                  <a:pt x="20123" y="14071"/>
                  <a:pt x="19901" y="14642"/>
                  <a:pt x="19632" y="15184"/>
                </a:cubicBezTo>
                <a:moveTo>
                  <a:pt x="17446" y="18078"/>
                </a:moveTo>
                <a:lnTo>
                  <a:pt x="18081" y="18771"/>
                </a:lnTo>
                <a:cubicBezTo>
                  <a:pt x="18572" y="18323"/>
                  <a:pt x="19024" y="17827"/>
                  <a:pt x="19424" y="17297"/>
                </a:cubicBezTo>
                <a:lnTo>
                  <a:pt x="18672" y="16732"/>
                </a:lnTo>
                <a:cubicBezTo>
                  <a:pt x="18307" y="17216"/>
                  <a:pt x="17894" y="17669"/>
                  <a:pt x="17446" y="18078"/>
                </a:cubicBezTo>
                <a:moveTo>
                  <a:pt x="8924" y="1113"/>
                </a:moveTo>
                <a:lnTo>
                  <a:pt x="8748" y="190"/>
                </a:lnTo>
                <a:cubicBezTo>
                  <a:pt x="8093" y="315"/>
                  <a:pt x="7448" y="501"/>
                  <a:pt x="6830" y="743"/>
                </a:cubicBezTo>
                <a:lnTo>
                  <a:pt x="7173" y="1617"/>
                </a:lnTo>
                <a:cubicBezTo>
                  <a:pt x="7738" y="1396"/>
                  <a:pt x="8327" y="1226"/>
                  <a:pt x="8924" y="1113"/>
                </a:cubicBezTo>
                <a:moveTo>
                  <a:pt x="12594" y="1105"/>
                </a:moveTo>
                <a:lnTo>
                  <a:pt x="12765" y="182"/>
                </a:lnTo>
                <a:cubicBezTo>
                  <a:pt x="12115" y="61"/>
                  <a:pt x="11448" y="0"/>
                  <a:pt x="10788" y="0"/>
                </a:cubicBezTo>
                <a:lnTo>
                  <a:pt x="10787" y="0"/>
                </a:lnTo>
                <a:lnTo>
                  <a:pt x="10736" y="0"/>
                </a:lnTo>
                <a:lnTo>
                  <a:pt x="10779" y="940"/>
                </a:lnTo>
                <a:cubicBezTo>
                  <a:pt x="11389" y="940"/>
                  <a:pt x="12000" y="995"/>
                  <a:pt x="12594" y="1105"/>
                </a:cubicBezTo>
                <a:moveTo>
                  <a:pt x="16473" y="1615"/>
                </a:moveTo>
                <a:cubicBezTo>
                  <a:pt x="15908" y="1264"/>
                  <a:pt x="15306" y="966"/>
                  <a:pt x="14686" y="726"/>
                </a:cubicBezTo>
                <a:lnTo>
                  <a:pt x="14347" y="1602"/>
                </a:lnTo>
                <a:cubicBezTo>
                  <a:pt x="14912" y="1821"/>
                  <a:pt x="15462" y="2094"/>
                  <a:pt x="15978" y="2413"/>
                </a:cubicBezTo>
                <a:cubicBezTo>
                  <a:pt x="15978" y="2413"/>
                  <a:pt x="16473" y="1615"/>
                  <a:pt x="16473" y="1615"/>
                </a:cubicBezTo>
                <a:close/>
                <a:moveTo>
                  <a:pt x="3510" y="18800"/>
                </a:moveTo>
                <a:cubicBezTo>
                  <a:pt x="4003" y="19247"/>
                  <a:pt x="4539" y="19650"/>
                  <a:pt x="5105" y="19997"/>
                </a:cubicBezTo>
                <a:lnTo>
                  <a:pt x="5599" y="19198"/>
                </a:lnTo>
                <a:cubicBezTo>
                  <a:pt x="5083" y="18881"/>
                  <a:pt x="4592" y="18513"/>
                  <a:pt x="4142" y="18105"/>
                </a:cubicBezTo>
                <a:cubicBezTo>
                  <a:pt x="4142" y="18105"/>
                  <a:pt x="3510" y="18800"/>
                  <a:pt x="3510" y="18800"/>
                </a:cubicBezTo>
                <a:close/>
                <a:moveTo>
                  <a:pt x="2873" y="4886"/>
                </a:moveTo>
                <a:lnTo>
                  <a:pt x="2120" y="4322"/>
                </a:lnTo>
                <a:cubicBezTo>
                  <a:pt x="1721" y="4854"/>
                  <a:pt x="1369" y="5424"/>
                  <a:pt x="1074" y="6018"/>
                </a:cubicBezTo>
                <a:lnTo>
                  <a:pt x="1917" y="6435"/>
                </a:lnTo>
                <a:cubicBezTo>
                  <a:pt x="2186" y="5892"/>
                  <a:pt x="2508" y="5371"/>
                  <a:pt x="2873" y="4886"/>
                </a:cubicBezTo>
                <a:moveTo>
                  <a:pt x="5546" y="2435"/>
                </a:moveTo>
                <a:lnTo>
                  <a:pt x="5048" y="1639"/>
                </a:lnTo>
                <a:cubicBezTo>
                  <a:pt x="4484" y="1991"/>
                  <a:pt x="3950" y="2397"/>
                  <a:pt x="3460" y="2846"/>
                </a:cubicBezTo>
                <a:lnTo>
                  <a:pt x="4096" y="3538"/>
                </a:lnTo>
                <a:cubicBezTo>
                  <a:pt x="4544" y="3127"/>
                  <a:pt x="5032" y="2756"/>
                  <a:pt x="5546" y="2435"/>
                </a:cubicBezTo>
                <a:moveTo>
                  <a:pt x="1105" y="15642"/>
                </a:moveTo>
                <a:cubicBezTo>
                  <a:pt x="1403" y="16235"/>
                  <a:pt x="1759" y="16804"/>
                  <a:pt x="2161" y="17332"/>
                </a:cubicBezTo>
                <a:lnTo>
                  <a:pt x="2910" y="16763"/>
                </a:lnTo>
                <a:cubicBezTo>
                  <a:pt x="2542" y="16281"/>
                  <a:pt x="2218" y="15762"/>
                  <a:pt x="1945" y="15220"/>
                </a:cubicBezTo>
                <a:cubicBezTo>
                  <a:pt x="1945" y="15220"/>
                  <a:pt x="1105" y="15642"/>
                  <a:pt x="1105" y="15642"/>
                </a:cubicBezTo>
                <a:close/>
                <a:moveTo>
                  <a:pt x="1265" y="8133"/>
                </a:moveTo>
                <a:lnTo>
                  <a:pt x="359" y="7879"/>
                </a:lnTo>
                <a:cubicBezTo>
                  <a:pt x="179" y="8516"/>
                  <a:pt x="59" y="9176"/>
                  <a:pt x="0" y="9838"/>
                </a:cubicBezTo>
                <a:lnTo>
                  <a:pt x="938" y="9921"/>
                </a:lnTo>
                <a:cubicBezTo>
                  <a:pt x="991" y="9316"/>
                  <a:pt x="1101" y="8714"/>
                  <a:pt x="1265" y="8133"/>
                </a:cubicBezTo>
                <a:moveTo>
                  <a:pt x="943" y="11741"/>
                </a:moveTo>
                <a:lnTo>
                  <a:pt x="6" y="11829"/>
                </a:lnTo>
                <a:cubicBezTo>
                  <a:pt x="69" y="12492"/>
                  <a:pt x="194" y="13151"/>
                  <a:pt x="377" y="13786"/>
                </a:cubicBezTo>
                <a:lnTo>
                  <a:pt x="1281" y="13527"/>
                </a:lnTo>
                <a:cubicBezTo>
                  <a:pt x="1114" y="12946"/>
                  <a:pt x="1000" y="12346"/>
                  <a:pt x="943" y="1174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7" name="Shape 2722"/>
          <p:cNvSpPr/>
          <p:nvPr/>
        </p:nvSpPr>
        <p:spPr>
          <a:xfrm>
            <a:off x="2991610" y="4362416"/>
            <a:ext cx="278206" cy="2787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61"/>
                </a:moveTo>
                <a:lnTo>
                  <a:pt x="10802" y="21600"/>
                </a:lnTo>
                <a:cubicBezTo>
                  <a:pt x="11469" y="21598"/>
                  <a:pt x="12137" y="21536"/>
                  <a:pt x="12788" y="21415"/>
                </a:cubicBezTo>
                <a:lnTo>
                  <a:pt x="12615" y="20491"/>
                </a:lnTo>
                <a:cubicBezTo>
                  <a:pt x="12020" y="20603"/>
                  <a:pt x="11409" y="20660"/>
                  <a:pt x="10800" y="20661"/>
                </a:cubicBezTo>
                <a:moveTo>
                  <a:pt x="14365" y="19991"/>
                </a:moveTo>
                <a:lnTo>
                  <a:pt x="14707" y="20866"/>
                </a:lnTo>
                <a:cubicBezTo>
                  <a:pt x="15328" y="20625"/>
                  <a:pt x="15928" y="20324"/>
                  <a:pt x="16492" y="19973"/>
                </a:cubicBezTo>
                <a:lnTo>
                  <a:pt x="15994" y="19176"/>
                </a:lnTo>
                <a:cubicBezTo>
                  <a:pt x="15479" y="19497"/>
                  <a:pt x="14932" y="19771"/>
                  <a:pt x="14365" y="19991"/>
                </a:cubicBezTo>
                <a:moveTo>
                  <a:pt x="11293" y="16211"/>
                </a:moveTo>
                <a:lnTo>
                  <a:pt x="11293" y="6576"/>
                </a:lnTo>
                <a:lnTo>
                  <a:pt x="14395" y="9672"/>
                </a:lnTo>
                <a:cubicBezTo>
                  <a:pt x="14484" y="9761"/>
                  <a:pt x="14607" y="9816"/>
                  <a:pt x="14743" y="9816"/>
                </a:cubicBezTo>
                <a:cubicBezTo>
                  <a:pt x="15016" y="9816"/>
                  <a:pt x="15236" y="9596"/>
                  <a:pt x="15236" y="9324"/>
                </a:cubicBezTo>
                <a:cubicBezTo>
                  <a:pt x="15236" y="9189"/>
                  <a:pt x="15181" y="9065"/>
                  <a:pt x="15092" y="8976"/>
                </a:cubicBezTo>
                <a:lnTo>
                  <a:pt x="11149" y="5041"/>
                </a:lnTo>
                <a:cubicBezTo>
                  <a:pt x="11059" y="4952"/>
                  <a:pt x="10936" y="4897"/>
                  <a:pt x="10800" y="4897"/>
                </a:cubicBezTo>
                <a:cubicBezTo>
                  <a:pt x="10664" y="4897"/>
                  <a:pt x="10541" y="4952"/>
                  <a:pt x="10452" y="5041"/>
                </a:cubicBezTo>
                <a:lnTo>
                  <a:pt x="6509" y="8976"/>
                </a:lnTo>
                <a:cubicBezTo>
                  <a:pt x="6419" y="9065"/>
                  <a:pt x="6364" y="9189"/>
                  <a:pt x="6364" y="9324"/>
                </a:cubicBezTo>
                <a:cubicBezTo>
                  <a:pt x="6364" y="9596"/>
                  <a:pt x="6584" y="9816"/>
                  <a:pt x="6857" y="9816"/>
                </a:cubicBezTo>
                <a:cubicBezTo>
                  <a:pt x="6993" y="9816"/>
                  <a:pt x="7116" y="9761"/>
                  <a:pt x="7206" y="9672"/>
                </a:cubicBezTo>
                <a:lnTo>
                  <a:pt x="10307" y="6576"/>
                </a:lnTo>
                <a:lnTo>
                  <a:pt x="10307" y="16211"/>
                </a:lnTo>
                <a:cubicBezTo>
                  <a:pt x="10307" y="16483"/>
                  <a:pt x="10528" y="16703"/>
                  <a:pt x="10800" y="16703"/>
                </a:cubicBezTo>
                <a:cubicBezTo>
                  <a:pt x="11072" y="16703"/>
                  <a:pt x="11293" y="16483"/>
                  <a:pt x="11293" y="16211"/>
                </a:cubicBezTo>
                <a:moveTo>
                  <a:pt x="17446" y="18078"/>
                </a:moveTo>
                <a:lnTo>
                  <a:pt x="18081" y="18770"/>
                </a:lnTo>
                <a:cubicBezTo>
                  <a:pt x="18572" y="18323"/>
                  <a:pt x="19024" y="17827"/>
                  <a:pt x="19424" y="17297"/>
                </a:cubicBezTo>
                <a:lnTo>
                  <a:pt x="18673" y="16732"/>
                </a:lnTo>
                <a:cubicBezTo>
                  <a:pt x="18307" y="17216"/>
                  <a:pt x="17894" y="17669"/>
                  <a:pt x="17446" y="18078"/>
                </a:cubicBezTo>
                <a:moveTo>
                  <a:pt x="21553" y="9794"/>
                </a:moveTo>
                <a:lnTo>
                  <a:pt x="20617" y="9880"/>
                </a:lnTo>
                <a:cubicBezTo>
                  <a:pt x="20645" y="10182"/>
                  <a:pt x="20659" y="10492"/>
                  <a:pt x="20659" y="10800"/>
                </a:cubicBezTo>
                <a:cubicBezTo>
                  <a:pt x="20659" y="11099"/>
                  <a:pt x="20646" y="11401"/>
                  <a:pt x="20619" y="11699"/>
                </a:cubicBezTo>
                <a:lnTo>
                  <a:pt x="21556" y="11784"/>
                </a:lnTo>
                <a:cubicBezTo>
                  <a:pt x="21586" y="11458"/>
                  <a:pt x="21600" y="11127"/>
                  <a:pt x="21600" y="10800"/>
                </a:cubicBezTo>
                <a:cubicBezTo>
                  <a:pt x="21600" y="10462"/>
                  <a:pt x="21584" y="10124"/>
                  <a:pt x="21553" y="9794"/>
                </a:cubicBezTo>
                <a:moveTo>
                  <a:pt x="18660" y="4853"/>
                </a:moveTo>
                <a:lnTo>
                  <a:pt x="19412" y="4287"/>
                </a:lnTo>
                <a:cubicBezTo>
                  <a:pt x="19011" y="3759"/>
                  <a:pt x="18558" y="3264"/>
                  <a:pt x="18066" y="2816"/>
                </a:cubicBezTo>
                <a:lnTo>
                  <a:pt x="17432" y="3510"/>
                </a:lnTo>
                <a:cubicBezTo>
                  <a:pt x="17882" y="3919"/>
                  <a:pt x="18295" y="4371"/>
                  <a:pt x="18660" y="4853"/>
                </a:cubicBezTo>
                <a:moveTo>
                  <a:pt x="6893" y="20882"/>
                </a:moveTo>
                <a:cubicBezTo>
                  <a:pt x="7513" y="21121"/>
                  <a:pt x="8160" y="21302"/>
                  <a:pt x="8814" y="21422"/>
                </a:cubicBezTo>
                <a:lnTo>
                  <a:pt x="8984" y="20499"/>
                </a:lnTo>
                <a:cubicBezTo>
                  <a:pt x="8387" y="20389"/>
                  <a:pt x="7797" y="20223"/>
                  <a:pt x="7231" y="20006"/>
                </a:cubicBezTo>
                <a:cubicBezTo>
                  <a:pt x="7231" y="20006"/>
                  <a:pt x="6893" y="20882"/>
                  <a:pt x="6893" y="20882"/>
                </a:cubicBezTo>
                <a:close/>
                <a:moveTo>
                  <a:pt x="19632" y="15184"/>
                </a:moveTo>
                <a:lnTo>
                  <a:pt x="20474" y="15602"/>
                </a:lnTo>
                <a:cubicBezTo>
                  <a:pt x="20770" y="15008"/>
                  <a:pt x="21013" y="14383"/>
                  <a:pt x="21194" y="13743"/>
                </a:cubicBezTo>
                <a:lnTo>
                  <a:pt x="20288" y="13487"/>
                </a:lnTo>
                <a:cubicBezTo>
                  <a:pt x="20123" y="14071"/>
                  <a:pt x="19902" y="14642"/>
                  <a:pt x="19632" y="15184"/>
                </a:cubicBezTo>
                <a:moveTo>
                  <a:pt x="21187" y="7835"/>
                </a:moveTo>
                <a:cubicBezTo>
                  <a:pt x="21005" y="7197"/>
                  <a:pt x="20761" y="6573"/>
                  <a:pt x="20464" y="5978"/>
                </a:cubicBezTo>
                <a:lnTo>
                  <a:pt x="19622" y="6399"/>
                </a:lnTo>
                <a:cubicBezTo>
                  <a:pt x="19893" y="6941"/>
                  <a:pt x="20115" y="7510"/>
                  <a:pt x="20282" y="8094"/>
                </a:cubicBezTo>
                <a:cubicBezTo>
                  <a:pt x="20282" y="8094"/>
                  <a:pt x="21187" y="7835"/>
                  <a:pt x="21187" y="7835"/>
                </a:cubicBezTo>
                <a:close/>
                <a:moveTo>
                  <a:pt x="8923" y="1113"/>
                </a:moveTo>
                <a:lnTo>
                  <a:pt x="8747" y="190"/>
                </a:lnTo>
                <a:cubicBezTo>
                  <a:pt x="8093" y="315"/>
                  <a:pt x="7448" y="501"/>
                  <a:pt x="6829" y="743"/>
                </a:cubicBezTo>
                <a:lnTo>
                  <a:pt x="7174" y="1617"/>
                </a:lnTo>
                <a:cubicBezTo>
                  <a:pt x="7737" y="1396"/>
                  <a:pt x="8326" y="1226"/>
                  <a:pt x="8923" y="1113"/>
                </a:cubicBezTo>
                <a:moveTo>
                  <a:pt x="16474" y="1615"/>
                </a:moveTo>
                <a:cubicBezTo>
                  <a:pt x="15907" y="1264"/>
                  <a:pt x="15307" y="966"/>
                  <a:pt x="14687" y="726"/>
                </a:cubicBezTo>
                <a:lnTo>
                  <a:pt x="14346" y="1602"/>
                </a:lnTo>
                <a:cubicBezTo>
                  <a:pt x="14913" y="1821"/>
                  <a:pt x="15462" y="2094"/>
                  <a:pt x="15978" y="2413"/>
                </a:cubicBezTo>
                <a:cubicBezTo>
                  <a:pt x="15978" y="2413"/>
                  <a:pt x="16474" y="1615"/>
                  <a:pt x="16474" y="1615"/>
                </a:cubicBezTo>
                <a:close/>
                <a:moveTo>
                  <a:pt x="2873" y="4886"/>
                </a:moveTo>
                <a:lnTo>
                  <a:pt x="2120" y="4322"/>
                </a:lnTo>
                <a:cubicBezTo>
                  <a:pt x="1720" y="4853"/>
                  <a:pt x="1368" y="5424"/>
                  <a:pt x="1074" y="6018"/>
                </a:cubicBezTo>
                <a:lnTo>
                  <a:pt x="1917" y="6435"/>
                </a:lnTo>
                <a:cubicBezTo>
                  <a:pt x="2186" y="5892"/>
                  <a:pt x="2508" y="5371"/>
                  <a:pt x="2873" y="4886"/>
                </a:cubicBezTo>
                <a:moveTo>
                  <a:pt x="3509" y="18800"/>
                </a:moveTo>
                <a:cubicBezTo>
                  <a:pt x="4003" y="19247"/>
                  <a:pt x="4539" y="19650"/>
                  <a:pt x="5104" y="19997"/>
                </a:cubicBezTo>
                <a:lnTo>
                  <a:pt x="5598" y="19198"/>
                </a:lnTo>
                <a:cubicBezTo>
                  <a:pt x="5082" y="18881"/>
                  <a:pt x="4592" y="18513"/>
                  <a:pt x="4142" y="18105"/>
                </a:cubicBezTo>
                <a:cubicBezTo>
                  <a:pt x="4142" y="18105"/>
                  <a:pt x="3509" y="18800"/>
                  <a:pt x="3509" y="18800"/>
                </a:cubicBezTo>
                <a:close/>
                <a:moveTo>
                  <a:pt x="12594" y="1105"/>
                </a:moveTo>
                <a:lnTo>
                  <a:pt x="12765" y="182"/>
                </a:lnTo>
                <a:cubicBezTo>
                  <a:pt x="12116" y="61"/>
                  <a:pt x="11448" y="0"/>
                  <a:pt x="10788" y="0"/>
                </a:cubicBezTo>
                <a:lnTo>
                  <a:pt x="10787" y="0"/>
                </a:lnTo>
                <a:lnTo>
                  <a:pt x="10736" y="0"/>
                </a:lnTo>
                <a:lnTo>
                  <a:pt x="10779" y="940"/>
                </a:lnTo>
                <a:cubicBezTo>
                  <a:pt x="11389" y="940"/>
                  <a:pt x="12000" y="995"/>
                  <a:pt x="12594" y="1105"/>
                </a:cubicBezTo>
                <a:moveTo>
                  <a:pt x="1104" y="15642"/>
                </a:moveTo>
                <a:cubicBezTo>
                  <a:pt x="1403" y="16235"/>
                  <a:pt x="1758" y="16804"/>
                  <a:pt x="2161" y="17332"/>
                </a:cubicBezTo>
                <a:lnTo>
                  <a:pt x="2910" y="16763"/>
                </a:lnTo>
                <a:cubicBezTo>
                  <a:pt x="2542" y="16281"/>
                  <a:pt x="2218" y="15762"/>
                  <a:pt x="1945" y="15220"/>
                </a:cubicBezTo>
                <a:cubicBezTo>
                  <a:pt x="1945" y="15220"/>
                  <a:pt x="1104" y="15642"/>
                  <a:pt x="1104" y="15642"/>
                </a:cubicBezTo>
                <a:close/>
                <a:moveTo>
                  <a:pt x="5546" y="2435"/>
                </a:moveTo>
                <a:lnTo>
                  <a:pt x="5047" y="1639"/>
                </a:lnTo>
                <a:cubicBezTo>
                  <a:pt x="4484" y="1991"/>
                  <a:pt x="3950" y="2397"/>
                  <a:pt x="3460" y="2846"/>
                </a:cubicBezTo>
                <a:lnTo>
                  <a:pt x="4096" y="3538"/>
                </a:lnTo>
                <a:cubicBezTo>
                  <a:pt x="4544" y="3127"/>
                  <a:pt x="5031" y="2756"/>
                  <a:pt x="5546" y="2435"/>
                </a:cubicBezTo>
                <a:moveTo>
                  <a:pt x="1264" y="8133"/>
                </a:moveTo>
                <a:lnTo>
                  <a:pt x="358" y="7879"/>
                </a:lnTo>
                <a:cubicBezTo>
                  <a:pt x="179" y="8516"/>
                  <a:pt x="59" y="9176"/>
                  <a:pt x="0" y="9838"/>
                </a:cubicBezTo>
                <a:lnTo>
                  <a:pt x="938" y="9921"/>
                </a:lnTo>
                <a:cubicBezTo>
                  <a:pt x="991" y="9317"/>
                  <a:pt x="1101" y="8714"/>
                  <a:pt x="1264" y="8133"/>
                </a:cubicBezTo>
                <a:moveTo>
                  <a:pt x="942" y="11741"/>
                </a:moveTo>
                <a:lnTo>
                  <a:pt x="6" y="11829"/>
                </a:lnTo>
                <a:cubicBezTo>
                  <a:pt x="69" y="12492"/>
                  <a:pt x="194" y="13151"/>
                  <a:pt x="377" y="13786"/>
                </a:cubicBezTo>
                <a:lnTo>
                  <a:pt x="1281" y="13527"/>
                </a:lnTo>
                <a:cubicBezTo>
                  <a:pt x="1114" y="12946"/>
                  <a:pt x="1000" y="12346"/>
                  <a:pt x="942" y="1174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8" name="Shape 2723"/>
          <p:cNvSpPr/>
          <p:nvPr/>
        </p:nvSpPr>
        <p:spPr>
          <a:xfrm>
            <a:off x="3524871" y="436241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8345" y="10309"/>
                </a:moveTo>
                <a:lnTo>
                  <a:pt x="7899" y="10309"/>
                </a:lnTo>
                <a:cubicBezTo>
                  <a:pt x="7974" y="9863"/>
                  <a:pt x="8153" y="9453"/>
                  <a:pt x="8405" y="9099"/>
                </a:cubicBezTo>
                <a:lnTo>
                  <a:pt x="8717" y="9412"/>
                </a:lnTo>
                <a:cubicBezTo>
                  <a:pt x="8909" y="9604"/>
                  <a:pt x="9220" y="9604"/>
                  <a:pt x="9412" y="9412"/>
                </a:cubicBezTo>
                <a:cubicBezTo>
                  <a:pt x="9603" y="9220"/>
                  <a:pt x="9603" y="8909"/>
                  <a:pt x="9412" y="8717"/>
                </a:cubicBezTo>
                <a:lnTo>
                  <a:pt x="9101" y="8407"/>
                </a:lnTo>
                <a:cubicBezTo>
                  <a:pt x="9454" y="8157"/>
                  <a:pt x="9864" y="7979"/>
                  <a:pt x="10309" y="7904"/>
                </a:cubicBezTo>
                <a:lnTo>
                  <a:pt x="10309" y="8345"/>
                </a:lnTo>
                <a:cubicBezTo>
                  <a:pt x="10309" y="8617"/>
                  <a:pt x="10529" y="8836"/>
                  <a:pt x="10800" y="8836"/>
                </a:cubicBezTo>
                <a:cubicBezTo>
                  <a:pt x="11071" y="8836"/>
                  <a:pt x="11291" y="8617"/>
                  <a:pt x="11291" y="8345"/>
                </a:cubicBezTo>
                <a:lnTo>
                  <a:pt x="11291" y="7904"/>
                </a:lnTo>
                <a:cubicBezTo>
                  <a:pt x="11737" y="7979"/>
                  <a:pt x="12146" y="8157"/>
                  <a:pt x="12499" y="8407"/>
                </a:cubicBezTo>
                <a:lnTo>
                  <a:pt x="12188" y="8717"/>
                </a:lnTo>
                <a:cubicBezTo>
                  <a:pt x="11997" y="8909"/>
                  <a:pt x="11997" y="9220"/>
                  <a:pt x="12188" y="9412"/>
                </a:cubicBezTo>
                <a:cubicBezTo>
                  <a:pt x="12380" y="9604"/>
                  <a:pt x="12691" y="9604"/>
                  <a:pt x="12883" y="9412"/>
                </a:cubicBezTo>
                <a:lnTo>
                  <a:pt x="13195" y="9099"/>
                </a:lnTo>
                <a:cubicBezTo>
                  <a:pt x="13447" y="9453"/>
                  <a:pt x="13626" y="9863"/>
                  <a:pt x="13701" y="10309"/>
                </a:cubicBezTo>
                <a:lnTo>
                  <a:pt x="13255" y="10309"/>
                </a:lnTo>
                <a:cubicBezTo>
                  <a:pt x="12983" y="10309"/>
                  <a:pt x="12764" y="10529"/>
                  <a:pt x="12764" y="10800"/>
                </a:cubicBezTo>
                <a:cubicBezTo>
                  <a:pt x="12764" y="11071"/>
                  <a:pt x="12983" y="11291"/>
                  <a:pt x="13255" y="11291"/>
                </a:cubicBezTo>
                <a:lnTo>
                  <a:pt x="13701" y="11291"/>
                </a:lnTo>
                <a:cubicBezTo>
                  <a:pt x="13626" y="11738"/>
                  <a:pt x="13447" y="12147"/>
                  <a:pt x="13195" y="12501"/>
                </a:cubicBezTo>
                <a:lnTo>
                  <a:pt x="12883" y="12188"/>
                </a:lnTo>
                <a:cubicBezTo>
                  <a:pt x="12691" y="11997"/>
                  <a:pt x="12380" y="11997"/>
                  <a:pt x="12188" y="12188"/>
                </a:cubicBezTo>
                <a:cubicBezTo>
                  <a:pt x="11997" y="12380"/>
                  <a:pt x="11997" y="12691"/>
                  <a:pt x="12188" y="12883"/>
                </a:cubicBezTo>
                <a:lnTo>
                  <a:pt x="12499" y="13193"/>
                </a:lnTo>
                <a:cubicBezTo>
                  <a:pt x="12146" y="13444"/>
                  <a:pt x="11737" y="13621"/>
                  <a:pt x="11291" y="13696"/>
                </a:cubicBezTo>
                <a:lnTo>
                  <a:pt x="11291" y="13255"/>
                </a:lnTo>
                <a:cubicBezTo>
                  <a:pt x="11291" y="12983"/>
                  <a:pt x="11071" y="12764"/>
                  <a:pt x="10800" y="12764"/>
                </a:cubicBezTo>
                <a:cubicBezTo>
                  <a:pt x="10529" y="12764"/>
                  <a:pt x="10309" y="12983"/>
                  <a:pt x="10309" y="13255"/>
                </a:cubicBezTo>
                <a:lnTo>
                  <a:pt x="10309" y="13696"/>
                </a:lnTo>
                <a:cubicBezTo>
                  <a:pt x="9864" y="13621"/>
                  <a:pt x="9454" y="13444"/>
                  <a:pt x="9101" y="13193"/>
                </a:cubicBezTo>
                <a:lnTo>
                  <a:pt x="9412" y="12883"/>
                </a:lnTo>
                <a:cubicBezTo>
                  <a:pt x="9603" y="12691"/>
                  <a:pt x="9603" y="12380"/>
                  <a:pt x="9412" y="12188"/>
                </a:cubicBezTo>
                <a:cubicBezTo>
                  <a:pt x="9220" y="11997"/>
                  <a:pt x="8909" y="11997"/>
                  <a:pt x="8717" y="12188"/>
                </a:cubicBezTo>
                <a:lnTo>
                  <a:pt x="8405" y="12501"/>
                </a:lnTo>
                <a:cubicBezTo>
                  <a:pt x="8153" y="12147"/>
                  <a:pt x="7974" y="11738"/>
                  <a:pt x="7899" y="11291"/>
                </a:cubicBezTo>
                <a:lnTo>
                  <a:pt x="8345" y="11291"/>
                </a:lnTo>
                <a:cubicBezTo>
                  <a:pt x="8617" y="11291"/>
                  <a:pt x="8836" y="11071"/>
                  <a:pt x="8836" y="10800"/>
                </a:cubicBezTo>
                <a:cubicBezTo>
                  <a:pt x="8836" y="10529"/>
                  <a:pt x="8617" y="10309"/>
                  <a:pt x="8345" y="10309"/>
                </a:cubicBezTo>
                <a:moveTo>
                  <a:pt x="8023" y="13577"/>
                </a:moveTo>
                <a:lnTo>
                  <a:pt x="8023" y="13578"/>
                </a:lnTo>
                <a:cubicBezTo>
                  <a:pt x="8734" y="14288"/>
                  <a:pt x="9716" y="14727"/>
                  <a:pt x="10800" y="14727"/>
                </a:cubicBezTo>
                <a:cubicBezTo>
                  <a:pt x="11884" y="14727"/>
                  <a:pt x="12866" y="14288"/>
                  <a:pt x="13577" y="13578"/>
                </a:cubicBezTo>
                <a:lnTo>
                  <a:pt x="13577" y="13577"/>
                </a:lnTo>
                <a:lnTo>
                  <a:pt x="13577" y="13577"/>
                </a:lnTo>
                <a:cubicBezTo>
                  <a:pt x="14288" y="12866"/>
                  <a:pt x="14727" y="11884"/>
                  <a:pt x="14727" y="10800"/>
                </a:cubicBezTo>
                <a:cubicBezTo>
                  <a:pt x="14727" y="8631"/>
                  <a:pt x="12969" y="6873"/>
                  <a:pt x="10800" y="6873"/>
                </a:cubicBezTo>
                <a:cubicBezTo>
                  <a:pt x="8631" y="6873"/>
                  <a:pt x="6873" y="8631"/>
                  <a:pt x="6873" y="10800"/>
                </a:cubicBezTo>
                <a:cubicBezTo>
                  <a:pt x="6873" y="11884"/>
                  <a:pt x="7311" y="12866"/>
                  <a:pt x="8023" y="13577"/>
                </a:cubicBezTo>
                <a:cubicBezTo>
                  <a:pt x="8023" y="13577"/>
                  <a:pt x="8023" y="13577"/>
                  <a:pt x="8023" y="13577"/>
                </a:cubicBezTo>
                <a:close/>
                <a:moveTo>
                  <a:pt x="10800" y="11782"/>
                </a:moveTo>
                <a:cubicBezTo>
                  <a:pt x="11342" y="11782"/>
                  <a:pt x="11782" y="11342"/>
                  <a:pt x="11782" y="10800"/>
                </a:cubicBezTo>
                <a:cubicBezTo>
                  <a:pt x="11782" y="10258"/>
                  <a:pt x="11342" y="9818"/>
                  <a:pt x="10800" y="9818"/>
                </a:cubicBezTo>
                <a:cubicBezTo>
                  <a:pt x="10258" y="9818"/>
                  <a:pt x="9818" y="10258"/>
                  <a:pt x="9818" y="10800"/>
                </a:cubicBezTo>
                <a:cubicBezTo>
                  <a:pt x="9818" y="11342"/>
                  <a:pt x="10258" y="11782"/>
                  <a:pt x="10800" y="11782"/>
                </a:cubicBezTo>
                <a:moveTo>
                  <a:pt x="17673" y="5891"/>
                </a:moveTo>
                <a:cubicBezTo>
                  <a:pt x="17131" y="5891"/>
                  <a:pt x="16691" y="6331"/>
                  <a:pt x="16691" y="6873"/>
                </a:cubicBezTo>
                <a:lnTo>
                  <a:pt x="16691" y="7855"/>
                </a:lnTo>
                <a:cubicBezTo>
                  <a:pt x="16691" y="8396"/>
                  <a:pt x="17131" y="8836"/>
                  <a:pt x="17673" y="8836"/>
                </a:cubicBezTo>
                <a:lnTo>
                  <a:pt x="17673" y="12764"/>
                </a:lnTo>
                <a:cubicBezTo>
                  <a:pt x="17131" y="12764"/>
                  <a:pt x="16691" y="13204"/>
                  <a:pt x="16691" y="13745"/>
                </a:cubicBezTo>
                <a:lnTo>
                  <a:pt x="16691" y="14727"/>
                </a:lnTo>
                <a:cubicBezTo>
                  <a:pt x="16691" y="15270"/>
                  <a:pt x="17131" y="15709"/>
                  <a:pt x="17673" y="15709"/>
                </a:cubicBezTo>
                <a:lnTo>
                  <a:pt x="17673" y="17673"/>
                </a:lnTo>
                <a:lnTo>
                  <a:pt x="3927" y="17673"/>
                </a:lnTo>
                <a:lnTo>
                  <a:pt x="3927" y="3927"/>
                </a:lnTo>
                <a:lnTo>
                  <a:pt x="17673" y="3927"/>
                </a:lnTo>
                <a:cubicBezTo>
                  <a:pt x="17673" y="3927"/>
                  <a:pt x="17673" y="5891"/>
                  <a:pt x="17673" y="5891"/>
                </a:cubicBezTo>
                <a:close/>
                <a:moveTo>
                  <a:pt x="18655" y="5891"/>
                </a:moveTo>
                <a:lnTo>
                  <a:pt x="18655" y="2945"/>
                </a:lnTo>
                <a:lnTo>
                  <a:pt x="2945" y="2945"/>
                </a:lnTo>
                <a:lnTo>
                  <a:pt x="2945" y="18655"/>
                </a:lnTo>
                <a:lnTo>
                  <a:pt x="18655" y="18655"/>
                </a:lnTo>
                <a:lnTo>
                  <a:pt x="18655" y="15709"/>
                </a:lnTo>
                <a:cubicBezTo>
                  <a:pt x="19196" y="15709"/>
                  <a:pt x="19636" y="15270"/>
                  <a:pt x="19636" y="14727"/>
                </a:cubicBezTo>
                <a:lnTo>
                  <a:pt x="19636" y="13745"/>
                </a:lnTo>
                <a:cubicBezTo>
                  <a:pt x="19636" y="13204"/>
                  <a:pt x="19196" y="12764"/>
                  <a:pt x="18655" y="12764"/>
                </a:cubicBezTo>
                <a:lnTo>
                  <a:pt x="18655" y="8836"/>
                </a:lnTo>
                <a:cubicBezTo>
                  <a:pt x="19196" y="8836"/>
                  <a:pt x="19636" y="8396"/>
                  <a:pt x="19636" y="7855"/>
                </a:cubicBezTo>
                <a:lnTo>
                  <a:pt x="19636" y="6873"/>
                </a:lnTo>
                <a:cubicBezTo>
                  <a:pt x="19636" y="6331"/>
                  <a:pt x="19196" y="5891"/>
                  <a:pt x="18655" y="589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9" name="Shape 2724"/>
          <p:cNvSpPr/>
          <p:nvPr/>
        </p:nvSpPr>
        <p:spPr>
          <a:xfrm>
            <a:off x="4058132" y="436241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709" y="15709"/>
                </a:moveTo>
                <a:lnTo>
                  <a:pt x="5891" y="15709"/>
                </a:lnTo>
                <a:lnTo>
                  <a:pt x="5891" y="11782"/>
                </a:lnTo>
                <a:lnTo>
                  <a:pt x="15709" y="11782"/>
                </a:lnTo>
                <a:cubicBezTo>
                  <a:pt x="15709" y="11782"/>
                  <a:pt x="15709" y="15709"/>
                  <a:pt x="15709" y="15709"/>
                </a:cubicBezTo>
                <a:close/>
                <a:moveTo>
                  <a:pt x="16691" y="10800"/>
                </a:moveTo>
                <a:lnTo>
                  <a:pt x="4909" y="10800"/>
                </a:lnTo>
                <a:lnTo>
                  <a:pt x="4909" y="16691"/>
                </a:lnTo>
                <a:lnTo>
                  <a:pt x="16691" y="16691"/>
                </a:lnTo>
                <a:cubicBezTo>
                  <a:pt x="16691" y="16691"/>
                  <a:pt x="16691" y="10800"/>
                  <a:pt x="16691" y="10800"/>
                </a:cubicBezTo>
                <a:close/>
                <a:moveTo>
                  <a:pt x="11782" y="13745"/>
                </a:moveTo>
                <a:lnTo>
                  <a:pt x="9818" y="13745"/>
                </a:lnTo>
                <a:lnTo>
                  <a:pt x="9818" y="14727"/>
                </a:lnTo>
                <a:lnTo>
                  <a:pt x="11782" y="14727"/>
                </a:lnTo>
                <a:cubicBezTo>
                  <a:pt x="11782" y="14727"/>
                  <a:pt x="11782" y="13745"/>
                  <a:pt x="11782" y="13745"/>
                </a:cubicBezTo>
                <a:close/>
                <a:moveTo>
                  <a:pt x="18655" y="17673"/>
                </a:moveTo>
                <a:cubicBezTo>
                  <a:pt x="18655" y="18214"/>
                  <a:pt x="18214" y="18655"/>
                  <a:pt x="17673" y="18655"/>
                </a:cubicBezTo>
                <a:lnTo>
                  <a:pt x="3927" y="18655"/>
                </a:lnTo>
                <a:cubicBezTo>
                  <a:pt x="3385" y="18655"/>
                  <a:pt x="2945" y="18214"/>
                  <a:pt x="2945" y="17673"/>
                </a:cubicBezTo>
                <a:lnTo>
                  <a:pt x="2945" y="982"/>
                </a:lnTo>
                <a:lnTo>
                  <a:pt x="18655" y="982"/>
                </a:lnTo>
                <a:cubicBezTo>
                  <a:pt x="18655" y="982"/>
                  <a:pt x="18655" y="17673"/>
                  <a:pt x="18655" y="17673"/>
                </a:cubicBezTo>
                <a:close/>
                <a:moveTo>
                  <a:pt x="21109" y="0"/>
                </a:moveTo>
                <a:lnTo>
                  <a:pt x="491" y="0"/>
                </a:lnTo>
                <a:cubicBezTo>
                  <a:pt x="220" y="0"/>
                  <a:pt x="0" y="220"/>
                  <a:pt x="0" y="491"/>
                </a:cubicBezTo>
                <a:cubicBezTo>
                  <a:pt x="0" y="762"/>
                  <a:pt x="220" y="982"/>
                  <a:pt x="491" y="982"/>
                </a:cubicBezTo>
                <a:lnTo>
                  <a:pt x="1964" y="982"/>
                </a:lnTo>
                <a:lnTo>
                  <a:pt x="1964" y="17673"/>
                </a:lnTo>
                <a:cubicBezTo>
                  <a:pt x="1964" y="18757"/>
                  <a:pt x="2843" y="19636"/>
                  <a:pt x="3927" y="19636"/>
                </a:cubicBezTo>
                <a:lnTo>
                  <a:pt x="4909" y="19636"/>
                </a:lnTo>
                <a:lnTo>
                  <a:pt x="4909" y="21109"/>
                </a:lnTo>
                <a:cubicBezTo>
                  <a:pt x="4909" y="21380"/>
                  <a:pt x="5129" y="21600"/>
                  <a:pt x="5400" y="21600"/>
                </a:cubicBezTo>
                <a:cubicBezTo>
                  <a:pt x="5671" y="21600"/>
                  <a:pt x="5891" y="21380"/>
                  <a:pt x="5891" y="21109"/>
                </a:cubicBezTo>
                <a:lnTo>
                  <a:pt x="5891" y="19636"/>
                </a:lnTo>
                <a:lnTo>
                  <a:pt x="15709" y="19636"/>
                </a:lnTo>
                <a:lnTo>
                  <a:pt x="15709" y="21109"/>
                </a:lnTo>
                <a:cubicBezTo>
                  <a:pt x="15709" y="21380"/>
                  <a:pt x="15929" y="21600"/>
                  <a:pt x="16200" y="21600"/>
                </a:cubicBezTo>
                <a:cubicBezTo>
                  <a:pt x="16471" y="21600"/>
                  <a:pt x="16691" y="21380"/>
                  <a:pt x="16691" y="21109"/>
                </a:cubicBezTo>
                <a:lnTo>
                  <a:pt x="16691" y="19636"/>
                </a:lnTo>
                <a:lnTo>
                  <a:pt x="17673" y="19636"/>
                </a:lnTo>
                <a:cubicBezTo>
                  <a:pt x="18757" y="19636"/>
                  <a:pt x="19636" y="18757"/>
                  <a:pt x="19636" y="17673"/>
                </a:cubicBezTo>
                <a:lnTo>
                  <a:pt x="19636" y="982"/>
                </a:lnTo>
                <a:lnTo>
                  <a:pt x="21109" y="982"/>
                </a:lnTo>
                <a:cubicBezTo>
                  <a:pt x="21380" y="982"/>
                  <a:pt x="21600" y="762"/>
                  <a:pt x="21600" y="491"/>
                </a:cubicBezTo>
                <a:cubicBezTo>
                  <a:pt x="21600" y="220"/>
                  <a:pt x="21380" y="0"/>
                  <a:pt x="21109" y="0"/>
                </a:cubicBezTo>
                <a:moveTo>
                  <a:pt x="11782" y="5891"/>
                </a:moveTo>
                <a:lnTo>
                  <a:pt x="9818" y="5891"/>
                </a:lnTo>
                <a:lnTo>
                  <a:pt x="9818" y="6873"/>
                </a:lnTo>
                <a:lnTo>
                  <a:pt x="11782" y="6873"/>
                </a:lnTo>
                <a:cubicBezTo>
                  <a:pt x="11782" y="6873"/>
                  <a:pt x="11782" y="5891"/>
                  <a:pt x="11782" y="5891"/>
                </a:cubicBezTo>
                <a:close/>
                <a:moveTo>
                  <a:pt x="15709" y="7855"/>
                </a:moveTo>
                <a:lnTo>
                  <a:pt x="5891" y="7855"/>
                </a:lnTo>
                <a:lnTo>
                  <a:pt x="5891" y="3927"/>
                </a:lnTo>
                <a:lnTo>
                  <a:pt x="15709" y="3927"/>
                </a:lnTo>
                <a:cubicBezTo>
                  <a:pt x="15709" y="3927"/>
                  <a:pt x="15709" y="7855"/>
                  <a:pt x="15709" y="7855"/>
                </a:cubicBezTo>
                <a:close/>
                <a:moveTo>
                  <a:pt x="16691" y="2945"/>
                </a:moveTo>
                <a:lnTo>
                  <a:pt x="4909" y="2945"/>
                </a:lnTo>
                <a:lnTo>
                  <a:pt x="4909" y="8836"/>
                </a:lnTo>
                <a:lnTo>
                  <a:pt x="16691" y="8836"/>
                </a:lnTo>
                <a:cubicBezTo>
                  <a:pt x="16691" y="8836"/>
                  <a:pt x="16691" y="2945"/>
                  <a:pt x="16691" y="2945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0" name="Shape 2725"/>
          <p:cNvSpPr/>
          <p:nvPr/>
        </p:nvSpPr>
        <p:spPr>
          <a:xfrm>
            <a:off x="4591393" y="436241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655" y="17673"/>
                </a:moveTo>
                <a:cubicBezTo>
                  <a:pt x="18655" y="18214"/>
                  <a:pt x="18214" y="18655"/>
                  <a:pt x="17673" y="18655"/>
                </a:cubicBezTo>
                <a:lnTo>
                  <a:pt x="3927" y="18655"/>
                </a:lnTo>
                <a:cubicBezTo>
                  <a:pt x="3385" y="18655"/>
                  <a:pt x="2945" y="18214"/>
                  <a:pt x="2945" y="17673"/>
                </a:cubicBezTo>
                <a:lnTo>
                  <a:pt x="2945" y="982"/>
                </a:lnTo>
                <a:lnTo>
                  <a:pt x="18655" y="982"/>
                </a:lnTo>
                <a:cubicBezTo>
                  <a:pt x="18655" y="982"/>
                  <a:pt x="18655" y="17673"/>
                  <a:pt x="18655" y="17673"/>
                </a:cubicBezTo>
                <a:close/>
                <a:moveTo>
                  <a:pt x="21109" y="0"/>
                </a:moveTo>
                <a:lnTo>
                  <a:pt x="491" y="0"/>
                </a:lnTo>
                <a:cubicBezTo>
                  <a:pt x="220" y="0"/>
                  <a:pt x="0" y="220"/>
                  <a:pt x="0" y="491"/>
                </a:cubicBezTo>
                <a:cubicBezTo>
                  <a:pt x="0" y="762"/>
                  <a:pt x="220" y="982"/>
                  <a:pt x="491" y="982"/>
                </a:cubicBezTo>
                <a:lnTo>
                  <a:pt x="1964" y="982"/>
                </a:lnTo>
                <a:lnTo>
                  <a:pt x="1964" y="17673"/>
                </a:lnTo>
                <a:cubicBezTo>
                  <a:pt x="1964" y="18757"/>
                  <a:pt x="2843" y="19636"/>
                  <a:pt x="3927" y="19636"/>
                </a:cubicBezTo>
                <a:lnTo>
                  <a:pt x="4909" y="19636"/>
                </a:lnTo>
                <a:lnTo>
                  <a:pt x="4909" y="21109"/>
                </a:lnTo>
                <a:cubicBezTo>
                  <a:pt x="4909" y="21380"/>
                  <a:pt x="5129" y="21600"/>
                  <a:pt x="5400" y="21600"/>
                </a:cubicBezTo>
                <a:cubicBezTo>
                  <a:pt x="5671" y="21600"/>
                  <a:pt x="5891" y="21380"/>
                  <a:pt x="5891" y="21109"/>
                </a:cubicBezTo>
                <a:lnTo>
                  <a:pt x="5891" y="19636"/>
                </a:lnTo>
                <a:lnTo>
                  <a:pt x="15709" y="19636"/>
                </a:lnTo>
                <a:lnTo>
                  <a:pt x="15709" y="21109"/>
                </a:lnTo>
                <a:cubicBezTo>
                  <a:pt x="15709" y="21380"/>
                  <a:pt x="15929" y="21600"/>
                  <a:pt x="16200" y="21600"/>
                </a:cubicBezTo>
                <a:cubicBezTo>
                  <a:pt x="16471" y="21600"/>
                  <a:pt x="16691" y="21380"/>
                  <a:pt x="16691" y="21109"/>
                </a:cubicBezTo>
                <a:lnTo>
                  <a:pt x="16691" y="19636"/>
                </a:lnTo>
                <a:lnTo>
                  <a:pt x="17673" y="19636"/>
                </a:lnTo>
                <a:cubicBezTo>
                  <a:pt x="18757" y="19636"/>
                  <a:pt x="19636" y="18757"/>
                  <a:pt x="19636" y="17673"/>
                </a:cubicBezTo>
                <a:lnTo>
                  <a:pt x="19636" y="982"/>
                </a:lnTo>
                <a:lnTo>
                  <a:pt x="21109" y="982"/>
                </a:lnTo>
                <a:cubicBezTo>
                  <a:pt x="21380" y="982"/>
                  <a:pt x="21600" y="762"/>
                  <a:pt x="21600" y="491"/>
                </a:cubicBezTo>
                <a:cubicBezTo>
                  <a:pt x="21600" y="220"/>
                  <a:pt x="21380" y="0"/>
                  <a:pt x="21109" y="0"/>
                </a:cubicBezTo>
                <a:moveTo>
                  <a:pt x="15709" y="10800"/>
                </a:moveTo>
                <a:lnTo>
                  <a:pt x="11782" y="10800"/>
                </a:lnTo>
                <a:lnTo>
                  <a:pt x="11782" y="9818"/>
                </a:lnTo>
                <a:lnTo>
                  <a:pt x="9818" y="9818"/>
                </a:lnTo>
                <a:lnTo>
                  <a:pt x="9818" y="10800"/>
                </a:lnTo>
                <a:lnTo>
                  <a:pt x="5891" y="10800"/>
                </a:lnTo>
                <a:lnTo>
                  <a:pt x="5891" y="8836"/>
                </a:lnTo>
                <a:lnTo>
                  <a:pt x="15709" y="8836"/>
                </a:lnTo>
                <a:cubicBezTo>
                  <a:pt x="15709" y="8836"/>
                  <a:pt x="15709" y="10800"/>
                  <a:pt x="15709" y="10800"/>
                </a:cubicBezTo>
                <a:close/>
                <a:moveTo>
                  <a:pt x="16691" y="7855"/>
                </a:moveTo>
                <a:lnTo>
                  <a:pt x="4909" y="7855"/>
                </a:lnTo>
                <a:lnTo>
                  <a:pt x="4909" y="11782"/>
                </a:lnTo>
                <a:lnTo>
                  <a:pt x="16691" y="11782"/>
                </a:lnTo>
                <a:cubicBezTo>
                  <a:pt x="16691" y="11782"/>
                  <a:pt x="16691" y="7855"/>
                  <a:pt x="16691" y="7855"/>
                </a:cubicBezTo>
                <a:close/>
                <a:moveTo>
                  <a:pt x="15709" y="15709"/>
                </a:moveTo>
                <a:lnTo>
                  <a:pt x="11782" y="15709"/>
                </a:lnTo>
                <a:lnTo>
                  <a:pt x="11782" y="14727"/>
                </a:lnTo>
                <a:lnTo>
                  <a:pt x="9818" y="14727"/>
                </a:lnTo>
                <a:lnTo>
                  <a:pt x="9818" y="15709"/>
                </a:lnTo>
                <a:lnTo>
                  <a:pt x="5891" y="15709"/>
                </a:lnTo>
                <a:lnTo>
                  <a:pt x="5891" y="13745"/>
                </a:lnTo>
                <a:lnTo>
                  <a:pt x="15709" y="13745"/>
                </a:lnTo>
                <a:cubicBezTo>
                  <a:pt x="15709" y="13745"/>
                  <a:pt x="15709" y="15709"/>
                  <a:pt x="15709" y="15709"/>
                </a:cubicBezTo>
                <a:close/>
                <a:moveTo>
                  <a:pt x="16691" y="12764"/>
                </a:moveTo>
                <a:lnTo>
                  <a:pt x="4909" y="12764"/>
                </a:lnTo>
                <a:lnTo>
                  <a:pt x="4909" y="16691"/>
                </a:lnTo>
                <a:lnTo>
                  <a:pt x="16691" y="16691"/>
                </a:lnTo>
                <a:cubicBezTo>
                  <a:pt x="16691" y="16691"/>
                  <a:pt x="16691" y="12764"/>
                  <a:pt x="16691" y="12764"/>
                </a:cubicBezTo>
                <a:close/>
                <a:moveTo>
                  <a:pt x="15709" y="5891"/>
                </a:moveTo>
                <a:lnTo>
                  <a:pt x="11782" y="5891"/>
                </a:lnTo>
                <a:lnTo>
                  <a:pt x="11782" y="4909"/>
                </a:lnTo>
                <a:lnTo>
                  <a:pt x="9818" y="4909"/>
                </a:lnTo>
                <a:lnTo>
                  <a:pt x="9818" y="5891"/>
                </a:lnTo>
                <a:lnTo>
                  <a:pt x="5891" y="5891"/>
                </a:lnTo>
                <a:lnTo>
                  <a:pt x="5891" y="3927"/>
                </a:lnTo>
                <a:lnTo>
                  <a:pt x="15709" y="3927"/>
                </a:lnTo>
                <a:cubicBezTo>
                  <a:pt x="15709" y="3927"/>
                  <a:pt x="15709" y="5891"/>
                  <a:pt x="15709" y="5891"/>
                </a:cubicBezTo>
                <a:close/>
                <a:moveTo>
                  <a:pt x="16691" y="2945"/>
                </a:moveTo>
                <a:lnTo>
                  <a:pt x="4909" y="2945"/>
                </a:lnTo>
                <a:lnTo>
                  <a:pt x="4909" y="6873"/>
                </a:lnTo>
                <a:lnTo>
                  <a:pt x="16691" y="6873"/>
                </a:lnTo>
                <a:cubicBezTo>
                  <a:pt x="16691" y="6873"/>
                  <a:pt x="16691" y="2945"/>
                  <a:pt x="16691" y="2945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1" name="Shape 2726"/>
          <p:cNvSpPr/>
          <p:nvPr/>
        </p:nvSpPr>
        <p:spPr>
          <a:xfrm>
            <a:off x="5150048" y="4362416"/>
            <a:ext cx="228541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800" y="13745"/>
                </a:moveTo>
                <a:lnTo>
                  <a:pt x="16800" y="13745"/>
                </a:lnTo>
                <a:lnTo>
                  <a:pt x="16800" y="17673"/>
                </a:lnTo>
                <a:lnTo>
                  <a:pt x="4800" y="17673"/>
                </a:lnTo>
                <a:cubicBezTo>
                  <a:pt x="4800" y="17673"/>
                  <a:pt x="4800" y="13745"/>
                  <a:pt x="4800" y="13745"/>
                </a:cubicBezTo>
                <a:close/>
                <a:moveTo>
                  <a:pt x="4800" y="8836"/>
                </a:moveTo>
                <a:lnTo>
                  <a:pt x="16800" y="8836"/>
                </a:lnTo>
                <a:lnTo>
                  <a:pt x="16800" y="12764"/>
                </a:lnTo>
                <a:lnTo>
                  <a:pt x="4800" y="12764"/>
                </a:lnTo>
                <a:cubicBezTo>
                  <a:pt x="4800" y="12764"/>
                  <a:pt x="4800" y="8836"/>
                  <a:pt x="4800" y="8836"/>
                </a:cubicBezTo>
                <a:close/>
                <a:moveTo>
                  <a:pt x="4800" y="3927"/>
                </a:moveTo>
                <a:lnTo>
                  <a:pt x="16800" y="3927"/>
                </a:lnTo>
                <a:lnTo>
                  <a:pt x="16800" y="7855"/>
                </a:lnTo>
                <a:lnTo>
                  <a:pt x="4800" y="7855"/>
                </a:lnTo>
                <a:cubicBezTo>
                  <a:pt x="4800" y="7855"/>
                  <a:pt x="4800" y="3927"/>
                  <a:pt x="4800" y="3927"/>
                </a:cubicBezTo>
                <a:close/>
                <a:moveTo>
                  <a:pt x="3600" y="18655"/>
                </a:moveTo>
                <a:lnTo>
                  <a:pt x="18000" y="18655"/>
                </a:lnTo>
                <a:lnTo>
                  <a:pt x="18000" y="2945"/>
                </a:lnTo>
                <a:lnTo>
                  <a:pt x="3600" y="2945"/>
                </a:lnTo>
                <a:cubicBezTo>
                  <a:pt x="3600" y="2945"/>
                  <a:pt x="3600" y="18655"/>
                  <a:pt x="3600" y="18655"/>
                </a:cubicBezTo>
                <a:close/>
                <a:moveTo>
                  <a:pt x="20400" y="19636"/>
                </a:moveTo>
                <a:cubicBezTo>
                  <a:pt x="20400" y="20178"/>
                  <a:pt x="19862" y="20618"/>
                  <a:pt x="19200" y="20618"/>
                </a:cubicBezTo>
                <a:lnTo>
                  <a:pt x="2400" y="20618"/>
                </a:lnTo>
                <a:cubicBezTo>
                  <a:pt x="1738" y="20618"/>
                  <a:pt x="1200" y="20178"/>
                  <a:pt x="1200" y="19636"/>
                </a:cubicBezTo>
                <a:lnTo>
                  <a:pt x="1200" y="1964"/>
                </a:lnTo>
                <a:cubicBezTo>
                  <a:pt x="1200" y="1422"/>
                  <a:pt x="1738" y="982"/>
                  <a:pt x="2400" y="982"/>
                </a:cubicBezTo>
                <a:lnTo>
                  <a:pt x="19200" y="982"/>
                </a:lnTo>
                <a:cubicBezTo>
                  <a:pt x="19862" y="982"/>
                  <a:pt x="20400" y="1422"/>
                  <a:pt x="20400" y="1964"/>
                </a:cubicBezTo>
                <a:cubicBezTo>
                  <a:pt x="20400" y="1964"/>
                  <a:pt x="20400" y="19636"/>
                  <a:pt x="20400" y="19636"/>
                </a:cubicBezTo>
                <a:close/>
                <a:moveTo>
                  <a:pt x="19200" y="0"/>
                </a:moveTo>
                <a:lnTo>
                  <a:pt x="2400" y="0"/>
                </a:lnTo>
                <a:cubicBezTo>
                  <a:pt x="1075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1075" y="21600"/>
                  <a:pt x="2400" y="21600"/>
                </a:cubicBezTo>
                <a:lnTo>
                  <a:pt x="19200" y="21600"/>
                </a:lnTo>
                <a:cubicBezTo>
                  <a:pt x="20525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525" y="0"/>
                  <a:pt x="19200" y="0"/>
                </a:cubicBezTo>
                <a:moveTo>
                  <a:pt x="9600" y="16691"/>
                </a:moveTo>
                <a:lnTo>
                  <a:pt x="12000" y="16691"/>
                </a:lnTo>
                <a:lnTo>
                  <a:pt x="12000" y="15709"/>
                </a:lnTo>
                <a:lnTo>
                  <a:pt x="9600" y="15709"/>
                </a:lnTo>
                <a:cubicBezTo>
                  <a:pt x="9600" y="15709"/>
                  <a:pt x="9600" y="16691"/>
                  <a:pt x="9600" y="16691"/>
                </a:cubicBezTo>
                <a:close/>
                <a:moveTo>
                  <a:pt x="9600" y="6873"/>
                </a:moveTo>
                <a:lnTo>
                  <a:pt x="12000" y="6873"/>
                </a:lnTo>
                <a:lnTo>
                  <a:pt x="12000" y="5891"/>
                </a:lnTo>
                <a:lnTo>
                  <a:pt x="9600" y="5891"/>
                </a:lnTo>
                <a:cubicBezTo>
                  <a:pt x="9600" y="5891"/>
                  <a:pt x="9600" y="6873"/>
                  <a:pt x="9600" y="6873"/>
                </a:cubicBezTo>
                <a:close/>
                <a:moveTo>
                  <a:pt x="9600" y="11782"/>
                </a:moveTo>
                <a:lnTo>
                  <a:pt x="12000" y="11782"/>
                </a:lnTo>
                <a:lnTo>
                  <a:pt x="12000" y="10800"/>
                </a:lnTo>
                <a:lnTo>
                  <a:pt x="9600" y="10800"/>
                </a:lnTo>
                <a:cubicBezTo>
                  <a:pt x="9600" y="10800"/>
                  <a:pt x="9600" y="11782"/>
                  <a:pt x="9600" y="11782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2" name="Shape 2727"/>
          <p:cNvSpPr/>
          <p:nvPr/>
        </p:nvSpPr>
        <p:spPr>
          <a:xfrm>
            <a:off x="5657915" y="436241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moveTo>
                  <a:pt x="14727" y="7318"/>
                </a:moveTo>
                <a:lnTo>
                  <a:pt x="11782" y="6949"/>
                </a:lnTo>
                <a:lnTo>
                  <a:pt x="11782" y="4956"/>
                </a:lnTo>
                <a:lnTo>
                  <a:pt x="14727" y="5324"/>
                </a:lnTo>
                <a:cubicBezTo>
                  <a:pt x="14727" y="5324"/>
                  <a:pt x="14727" y="7318"/>
                  <a:pt x="14727" y="7318"/>
                </a:cubicBezTo>
                <a:close/>
                <a:moveTo>
                  <a:pt x="9327" y="16691"/>
                </a:moveTo>
                <a:lnTo>
                  <a:pt x="8345" y="16691"/>
                </a:lnTo>
                <a:cubicBezTo>
                  <a:pt x="7532" y="16691"/>
                  <a:pt x="6873" y="16031"/>
                  <a:pt x="6873" y="15218"/>
                </a:cubicBezTo>
                <a:cubicBezTo>
                  <a:pt x="6873" y="14405"/>
                  <a:pt x="7532" y="13745"/>
                  <a:pt x="8345" y="13745"/>
                </a:cubicBezTo>
                <a:lnTo>
                  <a:pt x="9327" y="13745"/>
                </a:lnTo>
                <a:cubicBezTo>
                  <a:pt x="10140" y="13745"/>
                  <a:pt x="10800" y="14405"/>
                  <a:pt x="10800" y="15218"/>
                </a:cubicBezTo>
                <a:cubicBezTo>
                  <a:pt x="10800" y="16031"/>
                  <a:pt x="10140" y="16691"/>
                  <a:pt x="9327" y="16691"/>
                </a:cubicBezTo>
                <a:moveTo>
                  <a:pt x="15218" y="4418"/>
                </a:moveTo>
                <a:cubicBezTo>
                  <a:pt x="15192" y="4418"/>
                  <a:pt x="15170" y="4429"/>
                  <a:pt x="15145" y="4433"/>
                </a:cubicBezTo>
                <a:lnTo>
                  <a:pt x="15143" y="4424"/>
                </a:lnTo>
                <a:lnTo>
                  <a:pt x="11483" y="3967"/>
                </a:lnTo>
                <a:cubicBezTo>
                  <a:pt x="11424" y="3942"/>
                  <a:pt x="11359" y="3927"/>
                  <a:pt x="11291" y="3927"/>
                </a:cubicBezTo>
                <a:cubicBezTo>
                  <a:pt x="11275" y="3927"/>
                  <a:pt x="11261" y="3935"/>
                  <a:pt x="11245" y="3937"/>
                </a:cubicBezTo>
                <a:lnTo>
                  <a:pt x="11216" y="3933"/>
                </a:lnTo>
                <a:lnTo>
                  <a:pt x="11218" y="3942"/>
                </a:lnTo>
                <a:cubicBezTo>
                  <a:pt x="10983" y="3979"/>
                  <a:pt x="10800" y="4173"/>
                  <a:pt x="10800" y="4418"/>
                </a:cubicBezTo>
                <a:lnTo>
                  <a:pt x="10800" y="13266"/>
                </a:lnTo>
                <a:cubicBezTo>
                  <a:pt x="10389" y="12955"/>
                  <a:pt x="9882" y="12764"/>
                  <a:pt x="9327" y="12764"/>
                </a:cubicBezTo>
                <a:lnTo>
                  <a:pt x="8345" y="12764"/>
                </a:lnTo>
                <a:cubicBezTo>
                  <a:pt x="6990" y="12764"/>
                  <a:pt x="5891" y="13862"/>
                  <a:pt x="5891" y="15218"/>
                </a:cubicBezTo>
                <a:cubicBezTo>
                  <a:pt x="5891" y="16574"/>
                  <a:pt x="6990" y="17673"/>
                  <a:pt x="8345" y="17673"/>
                </a:cubicBezTo>
                <a:lnTo>
                  <a:pt x="9327" y="17673"/>
                </a:lnTo>
                <a:cubicBezTo>
                  <a:pt x="10683" y="17673"/>
                  <a:pt x="11782" y="16574"/>
                  <a:pt x="11782" y="15218"/>
                </a:cubicBezTo>
                <a:lnTo>
                  <a:pt x="11782" y="7901"/>
                </a:lnTo>
                <a:lnTo>
                  <a:pt x="15026" y="8306"/>
                </a:lnTo>
                <a:cubicBezTo>
                  <a:pt x="15085" y="8332"/>
                  <a:pt x="15150" y="8345"/>
                  <a:pt x="15218" y="8345"/>
                </a:cubicBezTo>
                <a:cubicBezTo>
                  <a:pt x="15234" y="8345"/>
                  <a:pt x="15248" y="8338"/>
                  <a:pt x="15264" y="8336"/>
                </a:cubicBezTo>
                <a:lnTo>
                  <a:pt x="15293" y="8340"/>
                </a:lnTo>
                <a:lnTo>
                  <a:pt x="15292" y="8331"/>
                </a:lnTo>
                <a:cubicBezTo>
                  <a:pt x="15526" y="8294"/>
                  <a:pt x="15709" y="8100"/>
                  <a:pt x="15709" y="7855"/>
                </a:cubicBezTo>
                <a:lnTo>
                  <a:pt x="15709" y="4909"/>
                </a:lnTo>
                <a:cubicBezTo>
                  <a:pt x="15709" y="4638"/>
                  <a:pt x="15490" y="4418"/>
                  <a:pt x="15218" y="4418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3" name="Shape 2728"/>
          <p:cNvSpPr/>
          <p:nvPr/>
        </p:nvSpPr>
        <p:spPr>
          <a:xfrm>
            <a:off x="858566" y="4895677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727" y="7318"/>
                </a:moveTo>
                <a:lnTo>
                  <a:pt x="11782" y="6949"/>
                </a:lnTo>
                <a:lnTo>
                  <a:pt x="11782" y="4956"/>
                </a:lnTo>
                <a:lnTo>
                  <a:pt x="14727" y="5324"/>
                </a:lnTo>
                <a:cubicBezTo>
                  <a:pt x="14727" y="5324"/>
                  <a:pt x="14727" y="7318"/>
                  <a:pt x="14727" y="7318"/>
                </a:cubicBezTo>
                <a:close/>
                <a:moveTo>
                  <a:pt x="9327" y="16691"/>
                </a:moveTo>
                <a:lnTo>
                  <a:pt x="8345" y="16691"/>
                </a:lnTo>
                <a:cubicBezTo>
                  <a:pt x="7532" y="16691"/>
                  <a:pt x="6873" y="16031"/>
                  <a:pt x="6873" y="15218"/>
                </a:cubicBezTo>
                <a:cubicBezTo>
                  <a:pt x="6873" y="14406"/>
                  <a:pt x="7532" y="13745"/>
                  <a:pt x="8345" y="13745"/>
                </a:cubicBezTo>
                <a:lnTo>
                  <a:pt x="9327" y="13745"/>
                </a:lnTo>
                <a:cubicBezTo>
                  <a:pt x="10141" y="13745"/>
                  <a:pt x="10800" y="14406"/>
                  <a:pt x="10800" y="15218"/>
                </a:cubicBezTo>
                <a:cubicBezTo>
                  <a:pt x="10800" y="16031"/>
                  <a:pt x="10141" y="16691"/>
                  <a:pt x="9327" y="16691"/>
                </a:cubicBezTo>
                <a:moveTo>
                  <a:pt x="15218" y="4418"/>
                </a:moveTo>
                <a:cubicBezTo>
                  <a:pt x="15192" y="4418"/>
                  <a:pt x="15170" y="4429"/>
                  <a:pt x="15145" y="4433"/>
                </a:cubicBezTo>
                <a:lnTo>
                  <a:pt x="15144" y="4424"/>
                </a:lnTo>
                <a:lnTo>
                  <a:pt x="11483" y="3967"/>
                </a:lnTo>
                <a:cubicBezTo>
                  <a:pt x="11424" y="3941"/>
                  <a:pt x="11359" y="3927"/>
                  <a:pt x="11291" y="3927"/>
                </a:cubicBezTo>
                <a:cubicBezTo>
                  <a:pt x="11275" y="3927"/>
                  <a:pt x="11261" y="3935"/>
                  <a:pt x="11245" y="3937"/>
                </a:cubicBezTo>
                <a:lnTo>
                  <a:pt x="11216" y="3933"/>
                </a:lnTo>
                <a:lnTo>
                  <a:pt x="11218" y="3942"/>
                </a:lnTo>
                <a:cubicBezTo>
                  <a:pt x="10983" y="3979"/>
                  <a:pt x="10800" y="4173"/>
                  <a:pt x="10800" y="4418"/>
                </a:cubicBezTo>
                <a:lnTo>
                  <a:pt x="10800" y="13266"/>
                </a:lnTo>
                <a:cubicBezTo>
                  <a:pt x="10389" y="12955"/>
                  <a:pt x="9882" y="12764"/>
                  <a:pt x="9327" y="12764"/>
                </a:cubicBezTo>
                <a:lnTo>
                  <a:pt x="8345" y="12764"/>
                </a:lnTo>
                <a:cubicBezTo>
                  <a:pt x="6990" y="12764"/>
                  <a:pt x="5891" y="13862"/>
                  <a:pt x="5891" y="15218"/>
                </a:cubicBezTo>
                <a:cubicBezTo>
                  <a:pt x="5891" y="16574"/>
                  <a:pt x="6990" y="17673"/>
                  <a:pt x="8345" y="17673"/>
                </a:cubicBezTo>
                <a:lnTo>
                  <a:pt x="9327" y="17673"/>
                </a:lnTo>
                <a:cubicBezTo>
                  <a:pt x="10683" y="17673"/>
                  <a:pt x="11782" y="16574"/>
                  <a:pt x="11782" y="15218"/>
                </a:cubicBezTo>
                <a:lnTo>
                  <a:pt x="11782" y="7901"/>
                </a:lnTo>
                <a:lnTo>
                  <a:pt x="15027" y="8307"/>
                </a:lnTo>
                <a:cubicBezTo>
                  <a:pt x="15085" y="8332"/>
                  <a:pt x="15150" y="8345"/>
                  <a:pt x="15218" y="8345"/>
                </a:cubicBezTo>
                <a:cubicBezTo>
                  <a:pt x="15234" y="8345"/>
                  <a:pt x="15248" y="8338"/>
                  <a:pt x="15264" y="8336"/>
                </a:cubicBezTo>
                <a:lnTo>
                  <a:pt x="15293" y="8340"/>
                </a:lnTo>
                <a:lnTo>
                  <a:pt x="15291" y="8331"/>
                </a:lnTo>
                <a:cubicBezTo>
                  <a:pt x="15526" y="8294"/>
                  <a:pt x="15709" y="8100"/>
                  <a:pt x="15709" y="7855"/>
                </a:cubicBezTo>
                <a:lnTo>
                  <a:pt x="15709" y="4909"/>
                </a:lnTo>
                <a:cubicBezTo>
                  <a:pt x="15709" y="4638"/>
                  <a:pt x="15489" y="4418"/>
                  <a:pt x="15218" y="4418"/>
                </a:cubicBezTo>
                <a:moveTo>
                  <a:pt x="20618" y="19636"/>
                </a:moveTo>
                <a:cubicBezTo>
                  <a:pt x="20618" y="20179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1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1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4" name="Shape 2729"/>
          <p:cNvSpPr/>
          <p:nvPr/>
        </p:nvSpPr>
        <p:spPr>
          <a:xfrm>
            <a:off x="1391827" y="4895677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673" y="7318"/>
                </a:moveTo>
                <a:lnTo>
                  <a:pt x="14727" y="6949"/>
                </a:lnTo>
                <a:lnTo>
                  <a:pt x="14727" y="4956"/>
                </a:lnTo>
                <a:lnTo>
                  <a:pt x="17673" y="5324"/>
                </a:lnTo>
                <a:cubicBezTo>
                  <a:pt x="17673" y="5324"/>
                  <a:pt x="17673" y="7318"/>
                  <a:pt x="17673" y="7318"/>
                </a:cubicBezTo>
                <a:close/>
                <a:moveTo>
                  <a:pt x="12273" y="16691"/>
                </a:moveTo>
                <a:lnTo>
                  <a:pt x="11291" y="16691"/>
                </a:lnTo>
                <a:cubicBezTo>
                  <a:pt x="10477" y="16691"/>
                  <a:pt x="9818" y="16031"/>
                  <a:pt x="9818" y="15218"/>
                </a:cubicBezTo>
                <a:cubicBezTo>
                  <a:pt x="9818" y="14406"/>
                  <a:pt x="10477" y="13745"/>
                  <a:pt x="11291" y="13745"/>
                </a:cubicBezTo>
                <a:lnTo>
                  <a:pt x="12273" y="13745"/>
                </a:lnTo>
                <a:cubicBezTo>
                  <a:pt x="13086" y="13745"/>
                  <a:pt x="13745" y="14406"/>
                  <a:pt x="13745" y="15218"/>
                </a:cubicBezTo>
                <a:cubicBezTo>
                  <a:pt x="13745" y="16031"/>
                  <a:pt x="13086" y="16691"/>
                  <a:pt x="12273" y="16691"/>
                </a:cubicBezTo>
                <a:moveTo>
                  <a:pt x="18164" y="4418"/>
                </a:moveTo>
                <a:cubicBezTo>
                  <a:pt x="18138" y="4418"/>
                  <a:pt x="18115" y="4429"/>
                  <a:pt x="18091" y="4433"/>
                </a:cubicBezTo>
                <a:lnTo>
                  <a:pt x="18089" y="4424"/>
                </a:lnTo>
                <a:lnTo>
                  <a:pt x="14428" y="3967"/>
                </a:lnTo>
                <a:cubicBezTo>
                  <a:pt x="14369" y="3941"/>
                  <a:pt x="14305" y="3927"/>
                  <a:pt x="14236" y="3927"/>
                </a:cubicBezTo>
                <a:cubicBezTo>
                  <a:pt x="14220" y="3927"/>
                  <a:pt x="14206" y="3935"/>
                  <a:pt x="14191" y="3937"/>
                </a:cubicBezTo>
                <a:lnTo>
                  <a:pt x="14162" y="3933"/>
                </a:lnTo>
                <a:lnTo>
                  <a:pt x="14163" y="3942"/>
                </a:lnTo>
                <a:cubicBezTo>
                  <a:pt x="13929" y="3979"/>
                  <a:pt x="13745" y="4173"/>
                  <a:pt x="13745" y="4418"/>
                </a:cubicBezTo>
                <a:lnTo>
                  <a:pt x="13745" y="13266"/>
                </a:lnTo>
                <a:cubicBezTo>
                  <a:pt x="13335" y="12955"/>
                  <a:pt x="12828" y="12764"/>
                  <a:pt x="12273" y="12764"/>
                </a:cubicBezTo>
                <a:lnTo>
                  <a:pt x="11291" y="12764"/>
                </a:lnTo>
                <a:cubicBezTo>
                  <a:pt x="9935" y="12764"/>
                  <a:pt x="8836" y="13862"/>
                  <a:pt x="8836" y="15218"/>
                </a:cubicBezTo>
                <a:cubicBezTo>
                  <a:pt x="8836" y="16574"/>
                  <a:pt x="9935" y="17673"/>
                  <a:pt x="11291" y="17673"/>
                </a:cubicBezTo>
                <a:lnTo>
                  <a:pt x="12273" y="17673"/>
                </a:lnTo>
                <a:cubicBezTo>
                  <a:pt x="13629" y="17673"/>
                  <a:pt x="14727" y="16574"/>
                  <a:pt x="14727" y="15218"/>
                </a:cubicBezTo>
                <a:lnTo>
                  <a:pt x="14727" y="7901"/>
                </a:lnTo>
                <a:lnTo>
                  <a:pt x="17972" y="8307"/>
                </a:lnTo>
                <a:cubicBezTo>
                  <a:pt x="18031" y="8332"/>
                  <a:pt x="18095" y="8345"/>
                  <a:pt x="18164" y="8345"/>
                </a:cubicBezTo>
                <a:cubicBezTo>
                  <a:pt x="18180" y="8345"/>
                  <a:pt x="18194" y="8338"/>
                  <a:pt x="18210" y="8336"/>
                </a:cubicBezTo>
                <a:lnTo>
                  <a:pt x="18238" y="8340"/>
                </a:lnTo>
                <a:lnTo>
                  <a:pt x="18237" y="8331"/>
                </a:lnTo>
                <a:cubicBezTo>
                  <a:pt x="18471" y="8294"/>
                  <a:pt x="18655" y="8100"/>
                  <a:pt x="18655" y="7855"/>
                </a:cubicBezTo>
                <a:lnTo>
                  <a:pt x="18655" y="4909"/>
                </a:lnTo>
                <a:cubicBezTo>
                  <a:pt x="18655" y="4638"/>
                  <a:pt x="18434" y="4418"/>
                  <a:pt x="18164" y="4418"/>
                </a:cubicBezTo>
                <a:moveTo>
                  <a:pt x="10800" y="10309"/>
                </a:moveTo>
                <a:cubicBezTo>
                  <a:pt x="10800" y="10038"/>
                  <a:pt x="10580" y="9818"/>
                  <a:pt x="10309" y="9818"/>
                </a:cubicBezTo>
                <a:lnTo>
                  <a:pt x="4418" y="9818"/>
                </a:lnTo>
                <a:cubicBezTo>
                  <a:pt x="4147" y="9818"/>
                  <a:pt x="3927" y="10038"/>
                  <a:pt x="3927" y="10309"/>
                </a:cubicBezTo>
                <a:cubicBezTo>
                  <a:pt x="3927" y="10580"/>
                  <a:pt x="4147" y="10800"/>
                  <a:pt x="4418" y="10800"/>
                </a:cubicBezTo>
                <a:lnTo>
                  <a:pt x="10309" y="10800"/>
                </a:lnTo>
                <a:cubicBezTo>
                  <a:pt x="10580" y="10800"/>
                  <a:pt x="10800" y="10580"/>
                  <a:pt x="10800" y="10309"/>
                </a:cubicBezTo>
                <a:moveTo>
                  <a:pt x="4418" y="6873"/>
                </a:moveTo>
                <a:lnTo>
                  <a:pt x="10309" y="6873"/>
                </a:lnTo>
                <a:cubicBezTo>
                  <a:pt x="10580" y="6873"/>
                  <a:pt x="10800" y="6653"/>
                  <a:pt x="10800" y="6382"/>
                </a:cubicBezTo>
                <a:cubicBezTo>
                  <a:pt x="10800" y="6110"/>
                  <a:pt x="10580" y="5891"/>
                  <a:pt x="10309" y="5891"/>
                </a:cubicBezTo>
                <a:lnTo>
                  <a:pt x="4418" y="5891"/>
                </a:lnTo>
                <a:cubicBezTo>
                  <a:pt x="4147" y="5891"/>
                  <a:pt x="3927" y="6110"/>
                  <a:pt x="3927" y="6382"/>
                </a:cubicBezTo>
                <a:cubicBezTo>
                  <a:pt x="3927" y="6653"/>
                  <a:pt x="4147" y="6873"/>
                  <a:pt x="4418" y="6873"/>
                </a:cubicBezTo>
                <a:moveTo>
                  <a:pt x="4418" y="8836"/>
                </a:moveTo>
                <a:lnTo>
                  <a:pt x="10309" y="8836"/>
                </a:lnTo>
                <a:cubicBezTo>
                  <a:pt x="10580" y="8836"/>
                  <a:pt x="10800" y="8617"/>
                  <a:pt x="10800" y="8345"/>
                </a:cubicBezTo>
                <a:cubicBezTo>
                  <a:pt x="10800" y="8074"/>
                  <a:pt x="10580" y="7855"/>
                  <a:pt x="10309" y="7855"/>
                </a:cubicBezTo>
                <a:lnTo>
                  <a:pt x="4418" y="7855"/>
                </a:lnTo>
                <a:cubicBezTo>
                  <a:pt x="4147" y="7855"/>
                  <a:pt x="3927" y="8074"/>
                  <a:pt x="3927" y="8345"/>
                </a:cubicBezTo>
                <a:cubicBezTo>
                  <a:pt x="3927" y="8617"/>
                  <a:pt x="4147" y="8836"/>
                  <a:pt x="4418" y="8836"/>
                </a:cubicBezTo>
                <a:moveTo>
                  <a:pt x="20618" y="19636"/>
                </a:moveTo>
                <a:cubicBezTo>
                  <a:pt x="20618" y="20179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1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1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5" name="Shape 2730"/>
          <p:cNvSpPr/>
          <p:nvPr/>
        </p:nvSpPr>
        <p:spPr>
          <a:xfrm>
            <a:off x="1925088" y="4895677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6691" y="5988"/>
                </a:moveTo>
                <a:lnTo>
                  <a:pt x="8836" y="7734"/>
                </a:lnTo>
                <a:lnTo>
                  <a:pt x="8836" y="5794"/>
                </a:lnTo>
                <a:lnTo>
                  <a:pt x="16691" y="4048"/>
                </a:lnTo>
                <a:cubicBezTo>
                  <a:pt x="16691" y="4048"/>
                  <a:pt x="16691" y="5988"/>
                  <a:pt x="16691" y="5988"/>
                </a:cubicBezTo>
                <a:close/>
                <a:moveTo>
                  <a:pt x="15218" y="15709"/>
                </a:moveTo>
                <a:lnTo>
                  <a:pt x="14236" y="15709"/>
                </a:lnTo>
                <a:cubicBezTo>
                  <a:pt x="13423" y="15709"/>
                  <a:pt x="12764" y="15050"/>
                  <a:pt x="12764" y="14236"/>
                </a:cubicBezTo>
                <a:cubicBezTo>
                  <a:pt x="12764" y="13423"/>
                  <a:pt x="13423" y="12764"/>
                  <a:pt x="14236" y="12764"/>
                </a:cubicBezTo>
                <a:lnTo>
                  <a:pt x="15218" y="12764"/>
                </a:lnTo>
                <a:cubicBezTo>
                  <a:pt x="16032" y="12764"/>
                  <a:pt x="16691" y="13423"/>
                  <a:pt x="16691" y="14236"/>
                </a:cubicBezTo>
                <a:cubicBezTo>
                  <a:pt x="16691" y="15050"/>
                  <a:pt x="16032" y="15709"/>
                  <a:pt x="15218" y="15709"/>
                </a:cubicBezTo>
                <a:moveTo>
                  <a:pt x="6382" y="17673"/>
                </a:moveTo>
                <a:lnTo>
                  <a:pt x="5400" y="17673"/>
                </a:lnTo>
                <a:cubicBezTo>
                  <a:pt x="4586" y="17673"/>
                  <a:pt x="3927" y="17014"/>
                  <a:pt x="3927" y="16200"/>
                </a:cubicBezTo>
                <a:cubicBezTo>
                  <a:pt x="3927" y="15387"/>
                  <a:pt x="4586" y="14727"/>
                  <a:pt x="5400" y="14727"/>
                </a:cubicBezTo>
                <a:lnTo>
                  <a:pt x="6382" y="14727"/>
                </a:lnTo>
                <a:cubicBezTo>
                  <a:pt x="7195" y="14727"/>
                  <a:pt x="7855" y="15387"/>
                  <a:pt x="7855" y="16200"/>
                </a:cubicBezTo>
                <a:cubicBezTo>
                  <a:pt x="7855" y="17014"/>
                  <a:pt x="7195" y="17673"/>
                  <a:pt x="6382" y="17673"/>
                </a:cubicBezTo>
                <a:moveTo>
                  <a:pt x="17182" y="2945"/>
                </a:moveTo>
                <a:cubicBezTo>
                  <a:pt x="17148" y="2945"/>
                  <a:pt x="17119" y="2958"/>
                  <a:pt x="17088" y="2965"/>
                </a:cubicBezTo>
                <a:lnTo>
                  <a:pt x="17086" y="2955"/>
                </a:lnTo>
                <a:lnTo>
                  <a:pt x="8249" y="4919"/>
                </a:lnTo>
                <a:lnTo>
                  <a:pt x="8251" y="4928"/>
                </a:lnTo>
                <a:cubicBezTo>
                  <a:pt x="8027" y="4973"/>
                  <a:pt x="7855" y="5162"/>
                  <a:pt x="7855" y="5400"/>
                </a:cubicBezTo>
                <a:lnTo>
                  <a:pt x="7855" y="14248"/>
                </a:lnTo>
                <a:cubicBezTo>
                  <a:pt x="7444" y="13937"/>
                  <a:pt x="6937" y="13745"/>
                  <a:pt x="6382" y="13745"/>
                </a:cubicBezTo>
                <a:lnTo>
                  <a:pt x="5400" y="13745"/>
                </a:lnTo>
                <a:cubicBezTo>
                  <a:pt x="4044" y="13745"/>
                  <a:pt x="2945" y="14844"/>
                  <a:pt x="2945" y="16200"/>
                </a:cubicBezTo>
                <a:cubicBezTo>
                  <a:pt x="2945" y="17556"/>
                  <a:pt x="4044" y="18655"/>
                  <a:pt x="5400" y="18655"/>
                </a:cubicBezTo>
                <a:lnTo>
                  <a:pt x="6382" y="18655"/>
                </a:lnTo>
                <a:cubicBezTo>
                  <a:pt x="7737" y="18655"/>
                  <a:pt x="8836" y="17556"/>
                  <a:pt x="8836" y="16200"/>
                </a:cubicBezTo>
                <a:lnTo>
                  <a:pt x="8836" y="8739"/>
                </a:lnTo>
                <a:lnTo>
                  <a:pt x="16691" y="6994"/>
                </a:lnTo>
                <a:lnTo>
                  <a:pt x="16691" y="12284"/>
                </a:lnTo>
                <a:cubicBezTo>
                  <a:pt x="16280" y="11974"/>
                  <a:pt x="15773" y="11782"/>
                  <a:pt x="15218" y="11782"/>
                </a:cubicBezTo>
                <a:lnTo>
                  <a:pt x="14236" y="11782"/>
                </a:lnTo>
                <a:cubicBezTo>
                  <a:pt x="12881" y="11782"/>
                  <a:pt x="11782" y="12881"/>
                  <a:pt x="11782" y="14236"/>
                </a:cubicBezTo>
                <a:cubicBezTo>
                  <a:pt x="11782" y="15592"/>
                  <a:pt x="12881" y="16691"/>
                  <a:pt x="14236" y="16691"/>
                </a:cubicBezTo>
                <a:lnTo>
                  <a:pt x="15218" y="16691"/>
                </a:lnTo>
                <a:cubicBezTo>
                  <a:pt x="16573" y="16691"/>
                  <a:pt x="17673" y="15592"/>
                  <a:pt x="17673" y="14236"/>
                </a:cubicBezTo>
                <a:lnTo>
                  <a:pt x="17673" y="3436"/>
                </a:lnTo>
                <a:cubicBezTo>
                  <a:pt x="17673" y="3165"/>
                  <a:pt x="17453" y="2945"/>
                  <a:pt x="17182" y="2945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6" name="Shape 2731"/>
          <p:cNvSpPr/>
          <p:nvPr/>
        </p:nvSpPr>
        <p:spPr>
          <a:xfrm>
            <a:off x="2458349" y="4908373"/>
            <a:ext cx="279328" cy="253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474" y="6862"/>
                </a:moveTo>
                <a:lnTo>
                  <a:pt x="18121" y="9450"/>
                </a:lnTo>
                <a:lnTo>
                  <a:pt x="17427" y="8686"/>
                </a:lnTo>
                <a:lnTo>
                  <a:pt x="19780" y="6098"/>
                </a:lnTo>
                <a:cubicBezTo>
                  <a:pt x="19869" y="6000"/>
                  <a:pt x="19992" y="5940"/>
                  <a:pt x="20127" y="5940"/>
                </a:cubicBezTo>
                <a:cubicBezTo>
                  <a:pt x="20398" y="5940"/>
                  <a:pt x="20618" y="6182"/>
                  <a:pt x="20618" y="6480"/>
                </a:cubicBezTo>
                <a:cubicBezTo>
                  <a:pt x="20618" y="6629"/>
                  <a:pt x="20563" y="6764"/>
                  <a:pt x="20474" y="6862"/>
                </a:cubicBezTo>
                <a:moveTo>
                  <a:pt x="21600" y="6480"/>
                </a:moveTo>
                <a:cubicBezTo>
                  <a:pt x="21600" y="5586"/>
                  <a:pt x="20941" y="4860"/>
                  <a:pt x="20127" y="4860"/>
                </a:cubicBezTo>
                <a:cubicBezTo>
                  <a:pt x="19720" y="4860"/>
                  <a:pt x="19352" y="5041"/>
                  <a:pt x="19086" y="5335"/>
                </a:cubicBezTo>
                <a:lnTo>
                  <a:pt x="6813" y="18835"/>
                </a:lnTo>
                <a:cubicBezTo>
                  <a:pt x="6547" y="19128"/>
                  <a:pt x="6382" y="19533"/>
                  <a:pt x="6382" y="19980"/>
                </a:cubicBezTo>
                <a:cubicBezTo>
                  <a:pt x="6382" y="20874"/>
                  <a:pt x="7041" y="21600"/>
                  <a:pt x="7855" y="21600"/>
                </a:cubicBezTo>
                <a:cubicBezTo>
                  <a:pt x="8262" y="21600"/>
                  <a:pt x="8630" y="21419"/>
                  <a:pt x="8896" y="21125"/>
                </a:cubicBezTo>
                <a:lnTo>
                  <a:pt x="21169" y="7625"/>
                </a:lnTo>
                <a:cubicBezTo>
                  <a:pt x="21435" y="7332"/>
                  <a:pt x="21600" y="6927"/>
                  <a:pt x="21600" y="6480"/>
                </a:cubicBezTo>
                <a:moveTo>
                  <a:pt x="20127" y="14040"/>
                </a:moveTo>
                <a:lnTo>
                  <a:pt x="18655" y="14040"/>
                </a:lnTo>
                <a:lnTo>
                  <a:pt x="18655" y="11918"/>
                </a:lnTo>
                <a:lnTo>
                  <a:pt x="15744" y="15120"/>
                </a:lnTo>
                <a:lnTo>
                  <a:pt x="20127" y="15120"/>
                </a:lnTo>
                <a:cubicBezTo>
                  <a:pt x="20398" y="15120"/>
                  <a:pt x="20618" y="15362"/>
                  <a:pt x="20618" y="15660"/>
                </a:cubicBezTo>
                <a:cubicBezTo>
                  <a:pt x="20618" y="15958"/>
                  <a:pt x="20398" y="16200"/>
                  <a:pt x="20127" y="16200"/>
                </a:cubicBezTo>
                <a:lnTo>
                  <a:pt x="14762" y="16200"/>
                </a:lnTo>
                <a:lnTo>
                  <a:pt x="13780" y="17280"/>
                </a:lnTo>
                <a:lnTo>
                  <a:pt x="20127" y="17280"/>
                </a:lnTo>
                <a:cubicBezTo>
                  <a:pt x="20941" y="17280"/>
                  <a:pt x="21600" y="16554"/>
                  <a:pt x="21600" y="15660"/>
                </a:cubicBezTo>
                <a:cubicBezTo>
                  <a:pt x="21600" y="14766"/>
                  <a:pt x="20941" y="14040"/>
                  <a:pt x="20127" y="14040"/>
                </a:cubicBezTo>
                <a:moveTo>
                  <a:pt x="7820" y="16200"/>
                </a:moveTo>
                <a:lnTo>
                  <a:pt x="1473" y="16200"/>
                </a:lnTo>
                <a:cubicBezTo>
                  <a:pt x="1202" y="16200"/>
                  <a:pt x="982" y="15958"/>
                  <a:pt x="982" y="15660"/>
                </a:cubicBezTo>
                <a:cubicBezTo>
                  <a:pt x="982" y="15362"/>
                  <a:pt x="1202" y="15120"/>
                  <a:pt x="1473" y="15120"/>
                </a:cubicBezTo>
                <a:lnTo>
                  <a:pt x="8802" y="15120"/>
                </a:lnTo>
                <a:lnTo>
                  <a:pt x="12729" y="10800"/>
                </a:lnTo>
                <a:lnTo>
                  <a:pt x="3927" y="10800"/>
                </a:lnTo>
                <a:lnTo>
                  <a:pt x="3927" y="1080"/>
                </a:lnTo>
                <a:lnTo>
                  <a:pt x="17673" y="1080"/>
                </a:lnTo>
                <a:lnTo>
                  <a:pt x="17673" y="5362"/>
                </a:lnTo>
                <a:lnTo>
                  <a:pt x="18655" y="4282"/>
                </a:lnTo>
                <a:lnTo>
                  <a:pt x="18655" y="540"/>
                </a:lnTo>
                <a:cubicBezTo>
                  <a:pt x="18655" y="242"/>
                  <a:pt x="18434" y="0"/>
                  <a:pt x="18164" y="0"/>
                </a:cubicBezTo>
                <a:lnTo>
                  <a:pt x="3436" y="0"/>
                </a:lnTo>
                <a:cubicBezTo>
                  <a:pt x="3166" y="0"/>
                  <a:pt x="2945" y="242"/>
                  <a:pt x="2945" y="540"/>
                </a:cubicBezTo>
                <a:lnTo>
                  <a:pt x="2945" y="14040"/>
                </a:lnTo>
                <a:lnTo>
                  <a:pt x="1473" y="14040"/>
                </a:lnTo>
                <a:cubicBezTo>
                  <a:pt x="659" y="14040"/>
                  <a:pt x="0" y="14766"/>
                  <a:pt x="0" y="15660"/>
                </a:cubicBezTo>
                <a:cubicBezTo>
                  <a:pt x="0" y="16554"/>
                  <a:pt x="659" y="17280"/>
                  <a:pt x="1473" y="17280"/>
                </a:cubicBezTo>
                <a:lnTo>
                  <a:pt x="6838" y="17280"/>
                </a:lnTo>
                <a:cubicBezTo>
                  <a:pt x="6838" y="17280"/>
                  <a:pt x="7820" y="16200"/>
                  <a:pt x="7820" y="16200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7" name="Shape 2732"/>
          <p:cNvSpPr/>
          <p:nvPr/>
        </p:nvSpPr>
        <p:spPr>
          <a:xfrm>
            <a:off x="2991610" y="4971857"/>
            <a:ext cx="279328" cy="1269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236" y="19413"/>
                </a:moveTo>
                <a:lnTo>
                  <a:pt x="13945" y="13593"/>
                </a:lnTo>
                <a:cubicBezTo>
                  <a:pt x="14130" y="12747"/>
                  <a:pt x="14236" y="11802"/>
                  <a:pt x="14236" y="10800"/>
                </a:cubicBezTo>
                <a:cubicBezTo>
                  <a:pt x="14236" y="9799"/>
                  <a:pt x="14130" y="8854"/>
                  <a:pt x="13945" y="8007"/>
                </a:cubicBezTo>
                <a:lnTo>
                  <a:pt x="19236" y="2187"/>
                </a:lnTo>
                <a:cubicBezTo>
                  <a:pt x="20007" y="2465"/>
                  <a:pt x="20618" y="6209"/>
                  <a:pt x="20618" y="10800"/>
                </a:cubicBezTo>
                <a:cubicBezTo>
                  <a:pt x="20618" y="15392"/>
                  <a:pt x="20007" y="19136"/>
                  <a:pt x="19236" y="19413"/>
                </a:cubicBezTo>
                <a:moveTo>
                  <a:pt x="11291" y="15120"/>
                </a:moveTo>
                <a:lnTo>
                  <a:pt x="10309" y="15120"/>
                </a:lnTo>
                <a:cubicBezTo>
                  <a:pt x="9225" y="15120"/>
                  <a:pt x="8345" y="13186"/>
                  <a:pt x="8345" y="10800"/>
                </a:cubicBezTo>
                <a:cubicBezTo>
                  <a:pt x="8345" y="8414"/>
                  <a:pt x="9225" y="6480"/>
                  <a:pt x="10309" y="6480"/>
                </a:cubicBezTo>
                <a:lnTo>
                  <a:pt x="11291" y="6480"/>
                </a:lnTo>
                <a:cubicBezTo>
                  <a:pt x="12375" y="6480"/>
                  <a:pt x="13255" y="8414"/>
                  <a:pt x="13255" y="10800"/>
                </a:cubicBezTo>
                <a:cubicBezTo>
                  <a:pt x="13255" y="13186"/>
                  <a:pt x="12375" y="15120"/>
                  <a:pt x="11291" y="15120"/>
                </a:cubicBezTo>
                <a:moveTo>
                  <a:pt x="7654" y="13593"/>
                </a:moveTo>
                <a:lnTo>
                  <a:pt x="2363" y="19413"/>
                </a:lnTo>
                <a:cubicBezTo>
                  <a:pt x="1593" y="19135"/>
                  <a:pt x="982" y="15391"/>
                  <a:pt x="982" y="10800"/>
                </a:cubicBezTo>
                <a:cubicBezTo>
                  <a:pt x="982" y="6209"/>
                  <a:pt x="1593" y="2465"/>
                  <a:pt x="2363" y="2187"/>
                </a:cubicBezTo>
                <a:lnTo>
                  <a:pt x="7654" y="8007"/>
                </a:lnTo>
                <a:cubicBezTo>
                  <a:pt x="7470" y="8854"/>
                  <a:pt x="7364" y="9799"/>
                  <a:pt x="7364" y="10800"/>
                </a:cubicBezTo>
                <a:cubicBezTo>
                  <a:pt x="7364" y="11802"/>
                  <a:pt x="7470" y="12747"/>
                  <a:pt x="7654" y="13593"/>
                </a:cubicBezTo>
                <a:moveTo>
                  <a:pt x="19145" y="0"/>
                </a:moveTo>
                <a:cubicBezTo>
                  <a:pt x="19066" y="0"/>
                  <a:pt x="18994" y="51"/>
                  <a:pt x="18928" y="124"/>
                </a:cubicBezTo>
                <a:lnTo>
                  <a:pt x="18925" y="114"/>
                </a:lnTo>
                <a:lnTo>
                  <a:pt x="13374" y="6221"/>
                </a:lnTo>
                <a:cubicBezTo>
                  <a:pt x="12841" y="5047"/>
                  <a:pt x="12105" y="4320"/>
                  <a:pt x="11291" y="4320"/>
                </a:cubicBezTo>
                <a:lnTo>
                  <a:pt x="10309" y="4320"/>
                </a:lnTo>
                <a:cubicBezTo>
                  <a:pt x="9495" y="4320"/>
                  <a:pt x="8758" y="5047"/>
                  <a:pt x="8225" y="6221"/>
                </a:cubicBezTo>
                <a:lnTo>
                  <a:pt x="2674" y="114"/>
                </a:lnTo>
                <a:lnTo>
                  <a:pt x="2671" y="124"/>
                </a:lnTo>
                <a:cubicBezTo>
                  <a:pt x="2606" y="51"/>
                  <a:pt x="2534" y="0"/>
                  <a:pt x="2455" y="0"/>
                </a:cubicBezTo>
                <a:cubicBezTo>
                  <a:pt x="1099" y="0"/>
                  <a:pt x="0" y="4835"/>
                  <a:pt x="0" y="10800"/>
                </a:cubicBezTo>
                <a:cubicBezTo>
                  <a:pt x="0" y="16765"/>
                  <a:pt x="1099" y="21600"/>
                  <a:pt x="2455" y="21600"/>
                </a:cubicBezTo>
                <a:cubicBezTo>
                  <a:pt x="2534" y="21600"/>
                  <a:pt x="2605" y="21549"/>
                  <a:pt x="2671" y="21477"/>
                </a:cubicBezTo>
                <a:lnTo>
                  <a:pt x="2674" y="21486"/>
                </a:lnTo>
                <a:lnTo>
                  <a:pt x="8225" y="15379"/>
                </a:lnTo>
                <a:cubicBezTo>
                  <a:pt x="8758" y="16554"/>
                  <a:pt x="9495" y="17280"/>
                  <a:pt x="10309" y="17280"/>
                </a:cubicBezTo>
                <a:lnTo>
                  <a:pt x="11291" y="17280"/>
                </a:lnTo>
                <a:cubicBezTo>
                  <a:pt x="12105" y="17280"/>
                  <a:pt x="12842" y="16554"/>
                  <a:pt x="13375" y="15379"/>
                </a:cubicBezTo>
                <a:lnTo>
                  <a:pt x="18940" y="21501"/>
                </a:lnTo>
                <a:lnTo>
                  <a:pt x="18941" y="21496"/>
                </a:lnTo>
                <a:cubicBezTo>
                  <a:pt x="19003" y="21560"/>
                  <a:pt x="19072" y="21600"/>
                  <a:pt x="19145" y="21600"/>
                </a:cubicBezTo>
                <a:cubicBezTo>
                  <a:pt x="20501" y="21600"/>
                  <a:pt x="21600" y="16765"/>
                  <a:pt x="21600" y="10800"/>
                </a:cubicBezTo>
                <a:cubicBezTo>
                  <a:pt x="21600" y="4835"/>
                  <a:pt x="20501" y="0"/>
                  <a:pt x="19145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8" name="Shape 2733"/>
          <p:cNvSpPr/>
          <p:nvPr/>
        </p:nvSpPr>
        <p:spPr>
          <a:xfrm>
            <a:off x="3613748" y="4895677"/>
            <a:ext cx="101574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364"/>
                </a:moveTo>
                <a:lnTo>
                  <a:pt x="2804" y="17041"/>
                </a:lnTo>
                <a:lnTo>
                  <a:pt x="9142" y="5518"/>
                </a:lnTo>
                <a:lnTo>
                  <a:pt x="9803" y="5724"/>
                </a:lnTo>
                <a:cubicBezTo>
                  <a:pt x="9859" y="5747"/>
                  <a:pt x="9925" y="5764"/>
                  <a:pt x="9991" y="5783"/>
                </a:cubicBezTo>
                <a:lnTo>
                  <a:pt x="10130" y="5826"/>
                </a:lnTo>
                <a:lnTo>
                  <a:pt x="10141" y="5820"/>
                </a:lnTo>
                <a:cubicBezTo>
                  <a:pt x="10339" y="5861"/>
                  <a:pt x="10555" y="5891"/>
                  <a:pt x="10800" y="5891"/>
                </a:cubicBezTo>
                <a:cubicBezTo>
                  <a:pt x="11045" y="5891"/>
                  <a:pt x="11261" y="5861"/>
                  <a:pt x="11459" y="5820"/>
                </a:cubicBezTo>
                <a:lnTo>
                  <a:pt x="11470" y="5826"/>
                </a:lnTo>
                <a:lnTo>
                  <a:pt x="11609" y="5783"/>
                </a:lnTo>
                <a:cubicBezTo>
                  <a:pt x="11675" y="5764"/>
                  <a:pt x="11741" y="5747"/>
                  <a:pt x="11797" y="5724"/>
                </a:cubicBezTo>
                <a:lnTo>
                  <a:pt x="12457" y="5518"/>
                </a:lnTo>
                <a:lnTo>
                  <a:pt x="14283" y="8836"/>
                </a:lnTo>
                <a:lnTo>
                  <a:pt x="10800" y="8836"/>
                </a:lnTo>
                <a:cubicBezTo>
                  <a:pt x="10054" y="8836"/>
                  <a:pt x="9450" y="9056"/>
                  <a:pt x="9450" y="9327"/>
                </a:cubicBezTo>
                <a:cubicBezTo>
                  <a:pt x="9450" y="9599"/>
                  <a:pt x="10054" y="9818"/>
                  <a:pt x="10800" y="9818"/>
                </a:cubicBezTo>
                <a:lnTo>
                  <a:pt x="14824" y="9818"/>
                </a:lnTo>
                <a:lnTo>
                  <a:pt x="18796" y="17041"/>
                </a:lnTo>
                <a:cubicBezTo>
                  <a:pt x="18796" y="17041"/>
                  <a:pt x="10800" y="20364"/>
                  <a:pt x="10800" y="20364"/>
                </a:cubicBezTo>
                <a:close/>
                <a:moveTo>
                  <a:pt x="2776" y="2264"/>
                </a:moveTo>
                <a:cubicBezTo>
                  <a:pt x="3291" y="1541"/>
                  <a:pt x="6683" y="982"/>
                  <a:pt x="10800" y="982"/>
                </a:cubicBezTo>
                <a:cubicBezTo>
                  <a:pt x="14917" y="982"/>
                  <a:pt x="18308" y="1541"/>
                  <a:pt x="18825" y="2264"/>
                </a:cubicBezTo>
                <a:lnTo>
                  <a:pt x="10800" y="4765"/>
                </a:lnTo>
                <a:cubicBezTo>
                  <a:pt x="10800" y="4765"/>
                  <a:pt x="2776" y="2264"/>
                  <a:pt x="2776" y="2264"/>
                </a:cubicBezTo>
                <a:close/>
                <a:moveTo>
                  <a:pt x="21551" y="17094"/>
                </a:moveTo>
                <a:lnTo>
                  <a:pt x="21578" y="17093"/>
                </a:lnTo>
                <a:lnTo>
                  <a:pt x="17575" y="9818"/>
                </a:lnTo>
                <a:lnTo>
                  <a:pt x="18900" y="9818"/>
                </a:lnTo>
                <a:cubicBezTo>
                  <a:pt x="19646" y="9818"/>
                  <a:pt x="20250" y="9599"/>
                  <a:pt x="20250" y="9327"/>
                </a:cubicBezTo>
                <a:cubicBezTo>
                  <a:pt x="20250" y="9056"/>
                  <a:pt x="19646" y="8836"/>
                  <a:pt x="18900" y="8836"/>
                </a:cubicBezTo>
                <a:lnTo>
                  <a:pt x="17036" y="8836"/>
                </a:lnTo>
                <a:lnTo>
                  <a:pt x="14828" y="4820"/>
                </a:lnTo>
                <a:lnTo>
                  <a:pt x="14801" y="4822"/>
                </a:lnTo>
                <a:cubicBezTo>
                  <a:pt x="14795" y="4812"/>
                  <a:pt x="14792" y="4803"/>
                  <a:pt x="14785" y="4793"/>
                </a:cubicBezTo>
                <a:lnTo>
                  <a:pt x="20920" y="2881"/>
                </a:lnTo>
                <a:lnTo>
                  <a:pt x="20909" y="2874"/>
                </a:lnTo>
                <a:cubicBezTo>
                  <a:pt x="21315" y="2789"/>
                  <a:pt x="21600" y="2637"/>
                  <a:pt x="21600" y="2455"/>
                </a:cubicBezTo>
                <a:cubicBezTo>
                  <a:pt x="21600" y="1099"/>
                  <a:pt x="16764" y="0"/>
                  <a:pt x="10800" y="0"/>
                </a:cubicBezTo>
                <a:cubicBezTo>
                  <a:pt x="4836" y="0"/>
                  <a:pt x="0" y="1099"/>
                  <a:pt x="0" y="2455"/>
                </a:cubicBezTo>
                <a:cubicBezTo>
                  <a:pt x="0" y="2637"/>
                  <a:pt x="285" y="2789"/>
                  <a:pt x="691" y="2874"/>
                </a:cubicBezTo>
                <a:lnTo>
                  <a:pt x="680" y="2881"/>
                </a:lnTo>
                <a:lnTo>
                  <a:pt x="6815" y="4793"/>
                </a:lnTo>
                <a:cubicBezTo>
                  <a:pt x="6808" y="4802"/>
                  <a:pt x="6805" y="4812"/>
                  <a:pt x="6799" y="4822"/>
                </a:cubicBezTo>
                <a:lnTo>
                  <a:pt x="6772" y="4820"/>
                </a:lnTo>
                <a:lnTo>
                  <a:pt x="22" y="17093"/>
                </a:lnTo>
                <a:lnTo>
                  <a:pt x="49" y="17094"/>
                </a:lnTo>
                <a:cubicBezTo>
                  <a:pt x="34" y="17123"/>
                  <a:pt x="0" y="17151"/>
                  <a:pt x="0" y="17182"/>
                </a:cubicBezTo>
                <a:cubicBezTo>
                  <a:pt x="0" y="17306"/>
                  <a:pt x="137" y="17416"/>
                  <a:pt x="345" y="17502"/>
                </a:cubicBezTo>
                <a:lnTo>
                  <a:pt x="335" y="17505"/>
                </a:lnTo>
                <a:lnTo>
                  <a:pt x="9785" y="21432"/>
                </a:lnTo>
                <a:lnTo>
                  <a:pt x="9795" y="21429"/>
                </a:lnTo>
                <a:cubicBezTo>
                  <a:pt x="10041" y="21532"/>
                  <a:pt x="10394" y="21600"/>
                  <a:pt x="10800" y="21600"/>
                </a:cubicBezTo>
                <a:cubicBezTo>
                  <a:pt x="11206" y="21600"/>
                  <a:pt x="11557" y="21532"/>
                  <a:pt x="11805" y="21429"/>
                </a:cubicBezTo>
                <a:lnTo>
                  <a:pt x="11815" y="21432"/>
                </a:lnTo>
                <a:lnTo>
                  <a:pt x="21265" y="17505"/>
                </a:lnTo>
                <a:lnTo>
                  <a:pt x="21255" y="17502"/>
                </a:lnTo>
                <a:cubicBezTo>
                  <a:pt x="21463" y="17416"/>
                  <a:pt x="21600" y="17306"/>
                  <a:pt x="21600" y="17182"/>
                </a:cubicBezTo>
                <a:cubicBezTo>
                  <a:pt x="21600" y="17151"/>
                  <a:pt x="21566" y="17123"/>
                  <a:pt x="21551" y="17094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9" name="Shape 2734"/>
          <p:cNvSpPr/>
          <p:nvPr/>
        </p:nvSpPr>
        <p:spPr>
          <a:xfrm>
            <a:off x="4058132" y="4933767"/>
            <a:ext cx="279328" cy="2031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309" y="9450"/>
                </a:moveTo>
                <a:lnTo>
                  <a:pt x="9140" y="9450"/>
                </a:lnTo>
                <a:lnTo>
                  <a:pt x="8293" y="7123"/>
                </a:lnTo>
                <a:lnTo>
                  <a:pt x="8289" y="7126"/>
                </a:lnTo>
                <a:cubicBezTo>
                  <a:pt x="8208" y="6906"/>
                  <a:pt x="8046" y="6750"/>
                  <a:pt x="7855" y="6750"/>
                </a:cubicBezTo>
                <a:cubicBezTo>
                  <a:pt x="7663" y="6750"/>
                  <a:pt x="7501" y="6906"/>
                  <a:pt x="7420" y="7126"/>
                </a:cubicBezTo>
                <a:lnTo>
                  <a:pt x="7415" y="7123"/>
                </a:lnTo>
                <a:lnTo>
                  <a:pt x="6569" y="9450"/>
                </a:lnTo>
                <a:lnTo>
                  <a:pt x="5400" y="9450"/>
                </a:lnTo>
                <a:cubicBezTo>
                  <a:pt x="5129" y="9450"/>
                  <a:pt x="4909" y="9752"/>
                  <a:pt x="4909" y="10125"/>
                </a:cubicBezTo>
                <a:cubicBezTo>
                  <a:pt x="4909" y="10571"/>
                  <a:pt x="5128" y="10687"/>
                  <a:pt x="5128" y="10687"/>
                </a:cubicBezTo>
                <a:lnTo>
                  <a:pt x="6405" y="11857"/>
                </a:lnTo>
                <a:lnTo>
                  <a:pt x="5914" y="14014"/>
                </a:lnTo>
                <a:cubicBezTo>
                  <a:pt x="5905" y="14067"/>
                  <a:pt x="5891" y="14118"/>
                  <a:pt x="5891" y="14175"/>
                </a:cubicBezTo>
                <a:cubicBezTo>
                  <a:pt x="5891" y="14548"/>
                  <a:pt x="6110" y="14850"/>
                  <a:pt x="6382" y="14850"/>
                </a:cubicBezTo>
                <a:cubicBezTo>
                  <a:pt x="6483" y="14850"/>
                  <a:pt x="6574" y="14801"/>
                  <a:pt x="6650" y="14727"/>
                </a:cubicBezTo>
                <a:lnTo>
                  <a:pt x="7855" y="13636"/>
                </a:lnTo>
                <a:lnTo>
                  <a:pt x="9055" y="14737"/>
                </a:lnTo>
                <a:cubicBezTo>
                  <a:pt x="9055" y="14737"/>
                  <a:pt x="9127" y="14850"/>
                  <a:pt x="9327" y="14850"/>
                </a:cubicBezTo>
                <a:cubicBezTo>
                  <a:pt x="9599" y="14850"/>
                  <a:pt x="9818" y="14548"/>
                  <a:pt x="9818" y="14175"/>
                </a:cubicBezTo>
                <a:cubicBezTo>
                  <a:pt x="9818" y="14117"/>
                  <a:pt x="9798" y="14070"/>
                  <a:pt x="9787" y="14017"/>
                </a:cubicBezTo>
                <a:lnTo>
                  <a:pt x="9304" y="11857"/>
                </a:lnTo>
                <a:lnTo>
                  <a:pt x="10581" y="10687"/>
                </a:lnTo>
                <a:cubicBezTo>
                  <a:pt x="10581" y="10687"/>
                  <a:pt x="10800" y="10571"/>
                  <a:pt x="10800" y="10125"/>
                </a:cubicBezTo>
                <a:cubicBezTo>
                  <a:pt x="10800" y="9752"/>
                  <a:pt x="10580" y="9450"/>
                  <a:pt x="10309" y="9450"/>
                </a:cubicBezTo>
                <a:moveTo>
                  <a:pt x="13255" y="11475"/>
                </a:moveTo>
                <a:lnTo>
                  <a:pt x="15218" y="11475"/>
                </a:lnTo>
                <a:cubicBezTo>
                  <a:pt x="15490" y="11475"/>
                  <a:pt x="15709" y="11173"/>
                  <a:pt x="15709" y="10800"/>
                </a:cubicBezTo>
                <a:cubicBezTo>
                  <a:pt x="15709" y="10427"/>
                  <a:pt x="15490" y="10125"/>
                  <a:pt x="15218" y="10125"/>
                </a:cubicBezTo>
                <a:lnTo>
                  <a:pt x="13255" y="10125"/>
                </a:lnTo>
                <a:cubicBezTo>
                  <a:pt x="12983" y="10125"/>
                  <a:pt x="12764" y="10427"/>
                  <a:pt x="12764" y="10800"/>
                </a:cubicBezTo>
                <a:cubicBezTo>
                  <a:pt x="12764" y="11173"/>
                  <a:pt x="12983" y="11475"/>
                  <a:pt x="13255" y="11475"/>
                </a:cubicBezTo>
                <a:moveTo>
                  <a:pt x="16200" y="12150"/>
                </a:moveTo>
                <a:lnTo>
                  <a:pt x="13255" y="12150"/>
                </a:lnTo>
                <a:cubicBezTo>
                  <a:pt x="12983" y="12150"/>
                  <a:pt x="12764" y="12452"/>
                  <a:pt x="12764" y="12825"/>
                </a:cubicBezTo>
                <a:cubicBezTo>
                  <a:pt x="12764" y="13198"/>
                  <a:pt x="12983" y="13500"/>
                  <a:pt x="13255" y="13500"/>
                </a:cubicBezTo>
                <a:lnTo>
                  <a:pt x="16200" y="13500"/>
                </a:lnTo>
                <a:cubicBezTo>
                  <a:pt x="16471" y="13500"/>
                  <a:pt x="16691" y="13198"/>
                  <a:pt x="16691" y="12825"/>
                </a:cubicBezTo>
                <a:cubicBezTo>
                  <a:pt x="16691" y="12452"/>
                  <a:pt x="16471" y="12150"/>
                  <a:pt x="16200" y="12150"/>
                </a:cubicBezTo>
                <a:moveTo>
                  <a:pt x="20618" y="14768"/>
                </a:moveTo>
                <a:lnTo>
                  <a:pt x="20618" y="17550"/>
                </a:lnTo>
                <a:lnTo>
                  <a:pt x="982" y="17550"/>
                </a:lnTo>
                <a:lnTo>
                  <a:pt x="982" y="14768"/>
                </a:lnTo>
                <a:cubicBezTo>
                  <a:pt x="2102" y="14393"/>
                  <a:pt x="2945" y="12759"/>
                  <a:pt x="2945" y="10800"/>
                </a:cubicBezTo>
                <a:cubicBezTo>
                  <a:pt x="2945" y="8841"/>
                  <a:pt x="2102" y="7207"/>
                  <a:pt x="982" y="6832"/>
                </a:cubicBezTo>
                <a:lnTo>
                  <a:pt x="982" y="4050"/>
                </a:lnTo>
                <a:lnTo>
                  <a:pt x="20618" y="4050"/>
                </a:lnTo>
                <a:lnTo>
                  <a:pt x="20618" y="6832"/>
                </a:lnTo>
                <a:cubicBezTo>
                  <a:pt x="19498" y="7207"/>
                  <a:pt x="18655" y="8841"/>
                  <a:pt x="18655" y="10800"/>
                </a:cubicBezTo>
                <a:cubicBezTo>
                  <a:pt x="18655" y="12759"/>
                  <a:pt x="19498" y="14393"/>
                  <a:pt x="20618" y="14768"/>
                </a:cubicBezTo>
                <a:moveTo>
                  <a:pt x="20618" y="20250"/>
                </a:moveTo>
                <a:lnTo>
                  <a:pt x="18655" y="20250"/>
                </a:lnTo>
                <a:lnTo>
                  <a:pt x="18655" y="18900"/>
                </a:lnTo>
                <a:lnTo>
                  <a:pt x="20618" y="18900"/>
                </a:lnTo>
                <a:cubicBezTo>
                  <a:pt x="20618" y="18900"/>
                  <a:pt x="20618" y="20250"/>
                  <a:pt x="20618" y="20250"/>
                </a:cubicBezTo>
                <a:close/>
                <a:moveTo>
                  <a:pt x="17673" y="20250"/>
                </a:moveTo>
                <a:lnTo>
                  <a:pt x="982" y="20250"/>
                </a:lnTo>
                <a:lnTo>
                  <a:pt x="982" y="18900"/>
                </a:lnTo>
                <a:lnTo>
                  <a:pt x="17673" y="18900"/>
                </a:lnTo>
                <a:cubicBezTo>
                  <a:pt x="17673" y="18900"/>
                  <a:pt x="17673" y="20250"/>
                  <a:pt x="17673" y="20250"/>
                </a:cubicBezTo>
                <a:close/>
                <a:moveTo>
                  <a:pt x="982" y="1350"/>
                </a:moveTo>
                <a:lnTo>
                  <a:pt x="17673" y="1350"/>
                </a:lnTo>
                <a:lnTo>
                  <a:pt x="17673" y="2700"/>
                </a:lnTo>
                <a:lnTo>
                  <a:pt x="982" y="2700"/>
                </a:lnTo>
                <a:cubicBezTo>
                  <a:pt x="982" y="2700"/>
                  <a:pt x="982" y="1350"/>
                  <a:pt x="982" y="1350"/>
                </a:cubicBezTo>
                <a:close/>
                <a:moveTo>
                  <a:pt x="18655" y="1350"/>
                </a:moveTo>
                <a:lnTo>
                  <a:pt x="20618" y="1350"/>
                </a:lnTo>
                <a:lnTo>
                  <a:pt x="20618" y="2700"/>
                </a:lnTo>
                <a:lnTo>
                  <a:pt x="18655" y="2700"/>
                </a:lnTo>
                <a:cubicBezTo>
                  <a:pt x="18655" y="2700"/>
                  <a:pt x="18655" y="1350"/>
                  <a:pt x="18655" y="1350"/>
                </a:cubicBezTo>
                <a:close/>
                <a:moveTo>
                  <a:pt x="21109" y="8100"/>
                </a:moveTo>
                <a:cubicBezTo>
                  <a:pt x="21380" y="8100"/>
                  <a:pt x="21600" y="7798"/>
                  <a:pt x="21600" y="7425"/>
                </a:cubicBezTo>
                <a:lnTo>
                  <a:pt x="21600" y="1350"/>
                </a:lnTo>
                <a:cubicBezTo>
                  <a:pt x="21600" y="605"/>
                  <a:pt x="21160" y="0"/>
                  <a:pt x="20618" y="0"/>
                </a:cubicBezTo>
                <a:lnTo>
                  <a:pt x="982" y="0"/>
                </a:lnTo>
                <a:cubicBezTo>
                  <a:pt x="439" y="0"/>
                  <a:pt x="0" y="605"/>
                  <a:pt x="0" y="1350"/>
                </a:cubicBezTo>
                <a:lnTo>
                  <a:pt x="0" y="7425"/>
                </a:lnTo>
                <a:cubicBezTo>
                  <a:pt x="0" y="7798"/>
                  <a:pt x="220" y="8100"/>
                  <a:pt x="491" y="8100"/>
                </a:cubicBezTo>
                <a:cubicBezTo>
                  <a:pt x="1304" y="8100"/>
                  <a:pt x="1964" y="9309"/>
                  <a:pt x="1964" y="10800"/>
                </a:cubicBezTo>
                <a:cubicBezTo>
                  <a:pt x="1964" y="12291"/>
                  <a:pt x="1304" y="13500"/>
                  <a:pt x="491" y="13500"/>
                </a:cubicBezTo>
                <a:cubicBezTo>
                  <a:pt x="220" y="13500"/>
                  <a:pt x="0" y="13802"/>
                  <a:pt x="0" y="14175"/>
                </a:cubicBezTo>
                <a:lnTo>
                  <a:pt x="0" y="20250"/>
                </a:lnTo>
                <a:cubicBezTo>
                  <a:pt x="0" y="20995"/>
                  <a:pt x="439" y="21600"/>
                  <a:pt x="982" y="21600"/>
                </a:cubicBezTo>
                <a:lnTo>
                  <a:pt x="20618" y="21600"/>
                </a:lnTo>
                <a:cubicBezTo>
                  <a:pt x="21160" y="21600"/>
                  <a:pt x="21600" y="20995"/>
                  <a:pt x="21600" y="20250"/>
                </a:cubicBezTo>
                <a:lnTo>
                  <a:pt x="21600" y="14175"/>
                </a:lnTo>
                <a:cubicBezTo>
                  <a:pt x="21600" y="13802"/>
                  <a:pt x="21380" y="13500"/>
                  <a:pt x="21109" y="13500"/>
                </a:cubicBezTo>
                <a:cubicBezTo>
                  <a:pt x="20296" y="13500"/>
                  <a:pt x="19636" y="12291"/>
                  <a:pt x="19636" y="10800"/>
                </a:cubicBezTo>
                <a:cubicBezTo>
                  <a:pt x="19636" y="9309"/>
                  <a:pt x="20296" y="8100"/>
                  <a:pt x="21109" y="8100"/>
                </a:cubicBezTo>
                <a:moveTo>
                  <a:pt x="16200" y="8100"/>
                </a:moveTo>
                <a:lnTo>
                  <a:pt x="13255" y="8100"/>
                </a:lnTo>
                <a:cubicBezTo>
                  <a:pt x="12983" y="8100"/>
                  <a:pt x="12764" y="8402"/>
                  <a:pt x="12764" y="8775"/>
                </a:cubicBezTo>
                <a:cubicBezTo>
                  <a:pt x="12764" y="9148"/>
                  <a:pt x="12983" y="9450"/>
                  <a:pt x="13255" y="9450"/>
                </a:cubicBezTo>
                <a:lnTo>
                  <a:pt x="16200" y="9450"/>
                </a:lnTo>
                <a:cubicBezTo>
                  <a:pt x="16471" y="9450"/>
                  <a:pt x="16691" y="9148"/>
                  <a:pt x="16691" y="8775"/>
                </a:cubicBezTo>
                <a:cubicBezTo>
                  <a:pt x="16691" y="8402"/>
                  <a:pt x="16471" y="8100"/>
                  <a:pt x="16200" y="81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0" name="Shape 2735"/>
          <p:cNvSpPr/>
          <p:nvPr/>
        </p:nvSpPr>
        <p:spPr>
          <a:xfrm>
            <a:off x="4591393" y="4921070"/>
            <a:ext cx="279328" cy="228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291" y="12000"/>
                </a:moveTo>
                <a:lnTo>
                  <a:pt x="13255" y="12000"/>
                </a:lnTo>
                <a:cubicBezTo>
                  <a:pt x="13526" y="12000"/>
                  <a:pt x="13745" y="11732"/>
                  <a:pt x="13745" y="11400"/>
                </a:cubicBezTo>
                <a:cubicBezTo>
                  <a:pt x="13745" y="11068"/>
                  <a:pt x="13526" y="10800"/>
                  <a:pt x="13255" y="10800"/>
                </a:cubicBezTo>
                <a:lnTo>
                  <a:pt x="11291" y="10800"/>
                </a:lnTo>
                <a:cubicBezTo>
                  <a:pt x="11020" y="10800"/>
                  <a:pt x="10800" y="11068"/>
                  <a:pt x="10800" y="11400"/>
                </a:cubicBezTo>
                <a:cubicBezTo>
                  <a:pt x="10800" y="11732"/>
                  <a:pt x="11020" y="12000"/>
                  <a:pt x="11291" y="12000"/>
                </a:cubicBezTo>
                <a:moveTo>
                  <a:pt x="11291" y="13800"/>
                </a:moveTo>
                <a:lnTo>
                  <a:pt x="12273" y="13800"/>
                </a:lnTo>
                <a:cubicBezTo>
                  <a:pt x="12544" y="13800"/>
                  <a:pt x="12764" y="13532"/>
                  <a:pt x="12764" y="13200"/>
                </a:cubicBezTo>
                <a:cubicBezTo>
                  <a:pt x="12764" y="12868"/>
                  <a:pt x="12544" y="12600"/>
                  <a:pt x="12273" y="12600"/>
                </a:cubicBezTo>
                <a:lnTo>
                  <a:pt x="11291" y="12600"/>
                </a:lnTo>
                <a:cubicBezTo>
                  <a:pt x="11020" y="12600"/>
                  <a:pt x="10800" y="12868"/>
                  <a:pt x="10800" y="13200"/>
                </a:cubicBezTo>
                <a:cubicBezTo>
                  <a:pt x="10800" y="13532"/>
                  <a:pt x="11020" y="13800"/>
                  <a:pt x="11291" y="13800"/>
                </a:cubicBezTo>
                <a:moveTo>
                  <a:pt x="11291" y="15600"/>
                </a:moveTo>
                <a:lnTo>
                  <a:pt x="13255" y="15600"/>
                </a:lnTo>
                <a:cubicBezTo>
                  <a:pt x="13526" y="15600"/>
                  <a:pt x="13745" y="15332"/>
                  <a:pt x="13745" y="15000"/>
                </a:cubicBezTo>
                <a:cubicBezTo>
                  <a:pt x="13745" y="14668"/>
                  <a:pt x="13526" y="14400"/>
                  <a:pt x="13255" y="14400"/>
                </a:cubicBezTo>
                <a:lnTo>
                  <a:pt x="11291" y="14400"/>
                </a:lnTo>
                <a:cubicBezTo>
                  <a:pt x="11020" y="14400"/>
                  <a:pt x="10800" y="14668"/>
                  <a:pt x="10800" y="15000"/>
                </a:cubicBezTo>
                <a:cubicBezTo>
                  <a:pt x="10800" y="15332"/>
                  <a:pt x="11020" y="15600"/>
                  <a:pt x="11291" y="15600"/>
                </a:cubicBezTo>
                <a:moveTo>
                  <a:pt x="20618" y="0"/>
                </a:moveTo>
                <a:lnTo>
                  <a:pt x="3927" y="0"/>
                </a:lnTo>
                <a:cubicBezTo>
                  <a:pt x="3385" y="0"/>
                  <a:pt x="2945" y="538"/>
                  <a:pt x="2945" y="1200"/>
                </a:cubicBezTo>
                <a:lnTo>
                  <a:pt x="2945" y="3000"/>
                </a:lnTo>
                <a:cubicBezTo>
                  <a:pt x="2945" y="3332"/>
                  <a:pt x="3165" y="3600"/>
                  <a:pt x="3436" y="3600"/>
                </a:cubicBezTo>
                <a:cubicBezTo>
                  <a:pt x="3708" y="3600"/>
                  <a:pt x="3927" y="3332"/>
                  <a:pt x="3927" y="3000"/>
                </a:cubicBezTo>
                <a:lnTo>
                  <a:pt x="3927" y="1200"/>
                </a:lnTo>
                <a:lnTo>
                  <a:pt x="20618" y="1200"/>
                </a:lnTo>
                <a:lnTo>
                  <a:pt x="20618" y="15600"/>
                </a:lnTo>
                <a:lnTo>
                  <a:pt x="20127" y="15600"/>
                </a:lnTo>
                <a:cubicBezTo>
                  <a:pt x="19856" y="15600"/>
                  <a:pt x="19636" y="15868"/>
                  <a:pt x="19636" y="16200"/>
                </a:cubicBezTo>
                <a:cubicBezTo>
                  <a:pt x="19636" y="16532"/>
                  <a:pt x="19856" y="16800"/>
                  <a:pt x="20127" y="16800"/>
                </a:cubicBezTo>
                <a:lnTo>
                  <a:pt x="20618" y="16800"/>
                </a:lnTo>
                <a:cubicBezTo>
                  <a:pt x="21160" y="16800"/>
                  <a:pt x="21600" y="16263"/>
                  <a:pt x="21600" y="15600"/>
                </a:cubicBezTo>
                <a:lnTo>
                  <a:pt x="21600" y="1200"/>
                </a:lnTo>
                <a:cubicBezTo>
                  <a:pt x="21600" y="538"/>
                  <a:pt x="21160" y="0"/>
                  <a:pt x="20618" y="0"/>
                </a:cubicBezTo>
                <a:moveTo>
                  <a:pt x="5091" y="13116"/>
                </a:moveTo>
                <a:lnTo>
                  <a:pt x="6156" y="13983"/>
                </a:lnTo>
                <a:lnTo>
                  <a:pt x="5747" y="15581"/>
                </a:lnTo>
                <a:cubicBezTo>
                  <a:pt x="5738" y="15620"/>
                  <a:pt x="5727" y="15657"/>
                  <a:pt x="5727" y="15700"/>
                </a:cubicBezTo>
                <a:cubicBezTo>
                  <a:pt x="5727" y="15976"/>
                  <a:pt x="5911" y="16200"/>
                  <a:pt x="6136" y="16200"/>
                </a:cubicBezTo>
                <a:cubicBezTo>
                  <a:pt x="6221" y="16200"/>
                  <a:pt x="6296" y="16164"/>
                  <a:pt x="6360" y="16110"/>
                </a:cubicBezTo>
                <a:lnTo>
                  <a:pt x="7364" y="15301"/>
                </a:lnTo>
                <a:lnTo>
                  <a:pt x="8364" y="16116"/>
                </a:lnTo>
                <a:cubicBezTo>
                  <a:pt x="8364" y="16116"/>
                  <a:pt x="8424" y="16200"/>
                  <a:pt x="8591" y="16200"/>
                </a:cubicBezTo>
                <a:cubicBezTo>
                  <a:pt x="8817" y="16200"/>
                  <a:pt x="9000" y="15976"/>
                  <a:pt x="9000" y="15700"/>
                </a:cubicBezTo>
                <a:cubicBezTo>
                  <a:pt x="9000" y="15657"/>
                  <a:pt x="8983" y="15622"/>
                  <a:pt x="8974" y="15583"/>
                </a:cubicBezTo>
                <a:lnTo>
                  <a:pt x="8572" y="13983"/>
                </a:lnTo>
                <a:lnTo>
                  <a:pt x="9636" y="13116"/>
                </a:lnTo>
                <a:cubicBezTo>
                  <a:pt x="9636" y="13116"/>
                  <a:pt x="9818" y="13030"/>
                  <a:pt x="9818" y="12700"/>
                </a:cubicBezTo>
                <a:cubicBezTo>
                  <a:pt x="9818" y="12424"/>
                  <a:pt x="9635" y="12200"/>
                  <a:pt x="9409" y="12200"/>
                </a:cubicBezTo>
                <a:lnTo>
                  <a:pt x="8435" y="12200"/>
                </a:lnTo>
                <a:lnTo>
                  <a:pt x="7730" y="10477"/>
                </a:lnTo>
                <a:lnTo>
                  <a:pt x="7726" y="10479"/>
                </a:lnTo>
                <a:cubicBezTo>
                  <a:pt x="7658" y="10315"/>
                  <a:pt x="7524" y="10200"/>
                  <a:pt x="7364" y="10200"/>
                </a:cubicBezTo>
                <a:cubicBezTo>
                  <a:pt x="7204" y="10200"/>
                  <a:pt x="7069" y="10315"/>
                  <a:pt x="7001" y="10479"/>
                </a:cubicBezTo>
                <a:lnTo>
                  <a:pt x="6998" y="10477"/>
                </a:lnTo>
                <a:lnTo>
                  <a:pt x="6293" y="12200"/>
                </a:lnTo>
                <a:lnTo>
                  <a:pt x="5319" y="12200"/>
                </a:lnTo>
                <a:cubicBezTo>
                  <a:pt x="5092" y="12200"/>
                  <a:pt x="4909" y="12424"/>
                  <a:pt x="4909" y="12700"/>
                </a:cubicBezTo>
                <a:cubicBezTo>
                  <a:pt x="4909" y="13030"/>
                  <a:pt x="5091" y="13116"/>
                  <a:pt x="5091" y="13116"/>
                </a:cubicBezTo>
                <a:moveTo>
                  <a:pt x="17673" y="7200"/>
                </a:moveTo>
                <a:lnTo>
                  <a:pt x="16691" y="7200"/>
                </a:lnTo>
                <a:lnTo>
                  <a:pt x="16691" y="6000"/>
                </a:lnTo>
                <a:lnTo>
                  <a:pt x="17673" y="6000"/>
                </a:lnTo>
                <a:cubicBezTo>
                  <a:pt x="17673" y="6000"/>
                  <a:pt x="17673" y="7200"/>
                  <a:pt x="17673" y="7200"/>
                </a:cubicBezTo>
                <a:close/>
                <a:moveTo>
                  <a:pt x="17673" y="10947"/>
                </a:moveTo>
                <a:cubicBezTo>
                  <a:pt x="17102" y="11278"/>
                  <a:pt x="16691" y="12157"/>
                  <a:pt x="16691" y="13200"/>
                </a:cubicBezTo>
                <a:cubicBezTo>
                  <a:pt x="16691" y="14244"/>
                  <a:pt x="17102" y="15122"/>
                  <a:pt x="17673" y="15453"/>
                </a:cubicBezTo>
                <a:lnTo>
                  <a:pt x="17673" y="18000"/>
                </a:lnTo>
                <a:lnTo>
                  <a:pt x="982" y="18000"/>
                </a:lnTo>
                <a:lnTo>
                  <a:pt x="982" y="15453"/>
                </a:lnTo>
                <a:cubicBezTo>
                  <a:pt x="1552" y="15122"/>
                  <a:pt x="1964" y="14244"/>
                  <a:pt x="1964" y="13200"/>
                </a:cubicBezTo>
                <a:cubicBezTo>
                  <a:pt x="1964" y="12157"/>
                  <a:pt x="1552" y="11278"/>
                  <a:pt x="982" y="10947"/>
                </a:cubicBezTo>
                <a:lnTo>
                  <a:pt x="982" y="8400"/>
                </a:lnTo>
                <a:lnTo>
                  <a:pt x="17673" y="8400"/>
                </a:lnTo>
                <a:cubicBezTo>
                  <a:pt x="17673" y="8400"/>
                  <a:pt x="17673" y="10947"/>
                  <a:pt x="17673" y="10947"/>
                </a:cubicBezTo>
                <a:close/>
                <a:moveTo>
                  <a:pt x="17673" y="20400"/>
                </a:moveTo>
                <a:lnTo>
                  <a:pt x="16691" y="20400"/>
                </a:lnTo>
                <a:lnTo>
                  <a:pt x="16691" y="19200"/>
                </a:lnTo>
                <a:lnTo>
                  <a:pt x="17673" y="19200"/>
                </a:lnTo>
                <a:cubicBezTo>
                  <a:pt x="17673" y="19200"/>
                  <a:pt x="17673" y="20400"/>
                  <a:pt x="17673" y="20400"/>
                </a:cubicBezTo>
                <a:close/>
                <a:moveTo>
                  <a:pt x="15709" y="20400"/>
                </a:moveTo>
                <a:lnTo>
                  <a:pt x="982" y="20400"/>
                </a:lnTo>
                <a:lnTo>
                  <a:pt x="982" y="19200"/>
                </a:lnTo>
                <a:lnTo>
                  <a:pt x="15709" y="19200"/>
                </a:lnTo>
                <a:cubicBezTo>
                  <a:pt x="15709" y="19200"/>
                  <a:pt x="15709" y="20400"/>
                  <a:pt x="15709" y="20400"/>
                </a:cubicBezTo>
                <a:close/>
                <a:moveTo>
                  <a:pt x="982" y="6000"/>
                </a:moveTo>
                <a:lnTo>
                  <a:pt x="15709" y="6000"/>
                </a:lnTo>
                <a:lnTo>
                  <a:pt x="15709" y="7200"/>
                </a:lnTo>
                <a:lnTo>
                  <a:pt x="982" y="7200"/>
                </a:lnTo>
                <a:cubicBezTo>
                  <a:pt x="982" y="7200"/>
                  <a:pt x="982" y="6000"/>
                  <a:pt x="982" y="6000"/>
                </a:cubicBezTo>
                <a:close/>
                <a:moveTo>
                  <a:pt x="17673" y="4800"/>
                </a:moveTo>
                <a:lnTo>
                  <a:pt x="982" y="4800"/>
                </a:lnTo>
                <a:cubicBezTo>
                  <a:pt x="439" y="4800"/>
                  <a:pt x="0" y="5338"/>
                  <a:pt x="0" y="6000"/>
                </a:cubicBezTo>
                <a:lnTo>
                  <a:pt x="0" y="11400"/>
                </a:lnTo>
                <a:cubicBezTo>
                  <a:pt x="0" y="11732"/>
                  <a:pt x="220" y="12000"/>
                  <a:pt x="491" y="12000"/>
                </a:cubicBezTo>
                <a:cubicBezTo>
                  <a:pt x="762" y="12000"/>
                  <a:pt x="982" y="12538"/>
                  <a:pt x="982" y="13200"/>
                </a:cubicBezTo>
                <a:cubicBezTo>
                  <a:pt x="982" y="13862"/>
                  <a:pt x="762" y="14400"/>
                  <a:pt x="491" y="14400"/>
                </a:cubicBezTo>
                <a:cubicBezTo>
                  <a:pt x="220" y="14400"/>
                  <a:pt x="0" y="14668"/>
                  <a:pt x="0" y="15000"/>
                </a:cubicBezTo>
                <a:lnTo>
                  <a:pt x="0" y="20400"/>
                </a:lnTo>
                <a:cubicBezTo>
                  <a:pt x="0" y="21063"/>
                  <a:pt x="439" y="21600"/>
                  <a:pt x="982" y="21600"/>
                </a:cubicBezTo>
                <a:lnTo>
                  <a:pt x="17673" y="21600"/>
                </a:lnTo>
                <a:cubicBezTo>
                  <a:pt x="18214" y="21600"/>
                  <a:pt x="18655" y="21063"/>
                  <a:pt x="18655" y="20400"/>
                </a:cubicBezTo>
                <a:lnTo>
                  <a:pt x="18655" y="15000"/>
                </a:lnTo>
                <a:cubicBezTo>
                  <a:pt x="18655" y="14668"/>
                  <a:pt x="18435" y="14400"/>
                  <a:pt x="18164" y="14400"/>
                </a:cubicBezTo>
                <a:cubicBezTo>
                  <a:pt x="17892" y="14400"/>
                  <a:pt x="17673" y="13862"/>
                  <a:pt x="17673" y="13200"/>
                </a:cubicBezTo>
                <a:cubicBezTo>
                  <a:pt x="17673" y="12538"/>
                  <a:pt x="17892" y="12000"/>
                  <a:pt x="18164" y="12000"/>
                </a:cubicBezTo>
                <a:cubicBezTo>
                  <a:pt x="18435" y="12000"/>
                  <a:pt x="18655" y="11732"/>
                  <a:pt x="18655" y="11400"/>
                </a:cubicBezTo>
                <a:lnTo>
                  <a:pt x="18655" y="6000"/>
                </a:lnTo>
                <a:cubicBezTo>
                  <a:pt x="18655" y="5338"/>
                  <a:pt x="18214" y="4800"/>
                  <a:pt x="17673" y="48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1" name="Shape 2736"/>
          <p:cNvSpPr/>
          <p:nvPr/>
        </p:nvSpPr>
        <p:spPr>
          <a:xfrm>
            <a:off x="5124654" y="4895677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45" y="2945"/>
                </a:moveTo>
                <a:lnTo>
                  <a:pt x="18655" y="2945"/>
                </a:lnTo>
                <a:lnTo>
                  <a:pt x="18655" y="18655"/>
                </a:lnTo>
                <a:lnTo>
                  <a:pt x="2945" y="18655"/>
                </a:lnTo>
                <a:cubicBezTo>
                  <a:pt x="2945" y="18655"/>
                  <a:pt x="2945" y="2945"/>
                  <a:pt x="2945" y="2945"/>
                </a:cubicBezTo>
                <a:close/>
                <a:moveTo>
                  <a:pt x="1964" y="19636"/>
                </a:moveTo>
                <a:lnTo>
                  <a:pt x="19636" y="19636"/>
                </a:lnTo>
                <a:lnTo>
                  <a:pt x="19636" y="1964"/>
                </a:lnTo>
                <a:lnTo>
                  <a:pt x="1964" y="1964"/>
                </a:lnTo>
                <a:cubicBezTo>
                  <a:pt x="1964" y="1964"/>
                  <a:pt x="1964" y="19636"/>
                  <a:pt x="1964" y="19636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2" name="Shape 2737"/>
          <p:cNvSpPr/>
          <p:nvPr/>
        </p:nvSpPr>
        <p:spPr>
          <a:xfrm>
            <a:off x="5657915" y="4895677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273" y="12273"/>
                </a:moveTo>
                <a:lnTo>
                  <a:pt x="18655" y="12273"/>
                </a:lnTo>
                <a:lnTo>
                  <a:pt x="18655" y="18655"/>
                </a:lnTo>
                <a:lnTo>
                  <a:pt x="12273" y="18655"/>
                </a:lnTo>
                <a:cubicBezTo>
                  <a:pt x="12273" y="18655"/>
                  <a:pt x="12273" y="12273"/>
                  <a:pt x="12273" y="12273"/>
                </a:cubicBezTo>
                <a:close/>
                <a:moveTo>
                  <a:pt x="11291" y="19636"/>
                </a:moveTo>
                <a:lnTo>
                  <a:pt x="19636" y="19636"/>
                </a:lnTo>
                <a:lnTo>
                  <a:pt x="19636" y="11291"/>
                </a:lnTo>
                <a:lnTo>
                  <a:pt x="11291" y="11291"/>
                </a:lnTo>
                <a:cubicBezTo>
                  <a:pt x="11291" y="11291"/>
                  <a:pt x="11291" y="19636"/>
                  <a:pt x="11291" y="19636"/>
                </a:cubicBezTo>
                <a:close/>
                <a:moveTo>
                  <a:pt x="12273" y="2945"/>
                </a:moveTo>
                <a:lnTo>
                  <a:pt x="18655" y="2945"/>
                </a:lnTo>
                <a:lnTo>
                  <a:pt x="18655" y="9327"/>
                </a:lnTo>
                <a:lnTo>
                  <a:pt x="12273" y="9327"/>
                </a:lnTo>
                <a:cubicBezTo>
                  <a:pt x="12273" y="9327"/>
                  <a:pt x="12273" y="2945"/>
                  <a:pt x="12273" y="2945"/>
                </a:cubicBezTo>
                <a:close/>
                <a:moveTo>
                  <a:pt x="11291" y="10309"/>
                </a:moveTo>
                <a:lnTo>
                  <a:pt x="19636" y="10309"/>
                </a:lnTo>
                <a:lnTo>
                  <a:pt x="19636" y="1964"/>
                </a:lnTo>
                <a:lnTo>
                  <a:pt x="11291" y="1964"/>
                </a:lnTo>
                <a:cubicBezTo>
                  <a:pt x="11291" y="1964"/>
                  <a:pt x="11291" y="10309"/>
                  <a:pt x="11291" y="10309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2945" y="2945"/>
                </a:moveTo>
                <a:lnTo>
                  <a:pt x="9327" y="2945"/>
                </a:lnTo>
                <a:lnTo>
                  <a:pt x="9327" y="9327"/>
                </a:lnTo>
                <a:lnTo>
                  <a:pt x="2945" y="9327"/>
                </a:lnTo>
                <a:cubicBezTo>
                  <a:pt x="2945" y="9327"/>
                  <a:pt x="2945" y="2945"/>
                  <a:pt x="2945" y="2945"/>
                </a:cubicBezTo>
                <a:close/>
                <a:moveTo>
                  <a:pt x="1964" y="10309"/>
                </a:moveTo>
                <a:lnTo>
                  <a:pt x="10309" y="10309"/>
                </a:lnTo>
                <a:lnTo>
                  <a:pt x="10309" y="1964"/>
                </a:lnTo>
                <a:lnTo>
                  <a:pt x="1964" y="1964"/>
                </a:lnTo>
                <a:cubicBezTo>
                  <a:pt x="1964" y="1964"/>
                  <a:pt x="1964" y="10309"/>
                  <a:pt x="1964" y="10309"/>
                </a:cubicBezTo>
                <a:close/>
                <a:moveTo>
                  <a:pt x="2945" y="12273"/>
                </a:moveTo>
                <a:lnTo>
                  <a:pt x="9327" y="12273"/>
                </a:lnTo>
                <a:lnTo>
                  <a:pt x="9327" y="18655"/>
                </a:lnTo>
                <a:lnTo>
                  <a:pt x="2945" y="18655"/>
                </a:lnTo>
                <a:cubicBezTo>
                  <a:pt x="2945" y="18655"/>
                  <a:pt x="2945" y="12273"/>
                  <a:pt x="2945" y="12273"/>
                </a:cubicBezTo>
                <a:close/>
                <a:moveTo>
                  <a:pt x="1964" y="19636"/>
                </a:moveTo>
                <a:lnTo>
                  <a:pt x="10309" y="19636"/>
                </a:lnTo>
                <a:lnTo>
                  <a:pt x="10309" y="11291"/>
                </a:lnTo>
                <a:lnTo>
                  <a:pt x="1964" y="11291"/>
                </a:lnTo>
                <a:cubicBezTo>
                  <a:pt x="1964" y="11291"/>
                  <a:pt x="1964" y="19636"/>
                  <a:pt x="1964" y="19636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3" name="Shape 2738"/>
          <p:cNvSpPr/>
          <p:nvPr/>
        </p:nvSpPr>
        <p:spPr>
          <a:xfrm>
            <a:off x="858566" y="5428938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45" y="2945"/>
                </a:moveTo>
                <a:lnTo>
                  <a:pt x="9327" y="2945"/>
                </a:lnTo>
                <a:lnTo>
                  <a:pt x="9327" y="18655"/>
                </a:lnTo>
                <a:lnTo>
                  <a:pt x="2945" y="18655"/>
                </a:lnTo>
                <a:cubicBezTo>
                  <a:pt x="2945" y="18655"/>
                  <a:pt x="2945" y="2945"/>
                  <a:pt x="2945" y="2945"/>
                </a:cubicBezTo>
                <a:close/>
                <a:moveTo>
                  <a:pt x="1964" y="19636"/>
                </a:moveTo>
                <a:lnTo>
                  <a:pt x="10309" y="19636"/>
                </a:lnTo>
                <a:lnTo>
                  <a:pt x="10309" y="1964"/>
                </a:lnTo>
                <a:lnTo>
                  <a:pt x="1964" y="1964"/>
                </a:lnTo>
                <a:cubicBezTo>
                  <a:pt x="1964" y="1964"/>
                  <a:pt x="1964" y="19636"/>
                  <a:pt x="1964" y="19636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2273" y="2945"/>
                </a:moveTo>
                <a:lnTo>
                  <a:pt x="18655" y="2945"/>
                </a:lnTo>
                <a:lnTo>
                  <a:pt x="18655" y="18655"/>
                </a:lnTo>
                <a:lnTo>
                  <a:pt x="12273" y="18655"/>
                </a:lnTo>
                <a:cubicBezTo>
                  <a:pt x="12273" y="18655"/>
                  <a:pt x="12273" y="2945"/>
                  <a:pt x="12273" y="2945"/>
                </a:cubicBezTo>
                <a:close/>
                <a:moveTo>
                  <a:pt x="11291" y="19636"/>
                </a:moveTo>
                <a:lnTo>
                  <a:pt x="19636" y="19636"/>
                </a:lnTo>
                <a:lnTo>
                  <a:pt x="19636" y="1964"/>
                </a:lnTo>
                <a:lnTo>
                  <a:pt x="11291" y="1964"/>
                </a:lnTo>
                <a:cubicBezTo>
                  <a:pt x="11291" y="1964"/>
                  <a:pt x="11291" y="19636"/>
                  <a:pt x="11291" y="19636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4" name="Shape 2739"/>
          <p:cNvSpPr/>
          <p:nvPr/>
        </p:nvSpPr>
        <p:spPr>
          <a:xfrm>
            <a:off x="1391827" y="5428938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45" y="2945"/>
                </a:moveTo>
                <a:lnTo>
                  <a:pt x="18655" y="2945"/>
                </a:lnTo>
                <a:lnTo>
                  <a:pt x="18655" y="9327"/>
                </a:lnTo>
                <a:lnTo>
                  <a:pt x="2945" y="9327"/>
                </a:lnTo>
                <a:cubicBezTo>
                  <a:pt x="2945" y="9327"/>
                  <a:pt x="2945" y="2945"/>
                  <a:pt x="2945" y="2945"/>
                </a:cubicBezTo>
                <a:close/>
                <a:moveTo>
                  <a:pt x="1964" y="10309"/>
                </a:moveTo>
                <a:lnTo>
                  <a:pt x="19636" y="10309"/>
                </a:lnTo>
                <a:lnTo>
                  <a:pt x="19636" y="1964"/>
                </a:lnTo>
                <a:lnTo>
                  <a:pt x="1964" y="1964"/>
                </a:lnTo>
                <a:cubicBezTo>
                  <a:pt x="1964" y="1964"/>
                  <a:pt x="1964" y="10309"/>
                  <a:pt x="1964" y="10309"/>
                </a:cubicBezTo>
                <a:close/>
                <a:moveTo>
                  <a:pt x="2945" y="12273"/>
                </a:moveTo>
                <a:lnTo>
                  <a:pt x="18655" y="12273"/>
                </a:lnTo>
                <a:lnTo>
                  <a:pt x="18655" y="18655"/>
                </a:lnTo>
                <a:lnTo>
                  <a:pt x="2945" y="18655"/>
                </a:lnTo>
                <a:cubicBezTo>
                  <a:pt x="2945" y="18655"/>
                  <a:pt x="2945" y="12273"/>
                  <a:pt x="2945" y="12273"/>
                </a:cubicBezTo>
                <a:close/>
                <a:moveTo>
                  <a:pt x="1964" y="19636"/>
                </a:moveTo>
                <a:lnTo>
                  <a:pt x="19636" y="19636"/>
                </a:lnTo>
                <a:lnTo>
                  <a:pt x="19636" y="11291"/>
                </a:lnTo>
                <a:lnTo>
                  <a:pt x="1964" y="11291"/>
                </a:lnTo>
                <a:cubicBezTo>
                  <a:pt x="1964" y="11291"/>
                  <a:pt x="1964" y="19636"/>
                  <a:pt x="1964" y="19636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5" name="Shape 2740"/>
          <p:cNvSpPr/>
          <p:nvPr/>
        </p:nvSpPr>
        <p:spPr>
          <a:xfrm>
            <a:off x="1925088" y="5428938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273" y="2945"/>
                </a:moveTo>
                <a:lnTo>
                  <a:pt x="18655" y="2945"/>
                </a:lnTo>
                <a:lnTo>
                  <a:pt x="18655" y="18655"/>
                </a:lnTo>
                <a:lnTo>
                  <a:pt x="12273" y="18655"/>
                </a:lnTo>
                <a:cubicBezTo>
                  <a:pt x="12273" y="18655"/>
                  <a:pt x="12273" y="2945"/>
                  <a:pt x="12273" y="2945"/>
                </a:cubicBezTo>
                <a:close/>
                <a:moveTo>
                  <a:pt x="11291" y="19636"/>
                </a:moveTo>
                <a:lnTo>
                  <a:pt x="19636" y="19636"/>
                </a:lnTo>
                <a:lnTo>
                  <a:pt x="19636" y="1964"/>
                </a:lnTo>
                <a:lnTo>
                  <a:pt x="11291" y="1964"/>
                </a:lnTo>
                <a:cubicBezTo>
                  <a:pt x="11291" y="1964"/>
                  <a:pt x="11291" y="19636"/>
                  <a:pt x="11291" y="19636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2945" y="2945"/>
                </a:moveTo>
                <a:lnTo>
                  <a:pt x="9327" y="2945"/>
                </a:lnTo>
                <a:lnTo>
                  <a:pt x="9327" y="9327"/>
                </a:lnTo>
                <a:lnTo>
                  <a:pt x="2945" y="9327"/>
                </a:lnTo>
                <a:cubicBezTo>
                  <a:pt x="2945" y="9327"/>
                  <a:pt x="2945" y="2945"/>
                  <a:pt x="2945" y="2945"/>
                </a:cubicBezTo>
                <a:close/>
                <a:moveTo>
                  <a:pt x="1964" y="10309"/>
                </a:moveTo>
                <a:lnTo>
                  <a:pt x="10309" y="10309"/>
                </a:lnTo>
                <a:lnTo>
                  <a:pt x="10309" y="1964"/>
                </a:lnTo>
                <a:lnTo>
                  <a:pt x="1964" y="1964"/>
                </a:lnTo>
                <a:cubicBezTo>
                  <a:pt x="1964" y="1964"/>
                  <a:pt x="1964" y="10309"/>
                  <a:pt x="1964" y="10309"/>
                </a:cubicBezTo>
                <a:close/>
                <a:moveTo>
                  <a:pt x="2945" y="12273"/>
                </a:moveTo>
                <a:lnTo>
                  <a:pt x="9327" y="12273"/>
                </a:lnTo>
                <a:lnTo>
                  <a:pt x="9327" y="18655"/>
                </a:lnTo>
                <a:lnTo>
                  <a:pt x="2945" y="18655"/>
                </a:lnTo>
                <a:cubicBezTo>
                  <a:pt x="2945" y="18655"/>
                  <a:pt x="2945" y="12273"/>
                  <a:pt x="2945" y="12273"/>
                </a:cubicBezTo>
                <a:close/>
                <a:moveTo>
                  <a:pt x="1964" y="19636"/>
                </a:moveTo>
                <a:lnTo>
                  <a:pt x="10309" y="19636"/>
                </a:lnTo>
                <a:lnTo>
                  <a:pt x="10309" y="11291"/>
                </a:lnTo>
                <a:lnTo>
                  <a:pt x="1964" y="11291"/>
                </a:lnTo>
                <a:cubicBezTo>
                  <a:pt x="1964" y="11291"/>
                  <a:pt x="1964" y="19636"/>
                  <a:pt x="1964" y="19636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6" name="Shape 2741"/>
          <p:cNvSpPr/>
          <p:nvPr/>
        </p:nvSpPr>
        <p:spPr>
          <a:xfrm>
            <a:off x="2458349" y="5428938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2273" y="2945"/>
                </a:moveTo>
                <a:lnTo>
                  <a:pt x="18655" y="2945"/>
                </a:lnTo>
                <a:lnTo>
                  <a:pt x="18655" y="9327"/>
                </a:lnTo>
                <a:lnTo>
                  <a:pt x="12273" y="9327"/>
                </a:lnTo>
                <a:cubicBezTo>
                  <a:pt x="12273" y="9327"/>
                  <a:pt x="12273" y="2945"/>
                  <a:pt x="12273" y="2945"/>
                </a:cubicBezTo>
                <a:close/>
                <a:moveTo>
                  <a:pt x="11291" y="10309"/>
                </a:moveTo>
                <a:lnTo>
                  <a:pt x="19636" y="10309"/>
                </a:lnTo>
                <a:lnTo>
                  <a:pt x="19636" y="1964"/>
                </a:lnTo>
                <a:lnTo>
                  <a:pt x="11291" y="1964"/>
                </a:lnTo>
                <a:cubicBezTo>
                  <a:pt x="11291" y="1964"/>
                  <a:pt x="11291" y="10309"/>
                  <a:pt x="11291" y="10309"/>
                </a:cubicBezTo>
                <a:close/>
                <a:moveTo>
                  <a:pt x="2945" y="12273"/>
                </a:moveTo>
                <a:lnTo>
                  <a:pt x="18655" y="12273"/>
                </a:lnTo>
                <a:lnTo>
                  <a:pt x="18655" y="18655"/>
                </a:lnTo>
                <a:lnTo>
                  <a:pt x="2945" y="18655"/>
                </a:lnTo>
                <a:cubicBezTo>
                  <a:pt x="2945" y="18655"/>
                  <a:pt x="2945" y="12273"/>
                  <a:pt x="2945" y="12273"/>
                </a:cubicBezTo>
                <a:close/>
                <a:moveTo>
                  <a:pt x="1964" y="19636"/>
                </a:moveTo>
                <a:lnTo>
                  <a:pt x="19636" y="19636"/>
                </a:lnTo>
                <a:lnTo>
                  <a:pt x="19636" y="11291"/>
                </a:lnTo>
                <a:lnTo>
                  <a:pt x="1964" y="11291"/>
                </a:lnTo>
                <a:cubicBezTo>
                  <a:pt x="1964" y="11291"/>
                  <a:pt x="1964" y="19636"/>
                  <a:pt x="1964" y="19636"/>
                </a:cubicBezTo>
                <a:close/>
                <a:moveTo>
                  <a:pt x="9327" y="9327"/>
                </a:moveTo>
                <a:lnTo>
                  <a:pt x="2945" y="9327"/>
                </a:lnTo>
                <a:lnTo>
                  <a:pt x="2945" y="2945"/>
                </a:lnTo>
                <a:lnTo>
                  <a:pt x="9327" y="2945"/>
                </a:lnTo>
                <a:cubicBezTo>
                  <a:pt x="9327" y="2945"/>
                  <a:pt x="9327" y="9327"/>
                  <a:pt x="9327" y="9327"/>
                </a:cubicBezTo>
                <a:close/>
                <a:moveTo>
                  <a:pt x="10309" y="1964"/>
                </a:moveTo>
                <a:lnTo>
                  <a:pt x="1964" y="1964"/>
                </a:lnTo>
                <a:lnTo>
                  <a:pt x="1964" y="10309"/>
                </a:lnTo>
                <a:lnTo>
                  <a:pt x="10309" y="10309"/>
                </a:lnTo>
                <a:cubicBezTo>
                  <a:pt x="10309" y="10309"/>
                  <a:pt x="10309" y="1964"/>
                  <a:pt x="10309" y="1964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7" name="Shape 2742"/>
          <p:cNvSpPr/>
          <p:nvPr/>
        </p:nvSpPr>
        <p:spPr>
          <a:xfrm>
            <a:off x="2991610" y="5428938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273" y="12273"/>
                </a:moveTo>
                <a:lnTo>
                  <a:pt x="18655" y="12273"/>
                </a:lnTo>
                <a:lnTo>
                  <a:pt x="18655" y="18655"/>
                </a:lnTo>
                <a:lnTo>
                  <a:pt x="12273" y="18655"/>
                </a:lnTo>
                <a:cubicBezTo>
                  <a:pt x="12273" y="18655"/>
                  <a:pt x="12273" y="12273"/>
                  <a:pt x="12273" y="12273"/>
                </a:cubicBezTo>
                <a:close/>
                <a:moveTo>
                  <a:pt x="11291" y="19636"/>
                </a:moveTo>
                <a:lnTo>
                  <a:pt x="19636" y="19636"/>
                </a:lnTo>
                <a:lnTo>
                  <a:pt x="19636" y="11291"/>
                </a:lnTo>
                <a:lnTo>
                  <a:pt x="11291" y="11291"/>
                </a:lnTo>
                <a:cubicBezTo>
                  <a:pt x="11291" y="11291"/>
                  <a:pt x="11291" y="19636"/>
                  <a:pt x="11291" y="19636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2273" y="2945"/>
                </a:moveTo>
                <a:lnTo>
                  <a:pt x="18655" y="2945"/>
                </a:lnTo>
                <a:lnTo>
                  <a:pt x="18655" y="9327"/>
                </a:lnTo>
                <a:lnTo>
                  <a:pt x="12273" y="9327"/>
                </a:lnTo>
                <a:cubicBezTo>
                  <a:pt x="12273" y="9327"/>
                  <a:pt x="12273" y="2945"/>
                  <a:pt x="12273" y="2945"/>
                </a:cubicBezTo>
                <a:close/>
                <a:moveTo>
                  <a:pt x="11291" y="10309"/>
                </a:moveTo>
                <a:lnTo>
                  <a:pt x="19636" y="10309"/>
                </a:lnTo>
                <a:lnTo>
                  <a:pt x="19636" y="1964"/>
                </a:lnTo>
                <a:lnTo>
                  <a:pt x="11291" y="1964"/>
                </a:lnTo>
                <a:cubicBezTo>
                  <a:pt x="11291" y="1964"/>
                  <a:pt x="11291" y="10309"/>
                  <a:pt x="11291" y="10309"/>
                </a:cubicBezTo>
                <a:close/>
                <a:moveTo>
                  <a:pt x="2945" y="2945"/>
                </a:moveTo>
                <a:lnTo>
                  <a:pt x="9327" y="2945"/>
                </a:lnTo>
                <a:lnTo>
                  <a:pt x="9327" y="18655"/>
                </a:lnTo>
                <a:lnTo>
                  <a:pt x="2945" y="18655"/>
                </a:lnTo>
                <a:cubicBezTo>
                  <a:pt x="2945" y="18655"/>
                  <a:pt x="2945" y="2945"/>
                  <a:pt x="2945" y="2945"/>
                </a:cubicBezTo>
                <a:close/>
                <a:moveTo>
                  <a:pt x="1964" y="19636"/>
                </a:moveTo>
                <a:lnTo>
                  <a:pt x="10309" y="19636"/>
                </a:lnTo>
                <a:lnTo>
                  <a:pt x="10309" y="1964"/>
                </a:lnTo>
                <a:lnTo>
                  <a:pt x="1964" y="1964"/>
                </a:lnTo>
                <a:cubicBezTo>
                  <a:pt x="1964" y="1964"/>
                  <a:pt x="1964" y="19636"/>
                  <a:pt x="1964" y="19636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8" name="Shape 2743"/>
          <p:cNvSpPr/>
          <p:nvPr/>
        </p:nvSpPr>
        <p:spPr>
          <a:xfrm>
            <a:off x="3524871" y="5428938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273" y="12273"/>
                </a:moveTo>
                <a:lnTo>
                  <a:pt x="18655" y="12273"/>
                </a:lnTo>
                <a:lnTo>
                  <a:pt x="18655" y="18655"/>
                </a:lnTo>
                <a:lnTo>
                  <a:pt x="12273" y="18655"/>
                </a:lnTo>
                <a:cubicBezTo>
                  <a:pt x="12273" y="18655"/>
                  <a:pt x="12273" y="12273"/>
                  <a:pt x="12273" y="12273"/>
                </a:cubicBezTo>
                <a:close/>
                <a:moveTo>
                  <a:pt x="11291" y="19636"/>
                </a:moveTo>
                <a:lnTo>
                  <a:pt x="19636" y="19636"/>
                </a:lnTo>
                <a:lnTo>
                  <a:pt x="19636" y="11291"/>
                </a:lnTo>
                <a:lnTo>
                  <a:pt x="11291" y="11291"/>
                </a:lnTo>
                <a:cubicBezTo>
                  <a:pt x="11291" y="11291"/>
                  <a:pt x="11291" y="19636"/>
                  <a:pt x="11291" y="19636"/>
                </a:cubicBezTo>
                <a:close/>
                <a:moveTo>
                  <a:pt x="2945" y="2945"/>
                </a:moveTo>
                <a:lnTo>
                  <a:pt x="18655" y="2945"/>
                </a:lnTo>
                <a:lnTo>
                  <a:pt x="18655" y="9327"/>
                </a:lnTo>
                <a:lnTo>
                  <a:pt x="2945" y="9327"/>
                </a:lnTo>
                <a:cubicBezTo>
                  <a:pt x="2945" y="9327"/>
                  <a:pt x="2945" y="2945"/>
                  <a:pt x="2945" y="2945"/>
                </a:cubicBezTo>
                <a:close/>
                <a:moveTo>
                  <a:pt x="1964" y="10309"/>
                </a:moveTo>
                <a:lnTo>
                  <a:pt x="19636" y="10309"/>
                </a:lnTo>
                <a:lnTo>
                  <a:pt x="19636" y="1964"/>
                </a:lnTo>
                <a:lnTo>
                  <a:pt x="1964" y="1964"/>
                </a:lnTo>
                <a:cubicBezTo>
                  <a:pt x="1964" y="1964"/>
                  <a:pt x="1964" y="10309"/>
                  <a:pt x="1964" y="10309"/>
                </a:cubicBezTo>
                <a:close/>
                <a:moveTo>
                  <a:pt x="2945" y="12273"/>
                </a:moveTo>
                <a:lnTo>
                  <a:pt x="9327" y="12273"/>
                </a:lnTo>
                <a:lnTo>
                  <a:pt x="9327" y="18655"/>
                </a:lnTo>
                <a:lnTo>
                  <a:pt x="2945" y="18655"/>
                </a:lnTo>
                <a:cubicBezTo>
                  <a:pt x="2945" y="18655"/>
                  <a:pt x="2945" y="12273"/>
                  <a:pt x="2945" y="12273"/>
                </a:cubicBezTo>
                <a:close/>
                <a:moveTo>
                  <a:pt x="1964" y="19636"/>
                </a:moveTo>
                <a:lnTo>
                  <a:pt x="10309" y="19636"/>
                </a:lnTo>
                <a:lnTo>
                  <a:pt x="10309" y="11291"/>
                </a:lnTo>
                <a:lnTo>
                  <a:pt x="1964" y="11291"/>
                </a:lnTo>
                <a:cubicBezTo>
                  <a:pt x="1964" y="11291"/>
                  <a:pt x="1964" y="19636"/>
                  <a:pt x="1964" y="19636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9" name="Shape 2744"/>
          <p:cNvSpPr/>
          <p:nvPr/>
        </p:nvSpPr>
        <p:spPr>
          <a:xfrm>
            <a:off x="4058132" y="5428938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327" y="9327"/>
                </a:moveTo>
                <a:lnTo>
                  <a:pt x="12273" y="9327"/>
                </a:lnTo>
                <a:lnTo>
                  <a:pt x="12273" y="12273"/>
                </a:lnTo>
                <a:lnTo>
                  <a:pt x="9327" y="12273"/>
                </a:lnTo>
                <a:cubicBezTo>
                  <a:pt x="9327" y="12273"/>
                  <a:pt x="9327" y="9327"/>
                  <a:pt x="9327" y="9327"/>
                </a:cubicBezTo>
                <a:close/>
                <a:moveTo>
                  <a:pt x="8345" y="13255"/>
                </a:moveTo>
                <a:lnTo>
                  <a:pt x="13255" y="13255"/>
                </a:lnTo>
                <a:lnTo>
                  <a:pt x="13255" y="8345"/>
                </a:lnTo>
                <a:lnTo>
                  <a:pt x="8345" y="8345"/>
                </a:lnTo>
                <a:cubicBezTo>
                  <a:pt x="8345" y="8345"/>
                  <a:pt x="8345" y="13255"/>
                  <a:pt x="8345" y="13255"/>
                </a:cubicBezTo>
                <a:close/>
                <a:moveTo>
                  <a:pt x="9327" y="15709"/>
                </a:moveTo>
                <a:lnTo>
                  <a:pt x="12273" y="15709"/>
                </a:lnTo>
                <a:lnTo>
                  <a:pt x="12273" y="18655"/>
                </a:lnTo>
                <a:lnTo>
                  <a:pt x="9327" y="18655"/>
                </a:lnTo>
                <a:cubicBezTo>
                  <a:pt x="9327" y="18655"/>
                  <a:pt x="9327" y="15709"/>
                  <a:pt x="9327" y="15709"/>
                </a:cubicBezTo>
                <a:close/>
                <a:moveTo>
                  <a:pt x="8345" y="19636"/>
                </a:moveTo>
                <a:lnTo>
                  <a:pt x="13255" y="19636"/>
                </a:lnTo>
                <a:lnTo>
                  <a:pt x="13255" y="14727"/>
                </a:lnTo>
                <a:lnTo>
                  <a:pt x="8345" y="14727"/>
                </a:lnTo>
                <a:cubicBezTo>
                  <a:pt x="8345" y="14727"/>
                  <a:pt x="8345" y="19636"/>
                  <a:pt x="8345" y="19636"/>
                </a:cubicBezTo>
                <a:close/>
                <a:moveTo>
                  <a:pt x="15709" y="2945"/>
                </a:moveTo>
                <a:lnTo>
                  <a:pt x="18655" y="2945"/>
                </a:lnTo>
                <a:lnTo>
                  <a:pt x="18655" y="5891"/>
                </a:lnTo>
                <a:lnTo>
                  <a:pt x="15709" y="5891"/>
                </a:lnTo>
                <a:cubicBezTo>
                  <a:pt x="15709" y="5891"/>
                  <a:pt x="15709" y="2945"/>
                  <a:pt x="15709" y="2945"/>
                </a:cubicBezTo>
                <a:close/>
                <a:moveTo>
                  <a:pt x="14727" y="6873"/>
                </a:moveTo>
                <a:lnTo>
                  <a:pt x="19636" y="6873"/>
                </a:lnTo>
                <a:lnTo>
                  <a:pt x="19636" y="1964"/>
                </a:lnTo>
                <a:lnTo>
                  <a:pt x="14727" y="1964"/>
                </a:lnTo>
                <a:cubicBezTo>
                  <a:pt x="14727" y="1964"/>
                  <a:pt x="14727" y="6873"/>
                  <a:pt x="14727" y="6873"/>
                </a:cubicBezTo>
                <a:close/>
                <a:moveTo>
                  <a:pt x="15709" y="9327"/>
                </a:moveTo>
                <a:lnTo>
                  <a:pt x="18655" y="9327"/>
                </a:lnTo>
                <a:lnTo>
                  <a:pt x="18655" y="12273"/>
                </a:lnTo>
                <a:lnTo>
                  <a:pt x="15709" y="12273"/>
                </a:lnTo>
                <a:cubicBezTo>
                  <a:pt x="15709" y="12273"/>
                  <a:pt x="15709" y="9327"/>
                  <a:pt x="15709" y="9327"/>
                </a:cubicBezTo>
                <a:close/>
                <a:moveTo>
                  <a:pt x="14727" y="13255"/>
                </a:moveTo>
                <a:lnTo>
                  <a:pt x="19636" y="13255"/>
                </a:lnTo>
                <a:lnTo>
                  <a:pt x="19636" y="8345"/>
                </a:lnTo>
                <a:lnTo>
                  <a:pt x="14727" y="8345"/>
                </a:lnTo>
                <a:cubicBezTo>
                  <a:pt x="14727" y="8345"/>
                  <a:pt x="14727" y="13255"/>
                  <a:pt x="14727" y="13255"/>
                </a:cubicBezTo>
                <a:close/>
                <a:moveTo>
                  <a:pt x="9327" y="2945"/>
                </a:moveTo>
                <a:lnTo>
                  <a:pt x="12273" y="2945"/>
                </a:lnTo>
                <a:lnTo>
                  <a:pt x="12273" y="5891"/>
                </a:lnTo>
                <a:lnTo>
                  <a:pt x="9327" y="5891"/>
                </a:lnTo>
                <a:cubicBezTo>
                  <a:pt x="9327" y="5891"/>
                  <a:pt x="9327" y="2945"/>
                  <a:pt x="9327" y="2945"/>
                </a:cubicBezTo>
                <a:close/>
                <a:moveTo>
                  <a:pt x="8345" y="6873"/>
                </a:moveTo>
                <a:lnTo>
                  <a:pt x="13255" y="6873"/>
                </a:lnTo>
                <a:lnTo>
                  <a:pt x="13255" y="1964"/>
                </a:lnTo>
                <a:lnTo>
                  <a:pt x="8345" y="1964"/>
                </a:lnTo>
                <a:cubicBezTo>
                  <a:pt x="8345" y="1964"/>
                  <a:pt x="8345" y="6873"/>
                  <a:pt x="8345" y="6873"/>
                </a:cubicBezTo>
                <a:close/>
                <a:moveTo>
                  <a:pt x="2945" y="9327"/>
                </a:moveTo>
                <a:lnTo>
                  <a:pt x="5891" y="9327"/>
                </a:lnTo>
                <a:lnTo>
                  <a:pt x="5891" y="12273"/>
                </a:lnTo>
                <a:lnTo>
                  <a:pt x="2945" y="12273"/>
                </a:lnTo>
                <a:cubicBezTo>
                  <a:pt x="2945" y="12273"/>
                  <a:pt x="2945" y="9327"/>
                  <a:pt x="2945" y="9327"/>
                </a:cubicBezTo>
                <a:close/>
                <a:moveTo>
                  <a:pt x="1964" y="13255"/>
                </a:moveTo>
                <a:lnTo>
                  <a:pt x="6873" y="13255"/>
                </a:lnTo>
                <a:lnTo>
                  <a:pt x="6873" y="8345"/>
                </a:lnTo>
                <a:lnTo>
                  <a:pt x="1964" y="8345"/>
                </a:lnTo>
                <a:cubicBezTo>
                  <a:pt x="1964" y="8345"/>
                  <a:pt x="1964" y="13255"/>
                  <a:pt x="1964" y="13255"/>
                </a:cubicBezTo>
                <a:close/>
                <a:moveTo>
                  <a:pt x="2945" y="2945"/>
                </a:moveTo>
                <a:lnTo>
                  <a:pt x="5891" y="2945"/>
                </a:lnTo>
                <a:lnTo>
                  <a:pt x="5891" y="5891"/>
                </a:lnTo>
                <a:lnTo>
                  <a:pt x="2945" y="5891"/>
                </a:lnTo>
                <a:cubicBezTo>
                  <a:pt x="2945" y="5891"/>
                  <a:pt x="2945" y="2945"/>
                  <a:pt x="2945" y="2945"/>
                </a:cubicBezTo>
                <a:close/>
                <a:moveTo>
                  <a:pt x="1964" y="6873"/>
                </a:moveTo>
                <a:lnTo>
                  <a:pt x="6873" y="6873"/>
                </a:lnTo>
                <a:lnTo>
                  <a:pt x="6873" y="1964"/>
                </a:lnTo>
                <a:lnTo>
                  <a:pt x="1964" y="1964"/>
                </a:lnTo>
                <a:cubicBezTo>
                  <a:pt x="1964" y="1964"/>
                  <a:pt x="1964" y="6873"/>
                  <a:pt x="1964" y="6873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1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1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2945" y="15709"/>
                </a:moveTo>
                <a:lnTo>
                  <a:pt x="5891" y="15709"/>
                </a:lnTo>
                <a:lnTo>
                  <a:pt x="5891" y="18655"/>
                </a:lnTo>
                <a:lnTo>
                  <a:pt x="2945" y="18655"/>
                </a:lnTo>
                <a:cubicBezTo>
                  <a:pt x="2945" y="18655"/>
                  <a:pt x="2945" y="15709"/>
                  <a:pt x="2945" y="15709"/>
                </a:cubicBezTo>
                <a:close/>
                <a:moveTo>
                  <a:pt x="1964" y="19636"/>
                </a:moveTo>
                <a:lnTo>
                  <a:pt x="6873" y="19636"/>
                </a:lnTo>
                <a:lnTo>
                  <a:pt x="6873" y="14727"/>
                </a:lnTo>
                <a:lnTo>
                  <a:pt x="1964" y="14727"/>
                </a:lnTo>
                <a:cubicBezTo>
                  <a:pt x="1964" y="14727"/>
                  <a:pt x="1964" y="19636"/>
                  <a:pt x="1964" y="19636"/>
                </a:cubicBezTo>
                <a:close/>
                <a:moveTo>
                  <a:pt x="15709" y="15709"/>
                </a:moveTo>
                <a:lnTo>
                  <a:pt x="18655" y="15709"/>
                </a:lnTo>
                <a:lnTo>
                  <a:pt x="18655" y="18655"/>
                </a:lnTo>
                <a:lnTo>
                  <a:pt x="15709" y="18655"/>
                </a:lnTo>
                <a:cubicBezTo>
                  <a:pt x="15709" y="18655"/>
                  <a:pt x="15709" y="15709"/>
                  <a:pt x="15709" y="15709"/>
                </a:cubicBezTo>
                <a:close/>
                <a:moveTo>
                  <a:pt x="14727" y="19636"/>
                </a:moveTo>
                <a:lnTo>
                  <a:pt x="19636" y="19636"/>
                </a:lnTo>
                <a:lnTo>
                  <a:pt x="19636" y="14727"/>
                </a:lnTo>
                <a:lnTo>
                  <a:pt x="14727" y="14727"/>
                </a:lnTo>
                <a:cubicBezTo>
                  <a:pt x="14727" y="14727"/>
                  <a:pt x="14727" y="19636"/>
                  <a:pt x="14727" y="19636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10" name="Shape 2745"/>
          <p:cNvSpPr/>
          <p:nvPr/>
        </p:nvSpPr>
        <p:spPr>
          <a:xfrm>
            <a:off x="4591393" y="5428938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3745" y="20618"/>
                </a:lnTo>
                <a:cubicBezTo>
                  <a:pt x="13204" y="20618"/>
                  <a:pt x="12764" y="20178"/>
                  <a:pt x="12764" y="19636"/>
                </a:cubicBezTo>
                <a:lnTo>
                  <a:pt x="12764" y="13745"/>
                </a:lnTo>
                <a:cubicBezTo>
                  <a:pt x="12764" y="13204"/>
                  <a:pt x="13204" y="12764"/>
                  <a:pt x="13745" y="12764"/>
                </a:cubicBezTo>
                <a:lnTo>
                  <a:pt x="19636" y="12764"/>
                </a:lnTo>
                <a:cubicBezTo>
                  <a:pt x="20178" y="12764"/>
                  <a:pt x="20618" y="13204"/>
                  <a:pt x="20618" y="13745"/>
                </a:cubicBezTo>
                <a:cubicBezTo>
                  <a:pt x="20618" y="13745"/>
                  <a:pt x="20618" y="19636"/>
                  <a:pt x="20618" y="19636"/>
                </a:cubicBezTo>
                <a:close/>
                <a:moveTo>
                  <a:pt x="19636" y="11782"/>
                </a:moveTo>
                <a:lnTo>
                  <a:pt x="13745" y="11782"/>
                </a:lnTo>
                <a:cubicBezTo>
                  <a:pt x="12661" y="11782"/>
                  <a:pt x="11782" y="12661"/>
                  <a:pt x="11782" y="13745"/>
                </a:cubicBezTo>
                <a:lnTo>
                  <a:pt x="11782" y="19636"/>
                </a:lnTo>
                <a:cubicBezTo>
                  <a:pt x="11782" y="20721"/>
                  <a:pt x="12661" y="21600"/>
                  <a:pt x="13745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3745"/>
                </a:lnTo>
                <a:cubicBezTo>
                  <a:pt x="21600" y="12661"/>
                  <a:pt x="20721" y="11782"/>
                  <a:pt x="19636" y="11782"/>
                </a:cubicBezTo>
                <a:moveTo>
                  <a:pt x="20618" y="7855"/>
                </a:moveTo>
                <a:cubicBezTo>
                  <a:pt x="20618" y="8396"/>
                  <a:pt x="20178" y="8836"/>
                  <a:pt x="19636" y="8836"/>
                </a:cubicBezTo>
                <a:lnTo>
                  <a:pt x="13745" y="8836"/>
                </a:lnTo>
                <a:cubicBezTo>
                  <a:pt x="13204" y="8836"/>
                  <a:pt x="12764" y="8396"/>
                  <a:pt x="12764" y="7855"/>
                </a:cubicBezTo>
                <a:lnTo>
                  <a:pt x="12764" y="1964"/>
                </a:lnTo>
                <a:cubicBezTo>
                  <a:pt x="12764" y="1422"/>
                  <a:pt x="13204" y="982"/>
                  <a:pt x="13745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7855"/>
                  <a:pt x="20618" y="7855"/>
                </a:cubicBezTo>
                <a:close/>
                <a:moveTo>
                  <a:pt x="19636" y="0"/>
                </a:moveTo>
                <a:lnTo>
                  <a:pt x="13745" y="0"/>
                </a:lnTo>
                <a:cubicBezTo>
                  <a:pt x="12661" y="0"/>
                  <a:pt x="11782" y="879"/>
                  <a:pt x="11782" y="1964"/>
                </a:cubicBezTo>
                <a:lnTo>
                  <a:pt x="11782" y="7855"/>
                </a:lnTo>
                <a:cubicBezTo>
                  <a:pt x="11782" y="8939"/>
                  <a:pt x="12661" y="9818"/>
                  <a:pt x="13745" y="9818"/>
                </a:cubicBezTo>
                <a:lnTo>
                  <a:pt x="19636" y="9818"/>
                </a:lnTo>
                <a:cubicBezTo>
                  <a:pt x="20721" y="9818"/>
                  <a:pt x="21600" y="8939"/>
                  <a:pt x="21600" y="7855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8836" y="7855"/>
                </a:moveTo>
                <a:cubicBezTo>
                  <a:pt x="8836" y="8396"/>
                  <a:pt x="8396" y="8836"/>
                  <a:pt x="7855" y="8836"/>
                </a:cubicBezTo>
                <a:lnTo>
                  <a:pt x="1964" y="8836"/>
                </a:lnTo>
                <a:cubicBezTo>
                  <a:pt x="1421" y="8836"/>
                  <a:pt x="982" y="8396"/>
                  <a:pt x="982" y="7855"/>
                </a:cubicBezTo>
                <a:lnTo>
                  <a:pt x="982" y="1964"/>
                </a:lnTo>
                <a:cubicBezTo>
                  <a:pt x="982" y="1422"/>
                  <a:pt x="1421" y="982"/>
                  <a:pt x="1964" y="982"/>
                </a:cubicBezTo>
                <a:lnTo>
                  <a:pt x="7855" y="982"/>
                </a:lnTo>
                <a:cubicBezTo>
                  <a:pt x="8396" y="982"/>
                  <a:pt x="8836" y="1422"/>
                  <a:pt x="8836" y="1964"/>
                </a:cubicBezTo>
                <a:cubicBezTo>
                  <a:pt x="8836" y="1964"/>
                  <a:pt x="8836" y="7855"/>
                  <a:pt x="8836" y="7855"/>
                </a:cubicBezTo>
                <a:close/>
                <a:moveTo>
                  <a:pt x="7855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7855"/>
                </a:lnTo>
                <a:cubicBezTo>
                  <a:pt x="0" y="8939"/>
                  <a:pt x="879" y="9818"/>
                  <a:pt x="1964" y="9818"/>
                </a:cubicBezTo>
                <a:lnTo>
                  <a:pt x="7855" y="9818"/>
                </a:lnTo>
                <a:cubicBezTo>
                  <a:pt x="8939" y="9818"/>
                  <a:pt x="9818" y="8939"/>
                  <a:pt x="9818" y="7855"/>
                </a:cubicBezTo>
                <a:lnTo>
                  <a:pt x="9818" y="1964"/>
                </a:lnTo>
                <a:cubicBezTo>
                  <a:pt x="9818" y="879"/>
                  <a:pt x="8939" y="0"/>
                  <a:pt x="7855" y="0"/>
                </a:cubicBezTo>
                <a:moveTo>
                  <a:pt x="8836" y="19636"/>
                </a:moveTo>
                <a:cubicBezTo>
                  <a:pt x="8836" y="20178"/>
                  <a:pt x="8396" y="20618"/>
                  <a:pt x="7855" y="20618"/>
                </a:cubicBezTo>
                <a:lnTo>
                  <a:pt x="1964" y="20618"/>
                </a:lnTo>
                <a:cubicBezTo>
                  <a:pt x="1421" y="20618"/>
                  <a:pt x="982" y="20178"/>
                  <a:pt x="982" y="19636"/>
                </a:cubicBezTo>
                <a:lnTo>
                  <a:pt x="982" y="13745"/>
                </a:lnTo>
                <a:cubicBezTo>
                  <a:pt x="982" y="13204"/>
                  <a:pt x="1421" y="12764"/>
                  <a:pt x="1964" y="12764"/>
                </a:cubicBezTo>
                <a:lnTo>
                  <a:pt x="7855" y="12764"/>
                </a:lnTo>
                <a:cubicBezTo>
                  <a:pt x="8396" y="12764"/>
                  <a:pt x="8836" y="13204"/>
                  <a:pt x="8836" y="13745"/>
                </a:cubicBezTo>
                <a:cubicBezTo>
                  <a:pt x="8836" y="13745"/>
                  <a:pt x="8836" y="19636"/>
                  <a:pt x="8836" y="19636"/>
                </a:cubicBezTo>
                <a:close/>
                <a:moveTo>
                  <a:pt x="7855" y="11782"/>
                </a:moveTo>
                <a:lnTo>
                  <a:pt x="1964" y="11782"/>
                </a:lnTo>
                <a:cubicBezTo>
                  <a:pt x="879" y="11782"/>
                  <a:pt x="0" y="12661"/>
                  <a:pt x="0" y="13745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7855" y="21600"/>
                </a:lnTo>
                <a:cubicBezTo>
                  <a:pt x="8939" y="21600"/>
                  <a:pt x="9818" y="20721"/>
                  <a:pt x="9818" y="19636"/>
                </a:cubicBezTo>
                <a:lnTo>
                  <a:pt x="9818" y="13745"/>
                </a:lnTo>
                <a:cubicBezTo>
                  <a:pt x="9818" y="12661"/>
                  <a:pt x="8939" y="11782"/>
                  <a:pt x="7855" y="1178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11" name="Shape 2746"/>
          <p:cNvSpPr/>
          <p:nvPr/>
        </p:nvSpPr>
        <p:spPr>
          <a:xfrm>
            <a:off x="5124654" y="5428938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2764"/>
                </a:moveTo>
                <a:lnTo>
                  <a:pt x="16691" y="12764"/>
                </a:lnTo>
                <a:lnTo>
                  <a:pt x="16691" y="8836"/>
                </a:lnTo>
                <a:lnTo>
                  <a:pt x="20618" y="8836"/>
                </a:lnTo>
                <a:cubicBezTo>
                  <a:pt x="20618" y="8836"/>
                  <a:pt x="20618" y="12764"/>
                  <a:pt x="20618" y="12764"/>
                </a:cubicBezTo>
                <a:close/>
                <a:moveTo>
                  <a:pt x="20618" y="7855"/>
                </a:moveTo>
                <a:lnTo>
                  <a:pt x="16691" y="7855"/>
                </a:lnTo>
                <a:cubicBezTo>
                  <a:pt x="16149" y="7855"/>
                  <a:pt x="15709" y="8295"/>
                  <a:pt x="15709" y="8836"/>
                </a:cubicBezTo>
                <a:lnTo>
                  <a:pt x="15709" y="12764"/>
                </a:lnTo>
                <a:cubicBezTo>
                  <a:pt x="15709" y="13305"/>
                  <a:pt x="16149" y="13745"/>
                  <a:pt x="16691" y="13745"/>
                </a:cubicBezTo>
                <a:lnTo>
                  <a:pt x="20618" y="13745"/>
                </a:lnTo>
                <a:cubicBezTo>
                  <a:pt x="21160" y="13745"/>
                  <a:pt x="21600" y="13305"/>
                  <a:pt x="21600" y="12764"/>
                </a:cubicBezTo>
                <a:lnTo>
                  <a:pt x="21600" y="8836"/>
                </a:lnTo>
                <a:cubicBezTo>
                  <a:pt x="21600" y="8295"/>
                  <a:pt x="21160" y="7855"/>
                  <a:pt x="20618" y="7855"/>
                </a:cubicBezTo>
                <a:moveTo>
                  <a:pt x="12764" y="20618"/>
                </a:moveTo>
                <a:lnTo>
                  <a:pt x="8836" y="20618"/>
                </a:lnTo>
                <a:lnTo>
                  <a:pt x="8836" y="16691"/>
                </a:lnTo>
                <a:lnTo>
                  <a:pt x="12764" y="16691"/>
                </a:lnTo>
                <a:cubicBezTo>
                  <a:pt x="12764" y="16691"/>
                  <a:pt x="12764" y="20618"/>
                  <a:pt x="12764" y="20618"/>
                </a:cubicBezTo>
                <a:close/>
                <a:moveTo>
                  <a:pt x="12764" y="15709"/>
                </a:moveTo>
                <a:lnTo>
                  <a:pt x="8836" y="15709"/>
                </a:lnTo>
                <a:cubicBezTo>
                  <a:pt x="8295" y="15709"/>
                  <a:pt x="7855" y="16149"/>
                  <a:pt x="7855" y="16691"/>
                </a:cubicBezTo>
                <a:lnTo>
                  <a:pt x="7855" y="20618"/>
                </a:lnTo>
                <a:cubicBezTo>
                  <a:pt x="7855" y="21160"/>
                  <a:pt x="8295" y="21600"/>
                  <a:pt x="8836" y="21600"/>
                </a:cubicBezTo>
                <a:lnTo>
                  <a:pt x="12764" y="21600"/>
                </a:lnTo>
                <a:cubicBezTo>
                  <a:pt x="13305" y="21600"/>
                  <a:pt x="13745" y="21160"/>
                  <a:pt x="13745" y="20618"/>
                </a:cubicBezTo>
                <a:lnTo>
                  <a:pt x="13745" y="16691"/>
                </a:lnTo>
                <a:cubicBezTo>
                  <a:pt x="13745" y="16149"/>
                  <a:pt x="13305" y="15709"/>
                  <a:pt x="12764" y="15709"/>
                </a:cubicBezTo>
                <a:moveTo>
                  <a:pt x="12764" y="12764"/>
                </a:moveTo>
                <a:lnTo>
                  <a:pt x="8836" y="12764"/>
                </a:lnTo>
                <a:lnTo>
                  <a:pt x="8836" y="8836"/>
                </a:lnTo>
                <a:lnTo>
                  <a:pt x="12764" y="8836"/>
                </a:lnTo>
                <a:cubicBezTo>
                  <a:pt x="12764" y="8836"/>
                  <a:pt x="12764" y="12764"/>
                  <a:pt x="12764" y="12764"/>
                </a:cubicBezTo>
                <a:close/>
                <a:moveTo>
                  <a:pt x="12764" y="7855"/>
                </a:moveTo>
                <a:lnTo>
                  <a:pt x="8836" y="7855"/>
                </a:lnTo>
                <a:cubicBezTo>
                  <a:pt x="8295" y="7855"/>
                  <a:pt x="7855" y="8295"/>
                  <a:pt x="7855" y="8836"/>
                </a:cubicBezTo>
                <a:lnTo>
                  <a:pt x="7855" y="12764"/>
                </a:lnTo>
                <a:cubicBezTo>
                  <a:pt x="7855" y="13305"/>
                  <a:pt x="8295" y="13745"/>
                  <a:pt x="8836" y="13745"/>
                </a:cubicBezTo>
                <a:lnTo>
                  <a:pt x="12764" y="13745"/>
                </a:lnTo>
                <a:cubicBezTo>
                  <a:pt x="13305" y="13745"/>
                  <a:pt x="13745" y="13305"/>
                  <a:pt x="13745" y="12764"/>
                </a:cubicBezTo>
                <a:lnTo>
                  <a:pt x="13745" y="8836"/>
                </a:lnTo>
                <a:cubicBezTo>
                  <a:pt x="13745" y="8295"/>
                  <a:pt x="13305" y="7855"/>
                  <a:pt x="12764" y="7855"/>
                </a:cubicBezTo>
                <a:moveTo>
                  <a:pt x="4909" y="4909"/>
                </a:moveTo>
                <a:lnTo>
                  <a:pt x="982" y="4909"/>
                </a:lnTo>
                <a:lnTo>
                  <a:pt x="982" y="982"/>
                </a:lnTo>
                <a:lnTo>
                  <a:pt x="4909" y="982"/>
                </a:lnTo>
                <a:cubicBezTo>
                  <a:pt x="4909" y="982"/>
                  <a:pt x="4909" y="4909"/>
                  <a:pt x="4909" y="4909"/>
                </a:cubicBezTo>
                <a:close/>
                <a:moveTo>
                  <a:pt x="4909" y="0"/>
                </a:moveTo>
                <a:lnTo>
                  <a:pt x="982" y="0"/>
                </a:lnTo>
                <a:cubicBezTo>
                  <a:pt x="440" y="0"/>
                  <a:pt x="0" y="440"/>
                  <a:pt x="0" y="982"/>
                </a:cubicBezTo>
                <a:lnTo>
                  <a:pt x="0" y="4909"/>
                </a:lnTo>
                <a:cubicBezTo>
                  <a:pt x="0" y="5451"/>
                  <a:pt x="440" y="5891"/>
                  <a:pt x="982" y="5891"/>
                </a:cubicBezTo>
                <a:lnTo>
                  <a:pt x="4909" y="5891"/>
                </a:lnTo>
                <a:cubicBezTo>
                  <a:pt x="5451" y="5891"/>
                  <a:pt x="5891" y="5451"/>
                  <a:pt x="5891" y="4909"/>
                </a:cubicBezTo>
                <a:lnTo>
                  <a:pt x="5891" y="982"/>
                </a:lnTo>
                <a:cubicBezTo>
                  <a:pt x="5891" y="440"/>
                  <a:pt x="5451" y="0"/>
                  <a:pt x="4909" y="0"/>
                </a:cubicBezTo>
                <a:moveTo>
                  <a:pt x="20618" y="20618"/>
                </a:moveTo>
                <a:lnTo>
                  <a:pt x="16691" y="20618"/>
                </a:lnTo>
                <a:lnTo>
                  <a:pt x="16691" y="16691"/>
                </a:lnTo>
                <a:lnTo>
                  <a:pt x="20618" y="16691"/>
                </a:lnTo>
                <a:cubicBezTo>
                  <a:pt x="20618" y="16691"/>
                  <a:pt x="20618" y="20618"/>
                  <a:pt x="20618" y="20618"/>
                </a:cubicBezTo>
                <a:close/>
                <a:moveTo>
                  <a:pt x="20618" y="15709"/>
                </a:moveTo>
                <a:lnTo>
                  <a:pt x="16691" y="15709"/>
                </a:lnTo>
                <a:cubicBezTo>
                  <a:pt x="16149" y="15709"/>
                  <a:pt x="15709" y="16149"/>
                  <a:pt x="15709" y="16691"/>
                </a:cubicBezTo>
                <a:lnTo>
                  <a:pt x="15709" y="20618"/>
                </a:lnTo>
                <a:cubicBezTo>
                  <a:pt x="15709" y="21160"/>
                  <a:pt x="16149" y="21600"/>
                  <a:pt x="16691" y="21600"/>
                </a:cubicBezTo>
                <a:lnTo>
                  <a:pt x="20618" y="21600"/>
                </a:lnTo>
                <a:cubicBezTo>
                  <a:pt x="21160" y="21600"/>
                  <a:pt x="21600" y="21160"/>
                  <a:pt x="21600" y="20618"/>
                </a:cubicBezTo>
                <a:lnTo>
                  <a:pt x="21600" y="16691"/>
                </a:lnTo>
                <a:cubicBezTo>
                  <a:pt x="21600" y="16149"/>
                  <a:pt x="21160" y="15709"/>
                  <a:pt x="20618" y="15709"/>
                </a:cubicBezTo>
                <a:moveTo>
                  <a:pt x="20618" y="4909"/>
                </a:moveTo>
                <a:lnTo>
                  <a:pt x="16691" y="4909"/>
                </a:lnTo>
                <a:lnTo>
                  <a:pt x="16691" y="982"/>
                </a:lnTo>
                <a:lnTo>
                  <a:pt x="20618" y="982"/>
                </a:lnTo>
                <a:cubicBezTo>
                  <a:pt x="20618" y="982"/>
                  <a:pt x="20618" y="4909"/>
                  <a:pt x="20618" y="4909"/>
                </a:cubicBezTo>
                <a:close/>
                <a:moveTo>
                  <a:pt x="20618" y="0"/>
                </a:moveTo>
                <a:lnTo>
                  <a:pt x="16691" y="0"/>
                </a:lnTo>
                <a:cubicBezTo>
                  <a:pt x="16149" y="0"/>
                  <a:pt x="15709" y="440"/>
                  <a:pt x="15709" y="982"/>
                </a:cubicBezTo>
                <a:lnTo>
                  <a:pt x="15709" y="4909"/>
                </a:lnTo>
                <a:cubicBezTo>
                  <a:pt x="15709" y="5451"/>
                  <a:pt x="16149" y="5891"/>
                  <a:pt x="16691" y="5891"/>
                </a:cubicBezTo>
                <a:lnTo>
                  <a:pt x="20618" y="5891"/>
                </a:lnTo>
                <a:cubicBezTo>
                  <a:pt x="21160" y="5891"/>
                  <a:pt x="21600" y="5451"/>
                  <a:pt x="21600" y="4909"/>
                </a:cubicBezTo>
                <a:lnTo>
                  <a:pt x="21600" y="982"/>
                </a:lnTo>
                <a:cubicBezTo>
                  <a:pt x="21600" y="440"/>
                  <a:pt x="21160" y="0"/>
                  <a:pt x="20618" y="0"/>
                </a:cubicBezTo>
                <a:moveTo>
                  <a:pt x="4909" y="20618"/>
                </a:moveTo>
                <a:lnTo>
                  <a:pt x="982" y="20618"/>
                </a:lnTo>
                <a:lnTo>
                  <a:pt x="982" y="16691"/>
                </a:lnTo>
                <a:lnTo>
                  <a:pt x="4909" y="16691"/>
                </a:lnTo>
                <a:cubicBezTo>
                  <a:pt x="4909" y="16691"/>
                  <a:pt x="4909" y="20618"/>
                  <a:pt x="4909" y="20618"/>
                </a:cubicBezTo>
                <a:close/>
                <a:moveTo>
                  <a:pt x="4909" y="15709"/>
                </a:moveTo>
                <a:lnTo>
                  <a:pt x="982" y="15709"/>
                </a:lnTo>
                <a:cubicBezTo>
                  <a:pt x="440" y="15709"/>
                  <a:pt x="0" y="16149"/>
                  <a:pt x="0" y="16691"/>
                </a:cubicBezTo>
                <a:lnTo>
                  <a:pt x="0" y="20618"/>
                </a:lnTo>
                <a:cubicBezTo>
                  <a:pt x="0" y="21160"/>
                  <a:pt x="440" y="21600"/>
                  <a:pt x="982" y="21600"/>
                </a:cubicBezTo>
                <a:lnTo>
                  <a:pt x="4909" y="21600"/>
                </a:lnTo>
                <a:cubicBezTo>
                  <a:pt x="5451" y="21600"/>
                  <a:pt x="5891" y="21160"/>
                  <a:pt x="5891" y="20618"/>
                </a:cubicBezTo>
                <a:lnTo>
                  <a:pt x="5891" y="16691"/>
                </a:lnTo>
                <a:cubicBezTo>
                  <a:pt x="5891" y="16149"/>
                  <a:pt x="5451" y="15709"/>
                  <a:pt x="4909" y="15709"/>
                </a:cubicBezTo>
                <a:moveTo>
                  <a:pt x="12764" y="4909"/>
                </a:moveTo>
                <a:lnTo>
                  <a:pt x="8836" y="4909"/>
                </a:lnTo>
                <a:lnTo>
                  <a:pt x="8836" y="982"/>
                </a:lnTo>
                <a:lnTo>
                  <a:pt x="12764" y="982"/>
                </a:lnTo>
                <a:cubicBezTo>
                  <a:pt x="12764" y="982"/>
                  <a:pt x="12764" y="4909"/>
                  <a:pt x="12764" y="4909"/>
                </a:cubicBezTo>
                <a:close/>
                <a:moveTo>
                  <a:pt x="12764" y="0"/>
                </a:moveTo>
                <a:lnTo>
                  <a:pt x="8836" y="0"/>
                </a:lnTo>
                <a:cubicBezTo>
                  <a:pt x="8295" y="0"/>
                  <a:pt x="7855" y="440"/>
                  <a:pt x="7855" y="982"/>
                </a:cubicBezTo>
                <a:lnTo>
                  <a:pt x="7855" y="4909"/>
                </a:lnTo>
                <a:cubicBezTo>
                  <a:pt x="7855" y="5451"/>
                  <a:pt x="8295" y="5891"/>
                  <a:pt x="8836" y="5891"/>
                </a:cubicBezTo>
                <a:lnTo>
                  <a:pt x="12764" y="5891"/>
                </a:lnTo>
                <a:cubicBezTo>
                  <a:pt x="13305" y="5891"/>
                  <a:pt x="13745" y="5451"/>
                  <a:pt x="13745" y="4909"/>
                </a:cubicBezTo>
                <a:lnTo>
                  <a:pt x="13745" y="982"/>
                </a:lnTo>
                <a:cubicBezTo>
                  <a:pt x="13745" y="440"/>
                  <a:pt x="13305" y="0"/>
                  <a:pt x="12764" y="0"/>
                </a:cubicBezTo>
                <a:moveTo>
                  <a:pt x="4909" y="12764"/>
                </a:moveTo>
                <a:lnTo>
                  <a:pt x="982" y="12764"/>
                </a:lnTo>
                <a:lnTo>
                  <a:pt x="982" y="8836"/>
                </a:lnTo>
                <a:lnTo>
                  <a:pt x="4909" y="8836"/>
                </a:lnTo>
                <a:cubicBezTo>
                  <a:pt x="4909" y="8836"/>
                  <a:pt x="4909" y="12764"/>
                  <a:pt x="4909" y="12764"/>
                </a:cubicBezTo>
                <a:close/>
                <a:moveTo>
                  <a:pt x="4909" y="7855"/>
                </a:moveTo>
                <a:lnTo>
                  <a:pt x="982" y="7855"/>
                </a:lnTo>
                <a:cubicBezTo>
                  <a:pt x="440" y="7855"/>
                  <a:pt x="0" y="8295"/>
                  <a:pt x="0" y="8836"/>
                </a:cubicBezTo>
                <a:lnTo>
                  <a:pt x="0" y="12764"/>
                </a:lnTo>
                <a:cubicBezTo>
                  <a:pt x="0" y="13305"/>
                  <a:pt x="440" y="13745"/>
                  <a:pt x="982" y="13745"/>
                </a:cubicBezTo>
                <a:lnTo>
                  <a:pt x="4909" y="13745"/>
                </a:lnTo>
                <a:cubicBezTo>
                  <a:pt x="5451" y="13745"/>
                  <a:pt x="5891" y="13305"/>
                  <a:pt x="5891" y="12764"/>
                </a:cubicBezTo>
                <a:lnTo>
                  <a:pt x="5891" y="8836"/>
                </a:lnTo>
                <a:cubicBezTo>
                  <a:pt x="5891" y="8295"/>
                  <a:pt x="5451" y="7855"/>
                  <a:pt x="4909" y="7855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12" name="Shape 2747"/>
          <p:cNvSpPr/>
          <p:nvPr/>
        </p:nvSpPr>
        <p:spPr>
          <a:xfrm>
            <a:off x="5657915" y="5428938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20618"/>
                </a:moveTo>
                <a:lnTo>
                  <a:pt x="8836" y="20618"/>
                </a:lnTo>
                <a:lnTo>
                  <a:pt x="8836" y="8836"/>
                </a:lnTo>
                <a:lnTo>
                  <a:pt x="20618" y="8836"/>
                </a:lnTo>
                <a:cubicBezTo>
                  <a:pt x="20618" y="8836"/>
                  <a:pt x="20618" y="20618"/>
                  <a:pt x="20618" y="20618"/>
                </a:cubicBezTo>
                <a:close/>
                <a:moveTo>
                  <a:pt x="20618" y="7855"/>
                </a:moveTo>
                <a:lnTo>
                  <a:pt x="8836" y="7855"/>
                </a:lnTo>
                <a:cubicBezTo>
                  <a:pt x="8295" y="7855"/>
                  <a:pt x="7855" y="8295"/>
                  <a:pt x="7855" y="8836"/>
                </a:cubicBezTo>
                <a:lnTo>
                  <a:pt x="7855" y="20618"/>
                </a:lnTo>
                <a:cubicBezTo>
                  <a:pt x="7855" y="21160"/>
                  <a:pt x="8295" y="21600"/>
                  <a:pt x="8836" y="21600"/>
                </a:cubicBezTo>
                <a:lnTo>
                  <a:pt x="20618" y="21600"/>
                </a:lnTo>
                <a:cubicBezTo>
                  <a:pt x="21160" y="21600"/>
                  <a:pt x="21600" y="21160"/>
                  <a:pt x="21600" y="20618"/>
                </a:cubicBezTo>
                <a:lnTo>
                  <a:pt x="21600" y="8836"/>
                </a:lnTo>
                <a:cubicBezTo>
                  <a:pt x="21600" y="8295"/>
                  <a:pt x="21160" y="7855"/>
                  <a:pt x="20618" y="7855"/>
                </a:cubicBezTo>
                <a:moveTo>
                  <a:pt x="20618" y="4909"/>
                </a:moveTo>
                <a:lnTo>
                  <a:pt x="982" y="4909"/>
                </a:lnTo>
                <a:lnTo>
                  <a:pt x="982" y="982"/>
                </a:lnTo>
                <a:lnTo>
                  <a:pt x="20618" y="982"/>
                </a:lnTo>
                <a:cubicBezTo>
                  <a:pt x="20618" y="982"/>
                  <a:pt x="20618" y="4909"/>
                  <a:pt x="20618" y="4909"/>
                </a:cubicBezTo>
                <a:close/>
                <a:moveTo>
                  <a:pt x="20618" y="0"/>
                </a:moveTo>
                <a:lnTo>
                  <a:pt x="982" y="0"/>
                </a:lnTo>
                <a:cubicBezTo>
                  <a:pt x="440" y="0"/>
                  <a:pt x="0" y="440"/>
                  <a:pt x="0" y="982"/>
                </a:cubicBezTo>
                <a:lnTo>
                  <a:pt x="0" y="4909"/>
                </a:lnTo>
                <a:cubicBezTo>
                  <a:pt x="0" y="5451"/>
                  <a:pt x="440" y="5891"/>
                  <a:pt x="982" y="5891"/>
                </a:cubicBezTo>
                <a:lnTo>
                  <a:pt x="20618" y="5891"/>
                </a:lnTo>
                <a:cubicBezTo>
                  <a:pt x="21160" y="5891"/>
                  <a:pt x="21600" y="5451"/>
                  <a:pt x="21600" y="4909"/>
                </a:cubicBezTo>
                <a:lnTo>
                  <a:pt x="21600" y="982"/>
                </a:lnTo>
                <a:cubicBezTo>
                  <a:pt x="21600" y="440"/>
                  <a:pt x="21160" y="0"/>
                  <a:pt x="20618" y="0"/>
                </a:cubicBezTo>
                <a:moveTo>
                  <a:pt x="4909" y="20618"/>
                </a:moveTo>
                <a:lnTo>
                  <a:pt x="982" y="20618"/>
                </a:lnTo>
                <a:lnTo>
                  <a:pt x="982" y="8836"/>
                </a:lnTo>
                <a:lnTo>
                  <a:pt x="4909" y="8836"/>
                </a:lnTo>
                <a:cubicBezTo>
                  <a:pt x="4909" y="8836"/>
                  <a:pt x="4909" y="20618"/>
                  <a:pt x="4909" y="20618"/>
                </a:cubicBezTo>
                <a:close/>
                <a:moveTo>
                  <a:pt x="4909" y="7855"/>
                </a:moveTo>
                <a:lnTo>
                  <a:pt x="982" y="7855"/>
                </a:lnTo>
                <a:cubicBezTo>
                  <a:pt x="440" y="7855"/>
                  <a:pt x="0" y="8295"/>
                  <a:pt x="0" y="8836"/>
                </a:cubicBezTo>
                <a:lnTo>
                  <a:pt x="0" y="20618"/>
                </a:lnTo>
                <a:cubicBezTo>
                  <a:pt x="0" y="21160"/>
                  <a:pt x="440" y="21600"/>
                  <a:pt x="982" y="21600"/>
                </a:cubicBezTo>
                <a:lnTo>
                  <a:pt x="4909" y="21600"/>
                </a:lnTo>
                <a:cubicBezTo>
                  <a:pt x="5451" y="21600"/>
                  <a:pt x="5891" y="21160"/>
                  <a:pt x="5891" y="20618"/>
                </a:cubicBezTo>
                <a:lnTo>
                  <a:pt x="5891" y="8836"/>
                </a:lnTo>
                <a:cubicBezTo>
                  <a:pt x="5891" y="8295"/>
                  <a:pt x="5451" y="7855"/>
                  <a:pt x="4909" y="7855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13" name="Shape 2748"/>
          <p:cNvSpPr/>
          <p:nvPr/>
        </p:nvSpPr>
        <p:spPr>
          <a:xfrm>
            <a:off x="6216570" y="3829142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8280" y="18579"/>
                </a:moveTo>
                <a:cubicBezTo>
                  <a:pt x="20323" y="16614"/>
                  <a:pt x="21600" y="13859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6" y="0"/>
                  <a:pt x="0" y="4835"/>
                  <a:pt x="0" y="10800"/>
                </a:cubicBezTo>
                <a:cubicBezTo>
                  <a:pt x="0" y="13859"/>
                  <a:pt x="1277" y="16614"/>
                  <a:pt x="3320" y="18579"/>
                </a:cubicBezTo>
                <a:lnTo>
                  <a:pt x="2107" y="20762"/>
                </a:lnTo>
                <a:cubicBezTo>
                  <a:pt x="2019" y="20851"/>
                  <a:pt x="1964" y="20974"/>
                  <a:pt x="1964" y="21109"/>
                </a:cubicBezTo>
                <a:cubicBezTo>
                  <a:pt x="1964" y="21380"/>
                  <a:pt x="2184" y="21600"/>
                  <a:pt x="2455" y="21600"/>
                </a:cubicBezTo>
                <a:cubicBezTo>
                  <a:pt x="2590" y="21600"/>
                  <a:pt x="2713" y="21545"/>
                  <a:pt x="2802" y="21456"/>
                </a:cubicBezTo>
                <a:cubicBezTo>
                  <a:pt x="2858" y="21400"/>
                  <a:pt x="2894" y="21327"/>
                  <a:pt x="2917" y="21248"/>
                </a:cubicBezTo>
                <a:lnTo>
                  <a:pt x="4044" y="19219"/>
                </a:lnTo>
                <a:cubicBezTo>
                  <a:pt x="5895" y="20706"/>
                  <a:pt x="8242" y="21600"/>
                  <a:pt x="10800" y="21600"/>
                </a:cubicBezTo>
                <a:cubicBezTo>
                  <a:pt x="13358" y="21600"/>
                  <a:pt x="15705" y="20706"/>
                  <a:pt x="17555" y="19219"/>
                </a:cubicBezTo>
                <a:lnTo>
                  <a:pt x="18683" y="21248"/>
                </a:lnTo>
                <a:cubicBezTo>
                  <a:pt x="18743" y="21450"/>
                  <a:pt x="18923" y="21600"/>
                  <a:pt x="19145" y="21600"/>
                </a:cubicBezTo>
                <a:cubicBezTo>
                  <a:pt x="19416" y="21600"/>
                  <a:pt x="19636" y="21380"/>
                  <a:pt x="19636" y="21109"/>
                </a:cubicBezTo>
                <a:cubicBezTo>
                  <a:pt x="19636" y="20974"/>
                  <a:pt x="19581" y="20851"/>
                  <a:pt x="19493" y="20762"/>
                </a:cubicBezTo>
                <a:cubicBezTo>
                  <a:pt x="19493" y="20762"/>
                  <a:pt x="18280" y="18579"/>
                  <a:pt x="18280" y="18579"/>
                </a:cubicBezTo>
                <a:close/>
                <a:moveTo>
                  <a:pt x="10800" y="16691"/>
                </a:moveTo>
                <a:cubicBezTo>
                  <a:pt x="7547" y="16691"/>
                  <a:pt x="4909" y="14053"/>
                  <a:pt x="4909" y="10800"/>
                </a:cubicBezTo>
                <a:cubicBezTo>
                  <a:pt x="4909" y="7547"/>
                  <a:pt x="7547" y="4909"/>
                  <a:pt x="10800" y="4909"/>
                </a:cubicBezTo>
                <a:cubicBezTo>
                  <a:pt x="14053" y="4909"/>
                  <a:pt x="16691" y="7547"/>
                  <a:pt x="16691" y="10800"/>
                </a:cubicBezTo>
                <a:cubicBezTo>
                  <a:pt x="16691" y="14053"/>
                  <a:pt x="14053" y="16691"/>
                  <a:pt x="10800" y="16691"/>
                </a:cubicBezTo>
                <a:moveTo>
                  <a:pt x="10800" y="3927"/>
                </a:moveTo>
                <a:cubicBezTo>
                  <a:pt x="7004" y="3927"/>
                  <a:pt x="3927" y="7004"/>
                  <a:pt x="3927" y="10800"/>
                </a:cubicBezTo>
                <a:cubicBezTo>
                  <a:pt x="3927" y="14596"/>
                  <a:pt x="7004" y="17673"/>
                  <a:pt x="10800" y="17673"/>
                </a:cubicBezTo>
                <a:cubicBezTo>
                  <a:pt x="14596" y="17673"/>
                  <a:pt x="17673" y="14596"/>
                  <a:pt x="17673" y="10800"/>
                </a:cubicBezTo>
                <a:cubicBezTo>
                  <a:pt x="17673" y="7004"/>
                  <a:pt x="14596" y="3927"/>
                  <a:pt x="10800" y="3927"/>
                </a:cubicBezTo>
                <a:moveTo>
                  <a:pt x="10800" y="12764"/>
                </a:moveTo>
                <a:cubicBezTo>
                  <a:pt x="9716" y="12764"/>
                  <a:pt x="8836" y="11884"/>
                  <a:pt x="8836" y="10800"/>
                </a:cubicBezTo>
                <a:cubicBezTo>
                  <a:pt x="8836" y="9716"/>
                  <a:pt x="9716" y="8836"/>
                  <a:pt x="10800" y="8836"/>
                </a:cubicBezTo>
                <a:cubicBezTo>
                  <a:pt x="11884" y="8836"/>
                  <a:pt x="12764" y="9716"/>
                  <a:pt x="12764" y="10800"/>
                </a:cubicBezTo>
                <a:cubicBezTo>
                  <a:pt x="12764" y="11884"/>
                  <a:pt x="11884" y="12764"/>
                  <a:pt x="10800" y="12764"/>
                </a:cubicBezTo>
                <a:moveTo>
                  <a:pt x="10800" y="7855"/>
                </a:moveTo>
                <a:cubicBezTo>
                  <a:pt x="9173" y="7855"/>
                  <a:pt x="7855" y="9173"/>
                  <a:pt x="7855" y="10800"/>
                </a:cubicBezTo>
                <a:cubicBezTo>
                  <a:pt x="7855" y="12427"/>
                  <a:pt x="9173" y="13745"/>
                  <a:pt x="10800" y="13745"/>
                </a:cubicBezTo>
                <a:cubicBezTo>
                  <a:pt x="12427" y="13745"/>
                  <a:pt x="13745" y="12427"/>
                  <a:pt x="13745" y="10800"/>
                </a:cubicBezTo>
                <a:cubicBezTo>
                  <a:pt x="13745" y="9173"/>
                  <a:pt x="12427" y="7855"/>
                  <a:pt x="10800" y="7855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14" name="Shape 2749"/>
          <p:cNvSpPr/>
          <p:nvPr/>
        </p:nvSpPr>
        <p:spPr>
          <a:xfrm>
            <a:off x="6800618" y="3829142"/>
            <a:ext cx="177754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057" y="2884"/>
                </a:moveTo>
                <a:cubicBezTo>
                  <a:pt x="19862" y="3005"/>
                  <a:pt x="15661" y="5580"/>
                  <a:pt x="11606" y="4718"/>
                </a:cubicBezTo>
                <a:cubicBezTo>
                  <a:pt x="9681" y="4310"/>
                  <a:pt x="8390" y="3899"/>
                  <a:pt x="7251" y="3535"/>
                </a:cubicBezTo>
                <a:cubicBezTo>
                  <a:pt x="5426" y="2953"/>
                  <a:pt x="4042" y="2513"/>
                  <a:pt x="1543" y="2647"/>
                </a:cubicBezTo>
                <a:lnTo>
                  <a:pt x="1543" y="982"/>
                </a:lnTo>
                <a:lnTo>
                  <a:pt x="20057" y="982"/>
                </a:lnTo>
                <a:cubicBezTo>
                  <a:pt x="20057" y="982"/>
                  <a:pt x="20057" y="2884"/>
                  <a:pt x="20057" y="2884"/>
                </a:cubicBezTo>
                <a:close/>
                <a:moveTo>
                  <a:pt x="20057" y="5891"/>
                </a:moveTo>
                <a:cubicBezTo>
                  <a:pt x="20057" y="9144"/>
                  <a:pt x="15912" y="11782"/>
                  <a:pt x="10800" y="11782"/>
                </a:cubicBezTo>
                <a:cubicBezTo>
                  <a:pt x="5688" y="11782"/>
                  <a:pt x="1543" y="9144"/>
                  <a:pt x="1543" y="5891"/>
                </a:cubicBezTo>
                <a:lnTo>
                  <a:pt x="1543" y="3634"/>
                </a:lnTo>
                <a:cubicBezTo>
                  <a:pt x="3681" y="3500"/>
                  <a:pt x="4767" y="3841"/>
                  <a:pt x="6560" y="4413"/>
                </a:cubicBezTo>
                <a:cubicBezTo>
                  <a:pt x="7686" y="4772"/>
                  <a:pt x="9088" y="5219"/>
                  <a:pt x="11118" y="5650"/>
                </a:cubicBezTo>
                <a:cubicBezTo>
                  <a:pt x="11869" y="5809"/>
                  <a:pt x="12616" y="5877"/>
                  <a:pt x="13343" y="5877"/>
                </a:cubicBezTo>
                <a:cubicBezTo>
                  <a:pt x="16154" y="5877"/>
                  <a:pt x="18675" y="4862"/>
                  <a:pt x="20057" y="4176"/>
                </a:cubicBezTo>
                <a:cubicBezTo>
                  <a:pt x="20057" y="4176"/>
                  <a:pt x="20057" y="5891"/>
                  <a:pt x="20057" y="5891"/>
                </a:cubicBezTo>
                <a:close/>
                <a:moveTo>
                  <a:pt x="20829" y="0"/>
                </a:moveTo>
                <a:lnTo>
                  <a:pt x="771" y="0"/>
                </a:lnTo>
                <a:cubicBezTo>
                  <a:pt x="346" y="0"/>
                  <a:pt x="0" y="220"/>
                  <a:pt x="0" y="491"/>
                </a:cubicBezTo>
                <a:lnTo>
                  <a:pt x="0" y="5891"/>
                </a:lnTo>
                <a:cubicBezTo>
                  <a:pt x="0" y="9521"/>
                  <a:pt x="4426" y="12486"/>
                  <a:pt x="10029" y="12739"/>
                </a:cubicBezTo>
                <a:lnTo>
                  <a:pt x="10029" y="20618"/>
                </a:lnTo>
                <a:lnTo>
                  <a:pt x="3857" y="20618"/>
                </a:lnTo>
                <a:cubicBezTo>
                  <a:pt x="3432" y="20618"/>
                  <a:pt x="3086" y="20838"/>
                  <a:pt x="3086" y="21109"/>
                </a:cubicBezTo>
                <a:cubicBezTo>
                  <a:pt x="3086" y="21380"/>
                  <a:pt x="3432" y="21600"/>
                  <a:pt x="3857" y="21600"/>
                </a:cubicBezTo>
                <a:lnTo>
                  <a:pt x="17743" y="21600"/>
                </a:lnTo>
                <a:cubicBezTo>
                  <a:pt x="18168" y="21600"/>
                  <a:pt x="18514" y="21380"/>
                  <a:pt x="18514" y="21109"/>
                </a:cubicBezTo>
                <a:cubicBezTo>
                  <a:pt x="18514" y="20838"/>
                  <a:pt x="18168" y="20618"/>
                  <a:pt x="17743" y="20618"/>
                </a:cubicBezTo>
                <a:lnTo>
                  <a:pt x="11571" y="20618"/>
                </a:lnTo>
                <a:lnTo>
                  <a:pt x="11571" y="12739"/>
                </a:lnTo>
                <a:cubicBezTo>
                  <a:pt x="17174" y="12486"/>
                  <a:pt x="21600" y="9521"/>
                  <a:pt x="21600" y="5891"/>
                </a:cubicBezTo>
                <a:lnTo>
                  <a:pt x="21600" y="491"/>
                </a:lnTo>
                <a:cubicBezTo>
                  <a:pt x="21600" y="220"/>
                  <a:pt x="21254" y="0"/>
                  <a:pt x="20829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15" name="Shape 2750"/>
          <p:cNvSpPr/>
          <p:nvPr/>
        </p:nvSpPr>
        <p:spPr>
          <a:xfrm>
            <a:off x="7359272" y="3829142"/>
            <a:ext cx="12696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440" y="10800"/>
                </a:moveTo>
                <a:lnTo>
                  <a:pt x="2160" y="10800"/>
                </a:lnTo>
                <a:lnTo>
                  <a:pt x="2160" y="8836"/>
                </a:lnTo>
                <a:cubicBezTo>
                  <a:pt x="2160" y="7752"/>
                  <a:pt x="4094" y="6873"/>
                  <a:pt x="6480" y="6873"/>
                </a:cubicBezTo>
                <a:lnTo>
                  <a:pt x="15120" y="6873"/>
                </a:lnTo>
                <a:cubicBezTo>
                  <a:pt x="17506" y="6873"/>
                  <a:pt x="19440" y="7752"/>
                  <a:pt x="19440" y="8836"/>
                </a:cubicBezTo>
                <a:cubicBezTo>
                  <a:pt x="19440" y="8836"/>
                  <a:pt x="19440" y="10800"/>
                  <a:pt x="19440" y="10800"/>
                </a:cubicBezTo>
                <a:close/>
                <a:moveTo>
                  <a:pt x="19440" y="15709"/>
                </a:moveTo>
                <a:lnTo>
                  <a:pt x="2160" y="15709"/>
                </a:lnTo>
                <a:lnTo>
                  <a:pt x="2160" y="11782"/>
                </a:lnTo>
                <a:lnTo>
                  <a:pt x="19440" y="11782"/>
                </a:lnTo>
                <a:cubicBezTo>
                  <a:pt x="19440" y="11782"/>
                  <a:pt x="19440" y="15709"/>
                  <a:pt x="19440" y="15709"/>
                </a:cubicBezTo>
                <a:close/>
                <a:moveTo>
                  <a:pt x="19440" y="18655"/>
                </a:moveTo>
                <a:cubicBezTo>
                  <a:pt x="19440" y="19739"/>
                  <a:pt x="17506" y="20618"/>
                  <a:pt x="15120" y="20618"/>
                </a:cubicBezTo>
                <a:lnTo>
                  <a:pt x="6480" y="20618"/>
                </a:lnTo>
                <a:cubicBezTo>
                  <a:pt x="4094" y="20618"/>
                  <a:pt x="2160" y="19739"/>
                  <a:pt x="2160" y="18655"/>
                </a:cubicBezTo>
                <a:lnTo>
                  <a:pt x="2160" y="16691"/>
                </a:lnTo>
                <a:lnTo>
                  <a:pt x="19440" y="16691"/>
                </a:lnTo>
                <a:cubicBezTo>
                  <a:pt x="19440" y="16691"/>
                  <a:pt x="19440" y="18655"/>
                  <a:pt x="19440" y="18655"/>
                </a:cubicBezTo>
                <a:close/>
                <a:moveTo>
                  <a:pt x="8640" y="2945"/>
                </a:moveTo>
                <a:lnTo>
                  <a:pt x="12960" y="2945"/>
                </a:lnTo>
                <a:lnTo>
                  <a:pt x="12960" y="5891"/>
                </a:lnTo>
                <a:lnTo>
                  <a:pt x="8640" y="5891"/>
                </a:lnTo>
                <a:cubicBezTo>
                  <a:pt x="8640" y="5891"/>
                  <a:pt x="8640" y="2945"/>
                  <a:pt x="8640" y="2945"/>
                </a:cubicBezTo>
                <a:close/>
                <a:moveTo>
                  <a:pt x="8640" y="982"/>
                </a:moveTo>
                <a:lnTo>
                  <a:pt x="12960" y="982"/>
                </a:lnTo>
                <a:lnTo>
                  <a:pt x="12960" y="1964"/>
                </a:lnTo>
                <a:lnTo>
                  <a:pt x="8640" y="1964"/>
                </a:lnTo>
                <a:cubicBezTo>
                  <a:pt x="8640" y="1964"/>
                  <a:pt x="8640" y="982"/>
                  <a:pt x="8640" y="982"/>
                </a:cubicBezTo>
                <a:close/>
                <a:moveTo>
                  <a:pt x="15120" y="5891"/>
                </a:moveTo>
                <a:lnTo>
                  <a:pt x="15120" y="982"/>
                </a:lnTo>
                <a:cubicBezTo>
                  <a:pt x="15120" y="440"/>
                  <a:pt x="14152" y="0"/>
                  <a:pt x="12960" y="0"/>
                </a:cubicBezTo>
                <a:lnTo>
                  <a:pt x="8640" y="0"/>
                </a:lnTo>
                <a:cubicBezTo>
                  <a:pt x="7448" y="0"/>
                  <a:pt x="6480" y="440"/>
                  <a:pt x="6480" y="982"/>
                </a:cubicBezTo>
                <a:lnTo>
                  <a:pt x="6480" y="5891"/>
                </a:lnTo>
                <a:cubicBezTo>
                  <a:pt x="2901" y="5891"/>
                  <a:pt x="0" y="7209"/>
                  <a:pt x="0" y="8836"/>
                </a:cubicBezTo>
                <a:lnTo>
                  <a:pt x="0" y="18655"/>
                </a:lnTo>
                <a:cubicBezTo>
                  <a:pt x="0" y="20281"/>
                  <a:pt x="2901" y="21600"/>
                  <a:pt x="6480" y="21600"/>
                </a:cubicBezTo>
                <a:lnTo>
                  <a:pt x="15120" y="21600"/>
                </a:lnTo>
                <a:cubicBezTo>
                  <a:pt x="18698" y="21600"/>
                  <a:pt x="21600" y="20281"/>
                  <a:pt x="21600" y="18655"/>
                </a:cubicBezTo>
                <a:lnTo>
                  <a:pt x="21600" y="8836"/>
                </a:lnTo>
                <a:cubicBezTo>
                  <a:pt x="21600" y="7209"/>
                  <a:pt x="18698" y="5891"/>
                  <a:pt x="15120" y="589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16" name="Shape 2751"/>
          <p:cNvSpPr/>
          <p:nvPr/>
        </p:nvSpPr>
        <p:spPr>
          <a:xfrm>
            <a:off x="7867140" y="3829142"/>
            <a:ext cx="177754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114" y="15709"/>
                </a:moveTo>
                <a:cubicBezTo>
                  <a:pt x="12689" y="15709"/>
                  <a:pt x="12343" y="15929"/>
                  <a:pt x="12343" y="16200"/>
                </a:cubicBezTo>
                <a:cubicBezTo>
                  <a:pt x="12343" y="16471"/>
                  <a:pt x="12689" y="16691"/>
                  <a:pt x="13114" y="16691"/>
                </a:cubicBezTo>
                <a:cubicBezTo>
                  <a:pt x="13540" y="16691"/>
                  <a:pt x="13886" y="16471"/>
                  <a:pt x="13886" y="16200"/>
                </a:cubicBezTo>
                <a:cubicBezTo>
                  <a:pt x="13886" y="15929"/>
                  <a:pt x="13540" y="15709"/>
                  <a:pt x="13114" y="15709"/>
                </a:cubicBezTo>
                <a:moveTo>
                  <a:pt x="13886" y="7855"/>
                </a:moveTo>
                <a:cubicBezTo>
                  <a:pt x="13034" y="7855"/>
                  <a:pt x="12343" y="8295"/>
                  <a:pt x="12343" y="8836"/>
                </a:cubicBezTo>
                <a:cubicBezTo>
                  <a:pt x="12343" y="9379"/>
                  <a:pt x="13034" y="9818"/>
                  <a:pt x="13886" y="9818"/>
                </a:cubicBezTo>
                <a:cubicBezTo>
                  <a:pt x="14737" y="9818"/>
                  <a:pt x="15429" y="9379"/>
                  <a:pt x="15429" y="8836"/>
                </a:cubicBezTo>
                <a:cubicBezTo>
                  <a:pt x="15429" y="8295"/>
                  <a:pt x="14737" y="7855"/>
                  <a:pt x="13886" y="7855"/>
                </a:cubicBezTo>
                <a:moveTo>
                  <a:pt x="8486" y="17673"/>
                </a:moveTo>
                <a:cubicBezTo>
                  <a:pt x="8060" y="17673"/>
                  <a:pt x="7714" y="17892"/>
                  <a:pt x="7714" y="18164"/>
                </a:cubicBezTo>
                <a:cubicBezTo>
                  <a:pt x="7714" y="18435"/>
                  <a:pt x="8060" y="18655"/>
                  <a:pt x="8486" y="18655"/>
                </a:cubicBezTo>
                <a:cubicBezTo>
                  <a:pt x="8911" y="18655"/>
                  <a:pt x="9257" y="18435"/>
                  <a:pt x="9257" y="18164"/>
                </a:cubicBezTo>
                <a:cubicBezTo>
                  <a:pt x="9257" y="17892"/>
                  <a:pt x="8911" y="17673"/>
                  <a:pt x="8486" y="17673"/>
                </a:cubicBezTo>
                <a:moveTo>
                  <a:pt x="9257" y="10800"/>
                </a:moveTo>
                <a:cubicBezTo>
                  <a:pt x="9257" y="10258"/>
                  <a:pt x="8566" y="9818"/>
                  <a:pt x="7714" y="9818"/>
                </a:cubicBezTo>
                <a:cubicBezTo>
                  <a:pt x="6863" y="9818"/>
                  <a:pt x="6171" y="10258"/>
                  <a:pt x="6171" y="10800"/>
                </a:cubicBezTo>
                <a:cubicBezTo>
                  <a:pt x="6171" y="11343"/>
                  <a:pt x="6863" y="11782"/>
                  <a:pt x="7714" y="11782"/>
                </a:cubicBezTo>
                <a:cubicBezTo>
                  <a:pt x="8566" y="11782"/>
                  <a:pt x="9257" y="11343"/>
                  <a:pt x="9257" y="10800"/>
                </a:cubicBezTo>
                <a:moveTo>
                  <a:pt x="10029" y="13745"/>
                </a:moveTo>
                <a:cubicBezTo>
                  <a:pt x="9603" y="13745"/>
                  <a:pt x="9257" y="13965"/>
                  <a:pt x="9257" y="14236"/>
                </a:cubicBezTo>
                <a:cubicBezTo>
                  <a:pt x="9257" y="14508"/>
                  <a:pt x="9603" y="14727"/>
                  <a:pt x="10029" y="14727"/>
                </a:cubicBezTo>
                <a:cubicBezTo>
                  <a:pt x="10454" y="14727"/>
                  <a:pt x="10800" y="14508"/>
                  <a:pt x="10800" y="14236"/>
                </a:cubicBezTo>
                <a:cubicBezTo>
                  <a:pt x="10800" y="13965"/>
                  <a:pt x="10454" y="13745"/>
                  <a:pt x="10029" y="13745"/>
                </a:cubicBezTo>
                <a:moveTo>
                  <a:pt x="20057" y="1964"/>
                </a:moveTo>
                <a:lnTo>
                  <a:pt x="1543" y="1964"/>
                </a:lnTo>
                <a:lnTo>
                  <a:pt x="1543" y="982"/>
                </a:lnTo>
                <a:lnTo>
                  <a:pt x="20057" y="982"/>
                </a:lnTo>
                <a:cubicBezTo>
                  <a:pt x="20057" y="982"/>
                  <a:pt x="20057" y="1964"/>
                  <a:pt x="20057" y="1964"/>
                </a:cubicBezTo>
                <a:close/>
                <a:moveTo>
                  <a:pt x="16971" y="4033"/>
                </a:moveTo>
                <a:cubicBezTo>
                  <a:pt x="16079" y="4186"/>
                  <a:pt x="15266" y="4419"/>
                  <a:pt x="14349" y="4691"/>
                </a:cubicBezTo>
                <a:cubicBezTo>
                  <a:pt x="13209" y="5030"/>
                  <a:pt x="11919" y="5413"/>
                  <a:pt x="9994" y="5794"/>
                </a:cubicBezTo>
                <a:cubicBezTo>
                  <a:pt x="8093" y="6170"/>
                  <a:pt x="6167" y="5840"/>
                  <a:pt x="4629" y="5373"/>
                </a:cubicBezTo>
                <a:lnTo>
                  <a:pt x="4629" y="2945"/>
                </a:lnTo>
                <a:lnTo>
                  <a:pt x="16971" y="2945"/>
                </a:lnTo>
                <a:cubicBezTo>
                  <a:pt x="16971" y="2945"/>
                  <a:pt x="16971" y="4033"/>
                  <a:pt x="16971" y="4033"/>
                </a:cubicBezTo>
                <a:close/>
                <a:moveTo>
                  <a:pt x="16971" y="16691"/>
                </a:moveTo>
                <a:cubicBezTo>
                  <a:pt x="16971" y="18860"/>
                  <a:pt x="14208" y="20618"/>
                  <a:pt x="10800" y="20618"/>
                </a:cubicBezTo>
                <a:cubicBezTo>
                  <a:pt x="7391" y="20618"/>
                  <a:pt x="4629" y="18860"/>
                  <a:pt x="4629" y="16691"/>
                </a:cubicBezTo>
                <a:lnTo>
                  <a:pt x="4629" y="6384"/>
                </a:lnTo>
                <a:cubicBezTo>
                  <a:pt x="5722" y="6667"/>
                  <a:pt x="6954" y="6874"/>
                  <a:pt x="8257" y="6874"/>
                </a:cubicBezTo>
                <a:cubicBezTo>
                  <a:pt x="8984" y="6874"/>
                  <a:pt x="9731" y="6811"/>
                  <a:pt x="10481" y="6662"/>
                </a:cubicBezTo>
                <a:cubicBezTo>
                  <a:pt x="12512" y="6261"/>
                  <a:pt x="13914" y="5844"/>
                  <a:pt x="15040" y="5510"/>
                </a:cubicBezTo>
                <a:cubicBezTo>
                  <a:pt x="15760" y="5295"/>
                  <a:pt x="16366" y="5119"/>
                  <a:pt x="16971" y="4989"/>
                </a:cubicBezTo>
                <a:cubicBezTo>
                  <a:pt x="16971" y="4989"/>
                  <a:pt x="16971" y="16691"/>
                  <a:pt x="16971" y="16691"/>
                </a:cubicBezTo>
                <a:close/>
                <a:moveTo>
                  <a:pt x="20057" y="0"/>
                </a:moveTo>
                <a:lnTo>
                  <a:pt x="1543" y="0"/>
                </a:lnTo>
                <a:cubicBezTo>
                  <a:pt x="691" y="0"/>
                  <a:pt x="0" y="440"/>
                  <a:pt x="0" y="982"/>
                </a:cubicBezTo>
                <a:lnTo>
                  <a:pt x="0" y="1964"/>
                </a:lnTo>
                <a:cubicBezTo>
                  <a:pt x="0" y="2506"/>
                  <a:pt x="691" y="2945"/>
                  <a:pt x="1543" y="2945"/>
                </a:cubicBezTo>
                <a:lnTo>
                  <a:pt x="3086" y="2945"/>
                </a:lnTo>
                <a:lnTo>
                  <a:pt x="3086" y="16691"/>
                </a:lnTo>
                <a:cubicBezTo>
                  <a:pt x="3086" y="19402"/>
                  <a:pt x="6539" y="21600"/>
                  <a:pt x="10800" y="21600"/>
                </a:cubicBezTo>
                <a:cubicBezTo>
                  <a:pt x="15061" y="21600"/>
                  <a:pt x="18514" y="19402"/>
                  <a:pt x="18514" y="16691"/>
                </a:cubicBezTo>
                <a:lnTo>
                  <a:pt x="18514" y="2945"/>
                </a:lnTo>
                <a:lnTo>
                  <a:pt x="20057" y="2945"/>
                </a:lnTo>
                <a:cubicBezTo>
                  <a:pt x="20909" y="2945"/>
                  <a:pt x="21600" y="2506"/>
                  <a:pt x="21600" y="1964"/>
                </a:cubicBezTo>
                <a:lnTo>
                  <a:pt x="21600" y="982"/>
                </a:lnTo>
                <a:cubicBezTo>
                  <a:pt x="21600" y="440"/>
                  <a:pt x="20909" y="0"/>
                  <a:pt x="20057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17" name="Shape 2752"/>
          <p:cNvSpPr/>
          <p:nvPr/>
        </p:nvSpPr>
        <p:spPr>
          <a:xfrm>
            <a:off x="8375008" y="3829142"/>
            <a:ext cx="228541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600" y="17673"/>
                </a:moveTo>
                <a:cubicBezTo>
                  <a:pt x="12269" y="17673"/>
                  <a:pt x="12000" y="17892"/>
                  <a:pt x="12000" y="18164"/>
                </a:cubicBezTo>
                <a:cubicBezTo>
                  <a:pt x="12000" y="18435"/>
                  <a:pt x="12269" y="18655"/>
                  <a:pt x="12600" y="18655"/>
                </a:cubicBezTo>
                <a:cubicBezTo>
                  <a:pt x="12931" y="18655"/>
                  <a:pt x="13200" y="18435"/>
                  <a:pt x="13200" y="18164"/>
                </a:cubicBezTo>
                <a:cubicBezTo>
                  <a:pt x="13200" y="17892"/>
                  <a:pt x="12931" y="17673"/>
                  <a:pt x="12600" y="17673"/>
                </a:cubicBezTo>
                <a:moveTo>
                  <a:pt x="10800" y="13745"/>
                </a:moveTo>
                <a:cubicBezTo>
                  <a:pt x="10138" y="13745"/>
                  <a:pt x="9600" y="14186"/>
                  <a:pt x="9600" y="14727"/>
                </a:cubicBezTo>
                <a:cubicBezTo>
                  <a:pt x="9600" y="15269"/>
                  <a:pt x="10138" y="15709"/>
                  <a:pt x="10800" y="15709"/>
                </a:cubicBezTo>
                <a:cubicBezTo>
                  <a:pt x="11462" y="15709"/>
                  <a:pt x="12000" y="15269"/>
                  <a:pt x="12000" y="14727"/>
                </a:cubicBezTo>
                <a:cubicBezTo>
                  <a:pt x="12000" y="14186"/>
                  <a:pt x="11462" y="13745"/>
                  <a:pt x="10800" y="13745"/>
                </a:cubicBezTo>
                <a:moveTo>
                  <a:pt x="12600" y="10800"/>
                </a:moveTo>
                <a:cubicBezTo>
                  <a:pt x="12269" y="10800"/>
                  <a:pt x="12000" y="10580"/>
                  <a:pt x="12000" y="10309"/>
                </a:cubicBezTo>
                <a:cubicBezTo>
                  <a:pt x="12000" y="10038"/>
                  <a:pt x="12269" y="9818"/>
                  <a:pt x="12600" y="9818"/>
                </a:cubicBezTo>
                <a:cubicBezTo>
                  <a:pt x="12931" y="9818"/>
                  <a:pt x="13200" y="10038"/>
                  <a:pt x="13200" y="10309"/>
                </a:cubicBezTo>
                <a:cubicBezTo>
                  <a:pt x="13200" y="10580"/>
                  <a:pt x="12931" y="10800"/>
                  <a:pt x="12600" y="10800"/>
                </a:cubicBezTo>
                <a:moveTo>
                  <a:pt x="12600" y="8836"/>
                </a:moveTo>
                <a:cubicBezTo>
                  <a:pt x="11606" y="8836"/>
                  <a:pt x="10800" y="9496"/>
                  <a:pt x="10800" y="10309"/>
                </a:cubicBezTo>
                <a:cubicBezTo>
                  <a:pt x="10800" y="11123"/>
                  <a:pt x="11606" y="11782"/>
                  <a:pt x="12600" y="11782"/>
                </a:cubicBezTo>
                <a:cubicBezTo>
                  <a:pt x="13594" y="11782"/>
                  <a:pt x="14400" y="11123"/>
                  <a:pt x="14400" y="10309"/>
                </a:cubicBezTo>
                <a:cubicBezTo>
                  <a:pt x="14400" y="9496"/>
                  <a:pt x="13594" y="8836"/>
                  <a:pt x="12600" y="8836"/>
                </a:cubicBezTo>
                <a:moveTo>
                  <a:pt x="17760" y="20618"/>
                </a:moveTo>
                <a:lnTo>
                  <a:pt x="3840" y="20618"/>
                </a:lnTo>
                <a:cubicBezTo>
                  <a:pt x="2134" y="19151"/>
                  <a:pt x="1200" y="17248"/>
                  <a:pt x="1200" y="15218"/>
                </a:cubicBezTo>
                <a:cubicBezTo>
                  <a:pt x="1200" y="12593"/>
                  <a:pt x="2796" y="10152"/>
                  <a:pt x="5468" y="8688"/>
                </a:cubicBezTo>
                <a:cubicBezTo>
                  <a:pt x="5800" y="8506"/>
                  <a:pt x="6000" y="8199"/>
                  <a:pt x="6000" y="7872"/>
                </a:cubicBezTo>
                <a:lnTo>
                  <a:pt x="6000" y="6529"/>
                </a:lnTo>
                <a:cubicBezTo>
                  <a:pt x="6729" y="6758"/>
                  <a:pt x="7567" y="6924"/>
                  <a:pt x="8484" y="6924"/>
                </a:cubicBezTo>
                <a:cubicBezTo>
                  <a:pt x="9499" y="6924"/>
                  <a:pt x="10603" y="6723"/>
                  <a:pt x="11748" y="6188"/>
                </a:cubicBezTo>
                <a:cubicBezTo>
                  <a:pt x="13252" y="5485"/>
                  <a:pt x="14575" y="5306"/>
                  <a:pt x="15600" y="5323"/>
                </a:cubicBezTo>
                <a:lnTo>
                  <a:pt x="15600" y="7872"/>
                </a:lnTo>
                <a:cubicBezTo>
                  <a:pt x="15600" y="8199"/>
                  <a:pt x="15800" y="8506"/>
                  <a:pt x="16132" y="8688"/>
                </a:cubicBezTo>
                <a:cubicBezTo>
                  <a:pt x="18804" y="10152"/>
                  <a:pt x="20400" y="12593"/>
                  <a:pt x="20400" y="15218"/>
                </a:cubicBezTo>
                <a:cubicBezTo>
                  <a:pt x="20400" y="17248"/>
                  <a:pt x="19466" y="19151"/>
                  <a:pt x="17760" y="20618"/>
                </a:cubicBezTo>
                <a:moveTo>
                  <a:pt x="15600" y="2945"/>
                </a:moveTo>
                <a:lnTo>
                  <a:pt x="15600" y="4340"/>
                </a:lnTo>
                <a:cubicBezTo>
                  <a:pt x="14391" y="4322"/>
                  <a:pt x="12860" y="4538"/>
                  <a:pt x="11152" y="5336"/>
                </a:cubicBezTo>
                <a:cubicBezTo>
                  <a:pt x="9163" y="6265"/>
                  <a:pt x="7312" y="5965"/>
                  <a:pt x="6000" y="5473"/>
                </a:cubicBezTo>
                <a:lnTo>
                  <a:pt x="6000" y="2945"/>
                </a:lnTo>
                <a:cubicBezTo>
                  <a:pt x="6000" y="2945"/>
                  <a:pt x="15600" y="2945"/>
                  <a:pt x="15600" y="2945"/>
                </a:cubicBezTo>
                <a:close/>
                <a:moveTo>
                  <a:pt x="3600" y="982"/>
                </a:moveTo>
                <a:lnTo>
                  <a:pt x="18000" y="982"/>
                </a:lnTo>
                <a:lnTo>
                  <a:pt x="18000" y="1964"/>
                </a:lnTo>
                <a:lnTo>
                  <a:pt x="3600" y="1964"/>
                </a:lnTo>
                <a:cubicBezTo>
                  <a:pt x="3600" y="1964"/>
                  <a:pt x="3600" y="982"/>
                  <a:pt x="3600" y="982"/>
                </a:cubicBezTo>
                <a:close/>
                <a:moveTo>
                  <a:pt x="16800" y="7872"/>
                </a:moveTo>
                <a:lnTo>
                  <a:pt x="16800" y="2945"/>
                </a:lnTo>
                <a:lnTo>
                  <a:pt x="18000" y="2945"/>
                </a:lnTo>
                <a:cubicBezTo>
                  <a:pt x="18662" y="2945"/>
                  <a:pt x="19200" y="2505"/>
                  <a:pt x="19200" y="1964"/>
                </a:cubicBezTo>
                <a:lnTo>
                  <a:pt x="19200" y="982"/>
                </a:lnTo>
                <a:cubicBezTo>
                  <a:pt x="19200" y="440"/>
                  <a:pt x="18662" y="0"/>
                  <a:pt x="18000" y="0"/>
                </a:cubicBezTo>
                <a:lnTo>
                  <a:pt x="3600" y="0"/>
                </a:lnTo>
                <a:cubicBezTo>
                  <a:pt x="2938" y="0"/>
                  <a:pt x="2400" y="440"/>
                  <a:pt x="2400" y="982"/>
                </a:cubicBezTo>
                <a:lnTo>
                  <a:pt x="2400" y="1964"/>
                </a:lnTo>
                <a:cubicBezTo>
                  <a:pt x="2400" y="2505"/>
                  <a:pt x="2938" y="2945"/>
                  <a:pt x="3600" y="2945"/>
                </a:cubicBezTo>
                <a:lnTo>
                  <a:pt x="4800" y="2945"/>
                </a:lnTo>
                <a:lnTo>
                  <a:pt x="4800" y="7872"/>
                </a:lnTo>
                <a:cubicBezTo>
                  <a:pt x="1906" y="9457"/>
                  <a:pt x="0" y="12155"/>
                  <a:pt x="0" y="15218"/>
                </a:cubicBezTo>
                <a:cubicBezTo>
                  <a:pt x="0" y="17730"/>
                  <a:pt x="1286" y="19991"/>
                  <a:pt x="3342" y="21600"/>
                </a:cubicBezTo>
                <a:lnTo>
                  <a:pt x="18258" y="21600"/>
                </a:lnTo>
                <a:cubicBezTo>
                  <a:pt x="20313" y="19991"/>
                  <a:pt x="21600" y="17730"/>
                  <a:pt x="21600" y="15218"/>
                </a:cubicBezTo>
                <a:cubicBezTo>
                  <a:pt x="21600" y="12155"/>
                  <a:pt x="19693" y="9457"/>
                  <a:pt x="16800" y="7872"/>
                </a:cubicBezTo>
                <a:moveTo>
                  <a:pt x="16200" y="15709"/>
                </a:moveTo>
                <a:cubicBezTo>
                  <a:pt x="15869" y="15709"/>
                  <a:pt x="15600" y="15929"/>
                  <a:pt x="15600" y="16200"/>
                </a:cubicBezTo>
                <a:cubicBezTo>
                  <a:pt x="15600" y="16471"/>
                  <a:pt x="15869" y="16691"/>
                  <a:pt x="16200" y="16691"/>
                </a:cubicBezTo>
                <a:cubicBezTo>
                  <a:pt x="16531" y="16691"/>
                  <a:pt x="16800" y="16471"/>
                  <a:pt x="16800" y="16200"/>
                </a:cubicBezTo>
                <a:cubicBezTo>
                  <a:pt x="16800" y="15929"/>
                  <a:pt x="16531" y="15709"/>
                  <a:pt x="16200" y="15709"/>
                </a:cubicBezTo>
                <a:moveTo>
                  <a:pt x="7800" y="11782"/>
                </a:moveTo>
                <a:cubicBezTo>
                  <a:pt x="7469" y="11782"/>
                  <a:pt x="7200" y="12001"/>
                  <a:pt x="7200" y="12273"/>
                </a:cubicBezTo>
                <a:cubicBezTo>
                  <a:pt x="7200" y="12544"/>
                  <a:pt x="7469" y="12764"/>
                  <a:pt x="7800" y="12764"/>
                </a:cubicBezTo>
                <a:cubicBezTo>
                  <a:pt x="8131" y="12764"/>
                  <a:pt x="8400" y="12544"/>
                  <a:pt x="8400" y="12273"/>
                </a:cubicBezTo>
                <a:cubicBezTo>
                  <a:pt x="8400" y="12001"/>
                  <a:pt x="8131" y="11782"/>
                  <a:pt x="7800" y="11782"/>
                </a:cubicBezTo>
                <a:moveTo>
                  <a:pt x="6000" y="15709"/>
                </a:moveTo>
                <a:cubicBezTo>
                  <a:pt x="5338" y="15709"/>
                  <a:pt x="4800" y="16149"/>
                  <a:pt x="4800" y="16691"/>
                </a:cubicBezTo>
                <a:cubicBezTo>
                  <a:pt x="4800" y="17233"/>
                  <a:pt x="5338" y="17673"/>
                  <a:pt x="6000" y="17673"/>
                </a:cubicBezTo>
                <a:cubicBezTo>
                  <a:pt x="6662" y="17673"/>
                  <a:pt x="7200" y="17233"/>
                  <a:pt x="7200" y="16691"/>
                </a:cubicBezTo>
                <a:cubicBezTo>
                  <a:pt x="7200" y="16149"/>
                  <a:pt x="6662" y="15709"/>
                  <a:pt x="6000" y="15709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18" name="Shape 2753"/>
          <p:cNvSpPr/>
          <p:nvPr/>
        </p:nvSpPr>
        <p:spPr>
          <a:xfrm>
            <a:off x="8908269" y="3829142"/>
            <a:ext cx="228541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800" y="18655"/>
                </a:moveTo>
                <a:cubicBezTo>
                  <a:pt x="13468" y="18655"/>
                  <a:pt x="13200" y="18874"/>
                  <a:pt x="13200" y="19145"/>
                </a:cubicBezTo>
                <a:cubicBezTo>
                  <a:pt x="13200" y="19417"/>
                  <a:pt x="13468" y="19636"/>
                  <a:pt x="13800" y="19636"/>
                </a:cubicBezTo>
                <a:cubicBezTo>
                  <a:pt x="14132" y="19636"/>
                  <a:pt x="14400" y="19417"/>
                  <a:pt x="14400" y="19145"/>
                </a:cubicBezTo>
                <a:cubicBezTo>
                  <a:pt x="14400" y="18874"/>
                  <a:pt x="14132" y="18655"/>
                  <a:pt x="13800" y="18655"/>
                </a:cubicBezTo>
                <a:moveTo>
                  <a:pt x="10200" y="15709"/>
                </a:moveTo>
                <a:cubicBezTo>
                  <a:pt x="9868" y="15709"/>
                  <a:pt x="9600" y="15490"/>
                  <a:pt x="9600" y="15218"/>
                </a:cubicBezTo>
                <a:cubicBezTo>
                  <a:pt x="9600" y="14947"/>
                  <a:pt x="9868" y="14727"/>
                  <a:pt x="10200" y="14727"/>
                </a:cubicBezTo>
                <a:cubicBezTo>
                  <a:pt x="10532" y="14727"/>
                  <a:pt x="10800" y="14947"/>
                  <a:pt x="10800" y="15218"/>
                </a:cubicBezTo>
                <a:cubicBezTo>
                  <a:pt x="10800" y="15490"/>
                  <a:pt x="10532" y="15709"/>
                  <a:pt x="10200" y="15709"/>
                </a:cubicBezTo>
                <a:moveTo>
                  <a:pt x="10200" y="13745"/>
                </a:moveTo>
                <a:cubicBezTo>
                  <a:pt x="9206" y="13745"/>
                  <a:pt x="8400" y="14405"/>
                  <a:pt x="8400" y="15218"/>
                </a:cubicBezTo>
                <a:cubicBezTo>
                  <a:pt x="8400" y="16031"/>
                  <a:pt x="9206" y="16691"/>
                  <a:pt x="10200" y="16691"/>
                </a:cubicBezTo>
                <a:cubicBezTo>
                  <a:pt x="11194" y="16691"/>
                  <a:pt x="12000" y="16031"/>
                  <a:pt x="12000" y="15218"/>
                </a:cubicBezTo>
                <a:cubicBezTo>
                  <a:pt x="12000" y="14405"/>
                  <a:pt x="11194" y="13745"/>
                  <a:pt x="10200" y="13745"/>
                </a:cubicBezTo>
                <a:moveTo>
                  <a:pt x="15600" y="13745"/>
                </a:moveTo>
                <a:cubicBezTo>
                  <a:pt x="14938" y="13745"/>
                  <a:pt x="14400" y="14186"/>
                  <a:pt x="14400" y="14727"/>
                </a:cubicBezTo>
                <a:cubicBezTo>
                  <a:pt x="14400" y="15269"/>
                  <a:pt x="14938" y="15709"/>
                  <a:pt x="15600" y="15709"/>
                </a:cubicBezTo>
                <a:cubicBezTo>
                  <a:pt x="16262" y="15709"/>
                  <a:pt x="16800" y="15269"/>
                  <a:pt x="16800" y="14727"/>
                </a:cubicBezTo>
                <a:cubicBezTo>
                  <a:pt x="16800" y="14186"/>
                  <a:pt x="16262" y="13745"/>
                  <a:pt x="15600" y="13745"/>
                </a:cubicBezTo>
                <a:moveTo>
                  <a:pt x="14400" y="20618"/>
                </a:moveTo>
                <a:lnTo>
                  <a:pt x="7200" y="20618"/>
                </a:lnTo>
                <a:cubicBezTo>
                  <a:pt x="3892" y="20618"/>
                  <a:pt x="1200" y="18416"/>
                  <a:pt x="1200" y="15709"/>
                </a:cubicBezTo>
                <a:cubicBezTo>
                  <a:pt x="1200" y="13123"/>
                  <a:pt x="2182" y="11620"/>
                  <a:pt x="3320" y="9880"/>
                </a:cubicBezTo>
                <a:cubicBezTo>
                  <a:pt x="3477" y="9639"/>
                  <a:pt x="3636" y="9392"/>
                  <a:pt x="3797" y="9140"/>
                </a:cubicBezTo>
                <a:cubicBezTo>
                  <a:pt x="3905" y="9093"/>
                  <a:pt x="6420" y="8038"/>
                  <a:pt x="9814" y="9625"/>
                </a:cubicBezTo>
                <a:cubicBezTo>
                  <a:pt x="10959" y="10160"/>
                  <a:pt x="12064" y="10360"/>
                  <a:pt x="13079" y="10360"/>
                </a:cubicBezTo>
                <a:cubicBezTo>
                  <a:pt x="15152" y="10360"/>
                  <a:pt x="16846" y="9523"/>
                  <a:pt x="17711" y="8991"/>
                </a:cubicBezTo>
                <a:cubicBezTo>
                  <a:pt x="17902" y="9295"/>
                  <a:pt x="18093" y="9592"/>
                  <a:pt x="18280" y="9880"/>
                </a:cubicBezTo>
                <a:cubicBezTo>
                  <a:pt x="19418" y="11620"/>
                  <a:pt x="20400" y="13123"/>
                  <a:pt x="20400" y="15709"/>
                </a:cubicBezTo>
                <a:cubicBezTo>
                  <a:pt x="20400" y="18416"/>
                  <a:pt x="17708" y="20618"/>
                  <a:pt x="14400" y="20618"/>
                </a:cubicBezTo>
                <a:moveTo>
                  <a:pt x="5967" y="2945"/>
                </a:moveTo>
                <a:lnTo>
                  <a:pt x="15633" y="2945"/>
                </a:lnTo>
                <a:cubicBezTo>
                  <a:pt x="15782" y="5133"/>
                  <a:pt x="16425" y="6735"/>
                  <a:pt x="17180" y="8090"/>
                </a:cubicBezTo>
                <a:cubicBezTo>
                  <a:pt x="16281" y="8690"/>
                  <a:pt x="13509" y="10220"/>
                  <a:pt x="10410" y="8772"/>
                </a:cubicBezTo>
                <a:cubicBezTo>
                  <a:pt x="7921" y="7609"/>
                  <a:pt x="5800" y="7679"/>
                  <a:pt x="4520" y="7912"/>
                </a:cubicBezTo>
                <a:cubicBezTo>
                  <a:pt x="5231" y="6594"/>
                  <a:pt x="5824" y="5037"/>
                  <a:pt x="5967" y="2945"/>
                </a:cubicBezTo>
                <a:moveTo>
                  <a:pt x="3600" y="982"/>
                </a:moveTo>
                <a:lnTo>
                  <a:pt x="18000" y="982"/>
                </a:lnTo>
                <a:lnTo>
                  <a:pt x="18000" y="1964"/>
                </a:lnTo>
                <a:lnTo>
                  <a:pt x="3600" y="1964"/>
                </a:lnTo>
                <a:cubicBezTo>
                  <a:pt x="3600" y="1964"/>
                  <a:pt x="3600" y="982"/>
                  <a:pt x="3600" y="982"/>
                </a:cubicBezTo>
                <a:close/>
                <a:moveTo>
                  <a:pt x="16843" y="2945"/>
                </a:moveTo>
                <a:lnTo>
                  <a:pt x="18000" y="2945"/>
                </a:lnTo>
                <a:cubicBezTo>
                  <a:pt x="18662" y="2945"/>
                  <a:pt x="19200" y="2505"/>
                  <a:pt x="19200" y="1964"/>
                </a:cubicBezTo>
                <a:lnTo>
                  <a:pt x="19200" y="982"/>
                </a:lnTo>
                <a:cubicBezTo>
                  <a:pt x="19200" y="440"/>
                  <a:pt x="18662" y="0"/>
                  <a:pt x="18000" y="0"/>
                </a:cubicBezTo>
                <a:lnTo>
                  <a:pt x="3600" y="0"/>
                </a:lnTo>
                <a:cubicBezTo>
                  <a:pt x="2938" y="0"/>
                  <a:pt x="2400" y="440"/>
                  <a:pt x="2400" y="982"/>
                </a:cubicBezTo>
                <a:lnTo>
                  <a:pt x="2400" y="1964"/>
                </a:lnTo>
                <a:cubicBezTo>
                  <a:pt x="2400" y="2505"/>
                  <a:pt x="2938" y="2945"/>
                  <a:pt x="3600" y="2945"/>
                </a:cubicBezTo>
                <a:lnTo>
                  <a:pt x="4757" y="2945"/>
                </a:lnTo>
                <a:cubicBezTo>
                  <a:pt x="4322" y="8937"/>
                  <a:pt x="0" y="10114"/>
                  <a:pt x="0" y="15709"/>
                </a:cubicBezTo>
                <a:cubicBezTo>
                  <a:pt x="0" y="18962"/>
                  <a:pt x="3224" y="21600"/>
                  <a:pt x="7200" y="21600"/>
                </a:cubicBezTo>
                <a:lnTo>
                  <a:pt x="14400" y="21600"/>
                </a:lnTo>
                <a:cubicBezTo>
                  <a:pt x="18376" y="21600"/>
                  <a:pt x="21600" y="18962"/>
                  <a:pt x="21600" y="15709"/>
                </a:cubicBezTo>
                <a:cubicBezTo>
                  <a:pt x="21600" y="10114"/>
                  <a:pt x="17278" y="8937"/>
                  <a:pt x="16843" y="2945"/>
                </a:cubicBezTo>
                <a:moveTo>
                  <a:pt x="17400" y="11782"/>
                </a:moveTo>
                <a:cubicBezTo>
                  <a:pt x="17068" y="11782"/>
                  <a:pt x="16800" y="12001"/>
                  <a:pt x="16800" y="12273"/>
                </a:cubicBezTo>
                <a:cubicBezTo>
                  <a:pt x="16800" y="12544"/>
                  <a:pt x="17068" y="12764"/>
                  <a:pt x="17400" y="12764"/>
                </a:cubicBezTo>
                <a:cubicBezTo>
                  <a:pt x="17732" y="12764"/>
                  <a:pt x="18000" y="12544"/>
                  <a:pt x="18000" y="12273"/>
                </a:cubicBezTo>
                <a:cubicBezTo>
                  <a:pt x="18000" y="12001"/>
                  <a:pt x="17732" y="11782"/>
                  <a:pt x="17400" y="11782"/>
                </a:cubicBezTo>
                <a:moveTo>
                  <a:pt x="6000" y="10800"/>
                </a:moveTo>
                <a:cubicBezTo>
                  <a:pt x="5338" y="10800"/>
                  <a:pt x="4800" y="11240"/>
                  <a:pt x="4800" y="11782"/>
                </a:cubicBezTo>
                <a:cubicBezTo>
                  <a:pt x="4800" y="12324"/>
                  <a:pt x="5338" y="12764"/>
                  <a:pt x="6000" y="12764"/>
                </a:cubicBezTo>
                <a:cubicBezTo>
                  <a:pt x="6662" y="12764"/>
                  <a:pt x="7200" y="12324"/>
                  <a:pt x="7200" y="11782"/>
                </a:cubicBezTo>
                <a:cubicBezTo>
                  <a:pt x="7200" y="11240"/>
                  <a:pt x="6662" y="10800"/>
                  <a:pt x="6000" y="10800"/>
                </a:cubicBezTo>
                <a:moveTo>
                  <a:pt x="5400" y="16691"/>
                </a:moveTo>
                <a:cubicBezTo>
                  <a:pt x="5068" y="16691"/>
                  <a:pt x="4800" y="16910"/>
                  <a:pt x="4800" y="17182"/>
                </a:cubicBezTo>
                <a:cubicBezTo>
                  <a:pt x="4800" y="17453"/>
                  <a:pt x="5068" y="17673"/>
                  <a:pt x="5400" y="17673"/>
                </a:cubicBezTo>
                <a:cubicBezTo>
                  <a:pt x="5732" y="17673"/>
                  <a:pt x="6000" y="17453"/>
                  <a:pt x="6000" y="17182"/>
                </a:cubicBezTo>
                <a:cubicBezTo>
                  <a:pt x="6000" y="16910"/>
                  <a:pt x="5732" y="16691"/>
                  <a:pt x="5400" y="1669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19" name="Shape 2754"/>
          <p:cNvSpPr/>
          <p:nvPr/>
        </p:nvSpPr>
        <p:spPr>
          <a:xfrm>
            <a:off x="9428833" y="3829142"/>
            <a:ext cx="253935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5709"/>
                </a:moveTo>
                <a:cubicBezTo>
                  <a:pt x="10203" y="15709"/>
                  <a:pt x="9720" y="16149"/>
                  <a:pt x="9720" y="16691"/>
                </a:cubicBezTo>
                <a:cubicBezTo>
                  <a:pt x="9720" y="17233"/>
                  <a:pt x="10203" y="17673"/>
                  <a:pt x="10800" y="17673"/>
                </a:cubicBezTo>
                <a:cubicBezTo>
                  <a:pt x="11396" y="17673"/>
                  <a:pt x="11880" y="17233"/>
                  <a:pt x="11880" y="16691"/>
                </a:cubicBezTo>
                <a:cubicBezTo>
                  <a:pt x="11880" y="16149"/>
                  <a:pt x="11396" y="15709"/>
                  <a:pt x="10800" y="15709"/>
                </a:cubicBezTo>
                <a:moveTo>
                  <a:pt x="12960" y="10800"/>
                </a:moveTo>
                <a:cubicBezTo>
                  <a:pt x="12363" y="10800"/>
                  <a:pt x="11880" y="11240"/>
                  <a:pt x="11880" y="11782"/>
                </a:cubicBezTo>
                <a:cubicBezTo>
                  <a:pt x="11880" y="12324"/>
                  <a:pt x="12363" y="12764"/>
                  <a:pt x="12960" y="12764"/>
                </a:cubicBezTo>
                <a:cubicBezTo>
                  <a:pt x="13556" y="12764"/>
                  <a:pt x="14040" y="12324"/>
                  <a:pt x="14040" y="11782"/>
                </a:cubicBezTo>
                <a:cubicBezTo>
                  <a:pt x="14040" y="11240"/>
                  <a:pt x="13556" y="10800"/>
                  <a:pt x="12960" y="10800"/>
                </a:cubicBezTo>
                <a:moveTo>
                  <a:pt x="15660" y="14727"/>
                </a:moveTo>
                <a:cubicBezTo>
                  <a:pt x="15362" y="14727"/>
                  <a:pt x="15120" y="14947"/>
                  <a:pt x="15120" y="15218"/>
                </a:cubicBezTo>
                <a:cubicBezTo>
                  <a:pt x="15120" y="15490"/>
                  <a:pt x="15362" y="15709"/>
                  <a:pt x="15660" y="15709"/>
                </a:cubicBezTo>
                <a:cubicBezTo>
                  <a:pt x="15958" y="15709"/>
                  <a:pt x="16200" y="15490"/>
                  <a:pt x="16200" y="15218"/>
                </a:cubicBezTo>
                <a:cubicBezTo>
                  <a:pt x="16200" y="14947"/>
                  <a:pt x="15958" y="14727"/>
                  <a:pt x="15660" y="14727"/>
                </a:cubicBezTo>
                <a:moveTo>
                  <a:pt x="16740" y="17673"/>
                </a:moveTo>
                <a:cubicBezTo>
                  <a:pt x="16442" y="17673"/>
                  <a:pt x="16200" y="17892"/>
                  <a:pt x="16200" y="18164"/>
                </a:cubicBezTo>
                <a:cubicBezTo>
                  <a:pt x="16200" y="18435"/>
                  <a:pt x="16442" y="18655"/>
                  <a:pt x="16740" y="18655"/>
                </a:cubicBezTo>
                <a:cubicBezTo>
                  <a:pt x="17038" y="18655"/>
                  <a:pt x="17280" y="18435"/>
                  <a:pt x="17280" y="18164"/>
                </a:cubicBezTo>
                <a:cubicBezTo>
                  <a:pt x="17280" y="17892"/>
                  <a:pt x="17038" y="17673"/>
                  <a:pt x="16740" y="17673"/>
                </a:cubicBezTo>
                <a:moveTo>
                  <a:pt x="7020" y="13745"/>
                </a:moveTo>
                <a:cubicBezTo>
                  <a:pt x="6722" y="13745"/>
                  <a:pt x="6480" y="13525"/>
                  <a:pt x="6480" y="13255"/>
                </a:cubicBezTo>
                <a:cubicBezTo>
                  <a:pt x="6480" y="12983"/>
                  <a:pt x="6722" y="12764"/>
                  <a:pt x="7020" y="12764"/>
                </a:cubicBezTo>
                <a:cubicBezTo>
                  <a:pt x="7318" y="12764"/>
                  <a:pt x="7560" y="12983"/>
                  <a:pt x="7560" y="13255"/>
                </a:cubicBezTo>
                <a:cubicBezTo>
                  <a:pt x="7560" y="13525"/>
                  <a:pt x="7318" y="13745"/>
                  <a:pt x="7020" y="13745"/>
                </a:cubicBezTo>
                <a:moveTo>
                  <a:pt x="7020" y="11782"/>
                </a:moveTo>
                <a:cubicBezTo>
                  <a:pt x="6126" y="11782"/>
                  <a:pt x="5400" y="12441"/>
                  <a:pt x="5400" y="13255"/>
                </a:cubicBezTo>
                <a:cubicBezTo>
                  <a:pt x="5400" y="14068"/>
                  <a:pt x="6126" y="14727"/>
                  <a:pt x="7020" y="14727"/>
                </a:cubicBezTo>
                <a:cubicBezTo>
                  <a:pt x="7914" y="14727"/>
                  <a:pt x="8640" y="14068"/>
                  <a:pt x="8640" y="13255"/>
                </a:cubicBezTo>
                <a:cubicBezTo>
                  <a:pt x="8640" y="12441"/>
                  <a:pt x="7914" y="11782"/>
                  <a:pt x="7020" y="11782"/>
                </a:cubicBezTo>
                <a:moveTo>
                  <a:pt x="16200" y="20618"/>
                </a:moveTo>
                <a:lnTo>
                  <a:pt x="5400" y="20618"/>
                </a:lnTo>
                <a:cubicBezTo>
                  <a:pt x="5224" y="20618"/>
                  <a:pt x="1080" y="20574"/>
                  <a:pt x="1080" y="16691"/>
                </a:cubicBezTo>
                <a:cubicBezTo>
                  <a:pt x="1080" y="12965"/>
                  <a:pt x="3149" y="11214"/>
                  <a:pt x="4975" y="9670"/>
                </a:cubicBezTo>
                <a:cubicBezTo>
                  <a:pt x="6031" y="8777"/>
                  <a:pt x="7028" y="7920"/>
                  <a:pt x="7400" y="6808"/>
                </a:cubicBezTo>
                <a:cubicBezTo>
                  <a:pt x="7683" y="6848"/>
                  <a:pt x="7974" y="6878"/>
                  <a:pt x="8279" y="6878"/>
                </a:cubicBezTo>
                <a:cubicBezTo>
                  <a:pt x="9182" y="6878"/>
                  <a:pt x="10166" y="6687"/>
                  <a:pt x="11184" y="6177"/>
                </a:cubicBezTo>
                <a:cubicBezTo>
                  <a:pt x="12256" y="5642"/>
                  <a:pt x="13226" y="5425"/>
                  <a:pt x="14040" y="5367"/>
                </a:cubicBezTo>
                <a:lnTo>
                  <a:pt x="14040" y="5891"/>
                </a:lnTo>
                <a:cubicBezTo>
                  <a:pt x="14040" y="7483"/>
                  <a:pt x="15296" y="8546"/>
                  <a:pt x="16625" y="9670"/>
                </a:cubicBezTo>
                <a:cubicBezTo>
                  <a:pt x="18451" y="11214"/>
                  <a:pt x="20520" y="12965"/>
                  <a:pt x="20520" y="16691"/>
                </a:cubicBezTo>
                <a:cubicBezTo>
                  <a:pt x="20520" y="20474"/>
                  <a:pt x="16637" y="20614"/>
                  <a:pt x="16200" y="20618"/>
                </a:cubicBezTo>
                <a:moveTo>
                  <a:pt x="14040" y="2945"/>
                </a:moveTo>
                <a:lnTo>
                  <a:pt x="14040" y="4432"/>
                </a:lnTo>
                <a:cubicBezTo>
                  <a:pt x="13069" y="4489"/>
                  <a:pt x="11917" y="4734"/>
                  <a:pt x="10654" y="5365"/>
                </a:cubicBezTo>
                <a:cubicBezTo>
                  <a:pt x="9547" y="5920"/>
                  <a:pt x="8485" y="6015"/>
                  <a:pt x="7560" y="5894"/>
                </a:cubicBezTo>
                <a:lnTo>
                  <a:pt x="7560" y="5891"/>
                </a:lnTo>
                <a:lnTo>
                  <a:pt x="7560" y="2945"/>
                </a:lnTo>
                <a:cubicBezTo>
                  <a:pt x="7560" y="2945"/>
                  <a:pt x="14040" y="2945"/>
                  <a:pt x="14040" y="2945"/>
                </a:cubicBezTo>
                <a:close/>
                <a:moveTo>
                  <a:pt x="5400" y="982"/>
                </a:moveTo>
                <a:lnTo>
                  <a:pt x="16200" y="982"/>
                </a:lnTo>
                <a:lnTo>
                  <a:pt x="16200" y="1964"/>
                </a:lnTo>
                <a:lnTo>
                  <a:pt x="5400" y="1964"/>
                </a:lnTo>
                <a:cubicBezTo>
                  <a:pt x="5400" y="1964"/>
                  <a:pt x="5400" y="982"/>
                  <a:pt x="5400" y="982"/>
                </a:cubicBezTo>
                <a:close/>
                <a:moveTo>
                  <a:pt x="15120" y="5891"/>
                </a:moveTo>
                <a:lnTo>
                  <a:pt x="15120" y="2945"/>
                </a:lnTo>
                <a:lnTo>
                  <a:pt x="16200" y="2945"/>
                </a:lnTo>
                <a:cubicBezTo>
                  <a:pt x="16796" y="2945"/>
                  <a:pt x="17280" y="2505"/>
                  <a:pt x="17280" y="1964"/>
                </a:cubicBezTo>
                <a:lnTo>
                  <a:pt x="17280" y="982"/>
                </a:lnTo>
                <a:cubicBezTo>
                  <a:pt x="17280" y="440"/>
                  <a:pt x="16796" y="0"/>
                  <a:pt x="16200" y="0"/>
                </a:cubicBezTo>
                <a:lnTo>
                  <a:pt x="5400" y="0"/>
                </a:lnTo>
                <a:cubicBezTo>
                  <a:pt x="4803" y="0"/>
                  <a:pt x="4320" y="440"/>
                  <a:pt x="4320" y="982"/>
                </a:cubicBezTo>
                <a:lnTo>
                  <a:pt x="4320" y="1964"/>
                </a:lnTo>
                <a:cubicBezTo>
                  <a:pt x="4320" y="2505"/>
                  <a:pt x="4803" y="2945"/>
                  <a:pt x="5400" y="2945"/>
                </a:cubicBezTo>
                <a:lnTo>
                  <a:pt x="6480" y="2945"/>
                </a:lnTo>
                <a:lnTo>
                  <a:pt x="6480" y="5891"/>
                </a:lnTo>
                <a:cubicBezTo>
                  <a:pt x="6480" y="8836"/>
                  <a:pt x="0" y="9818"/>
                  <a:pt x="0" y="16691"/>
                </a:cubicBezTo>
                <a:cubicBezTo>
                  <a:pt x="0" y="21600"/>
                  <a:pt x="5400" y="21600"/>
                  <a:pt x="5400" y="21600"/>
                </a:cubicBezTo>
                <a:lnTo>
                  <a:pt x="16200" y="21600"/>
                </a:lnTo>
                <a:cubicBezTo>
                  <a:pt x="16200" y="21600"/>
                  <a:pt x="21600" y="21600"/>
                  <a:pt x="21600" y="16691"/>
                </a:cubicBezTo>
                <a:cubicBezTo>
                  <a:pt x="21600" y="9818"/>
                  <a:pt x="15120" y="8836"/>
                  <a:pt x="15120" y="5891"/>
                </a:cubicBezTo>
                <a:moveTo>
                  <a:pt x="5940" y="16691"/>
                </a:moveTo>
                <a:cubicBezTo>
                  <a:pt x="5642" y="16691"/>
                  <a:pt x="5400" y="16910"/>
                  <a:pt x="5400" y="17182"/>
                </a:cubicBezTo>
                <a:cubicBezTo>
                  <a:pt x="5400" y="17453"/>
                  <a:pt x="5642" y="17673"/>
                  <a:pt x="5940" y="17673"/>
                </a:cubicBezTo>
                <a:cubicBezTo>
                  <a:pt x="6238" y="17673"/>
                  <a:pt x="6480" y="17453"/>
                  <a:pt x="6480" y="17182"/>
                </a:cubicBezTo>
                <a:cubicBezTo>
                  <a:pt x="6480" y="16910"/>
                  <a:pt x="6238" y="16691"/>
                  <a:pt x="5940" y="1669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20" name="Shape 2755"/>
          <p:cNvSpPr/>
          <p:nvPr/>
        </p:nvSpPr>
        <p:spPr>
          <a:xfrm>
            <a:off x="9974791" y="3829142"/>
            <a:ext cx="228541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400" y="4909"/>
                </a:moveTo>
                <a:lnTo>
                  <a:pt x="19200" y="4909"/>
                </a:lnTo>
                <a:lnTo>
                  <a:pt x="19200" y="2945"/>
                </a:lnTo>
                <a:cubicBezTo>
                  <a:pt x="19200" y="2674"/>
                  <a:pt x="18932" y="2455"/>
                  <a:pt x="18600" y="2455"/>
                </a:cubicBezTo>
                <a:cubicBezTo>
                  <a:pt x="18268" y="2455"/>
                  <a:pt x="18000" y="2674"/>
                  <a:pt x="18000" y="2945"/>
                </a:cubicBezTo>
                <a:lnTo>
                  <a:pt x="18000" y="4909"/>
                </a:lnTo>
                <a:lnTo>
                  <a:pt x="16800" y="4909"/>
                </a:lnTo>
                <a:lnTo>
                  <a:pt x="16800" y="2945"/>
                </a:lnTo>
                <a:cubicBezTo>
                  <a:pt x="16800" y="2674"/>
                  <a:pt x="16532" y="2455"/>
                  <a:pt x="16200" y="2455"/>
                </a:cubicBezTo>
                <a:cubicBezTo>
                  <a:pt x="15868" y="2455"/>
                  <a:pt x="15600" y="2674"/>
                  <a:pt x="15600" y="2945"/>
                </a:cubicBezTo>
                <a:lnTo>
                  <a:pt x="15600" y="4909"/>
                </a:lnTo>
                <a:lnTo>
                  <a:pt x="14400" y="4909"/>
                </a:lnTo>
                <a:lnTo>
                  <a:pt x="14400" y="2455"/>
                </a:lnTo>
                <a:cubicBezTo>
                  <a:pt x="14400" y="2183"/>
                  <a:pt x="14132" y="1964"/>
                  <a:pt x="13800" y="1964"/>
                </a:cubicBezTo>
                <a:cubicBezTo>
                  <a:pt x="13468" y="1964"/>
                  <a:pt x="13200" y="2183"/>
                  <a:pt x="13200" y="2455"/>
                </a:cubicBezTo>
                <a:lnTo>
                  <a:pt x="13200" y="4909"/>
                </a:lnTo>
                <a:lnTo>
                  <a:pt x="12000" y="4909"/>
                </a:lnTo>
                <a:lnTo>
                  <a:pt x="12000" y="2945"/>
                </a:lnTo>
                <a:cubicBezTo>
                  <a:pt x="12000" y="2674"/>
                  <a:pt x="11732" y="2455"/>
                  <a:pt x="11400" y="2455"/>
                </a:cubicBezTo>
                <a:cubicBezTo>
                  <a:pt x="11068" y="2455"/>
                  <a:pt x="10800" y="2674"/>
                  <a:pt x="10800" y="2945"/>
                </a:cubicBezTo>
                <a:lnTo>
                  <a:pt x="10800" y="4909"/>
                </a:lnTo>
                <a:lnTo>
                  <a:pt x="9600" y="4909"/>
                </a:lnTo>
                <a:lnTo>
                  <a:pt x="9600" y="2455"/>
                </a:lnTo>
                <a:cubicBezTo>
                  <a:pt x="9600" y="2183"/>
                  <a:pt x="9332" y="1964"/>
                  <a:pt x="9000" y="1964"/>
                </a:cubicBezTo>
                <a:cubicBezTo>
                  <a:pt x="8668" y="1964"/>
                  <a:pt x="8400" y="2183"/>
                  <a:pt x="8400" y="2455"/>
                </a:cubicBezTo>
                <a:lnTo>
                  <a:pt x="8400" y="4909"/>
                </a:lnTo>
                <a:lnTo>
                  <a:pt x="6000" y="4909"/>
                </a:lnTo>
                <a:lnTo>
                  <a:pt x="6000" y="2945"/>
                </a:lnTo>
                <a:cubicBezTo>
                  <a:pt x="6000" y="2674"/>
                  <a:pt x="5732" y="2455"/>
                  <a:pt x="5400" y="2455"/>
                </a:cubicBezTo>
                <a:cubicBezTo>
                  <a:pt x="5068" y="2455"/>
                  <a:pt x="4800" y="2674"/>
                  <a:pt x="4800" y="2945"/>
                </a:cubicBezTo>
                <a:lnTo>
                  <a:pt x="4800" y="4909"/>
                </a:lnTo>
                <a:lnTo>
                  <a:pt x="3600" y="4909"/>
                </a:lnTo>
                <a:lnTo>
                  <a:pt x="3600" y="2455"/>
                </a:lnTo>
                <a:cubicBezTo>
                  <a:pt x="3600" y="2183"/>
                  <a:pt x="3332" y="1964"/>
                  <a:pt x="3000" y="1964"/>
                </a:cubicBezTo>
                <a:cubicBezTo>
                  <a:pt x="2668" y="1964"/>
                  <a:pt x="2400" y="2183"/>
                  <a:pt x="2400" y="2455"/>
                </a:cubicBezTo>
                <a:lnTo>
                  <a:pt x="2400" y="4909"/>
                </a:lnTo>
                <a:lnTo>
                  <a:pt x="1200" y="4909"/>
                </a:lnTo>
                <a:lnTo>
                  <a:pt x="1200" y="982"/>
                </a:lnTo>
                <a:lnTo>
                  <a:pt x="20400" y="982"/>
                </a:lnTo>
                <a:cubicBezTo>
                  <a:pt x="20400" y="982"/>
                  <a:pt x="20400" y="4909"/>
                  <a:pt x="20400" y="4909"/>
                </a:cubicBezTo>
                <a:close/>
                <a:moveTo>
                  <a:pt x="20400" y="10309"/>
                </a:moveTo>
                <a:lnTo>
                  <a:pt x="19200" y="10309"/>
                </a:lnTo>
                <a:lnTo>
                  <a:pt x="19200" y="7855"/>
                </a:lnTo>
                <a:cubicBezTo>
                  <a:pt x="19200" y="7583"/>
                  <a:pt x="18932" y="7364"/>
                  <a:pt x="18600" y="7364"/>
                </a:cubicBezTo>
                <a:cubicBezTo>
                  <a:pt x="18268" y="7364"/>
                  <a:pt x="18000" y="7583"/>
                  <a:pt x="18000" y="7855"/>
                </a:cubicBezTo>
                <a:lnTo>
                  <a:pt x="18000" y="10309"/>
                </a:lnTo>
                <a:lnTo>
                  <a:pt x="16800" y="10309"/>
                </a:lnTo>
                <a:lnTo>
                  <a:pt x="16800" y="7364"/>
                </a:lnTo>
                <a:cubicBezTo>
                  <a:pt x="16800" y="7092"/>
                  <a:pt x="16532" y="6873"/>
                  <a:pt x="16200" y="6873"/>
                </a:cubicBezTo>
                <a:cubicBezTo>
                  <a:pt x="15868" y="6873"/>
                  <a:pt x="15600" y="7092"/>
                  <a:pt x="15600" y="7364"/>
                </a:cubicBezTo>
                <a:lnTo>
                  <a:pt x="15600" y="10309"/>
                </a:lnTo>
                <a:lnTo>
                  <a:pt x="14400" y="10309"/>
                </a:lnTo>
                <a:lnTo>
                  <a:pt x="14400" y="7855"/>
                </a:lnTo>
                <a:cubicBezTo>
                  <a:pt x="14400" y="7583"/>
                  <a:pt x="14132" y="7364"/>
                  <a:pt x="13800" y="7364"/>
                </a:cubicBezTo>
                <a:cubicBezTo>
                  <a:pt x="13468" y="7364"/>
                  <a:pt x="13200" y="7583"/>
                  <a:pt x="13200" y="7855"/>
                </a:cubicBezTo>
                <a:lnTo>
                  <a:pt x="13200" y="10309"/>
                </a:lnTo>
                <a:lnTo>
                  <a:pt x="12000" y="10309"/>
                </a:lnTo>
                <a:lnTo>
                  <a:pt x="12000" y="7364"/>
                </a:lnTo>
                <a:cubicBezTo>
                  <a:pt x="12000" y="7092"/>
                  <a:pt x="11732" y="6873"/>
                  <a:pt x="11400" y="6873"/>
                </a:cubicBezTo>
                <a:cubicBezTo>
                  <a:pt x="11068" y="6873"/>
                  <a:pt x="10800" y="7092"/>
                  <a:pt x="10800" y="7364"/>
                </a:cubicBezTo>
                <a:lnTo>
                  <a:pt x="10800" y="10309"/>
                </a:lnTo>
                <a:lnTo>
                  <a:pt x="8400" y="10309"/>
                </a:lnTo>
                <a:lnTo>
                  <a:pt x="8400" y="7855"/>
                </a:lnTo>
                <a:cubicBezTo>
                  <a:pt x="8400" y="7583"/>
                  <a:pt x="8132" y="7364"/>
                  <a:pt x="7800" y="7364"/>
                </a:cubicBezTo>
                <a:cubicBezTo>
                  <a:pt x="7468" y="7364"/>
                  <a:pt x="7200" y="7583"/>
                  <a:pt x="7200" y="7855"/>
                </a:cubicBezTo>
                <a:lnTo>
                  <a:pt x="7200" y="10309"/>
                </a:lnTo>
                <a:lnTo>
                  <a:pt x="6000" y="10309"/>
                </a:lnTo>
                <a:lnTo>
                  <a:pt x="6000" y="7855"/>
                </a:lnTo>
                <a:cubicBezTo>
                  <a:pt x="6000" y="7583"/>
                  <a:pt x="5732" y="7364"/>
                  <a:pt x="5400" y="7364"/>
                </a:cubicBezTo>
                <a:cubicBezTo>
                  <a:pt x="5068" y="7364"/>
                  <a:pt x="4800" y="7583"/>
                  <a:pt x="4800" y="7855"/>
                </a:cubicBezTo>
                <a:lnTo>
                  <a:pt x="4800" y="10309"/>
                </a:lnTo>
                <a:lnTo>
                  <a:pt x="3600" y="10309"/>
                </a:lnTo>
                <a:lnTo>
                  <a:pt x="3600" y="7364"/>
                </a:lnTo>
                <a:cubicBezTo>
                  <a:pt x="3600" y="7092"/>
                  <a:pt x="3332" y="6873"/>
                  <a:pt x="3000" y="6873"/>
                </a:cubicBezTo>
                <a:cubicBezTo>
                  <a:pt x="2668" y="6873"/>
                  <a:pt x="2400" y="7092"/>
                  <a:pt x="2400" y="7364"/>
                </a:cubicBezTo>
                <a:lnTo>
                  <a:pt x="2400" y="10309"/>
                </a:lnTo>
                <a:lnTo>
                  <a:pt x="1200" y="10309"/>
                </a:lnTo>
                <a:lnTo>
                  <a:pt x="1200" y="5891"/>
                </a:lnTo>
                <a:lnTo>
                  <a:pt x="20400" y="5891"/>
                </a:lnTo>
                <a:cubicBezTo>
                  <a:pt x="20400" y="5891"/>
                  <a:pt x="20400" y="10309"/>
                  <a:pt x="20400" y="10309"/>
                </a:cubicBezTo>
                <a:close/>
                <a:moveTo>
                  <a:pt x="20400" y="15709"/>
                </a:moveTo>
                <a:lnTo>
                  <a:pt x="19200" y="15709"/>
                </a:lnTo>
                <a:lnTo>
                  <a:pt x="19200" y="13255"/>
                </a:lnTo>
                <a:cubicBezTo>
                  <a:pt x="19200" y="12983"/>
                  <a:pt x="18932" y="12764"/>
                  <a:pt x="18600" y="12764"/>
                </a:cubicBezTo>
                <a:cubicBezTo>
                  <a:pt x="18268" y="12764"/>
                  <a:pt x="18000" y="12983"/>
                  <a:pt x="18000" y="13255"/>
                </a:cubicBezTo>
                <a:lnTo>
                  <a:pt x="18000" y="15709"/>
                </a:lnTo>
                <a:lnTo>
                  <a:pt x="16800" y="15709"/>
                </a:lnTo>
                <a:lnTo>
                  <a:pt x="16800" y="13255"/>
                </a:lnTo>
                <a:cubicBezTo>
                  <a:pt x="16800" y="12983"/>
                  <a:pt x="16532" y="12764"/>
                  <a:pt x="16200" y="12764"/>
                </a:cubicBezTo>
                <a:cubicBezTo>
                  <a:pt x="15868" y="12764"/>
                  <a:pt x="15600" y="12983"/>
                  <a:pt x="15600" y="13255"/>
                </a:cubicBezTo>
                <a:lnTo>
                  <a:pt x="15600" y="15709"/>
                </a:lnTo>
                <a:lnTo>
                  <a:pt x="13200" y="15709"/>
                </a:lnTo>
                <a:lnTo>
                  <a:pt x="13200" y="13745"/>
                </a:lnTo>
                <a:cubicBezTo>
                  <a:pt x="13200" y="13474"/>
                  <a:pt x="12932" y="13255"/>
                  <a:pt x="12600" y="13255"/>
                </a:cubicBezTo>
                <a:cubicBezTo>
                  <a:pt x="12268" y="13255"/>
                  <a:pt x="12000" y="13474"/>
                  <a:pt x="12000" y="13745"/>
                </a:cubicBezTo>
                <a:lnTo>
                  <a:pt x="12000" y="15709"/>
                </a:lnTo>
                <a:lnTo>
                  <a:pt x="10800" y="15709"/>
                </a:lnTo>
                <a:lnTo>
                  <a:pt x="10800" y="13745"/>
                </a:lnTo>
                <a:cubicBezTo>
                  <a:pt x="10800" y="13474"/>
                  <a:pt x="10532" y="13255"/>
                  <a:pt x="10200" y="13255"/>
                </a:cubicBezTo>
                <a:cubicBezTo>
                  <a:pt x="9868" y="13255"/>
                  <a:pt x="9600" y="13474"/>
                  <a:pt x="9600" y="13745"/>
                </a:cubicBezTo>
                <a:lnTo>
                  <a:pt x="9600" y="15709"/>
                </a:lnTo>
                <a:lnTo>
                  <a:pt x="8400" y="15709"/>
                </a:lnTo>
                <a:lnTo>
                  <a:pt x="8400" y="13255"/>
                </a:lnTo>
                <a:cubicBezTo>
                  <a:pt x="8400" y="12983"/>
                  <a:pt x="8132" y="12764"/>
                  <a:pt x="7800" y="12764"/>
                </a:cubicBezTo>
                <a:cubicBezTo>
                  <a:pt x="7468" y="12764"/>
                  <a:pt x="7200" y="12983"/>
                  <a:pt x="7200" y="13255"/>
                </a:cubicBezTo>
                <a:lnTo>
                  <a:pt x="7200" y="15709"/>
                </a:lnTo>
                <a:lnTo>
                  <a:pt x="6000" y="15709"/>
                </a:lnTo>
                <a:lnTo>
                  <a:pt x="6000" y="13745"/>
                </a:lnTo>
                <a:cubicBezTo>
                  <a:pt x="6000" y="13474"/>
                  <a:pt x="5732" y="13255"/>
                  <a:pt x="5400" y="13255"/>
                </a:cubicBezTo>
                <a:cubicBezTo>
                  <a:pt x="5068" y="13255"/>
                  <a:pt x="4800" y="13474"/>
                  <a:pt x="4800" y="13745"/>
                </a:cubicBezTo>
                <a:lnTo>
                  <a:pt x="4800" y="15709"/>
                </a:lnTo>
                <a:lnTo>
                  <a:pt x="1200" y="15709"/>
                </a:lnTo>
                <a:lnTo>
                  <a:pt x="1200" y="11291"/>
                </a:lnTo>
                <a:lnTo>
                  <a:pt x="20400" y="11291"/>
                </a:lnTo>
                <a:cubicBezTo>
                  <a:pt x="20400" y="11291"/>
                  <a:pt x="20400" y="15709"/>
                  <a:pt x="20400" y="15709"/>
                </a:cubicBezTo>
                <a:close/>
                <a:moveTo>
                  <a:pt x="20400" y="20618"/>
                </a:moveTo>
                <a:lnTo>
                  <a:pt x="19200" y="20618"/>
                </a:lnTo>
                <a:lnTo>
                  <a:pt x="19200" y="18655"/>
                </a:lnTo>
                <a:cubicBezTo>
                  <a:pt x="19200" y="18383"/>
                  <a:pt x="18932" y="18164"/>
                  <a:pt x="18600" y="18164"/>
                </a:cubicBezTo>
                <a:cubicBezTo>
                  <a:pt x="18268" y="18164"/>
                  <a:pt x="18000" y="18383"/>
                  <a:pt x="18000" y="18655"/>
                </a:cubicBezTo>
                <a:lnTo>
                  <a:pt x="18000" y="20618"/>
                </a:lnTo>
                <a:lnTo>
                  <a:pt x="16800" y="20618"/>
                </a:lnTo>
                <a:lnTo>
                  <a:pt x="16800" y="18655"/>
                </a:lnTo>
                <a:cubicBezTo>
                  <a:pt x="16800" y="18383"/>
                  <a:pt x="16532" y="18164"/>
                  <a:pt x="16200" y="18164"/>
                </a:cubicBezTo>
                <a:cubicBezTo>
                  <a:pt x="15868" y="18164"/>
                  <a:pt x="15600" y="18383"/>
                  <a:pt x="15600" y="18655"/>
                </a:cubicBezTo>
                <a:lnTo>
                  <a:pt x="15600" y="20618"/>
                </a:lnTo>
                <a:lnTo>
                  <a:pt x="14400" y="20618"/>
                </a:lnTo>
                <a:lnTo>
                  <a:pt x="14400" y="18164"/>
                </a:lnTo>
                <a:cubicBezTo>
                  <a:pt x="14400" y="17892"/>
                  <a:pt x="14132" y="17673"/>
                  <a:pt x="13800" y="17673"/>
                </a:cubicBezTo>
                <a:cubicBezTo>
                  <a:pt x="13468" y="17673"/>
                  <a:pt x="13200" y="17892"/>
                  <a:pt x="13200" y="18164"/>
                </a:cubicBezTo>
                <a:lnTo>
                  <a:pt x="13200" y="20618"/>
                </a:lnTo>
                <a:lnTo>
                  <a:pt x="10800" y="20618"/>
                </a:lnTo>
                <a:lnTo>
                  <a:pt x="10800" y="18164"/>
                </a:lnTo>
                <a:cubicBezTo>
                  <a:pt x="10800" y="17892"/>
                  <a:pt x="10532" y="17673"/>
                  <a:pt x="10200" y="17673"/>
                </a:cubicBezTo>
                <a:cubicBezTo>
                  <a:pt x="9868" y="17673"/>
                  <a:pt x="9600" y="17892"/>
                  <a:pt x="9600" y="18164"/>
                </a:cubicBezTo>
                <a:lnTo>
                  <a:pt x="9600" y="20618"/>
                </a:lnTo>
                <a:lnTo>
                  <a:pt x="8400" y="20618"/>
                </a:lnTo>
                <a:lnTo>
                  <a:pt x="8400" y="18655"/>
                </a:lnTo>
                <a:cubicBezTo>
                  <a:pt x="8400" y="18383"/>
                  <a:pt x="8132" y="18164"/>
                  <a:pt x="7800" y="18164"/>
                </a:cubicBezTo>
                <a:cubicBezTo>
                  <a:pt x="7468" y="18164"/>
                  <a:pt x="7200" y="18383"/>
                  <a:pt x="7200" y="18655"/>
                </a:cubicBezTo>
                <a:lnTo>
                  <a:pt x="7200" y="20618"/>
                </a:lnTo>
                <a:lnTo>
                  <a:pt x="6000" y="20618"/>
                </a:lnTo>
                <a:lnTo>
                  <a:pt x="6000" y="18164"/>
                </a:lnTo>
                <a:cubicBezTo>
                  <a:pt x="6000" y="17892"/>
                  <a:pt x="5732" y="17673"/>
                  <a:pt x="5400" y="17673"/>
                </a:cubicBezTo>
                <a:cubicBezTo>
                  <a:pt x="5068" y="17673"/>
                  <a:pt x="4800" y="17892"/>
                  <a:pt x="4800" y="18164"/>
                </a:cubicBezTo>
                <a:lnTo>
                  <a:pt x="4800" y="20618"/>
                </a:lnTo>
                <a:lnTo>
                  <a:pt x="3600" y="20618"/>
                </a:lnTo>
                <a:lnTo>
                  <a:pt x="3600" y="18655"/>
                </a:lnTo>
                <a:cubicBezTo>
                  <a:pt x="3600" y="18383"/>
                  <a:pt x="3332" y="18164"/>
                  <a:pt x="3000" y="18164"/>
                </a:cubicBezTo>
                <a:cubicBezTo>
                  <a:pt x="2668" y="18164"/>
                  <a:pt x="2400" y="18383"/>
                  <a:pt x="2400" y="18655"/>
                </a:cubicBezTo>
                <a:lnTo>
                  <a:pt x="2400" y="20618"/>
                </a:lnTo>
                <a:lnTo>
                  <a:pt x="1200" y="20618"/>
                </a:lnTo>
                <a:lnTo>
                  <a:pt x="1200" y="16691"/>
                </a:lnTo>
                <a:lnTo>
                  <a:pt x="20400" y="16691"/>
                </a:lnTo>
                <a:cubicBezTo>
                  <a:pt x="20400" y="16691"/>
                  <a:pt x="20400" y="20618"/>
                  <a:pt x="20400" y="20618"/>
                </a:cubicBezTo>
                <a:close/>
                <a:moveTo>
                  <a:pt x="20400" y="0"/>
                </a:moveTo>
                <a:lnTo>
                  <a:pt x="1200" y="0"/>
                </a:lnTo>
                <a:cubicBezTo>
                  <a:pt x="537" y="0"/>
                  <a:pt x="0" y="440"/>
                  <a:pt x="0" y="982"/>
                </a:cubicBezTo>
                <a:lnTo>
                  <a:pt x="0" y="20618"/>
                </a:lnTo>
                <a:cubicBezTo>
                  <a:pt x="0" y="21160"/>
                  <a:pt x="537" y="21600"/>
                  <a:pt x="1200" y="21600"/>
                </a:cubicBezTo>
                <a:lnTo>
                  <a:pt x="20400" y="21600"/>
                </a:lnTo>
                <a:cubicBezTo>
                  <a:pt x="21062" y="21600"/>
                  <a:pt x="21600" y="21160"/>
                  <a:pt x="21600" y="20618"/>
                </a:cubicBezTo>
                <a:lnTo>
                  <a:pt x="21600" y="982"/>
                </a:lnTo>
                <a:cubicBezTo>
                  <a:pt x="21600" y="440"/>
                  <a:pt x="21062" y="0"/>
                  <a:pt x="2040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21" name="Shape 2756"/>
          <p:cNvSpPr/>
          <p:nvPr/>
        </p:nvSpPr>
        <p:spPr>
          <a:xfrm>
            <a:off x="10482659" y="3905322"/>
            <a:ext cx="279328" cy="1269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900" y="19440"/>
                </a:moveTo>
                <a:cubicBezTo>
                  <a:pt x="17951" y="19440"/>
                  <a:pt x="17182" y="17747"/>
                  <a:pt x="17182" y="15660"/>
                </a:cubicBezTo>
                <a:cubicBezTo>
                  <a:pt x="17182" y="14601"/>
                  <a:pt x="17381" y="13647"/>
                  <a:pt x="17700" y="12960"/>
                </a:cubicBezTo>
                <a:lnTo>
                  <a:pt x="3900" y="12960"/>
                </a:lnTo>
                <a:cubicBezTo>
                  <a:pt x="4219" y="13647"/>
                  <a:pt x="4418" y="14601"/>
                  <a:pt x="4418" y="15660"/>
                </a:cubicBezTo>
                <a:cubicBezTo>
                  <a:pt x="4418" y="17747"/>
                  <a:pt x="3649" y="19440"/>
                  <a:pt x="2700" y="19440"/>
                </a:cubicBezTo>
                <a:cubicBezTo>
                  <a:pt x="1751" y="19440"/>
                  <a:pt x="982" y="17747"/>
                  <a:pt x="982" y="15660"/>
                </a:cubicBezTo>
                <a:cubicBezTo>
                  <a:pt x="982" y="13757"/>
                  <a:pt x="1623" y="12199"/>
                  <a:pt x="2455" y="11935"/>
                </a:cubicBezTo>
                <a:lnTo>
                  <a:pt x="2455" y="11880"/>
                </a:lnTo>
                <a:cubicBezTo>
                  <a:pt x="2726" y="11880"/>
                  <a:pt x="2945" y="11397"/>
                  <a:pt x="2945" y="10800"/>
                </a:cubicBezTo>
                <a:cubicBezTo>
                  <a:pt x="2945" y="10203"/>
                  <a:pt x="2726" y="9720"/>
                  <a:pt x="2455" y="9720"/>
                </a:cubicBezTo>
                <a:lnTo>
                  <a:pt x="2455" y="9665"/>
                </a:lnTo>
                <a:cubicBezTo>
                  <a:pt x="1623" y="9401"/>
                  <a:pt x="982" y="7843"/>
                  <a:pt x="982" y="5940"/>
                </a:cubicBezTo>
                <a:cubicBezTo>
                  <a:pt x="982" y="3852"/>
                  <a:pt x="1751" y="2160"/>
                  <a:pt x="2700" y="2160"/>
                </a:cubicBezTo>
                <a:cubicBezTo>
                  <a:pt x="3649" y="2160"/>
                  <a:pt x="4418" y="3852"/>
                  <a:pt x="4418" y="5940"/>
                </a:cubicBezTo>
                <a:cubicBezTo>
                  <a:pt x="4418" y="6999"/>
                  <a:pt x="4219" y="7954"/>
                  <a:pt x="3900" y="8640"/>
                </a:cubicBezTo>
                <a:lnTo>
                  <a:pt x="17700" y="8640"/>
                </a:lnTo>
                <a:cubicBezTo>
                  <a:pt x="17381" y="7954"/>
                  <a:pt x="17182" y="6999"/>
                  <a:pt x="17182" y="5940"/>
                </a:cubicBezTo>
                <a:cubicBezTo>
                  <a:pt x="17182" y="3852"/>
                  <a:pt x="17951" y="2160"/>
                  <a:pt x="18900" y="2160"/>
                </a:cubicBezTo>
                <a:cubicBezTo>
                  <a:pt x="19849" y="2160"/>
                  <a:pt x="20618" y="3852"/>
                  <a:pt x="20618" y="5940"/>
                </a:cubicBezTo>
                <a:cubicBezTo>
                  <a:pt x="20618" y="7843"/>
                  <a:pt x="19977" y="9401"/>
                  <a:pt x="19145" y="9665"/>
                </a:cubicBezTo>
                <a:lnTo>
                  <a:pt x="19145" y="9720"/>
                </a:lnTo>
                <a:cubicBezTo>
                  <a:pt x="18874" y="9720"/>
                  <a:pt x="18655" y="10203"/>
                  <a:pt x="18655" y="10800"/>
                </a:cubicBezTo>
                <a:cubicBezTo>
                  <a:pt x="18655" y="11397"/>
                  <a:pt x="18874" y="11880"/>
                  <a:pt x="19145" y="11880"/>
                </a:cubicBezTo>
                <a:lnTo>
                  <a:pt x="19145" y="11935"/>
                </a:lnTo>
                <a:cubicBezTo>
                  <a:pt x="19977" y="12199"/>
                  <a:pt x="20618" y="13757"/>
                  <a:pt x="20618" y="15660"/>
                </a:cubicBezTo>
                <a:cubicBezTo>
                  <a:pt x="20618" y="17747"/>
                  <a:pt x="19849" y="19440"/>
                  <a:pt x="18900" y="19440"/>
                </a:cubicBezTo>
                <a:moveTo>
                  <a:pt x="20449" y="10800"/>
                </a:moveTo>
                <a:cubicBezTo>
                  <a:pt x="21145" y="9725"/>
                  <a:pt x="21600" y="7950"/>
                  <a:pt x="21600" y="5940"/>
                </a:cubicBezTo>
                <a:cubicBezTo>
                  <a:pt x="21600" y="2660"/>
                  <a:pt x="20391" y="0"/>
                  <a:pt x="18900" y="0"/>
                </a:cubicBezTo>
                <a:cubicBezTo>
                  <a:pt x="17409" y="0"/>
                  <a:pt x="16200" y="2660"/>
                  <a:pt x="16200" y="5940"/>
                </a:cubicBezTo>
                <a:cubicBezTo>
                  <a:pt x="16200" y="6124"/>
                  <a:pt x="16208" y="6301"/>
                  <a:pt x="16215" y="6480"/>
                </a:cubicBezTo>
                <a:lnTo>
                  <a:pt x="5385" y="6480"/>
                </a:lnTo>
                <a:cubicBezTo>
                  <a:pt x="5392" y="6301"/>
                  <a:pt x="5400" y="6124"/>
                  <a:pt x="5400" y="5940"/>
                </a:cubicBezTo>
                <a:cubicBezTo>
                  <a:pt x="5400" y="2660"/>
                  <a:pt x="4191" y="0"/>
                  <a:pt x="2700" y="0"/>
                </a:cubicBezTo>
                <a:cubicBezTo>
                  <a:pt x="1209" y="0"/>
                  <a:pt x="0" y="2660"/>
                  <a:pt x="0" y="5940"/>
                </a:cubicBezTo>
                <a:cubicBezTo>
                  <a:pt x="0" y="7950"/>
                  <a:pt x="455" y="9725"/>
                  <a:pt x="1151" y="10800"/>
                </a:cubicBezTo>
                <a:cubicBezTo>
                  <a:pt x="455" y="11875"/>
                  <a:pt x="0" y="13649"/>
                  <a:pt x="0" y="15660"/>
                </a:cubicBezTo>
                <a:cubicBezTo>
                  <a:pt x="0" y="18940"/>
                  <a:pt x="1209" y="21600"/>
                  <a:pt x="2700" y="21600"/>
                </a:cubicBezTo>
                <a:cubicBezTo>
                  <a:pt x="4191" y="21600"/>
                  <a:pt x="5400" y="18940"/>
                  <a:pt x="5400" y="15660"/>
                </a:cubicBezTo>
                <a:cubicBezTo>
                  <a:pt x="5400" y="15476"/>
                  <a:pt x="5392" y="15298"/>
                  <a:pt x="5385" y="15120"/>
                </a:cubicBezTo>
                <a:lnTo>
                  <a:pt x="16215" y="15120"/>
                </a:lnTo>
                <a:cubicBezTo>
                  <a:pt x="16208" y="15298"/>
                  <a:pt x="16200" y="15476"/>
                  <a:pt x="16200" y="15660"/>
                </a:cubicBezTo>
                <a:cubicBezTo>
                  <a:pt x="16200" y="18940"/>
                  <a:pt x="17409" y="21600"/>
                  <a:pt x="18900" y="21600"/>
                </a:cubicBezTo>
                <a:cubicBezTo>
                  <a:pt x="20391" y="21600"/>
                  <a:pt x="21600" y="18940"/>
                  <a:pt x="21600" y="15660"/>
                </a:cubicBezTo>
                <a:cubicBezTo>
                  <a:pt x="21600" y="13649"/>
                  <a:pt x="21145" y="11875"/>
                  <a:pt x="20449" y="108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22" name="Shape 2757"/>
          <p:cNvSpPr/>
          <p:nvPr/>
        </p:nvSpPr>
        <p:spPr>
          <a:xfrm>
            <a:off x="11015919" y="3829142"/>
            <a:ext cx="279399" cy="2794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84" h="21085" extrusionOk="0">
                <a:moveTo>
                  <a:pt x="6690" y="19632"/>
                </a:moveTo>
                <a:cubicBezTo>
                  <a:pt x="6035" y="20288"/>
                  <a:pt x="4973" y="20288"/>
                  <a:pt x="4318" y="19632"/>
                </a:cubicBezTo>
                <a:cubicBezTo>
                  <a:pt x="3731" y="19043"/>
                  <a:pt x="3675" y="18127"/>
                  <a:pt x="4141" y="17471"/>
                </a:cubicBezTo>
                <a:lnTo>
                  <a:pt x="4127" y="17458"/>
                </a:lnTo>
                <a:cubicBezTo>
                  <a:pt x="4237" y="17311"/>
                  <a:pt x="4231" y="17106"/>
                  <a:pt x="4096" y="16973"/>
                </a:cubicBezTo>
                <a:cubicBezTo>
                  <a:pt x="3963" y="16842"/>
                  <a:pt x="3758" y="16835"/>
                  <a:pt x="3610" y="16939"/>
                </a:cubicBezTo>
                <a:lnTo>
                  <a:pt x="3601" y="16931"/>
                </a:lnTo>
                <a:cubicBezTo>
                  <a:pt x="2946" y="17395"/>
                  <a:pt x="2036" y="17338"/>
                  <a:pt x="1449" y="16752"/>
                </a:cubicBezTo>
                <a:cubicBezTo>
                  <a:pt x="794" y="16097"/>
                  <a:pt x="794" y="15035"/>
                  <a:pt x="1449" y="14381"/>
                </a:cubicBezTo>
                <a:cubicBezTo>
                  <a:pt x="2104" y="13726"/>
                  <a:pt x="3166" y="13726"/>
                  <a:pt x="3821" y="14381"/>
                </a:cubicBezTo>
                <a:cubicBezTo>
                  <a:pt x="4110" y="14670"/>
                  <a:pt x="4264" y="15040"/>
                  <a:pt x="4297" y="15418"/>
                </a:cubicBezTo>
                <a:lnTo>
                  <a:pt x="9862" y="9852"/>
                </a:lnTo>
                <a:lnTo>
                  <a:pt x="15417" y="4298"/>
                </a:lnTo>
                <a:cubicBezTo>
                  <a:pt x="15038" y="4264"/>
                  <a:pt x="14669" y="4111"/>
                  <a:pt x="14380" y="3821"/>
                </a:cubicBezTo>
                <a:cubicBezTo>
                  <a:pt x="13725" y="3166"/>
                  <a:pt x="13725" y="2105"/>
                  <a:pt x="14380" y="1450"/>
                </a:cubicBezTo>
                <a:cubicBezTo>
                  <a:pt x="15034" y="795"/>
                  <a:pt x="16096" y="795"/>
                  <a:pt x="16751" y="1450"/>
                </a:cubicBezTo>
                <a:cubicBezTo>
                  <a:pt x="17332" y="2031"/>
                  <a:pt x="17394" y="2932"/>
                  <a:pt x="16943" y="3585"/>
                </a:cubicBezTo>
                <a:lnTo>
                  <a:pt x="16949" y="3592"/>
                </a:lnTo>
                <a:cubicBezTo>
                  <a:pt x="16829" y="3738"/>
                  <a:pt x="16832" y="3953"/>
                  <a:pt x="16971" y="4089"/>
                </a:cubicBezTo>
                <a:cubicBezTo>
                  <a:pt x="17109" y="4225"/>
                  <a:pt x="17323" y="4230"/>
                  <a:pt x="17473" y="4114"/>
                </a:cubicBezTo>
                <a:lnTo>
                  <a:pt x="17487" y="4129"/>
                </a:lnTo>
                <a:cubicBezTo>
                  <a:pt x="18142" y="3675"/>
                  <a:pt x="19047" y="3737"/>
                  <a:pt x="19631" y="4319"/>
                </a:cubicBezTo>
                <a:cubicBezTo>
                  <a:pt x="20287" y="4974"/>
                  <a:pt x="20287" y="6036"/>
                  <a:pt x="19631" y="6691"/>
                </a:cubicBezTo>
                <a:cubicBezTo>
                  <a:pt x="18974" y="7346"/>
                  <a:pt x="17909" y="7346"/>
                  <a:pt x="17253" y="6691"/>
                </a:cubicBezTo>
                <a:cubicBezTo>
                  <a:pt x="16962" y="6400"/>
                  <a:pt x="16807" y="6029"/>
                  <a:pt x="16775" y="5650"/>
                </a:cubicBezTo>
                <a:lnTo>
                  <a:pt x="5650" y="16775"/>
                </a:lnTo>
                <a:cubicBezTo>
                  <a:pt x="6029" y="16808"/>
                  <a:pt x="6400" y="16963"/>
                  <a:pt x="6690" y="17254"/>
                </a:cubicBezTo>
                <a:cubicBezTo>
                  <a:pt x="7344" y="17910"/>
                  <a:pt x="7344" y="18975"/>
                  <a:pt x="6690" y="19632"/>
                </a:cubicBezTo>
                <a:moveTo>
                  <a:pt x="7277" y="16503"/>
                </a:moveTo>
                <a:lnTo>
                  <a:pt x="16501" y="7278"/>
                </a:lnTo>
                <a:cubicBezTo>
                  <a:pt x="16528" y="7307"/>
                  <a:pt x="16545" y="7340"/>
                  <a:pt x="16573" y="7368"/>
                </a:cubicBezTo>
                <a:cubicBezTo>
                  <a:pt x="17605" y="8397"/>
                  <a:pt x="19278" y="8397"/>
                  <a:pt x="20310" y="7368"/>
                </a:cubicBezTo>
                <a:cubicBezTo>
                  <a:pt x="21342" y="6339"/>
                  <a:pt x="21342" y="4671"/>
                  <a:pt x="20310" y="3641"/>
                </a:cubicBezTo>
                <a:cubicBezTo>
                  <a:pt x="19726" y="3059"/>
                  <a:pt x="18937" y="2818"/>
                  <a:pt x="18175" y="2895"/>
                </a:cubicBezTo>
                <a:cubicBezTo>
                  <a:pt x="18250" y="2137"/>
                  <a:pt x="18009" y="1353"/>
                  <a:pt x="17428" y="772"/>
                </a:cubicBezTo>
                <a:cubicBezTo>
                  <a:pt x="16399" y="-257"/>
                  <a:pt x="14731" y="-257"/>
                  <a:pt x="13702" y="772"/>
                </a:cubicBezTo>
                <a:cubicBezTo>
                  <a:pt x="12673" y="1802"/>
                  <a:pt x="12673" y="3470"/>
                  <a:pt x="13702" y="4498"/>
                </a:cubicBezTo>
                <a:cubicBezTo>
                  <a:pt x="13729" y="4526"/>
                  <a:pt x="13763" y="4543"/>
                  <a:pt x="13791" y="4569"/>
                </a:cubicBezTo>
                <a:lnTo>
                  <a:pt x="4568" y="13791"/>
                </a:lnTo>
                <a:cubicBezTo>
                  <a:pt x="4542" y="13763"/>
                  <a:pt x="4526" y="13730"/>
                  <a:pt x="4498" y="13703"/>
                </a:cubicBezTo>
                <a:cubicBezTo>
                  <a:pt x="3469" y="12674"/>
                  <a:pt x="1801" y="12674"/>
                  <a:pt x="772" y="13703"/>
                </a:cubicBezTo>
                <a:cubicBezTo>
                  <a:pt x="-258" y="14732"/>
                  <a:pt x="-258" y="16400"/>
                  <a:pt x="772" y="17429"/>
                </a:cubicBezTo>
                <a:cubicBezTo>
                  <a:pt x="1353" y="18010"/>
                  <a:pt x="2136" y="18251"/>
                  <a:pt x="2895" y="18176"/>
                </a:cubicBezTo>
                <a:cubicBezTo>
                  <a:pt x="2818" y="18938"/>
                  <a:pt x="3058" y="19727"/>
                  <a:pt x="3641" y="20311"/>
                </a:cubicBezTo>
                <a:cubicBezTo>
                  <a:pt x="4670" y="21343"/>
                  <a:pt x="6338" y="21343"/>
                  <a:pt x="7367" y="20311"/>
                </a:cubicBezTo>
                <a:cubicBezTo>
                  <a:pt x="8396" y="19279"/>
                  <a:pt x="8396" y="17606"/>
                  <a:pt x="7367" y="16574"/>
                </a:cubicBezTo>
                <a:cubicBezTo>
                  <a:pt x="7339" y="16546"/>
                  <a:pt x="7306" y="16529"/>
                  <a:pt x="7277" y="16503"/>
                </a:cubicBezTo>
                <a:moveTo>
                  <a:pt x="16558" y="13703"/>
                </a:moveTo>
                <a:cubicBezTo>
                  <a:pt x="16530" y="13731"/>
                  <a:pt x="16513" y="13764"/>
                  <a:pt x="16487" y="13793"/>
                </a:cubicBezTo>
                <a:lnTo>
                  <a:pt x="14254" y="11560"/>
                </a:lnTo>
                <a:cubicBezTo>
                  <a:pt x="14067" y="11391"/>
                  <a:pt x="13780" y="11393"/>
                  <a:pt x="13601" y="11573"/>
                </a:cubicBezTo>
                <a:cubicBezTo>
                  <a:pt x="13421" y="11753"/>
                  <a:pt x="13419" y="12039"/>
                  <a:pt x="13588" y="12226"/>
                </a:cubicBezTo>
                <a:lnTo>
                  <a:pt x="13576" y="12237"/>
                </a:lnTo>
                <a:lnTo>
                  <a:pt x="16759" y="15420"/>
                </a:lnTo>
                <a:cubicBezTo>
                  <a:pt x="16792" y="15041"/>
                  <a:pt x="16947" y="14671"/>
                  <a:pt x="17238" y="14381"/>
                </a:cubicBezTo>
                <a:cubicBezTo>
                  <a:pt x="17895" y="13726"/>
                  <a:pt x="18959" y="13726"/>
                  <a:pt x="19615" y="14381"/>
                </a:cubicBezTo>
                <a:cubicBezTo>
                  <a:pt x="20273" y="15035"/>
                  <a:pt x="20273" y="16097"/>
                  <a:pt x="19615" y="16752"/>
                </a:cubicBezTo>
                <a:cubicBezTo>
                  <a:pt x="19027" y="17339"/>
                  <a:pt x="18112" y="17395"/>
                  <a:pt x="17455" y="16929"/>
                </a:cubicBezTo>
                <a:lnTo>
                  <a:pt x="17442" y="16942"/>
                </a:lnTo>
                <a:cubicBezTo>
                  <a:pt x="17295" y="16832"/>
                  <a:pt x="17090" y="16839"/>
                  <a:pt x="16957" y="16974"/>
                </a:cubicBezTo>
                <a:cubicBezTo>
                  <a:pt x="16826" y="17107"/>
                  <a:pt x="16819" y="17312"/>
                  <a:pt x="16923" y="17460"/>
                </a:cubicBezTo>
                <a:lnTo>
                  <a:pt x="16915" y="17469"/>
                </a:lnTo>
                <a:cubicBezTo>
                  <a:pt x="17379" y="18124"/>
                  <a:pt x="17322" y="19034"/>
                  <a:pt x="16736" y="19621"/>
                </a:cubicBezTo>
                <a:cubicBezTo>
                  <a:pt x="16081" y="20276"/>
                  <a:pt x="15019" y="20276"/>
                  <a:pt x="14365" y="19621"/>
                </a:cubicBezTo>
                <a:cubicBezTo>
                  <a:pt x="13710" y="18966"/>
                  <a:pt x="13710" y="17904"/>
                  <a:pt x="14365" y="17250"/>
                </a:cubicBezTo>
                <a:cubicBezTo>
                  <a:pt x="14654" y="16960"/>
                  <a:pt x="15024" y="16807"/>
                  <a:pt x="15402" y="16773"/>
                </a:cubicBezTo>
                <a:lnTo>
                  <a:pt x="12222" y="13592"/>
                </a:lnTo>
                <a:lnTo>
                  <a:pt x="12218" y="13596"/>
                </a:lnTo>
                <a:cubicBezTo>
                  <a:pt x="12031" y="13427"/>
                  <a:pt x="11744" y="13428"/>
                  <a:pt x="11565" y="13609"/>
                </a:cubicBezTo>
                <a:cubicBezTo>
                  <a:pt x="11385" y="13789"/>
                  <a:pt x="11383" y="14075"/>
                  <a:pt x="11552" y="14262"/>
                </a:cubicBezTo>
                <a:lnTo>
                  <a:pt x="13776" y="16501"/>
                </a:lnTo>
                <a:cubicBezTo>
                  <a:pt x="13748" y="16528"/>
                  <a:pt x="13714" y="16544"/>
                  <a:pt x="13687" y="16572"/>
                </a:cubicBezTo>
                <a:cubicBezTo>
                  <a:pt x="12658" y="17601"/>
                  <a:pt x="12658" y="19269"/>
                  <a:pt x="13687" y="20298"/>
                </a:cubicBezTo>
                <a:cubicBezTo>
                  <a:pt x="14716" y="21328"/>
                  <a:pt x="16384" y="21328"/>
                  <a:pt x="17413" y="20298"/>
                </a:cubicBezTo>
                <a:cubicBezTo>
                  <a:pt x="17994" y="19717"/>
                  <a:pt x="18235" y="18934"/>
                  <a:pt x="18160" y="18175"/>
                </a:cubicBezTo>
                <a:cubicBezTo>
                  <a:pt x="18922" y="18252"/>
                  <a:pt x="19711" y="18011"/>
                  <a:pt x="20295" y="17429"/>
                </a:cubicBezTo>
                <a:cubicBezTo>
                  <a:pt x="21327" y="16400"/>
                  <a:pt x="21327" y="14732"/>
                  <a:pt x="20295" y="13703"/>
                </a:cubicBezTo>
                <a:cubicBezTo>
                  <a:pt x="19263" y="12674"/>
                  <a:pt x="17590" y="12674"/>
                  <a:pt x="16558" y="13703"/>
                </a:cubicBezTo>
                <a:moveTo>
                  <a:pt x="4511" y="7368"/>
                </a:moveTo>
                <a:cubicBezTo>
                  <a:pt x="4539" y="7340"/>
                  <a:pt x="4556" y="7306"/>
                  <a:pt x="4582" y="7278"/>
                </a:cubicBezTo>
                <a:lnTo>
                  <a:pt x="6815" y="9511"/>
                </a:lnTo>
                <a:cubicBezTo>
                  <a:pt x="7002" y="9679"/>
                  <a:pt x="7289" y="9678"/>
                  <a:pt x="7468" y="9498"/>
                </a:cubicBezTo>
                <a:cubicBezTo>
                  <a:pt x="7649" y="9318"/>
                  <a:pt x="7650" y="9031"/>
                  <a:pt x="7481" y="8844"/>
                </a:cubicBezTo>
                <a:lnTo>
                  <a:pt x="7493" y="8833"/>
                </a:lnTo>
                <a:lnTo>
                  <a:pt x="4309" y="5650"/>
                </a:lnTo>
                <a:cubicBezTo>
                  <a:pt x="4277" y="6029"/>
                  <a:pt x="4122" y="6400"/>
                  <a:pt x="3831" y="6691"/>
                </a:cubicBezTo>
                <a:cubicBezTo>
                  <a:pt x="3175" y="7346"/>
                  <a:pt x="2110" y="7346"/>
                  <a:pt x="1453" y="6691"/>
                </a:cubicBezTo>
                <a:cubicBezTo>
                  <a:pt x="797" y="6036"/>
                  <a:pt x="797" y="4974"/>
                  <a:pt x="1453" y="4319"/>
                </a:cubicBezTo>
                <a:cubicBezTo>
                  <a:pt x="2042" y="3732"/>
                  <a:pt x="2957" y="3676"/>
                  <a:pt x="3614" y="4142"/>
                </a:cubicBezTo>
                <a:lnTo>
                  <a:pt x="3627" y="4128"/>
                </a:lnTo>
                <a:cubicBezTo>
                  <a:pt x="3774" y="4238"/>
                  <a:pt x="3979" y="4232"/>
                  <a:pt x="4112" y="4097"/>
                </a:cubicBezTo>
                <a:cubicBezTo>
                  <a:pt x="4243" y="3963"/>
                  <a:pt x="4250" y="3759"/>
                  <a:pt x="4146" y="3610"/>
                </a:cubicBezTo>
                <a:lnTo>
                  <a:pt x="4154" y="3602"/>
                </a:lnTo>
                <a:cubicBezTo>
                  <a:pt x="3690" y="2947"/>
                  <a:pt x="3746" y="2036"/>
                  <a:pt x="4333" y="1450"/>
                </a:cubicBezTo>
                <a:cubicBezTo>
                  <a:pt x="4988" y="795"/>
                  <a:pt x="6050" y="795"/>
                  <a:pt x="6705" y="1450"/>
                </a:cubicBezTo>
                <a:cubicBezTo>
                  <a:pt x="7359" y="2105"/>
                  <a:pt x="7359" y="3166"/>
                  <a:pt x="6705" y="3821"/>
                </a:cubicBezTo>
                <a:cubicBezTo>
                  <a:pt x="6415" y="4111"/>
                  <a:pt x="6046" y="4264"/>
                  <a:pt x="5667" y="4298"/>
                </a:cubicBezTo>
                <a:lnTo>
                  <a:pt x="8847" y="7478"/>
                </a:lnTo>
                <a:lnTo>
                  <a:pt x="8851" y="7475"/>
                </a:lnTo>
                <a:cubicBezTo>
                  <a:pt x="9038" y="7644"/>
                  <a:pt x="9325" y="7642"/>
                  <a:pt x="9504" y="7462"/>
                </a:cubicBezTo>
                <a:cubicBezTo>
                  <a:pt x="9684" y="7282"/>
                  <a:pt x="9686" y="6995"/>
                  <a:pt x="9517" y="6808"/>
                </a:cubicBezTo>
                <a:lnTo>
                  <a:pt x="7293" y="4569"/>
                </a:lnTo>
                <a:cubicBezTo>
                  <a:pt x="7321" y="4543"/>
                  <a:pt x="7355" y="4526"/>
                  <a:pt x="7382" y="4498"/>
                </a:cubicBezTo>
                <a:cubicBezTo>
                  <a:pt x="8411" y="3470"/>
                  <a:pt x="8411" y="1802"/>
                  <a:pt x="7382" y="772"/>
                </a:cubicBezTo>
                <a:cubicBezTo>
                  <a:pt x="6353" y="-257"/>
                  <a:pt x="4685" y="-257"/>
                  <a:pt x="3656" y="772"/>
                </a:cubicBezTo>
                <a:cubicBezTo>
                  <a:pt x="3075" y="1353"/>
                  <a:pt x="2834" y="2137"/>
                  <a:pt x="2909" y="2895"/>
                </a:cubicBezTo>
                <a:cubicBezTo>
                  <a:pt x="2147" y="2818"/>
                  <a:pt x="1358" y="3059"/>
                  <a:pt x="774" y="3641"/>
                </a:cubicBezTo>
                <a:cubicBezTo>
                  <a:pt x="-258" y="4671"/>
                  <a:pt x="-258" y="6339"/>
                  <a:pt x="774" y="7368"/>
                </a:cubicBezTo>
                <a:cubicBezTo>
                  <a:pt x="1806" y="8397"/>
                  <a:pt x="3479" y="8397"/>
                  <a:pt x="4511" y="7368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23" name="Shape 2758"/>
          <p:cNvSpPr/>
          <p:nvPr/>
        </p:nvSpPr>
        <p:spPr>
          <a:xfrm>
            <a:off x="6216570" y="4362403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2945"/>
                </a:moveTo>
                <a:lnTo>
                  <a:pt x="982" y="2945"/>
                </a:lnTo>
                <a:lnTo>
                  <a:pt x="982" y="982"/>
                </a:lnTo>
                <a:lnTo>
                  <a:pt x="20618" y="982"/>
                </a:lnTo>
                <a:cubicBezTo>
                  <a:pt x="20618" y="982"/>
                  <a:pt x="20618" y="2945"/>
                  <a:pt x="20618" y="2945"/>
                </a:cubicBezTo>
                <a:close/>
                <a:moveTo>
                  <a:pt x="20618" y="0"/>
                </a:moveTo>
                <a:lnTo>
                  <a:pt x="982" y="0"/>
                </a:lnTo>
                <a:cubicBezTo>
                  <a:pt x="440" y="0"/>
                  <a:pt x="0" y="440"/>
                  <a:pt x="0" y="982"/>
                </a:cubicBezTo>
                <a:lnTo>
                  <a:pt x="0" y="2945"/>
                </a:lnTo>
                <a:cubicBezTo>
                  <a:pt x="0" y="3487"/>
                  <a:pt x="440" y="3927"/>
                  <a:pt x="982" y="3927"/>
                </a:cubicBezTo>
                <a:lnTo>
                  <a:pt x="20618" y="3927"/>
                </a:lnTo>
                <a:cubicBezTo>
                  <a:pt x="21160" y="3927"/>
                  <a:pt x="21600" y="3487"/>
                  <a:pt x="21600" y="2945"/>
                </a:cubicBezTo>
                <a:lnTo>
                  <a:pt x="21600" y="982"/>
                </a:lnTo>
                <a:cubicBezTo>
                  <a:pt x="21600" y="440"/>
                  <a:pt x="21160" y="0"/>
                  <a:pt x="20618" y="0"/>
                </a:cubicBezTo>
                <a:moveTo>
                  <a:pt x="20618" y="14727"/>
                </a:moveTo>
                <a:lnTo>
                  <a:pt x="982" y="14727"/>
                </a:lnTo>
                <a:lnTo>
                  <a:pt x="982" y="12764"/>
                </a:lnTo>
                <a:lnTo>
                  <a:pt x="20618" y="12764"/>
                </a:lnTo>
                <a:cubicBezTo>
                  <a:pt x="20618" y="12764"/>
                  <a:pt x="20618" y="14727"/>
                  <a:pt x="20618" y="14727"/>
                </a:cubicBezTo>
                <a:close/>
                <a:moveTo>
                  <a:pt x="20618" y="11782"/>
                </a:moveTo>
                <a:lnTo>
                  <a:pt x="982" y="11782"/>
                </a:lnTo>
                <a:cubicBezTo>
                  <a:pt x="440" y="11782"/>
                  <a:pt x="0" y="12222"/>
                  <a:pt x="0" y="12764"/>
                </a:cubicBezTo>
                <a:lnTo>
                  <a:pt x="0" y="14727"/>
                </a:lnTo>
                <a:cubicBezTo>
                  <a:pt x="0" y="15270"/>
                  <a:pt x="440" y="15709"/>
                  <a:pt x="982" y="15709"/>
                </a:cubicBezTo>
                <a:lnTo>
                  <a:pt x="20618" y="15709"/>
                </a:lnTo>
                <a:cubicBezTo>
                  <a:pt x="21160" y="15709"/>
                  <a:pt x="21600" y="15270"/>
                  <a:pt x="21600" y="14727"/>
                </a:cubicBezTo>
                <a:lnTo>
                  <a:pt x="21600" y="12764"/>
                </a:lnTo>
                <a:cubicBezTo>
                  <a:pt x="21600" y="12222"/>
                  <a:pt x="21160" y="11782"/>
                  <a:pt x="20618" y="11782"/>
                </a:cubicBezTo>
                <a:moveTo>
                  <a:pt x="982" y="6873"/>
                </a:moveTo>
                <a:lnTo>
                  <a:pt x="14727" y="6873"/>
                </a:lnTo>
                <a:lnTo>
                  <a:pt x="14727" y="8836"/>
                </a:lnTo>
                <a:lnTo>
                  <a:pt x="982" y="8836"/>
                </a:lnTo>
                <a:cubicBezTo>
                  <a:pt x="982" y="8836"/>
                  <a:pt x="982" y="6873"/>
                  <a:pt x="982" y="6873"/>
                </a:cubicBezTo>
                <a:close/>
                <a:moveTo>
                  <a:pt x="982" y="9818"/>
                </a:moveTo>
                <a:lnTo>
                  <a:pt x="14727" y="9818"/>
                </a:lnTo>
                <a:cubicBezTo>
                  <a:pt x="15269" y="9818"/>
                  <a:pt x="15709" y="9378"/>
                  <a:pt x="15709" y="8836"/>
                </a:cubicBezTo>
                <a:lnTo>
                  <a:pt x="15709" y="6873"/>
                </a:lnTo>
                <a:cubicBezTo>
                  <a:pt x="15709" y="6331"/>
                  <a:pt x="15269" y="5891"/>
                  <a:pt x="14727" y="5891"/>
                </a:cubicBezTo>
                <a:lnTo>
                  <a:pt x="982" y="5891"/>
                </a:lnTo>
                <a:cubicBezTo>
                  <a:pt x="440" y="5891"/>
                  <a:pt x="0" y="6331"/>
                  <a:pt x="0" y="6873"/>
                </a:cubicBezTo>
                <a:lnTo>
                  <a:pt x="0" y="8836"/>
                </a:lnTo>
                <a:cubicBezTo>
                  <a:pt x="0" y="9378"/>
                  <a:pt x="440" y="9818"/>
                  <a:pt x="982" y="9818"/>
                </a:cubicBezTo>
                <a:moveTo>
                  <a:pt x="14727" y="20618"/>
                </a:moveTo>
                <a:lnTo>
                  <a:pt x="982" y="20618"/>
                </a:lnTo>
                <a:lnTo>
                  <a:pt x="982" y="18655"/>
                </a:lnTo>
                <a:lnTo>
                  <a:pt x="14727" y="18655"/>
                </a:lnTo>
                <a:cubicBezTo>
                  <a:pt x="14727" y="18655"/>
                  <a:pt x="14727" y="20618"/>
                  <a:pt x="14727" y="20618"/>
                </a:cubicBezTo>
                <a:close/>
                <a:moveTo>
                  <a:pt x="14727" y="17673"/>
                </a:moveTo>
                <a:lnTo>
                  <a:pt x="982" y="17673"/>
                </a:lnTo>
                <a:cubicBezTo>
                  <a:pt x="440" y="17673"/>
                  <a:pt x="0" y="18113"/>
                  <a:pt x="0" y="18655"/>
                </a:cubicBezTo>
                <a:lnTo>
                  <a:pt x="0" y="20618"/>
                </a:lnTo>
                <a:cubicBezTo>
                  <a:pt x="0" y="21160"/>
                  <a:pt x="440" y="21600"/>
                  <a:pt x="982" y="21600"/>
                </a:cubicBezTo>
                <a:lnTo>
                  <a:pt x="14727" y="21600"/>
                </a:lnTo>
                <a:cubicBezTo>
                  <a:pt x="15269" y="21600"/>
                  <a:pt x="15709" y="21160"/>
                  <a:pt x="15709" y="20618"/>
                </a:cubicBezTo>
                <a:lnTo>
                  <a:pt x="15709" y="18655"/>
                </a:lnTo>
                <a:cubicBezTo>
                  <a:pt x="15709" y="18113"/>
                  <a:pt x="15269" y="17673"/>
                  <a:pt x="14727" y="17673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24" name="Shape 2759"/>
          <p:cNvSpPr/>
          <p:nvPr/>
        </p:nvSpPr>
        <p:spPr>
          <a:xfrm>
            <a:off x="6749831" y="4362403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2945"/>
                </a:moveTo>
                <a:lnTo>
                  <a:pt x="982" y="2945"/>
                </a:lnTo>
                <a:lnTo>
                  <a:pt x="982" y="982"/>
                </a:lnTo>
                <a:lnTo>
                  <a:pt x="20618" y="982"/>
                </a:lnTo>
                <a:cubicBezTo>
                  <a:pt x="20618" y="982"/>
                  <a:pt x="20618" y="2945"/>
                  <a:pt x="20618" y="2945"/>
                </a:cubicBezTo>
                <a:close/>
                <a:moveTo>
                  <a:pt x="20618" y="0"/>
                </a:moveTo>
                <a:lnTo>
                  <a:pt x="982" y="0"/>
                </a:lnTo>
                <a:cubicBezTo>
                  <a:pt x="440" y="0"/>
                  <a:pt x="0" y="440"/>
                  <a:pt x="0" y="982"/>
                </a:cubicBezTo>
                <a:lnTo>
                  <a:pt x="0" y="2945"/>
                </a:lnTo>
                <a:cubicBezTo>
                  <a:pt x="0" y="3487"/>
                  <a:pt x="440" y="3927"/>
                  <a:pt x="982" y="3927"/>
                </a:cubicBezTo>
                <a:lnTo>
                  <a:pt x="20618" y="3927"/>
                </a:lnTo>
                <a:cubicBezTo>
                  <a:pt x="21160" y="3927"/>
                  <a:pt x="21600" y="3487"/>
                  <a:pt x="21600" y="2945"/>
                </a:cubicBezTo>
                <a:lnTo>
                  <a:pt x="21600" y="982"/>
                </a:lnTo>
                <a:cubicBezTo>
                  <a:pt x="21600" y="440"/>
                  <a:pt x="21160" y="0"/>
                  <a:pt x="20618" y="0"/>
                </a:cubicBezTo>
                <a:moveTo>
                  <a:pt x="20618" y="14727"/>
                </a:moveTo>
                <a:lnTo>
                  <a:pt x="982" y="14727"/>
                </a:lnTo>
                <a:lnTo>
                  <a:pt x="982" y="12764"/>
                </a:lnTo>
                <a:lnTo>
                  <a:pt x="20618" y="12764"/>
                </a:lnTo>
                <a:cubicBezTo>
                  <a:pt x="20618" y="12764"/>
                  <a:pt x="20618" y="14727"/>
                  <a:pt x="20618" y="14727"/>
                </a:cubicBezTo>
                <a:close/>
                <a:moveTo>
                  <a:pt x="20618" y="11782"/>
                </a:moveTo>
                <a:lnTo>
                  <a:pt x="982" y="11782"/>
                </a:lnTo>
                <a:cubicBezTo>
                  <a:pt x="440" y="11782"/>
                  <a:pt x="0" y="12222"/>
                  <a:pt x="0" y="12764"/>
                </a:cubicBezTo>
                <a:lnTo>
                  <a:pt x="0" y="14727"/>
                </a:lnTo>
                <a:cubicBezTo>
                  <a:pt x="0" y="15270"/>
                  <a:pt x="440" y="15709"/>
                  <a:pt x="982" y="15709"/>
                </a:cubicBezTo>
                <a:lnTo>
                  <a:pt x="20618" y="15709"/>
                </a:lnTo>
                <a:cubicBezTo>
                  <a:pt x="21160" y="15709"/>
                  <a:pt x="21600" y="15270"/>
                  <a:pt x="21600" y="14727"/>
                </a:cubicBezTo>
                <a:lnTo>
                  <a:pt x="21600" y="12764"/>
                </a:lnTo>
                <a:cubicBezTo>
                  <a:pt x="21600" y="12222"/>
                  <a:pt x="21160" y="11782"/>
                  <a:pt x="20618" y="11782"/>
                </a:cubicBezTo>
                <a:moveTo>
                  <a:pt x="3927" y="6873"/>
                </a:moveTo>
                <a:lnTo>
                  <a:pt x="17673" y="6873"/>
                </a:lnTo>
                <a:lnTo>
                  <a:pt x="17673" y="8836"/>
                </a:lnTo>
                <a:lnTo>
                  <a:pt x="3927" y="8836"/>
                </a:lnTo>
                <a:cubicBezTo>
                  <a:pt x="3927" y="8836"/>
                  <a:pt x="3927" y="6873"/>
                  <a:pt x="3927" y="6873"/>
                </a:cubicBezTo>
                <a:close/>
                <a:moveTo>
                  <a:pt x="17673" y="9818"/>
                </a:moveTo>
                <a:cubicBezTo>
                  <a:pt x="18215" y="9818"/>
                  <a:pt x="18655" y="9378"/>
                  <a:pt x="18655" y="8836"/>
                </a:cubicBezTo>
                <a:lnTo>
                  <a:pt x="18655" y="6873"/>
                </a:lnTo>
                <a:cubicBezTo>
                  <a:pt x="18655" y="6331"/>
                  <a:pt x="18215" y="5891"/>
                  <a:pt x="17673" y="5891"/>
                </a:cubicBezTo>
                <a:lnTo>
                  <a:pt x="3927" y="5891"/>
                </a:lnTo>
                <a:cubicBezTo>
                  <a:pt x="3385" y="5891"/>
                  <a:pt x="2945" y="6331"/>
                  <a:pt x="2945" y="6873"/>
                </a:cubicBezTo>
                <a:lnTo>
                  <a:pt x="2945" y="8836"/>
                </a:lnTo>
                <a:cubicBezTo>
                  <a:pt x="2945" y="9378"/>
                  <a:pt x="3385" y="9818"/>
                  <a:pt x="3927" y="9818"/>
                </a:cubicBezTo>
                <a:cubicBezTo>
                  <a:pt x="3927" y="9818"/>
                  <a:pt x="17673" y="9818"/>
                  <a:pt x="17673" y="9818"/>
                </a:cubicBezTo>
                <a:close/>
                <a:moveTo>
                  <a:pt x="17673" y="20618"/>
                </a:moveTo>
                <a:lnTo>
                  <a:pt x="3927" y="20618"/>
                </a:lnTo>
                <a:lnTo>
                  <a:pt x="3927" y="18655"/>
                </a:lnTo>
                <a:lnTo>
                  <a:pt x="17673" y="18655"/>
                </a:lnTo>
                <a:cubicBezTo>
                  <a:pt x="17673" y="18655"/>
                  <a:pt x="17673" y="20618"/>
                  <a:pt x="17673" y="20618"/>
                </a:cubicBezTo>
                <a:close/>
                <a:moveTo>
                  <a:pt x="17673" y="17673"/>
                </a:moveTo>
                <a:lnTo>
                  <a:pt x="3927" y="17673"/>
                </a:lnTo>
                <a:cubicBezTo>
                  <a:pt x="3385" y="17673"/>
                  <a:pt x="2945" y="18113"/>
                  <a:pt x="2945" y="18655"/>
                </a:cubicBezTo>
                <a:lnTo>
                  <a:pt x="2945" y="20618"/>
                </a:lnTo>
                <a:cubicBezTo>
                  <a:pt x="2945" y="21160"/>
                  <a:pt x="3385" y="21600"/>
                  <a:pt x="3927" y="21600"/>
                </a:cubicBezTo>
                <a:lnTo>
                  <a:pt x="17673" y="21600"/>
                </a:lnTo>
                <a:cubicBezTo>
                  <a:pt x="18215" y="21600"/>
                  <a:pt x="18655" y="21160"/>
                  <a:pt x="18655" y="20618"/>
                </a:cubicBezTo>
                <a:lnTo>
                  <a:pt x="18655" y="18655"/>
                </a:lnTo>
                <a:cubicBezTo>
                  <a:pt x="18655" y="18113"/>
                  <a:pt x="18215" y="17673"/>
                  <a:pt x="17673" y="17673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25" name="Shape 2760"/>
          <p:cNvSpPr/>
          <p:nvPr/>
        </p:nvSpPr>
        <p:spPr>
          <a:xfrm>
            <a:off x="7283092" y="4362403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2945"/>
                </a:moveTo>
                <a:lnTo>
                  <a:pt x="982" y="2945"/>
                </a:lnTo>
                <a:lnTo>
                  <a:pt x="982" y="982"/>
                </a:lnTo>
                <a:lnTo>
                  <a:pt x="20618" y="982"/>
                </a:lnTo>
                <a:cubicBezTo>
                  <a:pt x="20618" y="982"/>
                  <a:pt x="20618" y="2945"/>
                  <a:pt x="20618" y="2945"/>
                </a:cubicBezTo>
                <a:close/>
                <a:moveTo>
                  <a:pt x="20618" y="0"/>
                </a:moveTo>
                <a:lnTo>
                  <a:pt x="982" y="0"/>
                </a:lnTo>
                <a:cubicBezTo>
                  <a:pt x="440" y="0"/>
                  <a:pt x="0" y="440"/>
                  <a:pt x="0" y="982"/>
                </a:cubicBezTo>
                <a:lnTo>
                  <a:pt x="0" y="2945"/>
                </a:lnTo>
                <a:cubicBezTo>
                  <a:pt x="0" y="3487"/>
                  <a:pt x="440" y="3927"/>
                  <a:pt x="982" y="3927"/>
                </a:cubicBezTo>
                <a:lnTo>
                  <a:pt x="20618" y="3927"/>
                </a:lnTo>
                <a:cubicBezTo>
                  <a:pt x="21160" y="3927"/>
                  <a:pt x="21600" y="3487"/>
                  <a:pt x="21600" y="2945"/>
                </a:cubicBezTo>
                <a:lnTo>
                  <a:pt x="21600" y="982"/>
                </a:lnTo>
                <a:cubicBezTo>
                  <a:pt x="21600" y="440"/>
                  <a:pt x="21160" y="0"/>
                  <a:pt x="20618" y="0"/>
                </a:cubicBezTo>
                <a:moveTo>
                  <a:pt x="20618" y="14727"/>
                </a:moveTo>
                <a:lnTo>
                  <a:pt x="982" y="14727"/>
                </a:lnTo>
                <a:lnTo>
                  <a:pt x="982" y="12764"/>
                </a:lnTo>
                <a:lnTo>
                  <a:pt x="20618" y="12764"/>
                </a:lnTo>
                <a:cubicBezTo>
                  <a:pt x="20618" y="12764"/>
                  <a:pt x="20618" y="14727"/>
                  <a:pt x="20618" y="14727"/>
                </a:cubicBezTo>
                <a:close/>
                <a:moveTo>
                  <a:pt x="20618" y="11782"/>
                </a:moveTo>
                <a:lnTo>
                  <a:pt x="982" y="11782"/>
                </a:lnTo>
                <a:cubicBezTo>
                  <a:pt x="440" y="11782"/>
                  <a:pt x="0" y="12222"/>
                  <a:pt x="0" y="12764"/>
                </a:cubicBezTo>
                <a:lnTo>
                  <a:pt x="0" y="14727"/>
                </a:lnTo>
                <a:cubicBezTo>
                  <a:pt x="0" y="15270"/>
                  <a:pt x="440" y="15709"/>
                  <a:pt x="982" y="15709"/>
                </a:cubicBezTo>
                <a:lnTo>
                  <a:pt x="20618" y="15709"/>
                </a:lnTo>
                <a:cubicBezTo>
                  <a:pt x="21160" y="15709"/>
                  <a:pt x="21600" y="15270"/>
                  <a:pt x="21600" y="14727"/>
                </a:cubicBezTo>
                <a:lnTo>
                  <a:pt x="21600" y="12764"/>
                </a:lnTo>
                <a:cubicBezTo>
                  <a:pt x="21600" y="12222"/>
                  <a:pt x="21160" y="11782"/>
                  <a:pt x="20618" y="11782"/>
                </a:cubicBezTo>
                <a:moveTo>
                  <a:pt x="20618" y="8836"/>
                </a:moveTo>
                <a:lnTo>
                  <a:pt x="6873" y="8836"/>
                </a:lnTo>
                <a:lnTo>
                  <a:pt x="6873" y="6873"/>
                </a:lnTo>
                <a:lnTo>
                  <a:pt x="20618" y="6873"/>
                </a:lnTo>
                <a:cubicBezTo>
                  <a:pt x="20618" y="6873"/>
                  <a:pt x="20618" y="8836"/>
                  <a:pt x="20618" y="8836"/>
                </a:cubicBezTo>
                <a:close/>
                <a:moveTo>
                  <a:pt x="20618" y="5891"/>
                </a:moveTo>
                <a:lnTo>
                  <a:pt x="6873" y="5891"/>
                </a:lnTo>
                <a:cubicBezTo>
                  <a:pt x="6331" y="5891"/>
                  <a:pt x="5891" y="6331"/>
                  <a:pt x="5891" y="6873"/>
                </a:cubicBezTo>
                <a:lnTo>
                  <a:pt x="5891" y="8836"/>
                </a:lnTo>
                <a:cubicBezTo>
                  <a:pt x="5891" y="9378"/>
                  <a:pt x="6331" y="9818"/>
                  <a:pt x="6873" y="9818"/>
                </a:cubicBezTo>
                <a:lnTo>
                  <a:pt x="20618" y="9818"/>
                </a:lnTo>
                <a:cubicBezTo>
                  <a:pt x="21160" y="9818"/>
                  <a:pt x="21600" y="9378"/>
                  <a:pt x="21600" y="8836"/>
                </a:cubicBezTo>
                <a:lnTo>
                  <a:pt x="21600" y="6873"/>
                </a:lnTo>
                <a:cubicBezTo>
                  <a:pt x="21600" y="6331"/>
                  <a:pt x="21160" y="5891"/>
                  <a:pt x="20618" y="5891"/>
                </a:cubicBezTo>
                <a:moveTo>
                  <a:pt x="20618" y="20618"/>
                </a:moveTo>
                <a:lnTo>
                  <a:pt x="6873" y="20618"/>
                </a:lnTo>
                <a:lnTo>
                  <a:pt x="6873" y="18655"/>
                </a:lnTo>
                <a:lnTo>
                  <a:pt x="20618" y="18655"/>
                </a:lnTo>
                <a:cubicBezTo>
                  <a:pt x="20618" y="18655"/>
                  <a:pt x="20618" y="20618"/>
                  <a:pt x="20618" y="20618"/>
                </a:cubicBezTo>
                <a:close/>
                <a:moveTo>
                  <a:pt x="20618" y="17673"/>
                </a:moveTo>
                <a:lnTo>
                  <a:pt x="6873" y="17673"/>
                </a:lnTo>
                <a:cubicBezTo>
                  <a:pt x="6331" y="17673"/>
                  <a:pt x="5891" y="18113"/>
                  <a:pt x="5891" y="18655"/>
                </a:cubicBezTo>
                <a:lnTo>
                  <a:pt x="5891" y="20618"/>
                </a:lnTo>
                <a:cubicBezTo>
                  <a:pt x="5891" y="21160"/>
                  <a:pt x="6331" y="21600"/>
                  <a:pt x="6873" y="21600"/>
                </a:cubicBezTo>
                <a:lnTo>
                  <a:pt x="20618" y="21600"/>
                </a:lnTo>
                <a:cubicBezTo>
                  <a:pt x="21160" y="21600"/>
                  <a:pt x="21600" y="21160"/>
                  <a:pt x="21600" y="20618"/>
                </a:cubicBezTo>
                <a:lnTo>
                  <a:pt x="21600" y="18655"/>
                </a:lnTo>
                <a:cubicBezTo>
                  <a:pt x="21600" y="18113"/>
                  <a:pt x="21160" y="17673"/>
                  <a:pt x="20618" y="17673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26" name="Shape 2761"/>
          <p:cNvSpPr/>
          <p:nvPr/>
        </p:nvSpPr>
        <p:spPr>
          <a:xfrm>
            <a:off x="7816353" y="4362403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4727"/>
                </a:moveTo>
                <a:lnTo>
                  <a:pt x="982" y="14727"/>
                </a:lnTo>
                <a:lnTo>
                  <a:pt x="982" y="12764"/>
                </a:lnTo>
                <a:lnTo>
                  <a:pt x="20618" y="12764"/>
                </a:lnTo>
                <a:cubicBezTo>
                  <a:pt x="20618" y="12764"/>
                  <a:pt x="20618" y="14727"/>
                  <a:pt x="20618" y="14727"/>
                </a:cubicBezTo>
                <a:close/>
                <a:moveTo>
                  <a:pt x="20618" y="11782"/>
                </a:moveTo>
                <a:lnTo>
                  <a:pt x="982" y="11782"/>
                </a:lnTo>
                <a:cubicBezTo>
                  <a:pt x="440" y="11782"/>
                  <a:pt x="0" y="12222"/>
                  <a:pt x="0" y="12764"/>
                </a:cubicBezTo>
                <a:lnTo>
                  <a:pt x="0" y="14727"/>
                </a:lnTo>
                <a:cubicBezTo>
                  <a:pt x="0" y="15270"/>
                  <a:pt x="440" y="15709"/>
                  <a:pt x="982" y="15709"/>
                </a:cubicBezTo>
                <a:lnTo>
                  <a:pt x="20618" y="15709"/>
                </a:lnTo>
                <a:cubicBezTo>
                  <a:pt x="21160" y="15709"/>
                  <a:pt x="21600" y="15270"/>
                  <a:pt x="21600" y="14727"/>
                </a:cubicBezTo>
                <a:lnTo>
                  <a:pt x="21600" y="12764"/>
                </a:lnTo>
                <a:cubicBezTo>
                  <a:pt x="21600" y="12222"/>
                  <a:pt x="21160" y="11782"/>
                  <a:pt x="20618" y="11782"/>
                </a:cubicBezTo>
                <a:moveTo>
                  <a:pt x="20618" y="8836"/>
                </a:moveTo>
                <a:lnTo>
                  <a:pt x="982" y="8836"/>
                </a:lnTo>
                <a:lnTo>
                  <a:pt x="982" y="6873"/>
                </a:lnTo>
                <a:lnTo>
                  <a:pt x="20618" y="6873"/>
                </a:lnTo>
                <a:cubicBezTo>
                  <a:pt x="20618" y="6873"/>
                  <a:pt x="20618" y="8836"/>
                  <a:pt x="20618" y="8836"/>
                </a:cubicBezTo>
                <a:close/>
                <a:moveTo>
                  <a:pt x="20618" y="5891"/>
                </a:moveTo>
                <a:lnTo>
                  <a:pt x="982" y="5891"/>
                </a:lnTo>
                <a:cubicBezTo>
                  <a:pt x="440" y="5891"/>
                  <a:pt x="0" y="6331"/>
                  <a:pt x="0" y="6873"/>
                </a:cubicBezTo>
                <a:lnTo>
                  <a:pt x="0" y="8836"/>
                </a:lnTo>
                <a:cubicBezTo>
                  <a:pt x="0" y="9378"/>
                  <a:pt x="440" y="9818"/>
                  <a:pt x="982" y="9818"/>
                </a:cubicBezTo>
                <a:lnTo>
                  <a:pt x="20618" y="9818"/>
                </a:lnTo>
                <a:cubicBezTo>
                  <a:pt x="21160" y="9818"/>
                  <a:pt x="21600" y="9378"/>
                  <a:pt x="21600" y="8836"/>
                </a:cubicBezTo>
                <a:lnTo>
                  <a:pt x="21600" y="6873"/>
                </a:lnTo>
                <a:cubicBezTo>
                  <a:pt x="21600" y="6331"/>
                  <a:pt x="21160" y="5891"/>
                  <a:pt x="20618" y="5891"/>
                </a:cubicBezTo>
                <a:moveTo>
                  <a:pt x="20618" y="2945"/>
                </a:moveTo>
                <a:lnTo>
                  <a:pt x="982" y="2945"/>
                </a:lnTo>
                <a:lnTo>
                  <a:pt x="982" y="982"/>
                </a:lnTo>
                <a:lnTo>
                  <a:pt x="20618" y="982"/>
                </a:lnTo>
                <a:cubicBezTo>
                  <a:pt x="20618" y="982"/>
                  <a:pt x="20618" y="2945"/>
                  <a:pt x="20618" y="2945"/>
                </a:cubicBezTo>
                <a:close/>
                <a:moveTo>
                  <a:pt x="20618" y="0"/>
                </a:moveTo>
                <a:lnTo>
                  <a:pt x="982" y="0"/>
                </a:lnTo>
                <a:cubicBezTo>
                  <a:pt x="440" y="0"/>
                  <a:pt x="0" y="440"/>
                  <a:pt x="0" y="982"/>
                </a:cubicBezTo>
                <a:lnTo>
                  <a:pt x="0" y="2945"/>
                </a:lnTo>
                <a:cubicBezTo>
                  <a:pt x="0" y="3487"/>
                  <a:pt x="440" y="3927"/>
                  <a:pt x="982" y="3927"/>
                </a:cubicBezTo>
                <a:lnTo>
                  <a:pt x="20618" y="3927"/>
                </a:lnTo>
                <a:cubicBezTo>
                  <a:pt x="21160" y="3927"/>
                  <a:pt x="21600" y="3487"/>
                  <a:pt x="21600" y="2945"/>
                </a:cubicBezTo>
                <a:lnTo>
                  <a:pt x="21600" y="982"/>
                </a:lnTo>
                <a:cubicBezTo>
                  <a:pt x="21600" y="440"/>
                  <a:pt x="21160" y="0"/>
                  <a:pt x="20618" y="0"/>
                </a:cubicBezTo>
                <a:moveTo>
                  <a:pt x="20618" y="20618"/>
                </a:moveTo>
                <a:lnTo>
                  <a:pt x="982" y="20618"/>
                </a:lnTo>
                <a:lnTo>
                  <a:pt x="982" y="18655"/>
                </a:lnTo>
                <a:lnTo>
                  <a:pt x="20618" y="18655"/>
                </a:lnTo>
                <a:cubicBezTo>
                  <a:pt x="20618" y="18655"/>
                  <a:pt x="20618" y="20618"/>
                  <a:pt x="20618" y="20618"/>
                </a:cubicBezTo>
                <a:close/>
                <a:moveTo>
                  <a:pt x="20618" y="17673"/>
                </a:moveTo>
                <a:lnTo>
                  <a:pt x="982" y="17673"/>
                </a:lnTo>
                <a:cubicBezTo>
                  <a:pt x="440" y="17673"/>
                  <a:pt x="0" y="18113"/>
                  <a:pt x="0" y="18655"/>
                </a:cubicBezTo>
                <a:lnTo>
                  <a:pt x="0" y="20618"/>
                </a:lnTo>
                <a:cubicBezTo>
                  <a:pt x="0" y="21160"/>
                  <a:pt x="440" y="21600"/>
                  <a:pt x="982" y="21600"/>
                </a:cubicBezTo>
                <a:lnTo>
                  <a:pt x="20618" y="21600"/>
                </a:lnTo>
                <a:cubicBezTo>
                  <a:pt x="21160" y="21600"/>
                  <a:pt x="21600" y="21160"/>
                  <a:pt x="21600" y="20618"/>
                </a:cubicBezTo>
                <a:lnTo>
                  <a:pt x="21600" y="18655"/>
                </a:lnTo>
                <a:cubicBezTo>
                  <a:pt x="21600" y="18113"/>
                  <a:pt x="21160" y="17673"/>
                  <a:pt x="20618" y="17673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27" name="Shape 2762"/>
          <p:cNvSpPr/>
          <p:nvPr/>
        </p:nvSpPr>
        <p:spPr>
          <a:xfrm>
            <a:off x="8349614" y="4362403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164" y="982"/>
                </a:moveTo>
                <a:cubicBezTo>
                  <a:pt x="19520" y="982"/>
                  <a:pt x="20618" y="2081"/>
                  <a:pt x="20618" y="3436"/>
                </a:cubicBezTo>
                <a:cubicBezTo>
                  <a:pt x="20618" y="4792"/>
                  <a:pt x="19520" y="5891"/>
                  <a:pt x="18164" y="5891"/>
                </a:cubicBezTo>
                <a:cubicBezTo>
                  <a:pt x="16808" y="5891"/>
                  <a:pt x="15709" y="4792"/>
                  <a:pt x="15709" y="3436"/>
                </a:cubicBezTo>
                <a:cubicBezTo>
                  <a:pt x="15709" y="2081"/>
                  <a:pt x="16808" y="982"/>
                  <a:pt x="18164" y="982"/>
                </a:cubicBezTo>
                <a:moveTo>
                  <a:pt x="18164" y="6873"/>
                </a:moveTo>
                <a:cubicBezTo>
                  <a:pt x="20062" y="6873"/>
                  <a:pt x="21600" y="5334"/>
                  <a:pt x="21600" y="3436"/>
                </a:cubicBezTo>
                <a:cubicBezTo>
                  <a:pt x="21600" y="1538"/>
                  <a:pt x="20062" y="0"/>
                  <a:pt x="18164" y="0"/>
                </a:cubicBezTo>
                <a:cubicBezTo>
                  <a:pt x="16266" y="0"/>
                  <a:pt x="14727" y="1538"/>
                  <a:pt x="14727" y="3436"/>
                </a:cubicBezTo>
                <a:cubicBezTo>
                  <a:pt x="14727" y="5334"/>
                  <a:pt x="16266" y="6873"/>
                  <a:pt x="18164" y="6873"/>
                </a:cubicBezTo>
                <a:moveTo>
                  <a:pt x="18164" y="3927"/>
                </a:moveTo>
                <a:lnTo>
                  <a:pt x="18655" y="3927"/>
                </a:lnTo>
                <a:cubicBezTo>
                  <a:pt x="18925" y="3927"/>
                  <a:pt x="19145" y="3708"/>
                  <a:pt x="19145" y="3436"/>
                </a:cubicBezTo>
                <a:cubicBezTo>
                  <a:pt x="19145" y="3165"/>
                  <a:pt x="18925" y="2945"/>
                  <a:pt x="18655" y="2945"/>
                </a:cubicBezTo>
                <a:lnTo>
                  <a:pt x="18655" y="2455"/>
                </a:lnTo>
                <a:cubicBezTo>
                  <a:pt x="18655" y="2183"/>
                  <a:pt x="18434" y="1964"/>
                  <a:pt x="18164" y="1964"/>
                </a:cubicBezTo>
                <a:cubicBezTo>
                  <a:pt x="17893" y="1964"/>
                  <a:pt x="17673" y="2183"/>
                  <a:pt x="17673" y="2455"/>
                </a:cubicBezTo>
                <a:lnTo>
                  <a:pt x="17673" y="3436"/>
                </a:lnTo>
                <a:cubicBezTo>
                  <a:pt x="17673" y="3708"/>
                  <a:pt x="17893" y="3927"/>
                  <a:pt x="18164" y="3927"/>
                </a:cubicBezTo>
                <a:moveTo>
                  <a:pt x="9818" y="11782"/>
                </a:moveTo>
                <a:lnTo>
                  <a:pt x="4909" y="11782"/>
                </a:lnTo>
                <a:lnTo>
                  <a:pt x="4909" y="8836"/>
                </a:lnTo>
                <a:lnTo>
                  <a:pt x="9818" y="8836"/>
                </a:lnTo>
                <a:cubicBezTo>
                  <a:pt x="9818" y="8836"/>
                  <a:pt x="9818" y="11782"/>
                  <a:pt x="9818" y="11782"/>
                </a:cubicBezTo>
                <a:close/>
                <a:moveTo>
                  <a:pt x="21109" y="12764"/>
                </a:moveTo>
                <a:lnTo>
                  <a:pt x="11291" y="12764"/>
                </a:lnTo>
                <a:cubicBezTo>
                  <a:pt x="11562" y="12764"/>
                  <a:pt x="11782" y="12544"/>
                  <a:pt x="11782" y="12273"/>
                </a:cubicBezTo>
                <a:cubicBezTo>
                  <a:pt x="11782" y="12001"/>
                  <a:pt x="11562" y="11782"/>
                  <a:pt x="11291" y="11782"/>
                </a:cubicBezTo>
                <a:lnTo>
                  <a:pt x="10800" y="11782"/>
                </a:lnTo>
                <a:lnTo>
                  <a:pt x="10800" y="8836"/>
                </a:lnTo>
                <a:cubicBezTo>
                  <a:pt x="10800" y="8295"/>
                  <a:pt x="10360" y="7855"/>
                  <a:pt x="9818" y="7855"/>
                </a:cubicBezTo>
                <a:lnTo>
                  <a:pt x="4909" y="7855"/>
                </a:lnTo>
                <a:cubicBezTo>
                  <a:pt x="4367" y="7855"/>
                  <a:pt x="3927" y="8295"/>
                  <a:pt x="3927" y="8836"/>
                </a:cubicBezTo>
                <a:lnTo>
                  <a:pt x="3927" y="11782"/>
                </a:lnTo>
                <a:lnTo>
                  <a:pt x="3436" y="11782"/>
                </a:lnTo>
                <a:cubicBezTo>
                  <a:pt x="3166" y="11782"/>
                  <a:pt x="2945" y="12001"/>
                  <a:pt x="2945" y="12273"/>
                </a:cubicBezTo>
                <a:cubicBezTo>
                  <a:pt x="2945" y="12544"/>
                  <a:pt x="3166" y="12764"/>
                  <a:pt x="3436" y="12764"/>
                </a:cubicBezTo>
                <a:lnTo>
                  <a:pt x="491" y="12764"/>
                </a:lnTo>
                <a:cubicBezTo>
                  <a:pt x="220" y="12764"/>
                  <a:pt x="0" y="12983"/>
                  <a:pt x="0" y="13255"/>
                </a:cubicBezTo>
                <a:cubicBezTo>
                  <a:pt x="0" y="13526"/>
                  <a:pt x="220" y="13745"/>
                  <a:pt x="491" y="13745"/>
                </a:cubicBezTo>
                <a:lnTo>
                  <a:pt x="2945" y="13745"/>
                </a:lnTo>
                <a:lnTo>
                  <a:pt x="2945" y="21109"/>
                </a:lnTo>
                <a:cubicBezTo>
                  <a:pt x="2945" y="21380"/>
                  <a:pt x="3166" y="21600"/>
                  <a:pt x="3436" y="21600"/>
                </a:cubicBezTo>
                <a:cubicBezTo>
                  <a:pt x="3707" y="21600"/>
                  <a:pt x="3927" y="21380"/>
                  <a:pt x="3927" y="21109"/>
                </a:cubicBezTo>
                <a:lnTo>
                  <a:pt x="3927" y="13745"/>
                </a:lnTo>
                <a:lnTo>
                  <a:pt x="17673" y="13745"/>
                </a:lnTo>
                <a:lnTo>
                  <a:pt x="17673" y="21109"/>
                </a:lnTo>
                <a:cubicBezTo>
                  <a:pt x="17673" y="21380"/>
                  <a:pt x="17893" y="21600"/>
                  <a:pt x="18164" y="21600"/>
                </a:cubicBezTo>
                <a:cubicBezTo>
                  <a:pt x="18434" y="21600"/>
                  <a:pt x="18655" y="21380"/>
                  <a:pt x="18655" y="21109"/>
                </a:cubicBezTo>
                <a:lnTo>
                  <a:pt x="18655" y="13745"/>
                </a:lnTo>
                <a:lnTo>
                  <a:pt x="21109" y="13745"/>
                </a:lnTo>
                <a:cubicBezTo>
                  <a:pt x="21380" y="13745"/>
                  <a:pt x="21600" y="13526"/>
                  <a:pt x="21600" y="13255"/>
                </a:cubicBezTo>
                <a:cubicBezTo>
                  <a:pt x="21600" y="12983"/>
                  <a:pt x="21380" y="12764"/>
                  <a:pt x="21109" y="12764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28" name="Shape 2763"/>
          <p:cNvSpPr/>
          <p:nvPr/>
        </p:nvSpPr>
        <p:spPr>
          <a:xfrm>
            <a:off x="8882875" y="4362403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579" y="7008"/>
                </a:moveTo>
                <a:cubicBezTo>
                  <a:pt x="20006" y="12260"/>
                  <a:pt x="12624" y="19436"/>
                  <a:pt x="10800" y="20538"/>
                </a:cubicBezTo>
                <a:cubicBezTo>
                  <a:pt x="8976" y="19436"/>
                  <a:pt x="1594" y="12260"/>
                  <a:pt x="1021" y="7001"/>
                </a:cubicBezTo>
                <a:cubicBezTo>
                  <a:pt x="1021" y="7001"/>
                  <a:pt x="982" y="6718"/>
                  <a:pt x="982" y="6382"/>
                </a:cubicBezTo>
                <a:cubicBezTo>
                  <a:pt x="982" y="3405"/>
                  <a:pt x="3404" y="982"/>
                  <a:pt x="6382" y="982"/>
                </a:cubicBezTo>
                <a:cubicBezTo>
                  <a:pt x="7780" y="982"/>
                  <a:pt x="9107" y="1518"/>
                  <a:pt x="10120" y="2491"/>
                </a:cubicBezTo>
                <a:lnTo>
                  <a:pt x="10585" y="2939"/>
                </a:lnTo>
                <a:lnTo>
                  <a:pt x="8836" y="6873"/>
                </a:lnTo>
                <a:lnTo>
                  <a:pt x="11291" y="9818"/>
                </a:lnTo>
                <a:lnTo>
                  <a:pt x="9327" y="14236"/>
                </a:lnTo>
                <a:lnTo>
                  <a:pt x="10800" y="16691"/>
                </a:lnTo>
                <a:lnTo>
                  <a:pt x="10432" y="14236"/>
                </a:lnTo>
                <a:lnTo>
                  <a:pt x="12365" y="9542"/>
                </a:lnTo>
                <a:lnTo>
                  <a:pt x="10002" y="6781"/>
                </a:lnTo>
                <a:lnTo>
                  <a:pt x="12069" y="2007"/>
                </a:lnTo>
                <a:cubicBezTo>
                  <a:pt x="12984" y="1345"/>
                  <a:pt x="14076" y="982"/>
                  <a:pt x="15218" y="982"/>
                </a:cubicBezTo>
                <a:cubicBezTo>
                  <a:pt x="18196" y="982"/>
                  <a:pt x="20618" y="3405"/>
                  <a:pt x="20618" y="6382"/>
                </a:cubicBezTo>
                <a:cubicBezTo>
                  <a:pt x="20618" y="6725"/>
                  <a:pt x="20579" y="7008"/>
                  <a:pt x="20579" y="7008"/>
                </a:cubicBezTo>
                <a:moveTo>
                  <a:pt x="21600" y="6382"/>
                </a:moveTo>
                <a:cubicBezTo>
                  <a:pt x="21600" y="2857"/>
                  <a:pt x="18743" y="0"/>
                  <a:pt x="15218" y="0"/>
                </a:cubicBezTo>
                <a:cubicBezTo>
                  <a:pt x="13502" y="0"/>
                  <a:pt x="11947" y="681"/>
                  <a:pt x="10800" y="1783"/>
                </a:cubicBezTo>
                <a:cubicBezTo>
                  <a:pt x="9653" y="681"/>
                  <a:pt x="8098" y="0"/>
                  <a:pt x="6382" y="0"/>
                </a:cubicBezTo>
                <a:cubicBezTo>
                  <a:pt x="2857" y="0"/>
                  <a:pt x="0" y="2857"/>
                  <a:pt x="0" y="6382"/>
                </a:cubicBezTo>
                <a:cubicBezTo>
                  <a:pt x="0" y="6792"/>
                  <a:pt x="65" y="7282"/>
                  <a:pt x="45" y="7115"/>
                </a:cubicBezTo>
                <a:cubicBezTo>
                  <a:pt x="733" y="13419"/>
                  <a:pt x="9855" y="21600"/>
                  <a:pt x="10800" y="21600"/>
                </a:cubicBezTo>
                <a:cubicBezTo>
                  <a:pt x="11745" y="21600"/>
                  <a:pt x="20867" y="13419"/>
                  <a:pt x="21555" y="7115"/>
                </a:cubicBezTo>
                <a:cubicBezTo>
                  <a:pt x="21536" y="7282"/>
                  <a:pt x="21600" y="6792"/>
                  <a:pt x="21600" y="638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29" name="Shape 2764"/>
          <p:cNvSpPr/>
          <p:nvPr/>
        </p:nvSpPr>
        <p:spPr>
          <a:xfrm>
            <a:off x="9416136" y="4375100"/>
            <a:ext cx="279328" cy="253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588" y="6611"/>
                </a:moveTo>
                <a:cubicBezTo>
                  <a:pt x="20587" y="6619"/>
                  <a:pt x="20587" y="6627"/>
                  <a:pt x="20586" y="6635"/>
                </a:cubicBezTo>
                <a:cubicBezTo>
                  <a:pt x="20585" y="6640"/>
                  <a:pt x="20582" y="6674"/>
                  <a:pt x="20581" y="6680"/>
                </a:cubicBezTo>
                <a:cubicBezTo>
                  <a:pt x="20107" y="11287"/>
                  <a:pt x="14607" y="17428"/>
                  <a:pt x="12595" y="19086"/>
                </a:cubicBezTo>
                <a:lnTo>
                  <a:pt x="11905" y="15660"/>
                </a:lnTo>
                <a:lnTo>
                  <a:pt x="13960" y="10631"/>
                </a:lnTo>
                <a:lnTo>
                  <a:pt x="11429" y="7425"/>
                </a:lnTo>
                <a:lnTo>
                  <a:pt x="12699" y="2550"/>
                </a:lnTo>
                <a:cubicBezTo>
                  <a:pt x="12708" y="2540"/>
                  <a:pt x="12713" y="2534"/>
                  <a:pt x="12723" y="2524"/>
                </a:cubicBezTo>
                <a:cubicBezTo>
                  <a:pt x="13572" y="1625"/>
                  <a:pt x="14916" y="1080"/>
                  <a:pt x="16088" y="1080"/>
                </a:cubicBezTo>
                <a:cubicBezTo>
                  <a:pt x="18586" y="1080"/>
                  <a:pt x="20618" y="3315"/>
                  <a:pt x="20618" y="6063"/>
                </a:cubicBezTo>
                <a:cubicBezTo>
                  <a:pt x="20618" y="6262"/>
                  <a:pt x="20598" y="6506"/>
                  <a:pt x="20588" y="6611"/>
                </a:cubicBezTo>
                <a:moveTo>
                  <a:pt x="21600" y="6063"/>
                </a:moveTo>
                <a:cubicBezTo>
                  <a:pt x="21600" y="2715"/>
                  <a:pt x="19132" y="0"/>
                  <a:pt x="16088" y="0"/>
                </a:cubicBezTo>
                <a:cubicBezTo>
                  <a:pt x="14607" y="0"/>
                  <a:pt x="12974" y="748"/>
                  <a:pt x="11983" y="1794"/>
                </a:cubicBezTo>
                <a:lnTo>
                  <a:pt x="11985" y="1802"/>
                </a:lnTo>
                <a:cubicBezTo>
                  <a:pt x="11900" y="1871"/>
                  <a:pt x="11839" y="1965"/>
                  <a:pt x="11809" y="2079"/>
                </a:cubicBezTo>
                <a:lnTo>
                  <a:pt x="11797" y="2076"/>
                </a:lnTo>
                <a:lnTo>
                  <a:pt x="10309" y="7560"/>
                </a:lnTo>
                <a:lnTo>
                  <a:pt x="12764" y="10800"/>
                </a:lnTo>
                <a:lnTo>
                  <a:pt x="10800" y="15660"/>
                </a:lnTo>
                <a:lnTo>
                  <a:pt x="11797" y="20098"/>
                </a:lnTo>
                <a:lnTo>
                  <a:pt x="11803" y="20097"/>
                </a:lnTo>
                <a:cubicBezTo>
                  <a:pt x="11853" y="20337"/>
                  <a:pt x="12039" y="20520"/>
                  <a:pt x="12273" y="20520"/>
                </a:cubicBezTo>
                <a:cubicBezTo>
                  <a:pt x="12410" y="20520"/>
                  <a:pt x="12534" y="20457"/>
                  <a:pt x="12623" y="20357"/>
                </a:cubicBezTo>
                <a:cubicBezTo>
                  <a:pt x="14361" y="19225"/>
                  <a:pt x="20995" y="12270"/>
                  <a:pt x="21558" y="6787"/>
                </a:cubicBezTo>
                <a:lnTo>
                  <a:pt x="21558" y="6791"/>
                </a:lnTo>
                <a:cubicBezTo>
                  <a:pt x="21559" y="6791"/>
                  <a:pt x="21600" y="6399"/>
                  <a:pt x="21600" y="6063"/>
                </a:cubicBezTo>
                <a:moveTo>
                  <a:pt x="1019" y="7760"/>
                </a:moveTo>
                <a:cubicBezTo>
                  <a:pt x="1018" y="7754"/>
                  <a:pt x="1015" y="7720"/>
                  <a:pt x="1014" y="7715"/>
                </a:cubicBezTo>
                <a:cubicBezTo>
                  <a:pt x="1013" y="7707"/>
                  <a:pt x="1013" y="7699"/>
                  <a:pt x="1012" y="7691"/>
                </a:cubicBezTo>
                <a:cubicBezTo>
                  <a:pt x="1002" y="7586"/>
                  <a:pt x="982" y="7342"/>
                  <a:pt x="982" y="7143"/>
                </a:cubicBezTo>
                <a:cubicBezTo>
                  <a:pt x="982" y="4395"/>
                  <a:pt x="3014" y="2160"/>
                  <a:pt x="5512" y="2160"/>
                </a:cubicBezTo>
                <a:cubicBezTo>
                  <a:pt x="6634" y="2160"/>
                  <a:pt x="7908" y="2664"/>
                  <a:pt x="8760" y="3495"/>
                </a:cubicBezTo>
                <a:lnTo>
                  <a:pt x="7364" y="8640"/>
                </a:lnTo>
                <a:lnTo>
                  <a:pt x="9818" y="11880"/>
                </a:lnTo>
                <a:lnTo>
                  <a:pt x="7855" y="16740"/>
                </a:lnTo>
                <a:lnTo>
                  <a:pt x="8531" y="19752"/>
                </a:lnTo>
                <a:cubicBezTo>
                  <a:pt x="6242" y="17649"/>
                  <a:pt x="1459" y="12041"/>
                  <a:pt x="1019" y="7760"/>
                </a:cubicBezTo>
                <a:moveTo>
                  <a:pt x="9803" y="20925"/>
                </a:moveTo>
                <a:lnTo>
                  <a:pt x="8959" y="16740"/>
                </a:lnTo>
                <a:lnTo>
                  <a:pt x="11015" y="11711"/>
                </a:lnTo>
                <a:lnTo>
                  <a:pt x="8484" y="8505"/>
                </a:lnTo>
                <a:lnTo>
                  <a:pt x="9799" y="3457"/>
                </a:lnTo>
                <a:lnTo>
                  <a:pt x="9791" y="3454"/>
                </a:lnTo>
                <a:cubicBezTo>
                  <a:pt x="9804" y="3407"/>
                  <a:pt x="9818" y="3360"/>
                  <a:pt x="9818" y="3308"/>
                </a:cubicBezTo>
                <a:cubicBezTo>
                  <a:pt x="9818" y="3130"/>
                  <a:pt x="9736" y="2981"/>
                  <a:pt x="9615" y="2882"/>
                </a:cubicBezTo>
                <a:lnTo>
                  <a:pt x="9617" y="2874"/>
                </a:lnTo>
                <a:cubicBezTo>
                  <a:pt x="8626" y="1827"/>
                  <a:pt x="6993" y="1080"/>
                  <a:pt x="5512" y="1080"/>
                </a:cubicBezTo>
                <a:cubicBezTo>
                  <a:pt x="2468" y="1080"/>
                  <a:pt x="0" y="3795"/>
                  <a:pt x="0" y="7143"/>
                </a:cubicBezTo>
                <a:cubicBezTo>
                  <a:pt x="0" y="7479"/>
                  <a:pt x="41" y="7871"/>
                  <a:pt x="42" y="7871"/>
                </a:cubicBezTo>
                <a:lnTo>
                  <a:pt x="42" y="7867"/>
                </a:lnTo>
                <a:cubicBezTo>
                  <a:pt x="605" y="13350"/>
                  <a:pt x="7239" y="20305"/>
                  <a:pt x="8977" y="21437"/>
                </a:cubicBezTo>
                <a:cubicBezTo>
                  <a:pt x="9066" y="21537"/>
                  <a:pt x="9190" y="21600"/>
                  <a:pt x="9327" y="21600"/>
                </a:cubicBezTo>
                <a:cubicBezTo>
                  <a:pt x="9599" y="21600"/>
                  <a:pt x="9818" y="21358"/>
                  <a:pt x="9818" y="21060"/>
                </a:cubicBezTo>
                <a:cubicBezTo>
                  <a:pt x="9818" y="21013"/>
                  <a:pt x="9804" y="20971"/>
                  <a:pt x="9794" y="20927"/>
                </a:cubicBezTo>
                <a:cubicBezTo>
                  <a:pt x="9794" y="20927"/>
                  <a:pt x="9803" y="20925"/>
                  <a:pt x="9803" y="20925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30" name="Shape 2765"/>
          <p:cNvSpPr/>
          <p:nvPr/>
        </p:nvSpPr>
        <p:spPr>
          <a:xfrm>
            <a:off x="9949398" y="4362403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782" y="12764"/>
                </a:moveTo>
                <a:cubicBezTo>
                  <a:pt x="11510" y="12764"/>
                  <a:pt x="11291" y="12984"/>
                  <a:pt x="11291" y="13255"/>
                </a:cubicBezTo>
                <a:cubicBezTo>
                  <a:pt x="11291" y="13526"/>
                  <a:pt x="11510" y="13745"/>
                  <a:pt x="11782" y="13745"/>
                </a:cubicBezTo>
                <a:cubicBezTo>
                  <a:pt x="12053" y="13745"/>
                  <a:pt x="12273" y="13526"/>
                  <a:pt x="12273" y="13255"/>
                </a:cubicBezTo>
                <a:cubicBezTo>
                  <a:pt x="12273" y="12984"/>
                  <a:pt x="12053" y="12764"/>
                  <a:pt x="11782" y="12764"/>
                </a:cubicBezTo>
                <a:moveTo>
                  <a:pt x="14727" y="10800"/>
                </a:moveTo>
                <a:cubicBezTo>
                  <a:pt x="14999" y="10800"/>
                  <a:pt x="15218" y="10580"/>
                  <a:pt x="15218" y="10309"/>
                </a:cubicBezTo>
                <a:cubicBezTo>
                  <a:pt x="15218" y="10038"/>
                  <a:pt x="14999" y="9818"/>
                  <a:pt x="14727" y="9818"/>
                </a:cubicBezTo>
                <a:cubicBezTo>
                  <a:pt x="14456" y="9818"/>
                  <a:pt x="14236" y="10038"/>
                  <a:pt x="14236" y="10309"/>
                </a:cubicBezTo>
                <a:cubicBezTo>
                  <a:pt x="14236" y="10580"/>
                  <a:pt x="14456" y="10800"/>
                  <a:pt x="14727" y="10800"/>
                </a:cubicBezTo>
                <a:moveTo>
                  <a:pt x="19913" y="7150"/>
                </a:moveTo>
                <a:lnTo>
                  <a:pt x="19959" y="7195"/>
                </a:lnTo>
                <a:lnTo>
                  <a:pt x="19468" y="7686"/>
                </a:lnTo>
                <a:lnTo>
                  <a:pt x="19468" y="7687"/>
                </a:lnTo>
                <a:lnTo>
                  <a:pt x="17606" y="9549"/>
                </a:lnTo>
                <a:lnTo>
                  <a:pt x="12052" y="3994"/>
                </a:lnTo>
                <a:lnTo>
                  <a:pt x="13913" y="2132"/>
                </a:lnTo>
                <a:cubicBezTo>
                  <a:pt x="13914" y="2132"/>
                  <a:pt x="13914" y="2132"/>
                  <a:pt x="13914" y="2132"/>
                </a:cubicBezTo>
                <a:lnTo>
                  <a:pt x="14405" y="1641"/>
                </a:lnTo>
                <a:lnTo>
                  <a:pt x="14450" y="1687"/>
                </a:lnTo>
                <a:cubicBezTo>
                  <a:pt x="15086" y="1244"/>
                  <a:pt x="15857" y="982"/>
                  <a:pt x="16691" y="982"/>
                </a:cubicBezTo>
                <a:cubicBezTo>
                  <a:pt x="18860" y="982"/>
                  <a:pt x="20618" y="2740"/>
                  <a:pt x="20618" y="4909"/>
                </a:cubicBezTo>
                <a:cubicBezTo>
                  <a:pt x="20618" y="5743"/>
                  <a:pt x="20356" y="6514"/>
                  <a:pt x="19913" y="7150"/>
                </a:cubicBezTo>
                <a:moveTo>
                  <a:pt x="10242" y="16912"/>
                </a:moveTo>
                <a:lnTo>
                  <a:pt x="4689" y="11358"/>
                </a:lnTo>
                <a:lnTo>
                  <a:pt x="11358" y="4689"/>
                </a:lnTo>
                <a:lnTo>
                  <a:pt x="16911" y="10243"/>
                </a:lnTo>
                <a:cubicBezTo>
                  <a:pt x="16911" y="10243"/>
                  <a:pt x="10242" y="16912"/>
                  <a:pt x="10242" y="16912"/>
                </a:cubicBezTo>
                <a:close/>
                <a:moveTo>
                  <a:pt x="7686" y="19468"/>
                </a:moveTo>
                <a:cubicBezTo>
                  <a:pt x="6975" y="20179"/>
                  <a:pt x="5994" y="20618"/>
                  <a:pt x="4909" y="20618"/>
                </a:cubicBezTo>
                <a:cubicBezTo>
                  <a:pt x="2740" y="20618"/>
                  <a:pt x="982" y="18860"/>
                  <a:pt x="982" y="16691"/>
                </a:cubicBezTo>
                <a:cubicBezTo>
                  <a:pt x="982" y="15606"/>
                  <a:pt x="1421" y="14625"/>
                  <a:pt x="2132" y="13914"/>
                </a:cubicBezTo>
                <a:lnTo>
                  <a:pt x="3994" y="12052"/>
                </a:lnTo>
                <a:lnTo>
                  <a:pt x="9548" y="17606"/>
                </a:lnTo>
                <a:cubicBezTo>
                  <a:pt x="9548" y="17606"/>
                  <a:pt x="7686" y="19468"/>
                  <a:pt x="7686" y="19468"/>
                </a:cubicBezTo>
                <a:close/>
                <a:moveTo>
                  <a:pt x="21600" y="4909"/>
                </a:moveTo>
                <a:cubicBezTo>
                  <a:pt x="21600" y="2198"/>
                  <a:pt x="19402" y="0"/>
                  <a:pt x="16691" y="0"/>
                </a:cubicBezTo>
                <a:cubicBezTo>
                  <a:pt x="15586" y="0"/>
                  <a:pt x="14570" y="370"/>
                  <a:pt x="13749" y="986"/>
                </a:cubicBezTo>
                <a:lnTo>
                  <a:pt x="13710" y="947"/>
                </a:lnTo>
                <a:lnTo>
                  <a:pt x="13221" y="1437"/>
                </a:lnTo>
                <a:cubicBezTo>
                  <a:pt x="13220" y="1438"/>
                  <a:pt x="13220" y="1438"/>
                  <a:pt x="13219" y="1439"/>
                </a:cubicBezTo>
                <a:lnTo>
                  <a:pt x="1438" y="13220"/>
                </a:lnTo>
                <a:cubicBezTo>
                  <a:pt x="549" y="14108"/>
                  <a:pt x="0" y="15336"/>
                  <a:pt x="0" y="16691"/>
                </a:cubicBezTo>
                <a:cubicBezTo>
                  <a:pt x="0" y="19402"/>
                  <a:pt x="2198" y="21600"/>
                  <a:pt x="4909" y="21600"/>
                </a:cubicBezTo>
                <a:cubicBezTo>
                  <a:pt x="6265" y="21600"/>
                  <a:pt x="7492" y="21051"/>
                  <a:pt x="8380" y="20162"/>
                </a:cubicBezTo>
                <a:lnTo>
                  <a:pt x="20162" y="8381"/>
                </a:lnTo>
                <a:lnTo>
                  <a:pt x="20163" y="8380"/>
                </a:lnTo>
                <a:lnTo>
                  <a:pt x="20653" y="7890"/>
                </a:lnTo>
                <a:lnTo>
                  <a:pt x="20614" y="7851"/>
                </a:lnTo>
                <a:cubicBezTo>
                  <a:pt x="21230" y="7030"/>
                  <a:pt x="21600" y="6015"/>
                  <a:pt x="21600" y="4909"/>
                </a:cubicBezTo>
                <a:moveTo>
                  <a:pt x="10800" y="6873"/>
                </a:moveTo>
                <a:cubicBezTo>
                  <a:pt x="10800" y="7144"/>
                  <a:pt x="11020" y="7364"/>
                  <a:pt x="11291" y="7364"/>
                </a:cubicBezTo>
                <a:cubicBezTo>
                  <a:pt x="11562" y="7364"/>
                  <a:pt x="11782" y="7144"/>
                  <a:pt x="11782" y="6873"/>
                </a:cubicBezTo>
                <a:cubicBezTo>
                  <a:pt x="11782" y="6602"/>
                  <a:pt x="11562" y="6382"/>
                  <a:pt x="11291" y="6382"/>
                </a:cubicBezTo>
                <a:cubicBezTo>
                  <a:pt x="11020" y="6382"/>
                  <a:pt x="10800" y="6602"/>
                  <a:pt x="10800" y="6873"/>
                </a:cubicBezTo>
                <a:moveTo>
                  <a:pt x="13255" y="12273"/>
                </a:moveTo>
                <a:cubicBezTo>
                  <a:pt x="13526" y="12273"/>
                  <a:pt x="13745" y="12053"/>
                  <a:pt x="13745" y="11782"/>
                </a:cubicBezTo>
                <a:cubicBezTo>
                  <a:pt x="13745" y="11511"/>
                  <a:pt x="13526" y="11291"/>
                  <a:pt x="13255" y="11291"/>
                </a:cubicBezTo>
                <a:cubicBezTo>
                  <a:pt x="12983" y="11291"/>
                  <a:pt x="12764" y="11511"/>
                  <a:pt x="12764" y="11782"/>
                </a:cubicBezTo>
                <a:cubicBezTo>
                  <a:pt x="12764" y="12053"/>
                  <a:pt x="12983" y="12273"/>
                  <a:pt x="13255" y="12273"/>
                </a:cubicBezTo>
                <a:moveTo>
                  <a:pt x="12273" y="9818"/>
                </a:moveTo>
                <a:cubicBezTo>
                  <a:pt x="12544" y="9818"/>
                  <a:pt x="12764" y="9599"/>
                  <a:pt x="12764" y="9327"/>
                </a:cubicBezTo>
                <a:cubicBezTo>
                  <a:pt x="12764" y="9056"/>
                  <a:pt x="12544" y="8836"/>
                  <a:pt x="12273" y="8836"/>
                </a:cubicBezTo>
                <a:cubicBezTo>
                  <a:pt x="12001" y="8836"/>
                  <a:pt x="11782" y="9056"/>
                  <a:pt x="11782" y="9327"/>
                </a:cubicBezTo>
                <a:cubicBezTo>
                  <a:pt x="11782" y="9599"/>
                  <a:pt x="12001" y="9818"/>
                  <a:pt x="12273" y="9818"/>
                </a:cubicBezTo>
                <a:moveTo>
                  <a:pt x="10800" y="10309"/>
                </a:moveTo>
                <a:cubicBezTo>
                  <a:pt x="10529" y="10309"/>
                  <a:pt x="10309" y="10529"/>
                  <a:pt x="10309" y="10800"/>
                </a:cubicBezTo>
                <a:cubicBezTo>
                  <a:pt x="10309" y="11071"/>
                  <a:pt x="10529" y="11291"/>
                  <a:pt x="10800" y="11291"/>
                </a:cubicBezTo>
                <a:cubicBezTo>
                  <a:pt x="11071" y="11291"/>
                  <a:pt x="11291" y="11071"/>
                  <a:pt x="11291" y="10800"/>
                </a:cubicBezTo>
                <a:cubicBezTo>
                  <a:pt x="11291" y="10529"/>
                  <a:pt x="11071" y="10309"/>
                  <a:pt x="10800" y="10309"/>
                </a:cubicBezTo>
                <a:moveTo>
                  <a:pt x="10309" y="14236"/>
                </a:moveTo>
                <a:cubicBezTo>
                  <a:pt x="10038" y="14236"/>
                  <a:pt x="9818" y="14456"/>
                  <a:pt x="9818" y="14727"/>
                </a:cubicBezTo>
                <a:cubicBezTo>
                  <a:pt x="9818" y="14999"/>
                  <a:pt x="10038" y="15218"/>
                  <a:pt x="10309" y="15218"/>
                </a:cubicBezTo>
                <a:cubicBezTo>
                  <a:pt x="10580" y="15218"/>
                  <a:pt x="10800" y="14999"/>
                  <a:pt x="10800" y="14727"/>
                </a:cubicBezTo>
                <a:cubicBezTo>
                  <a:pt x="10800" y="14456"/>
                  <a:pt x="10580" y="14236"/>
                  <a:pt x="10309" y="14236"/>
                </a:cubicBezTo>
                <a:moveTo>
                  <a:pt x="9818" y="8836"/>
                </a:moveTo>
                <a:cubicBezTo>
                  <a:pt x="10090" y="8836"/>
                  <a:pt x="10309" y="8617"/>
                  <a:pt x="10309" y="8345"/>
                </a:cubicBezTo>
                <a:cubicBezTo>
                  <a:pt x="10309" y="8075"/>
                  <a:pt x="10090" y="7855"/>
                  <a:pt x="9818" y="7855"/>
                </a:cubicBezTo>
                <a:cubicBezTo>
                  <a:pt x="9547" y="7855"/>
                  <a:pt x="9327" y="8075"/>
                  <a:pt x="9327" y="8345"/>
                </a:cubicBezTo>
                <a:cubicBezTo>
                  <a:pt x="9327" y="8617"/>
                  <a:pt x="9547" y="8836"/>
                  <a:pt x="9818" y="8836"/>
                </a:cubicBezTo>
                <a:moveTo>
                  <a:pt x="6873" y="10800"/>
                </a:moveTo>
                <a:cubicBezTo>
                  <a:pt x="6601" y="10800"/>
                  <a:pt x="6382" y="11020"/>
                  <a:pt x="6382" y="11291"/>
                </a:cubicBezTo>
                <a:cubicBezTo>
                  <a:pt x="6382" y="11562"/>
                  <a:pt x="6601" y="11782"/>
                  <a:pt x="6873" y="11782"/>
                </a:cubicBezTo>
                <a:cubicBezTo>
                  <a:pt x="7144" y="11782"/>
                  <a:pt x="7364" y="11562"/>
                  <a:pt x="7364" y="11291"/>
                </a:cubicBezTo>
                <a:cubicBezTo>
                  <a:pt x="7364" y="11020"/>
                  <a:pt x="7144" y="10800"/>
                  <a:pt x="6873" y="10800"/>
                </a:cubicBezTo>
                <a:moveTo>
                  <a:pt x="8345" y="9327"/>
                </a:moveTo>
                <a:cubicBezTo>
                  <a:pt x="8074" y="9327"/>
                  <a:pt x="7855" y="9547"/>
                  <a:pt x="7855" y="9818"/>
                </a:cubicBezTo>
                <a:cubicBezTo>
                  <a:pt x="7855" y="10090"/>
                  <a:pt x="8074" y="10309"/>
                  <a:pt x="8345" y="10309"/>
                </a:cubicBezTo>
                <a:cubicBezTo>
                  <a:pt x="8617" y="10309"/>
                  <a:pt x="8836" y="10090"/>
                  <a:pt x="8836" y="9818"/>
                </a:cubicBezTo>
                <a:cubicBezTo>
                  <a:pt x="8836" y="9547"/>
                  <a:pt x="8617" y="9327"/>
                  <a:pt x="8345" y="9327"/>
                </a:cubicBezTo>
                <a:moveTo>
                  <a:pt x="9327" y="11782"/>
                </a:moveTo>
                <a:cubicBezTo>
                  <a:pt x="9056" y="11782"/>
                  <a:pt x="8836" y="12001"/>
                  <a:pt x="8836" y="12273"/>
                </a:cubicBezTo>
                <a:cubicBezTo>
                  <a:pt x="8836" y="12544"/>
                  <a:pt x="9056" y="12764"/>
                  <a:pt x="9327" y="12764"/>
                </a:cubicBezTo>
                <a:cubicBezTo>
                  <a:pt x="9599" y="12764"/>
                  <a:pt x="9818" y="12544"/>
                  <a:pt x="9818" y="12273"/>
                </a:cubicBezTo>
                <a:cubicBezTo>
                  <a:pt x="9818" y="12001"/>
                  <a:pt x="9599" y="11782"/>
                  <a:pt x="9327" y="1178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31" name="Shape 2766"/>
          <p:cNvSpPr/>
          <p:nvPr/>
        </p:nvSpPr>
        <p:spPr>
          <a:xfrm>
            <a:off x="10482659" y="4362403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709" y="11782"/>
                </a:moveTo>
                <a:lnTo>
                  <a:pt x="11782" y="11782"/>
                </a:lnTo>
                <a:lnTo>
                  <a:pt x="11782" y="15709"/>
                </a:lnTo>
                <a:lnTo>
                  <a:pt x="9818" y="15709"/>
                </a:lnTo>
                <a:lnTo>
                  <a:pt x="9818" y="11782"/>
                </a:lnTo>
                <a:lnTo>
                  <a:pt x="5891" y="11782"/>
                </a:lnTo>
                <a:lnTo>
                  <a:pt x="5891" y="9818"/>
                </a:lnTo>
                <a:lnTo>
                  <a:pt x="9818" y="9818"/>
                </a:lnTo>
                <a:lnTo>
                  <a:pt x="9818" y="5891"/>
                </a:lnTo>
                <a:lnTo>
                  <a:pt x="11782" y="5891"/>
                </a:lnTo>
                <a:lnTo>
                  <a:pt x="11782" y="9818"/>
                </a:lnTo>
                <a:lnTo>
                  <a:pt x="15709" y="9818"/>
                </a:lnTo>
                <a:cubicBezTo>
                  <a:pt x="15709" y="9818"/>
                  <a:pt x="15709" y="11782"/>
                  <a:pt x="15709" y="11782"/>
                </a:cubicBezTo>
                <a:close/>
                <a:moveTo>
                  <a:pt x="15709" y="8836"/>
                </a:moveTo>
                <a:lnTo>
                  <a:pt x="12764" y="8836"/>
                </a:lnTo>
                <a:lnTo>
                  <a:pt x="12764" y="5891"/>
                </a:lnTo>
                <a:cubicBezTo>
                  <a:pt x="12764" y="5349"/>
                  <a:pt x="12324" y="4909"/>
                  <a:pt x="11782" y="4909"/>
                </a:cubicBezTo>
                <a:lnTo>
                  <a:pt x="9818" y="4909"/>
                </a:lnTo>
                <a:cubicBezTo>
                  <a:pt x="9276" y="4909"/>
                  <a:pt x="8836" y="5349"/>
                  <a:pt x="8836" y="5891"/>
                </a:cubicBezTo>
                <a:lnTo>
                  <a:pt x="8836" y="8836"/>
                </a:lnTo>
                <a:lnTo>
                  <a:pt x="5891" y="8836"/>
                </a:lnTo>
                <a:cubicBezTo>
                  <a:pt x="5349" y="8836"/>
                  <a:pt x="4909" y="9276"/>
                  <a:pt x="4909" y="9818"/>
                </a:cubicBezTo>
                <a:lnTo>
                  <a:pt x="4909" y="11782"/>
                </a:lnTo>
                <a:cubicBezTo>
                  <a:pt x="4909" y="12324"/>
                  <a:pt x="5349" y="12764"/>
                  <a:pt x="5891" y="12764"/>
                </a:cubicBezTo>
                <a:lnTo>
                  <a:pt x="8836" y="12764"/>
                </a:lnTo>
                <a:lnTo>
                  <a:pt x="8836" y="15709"/>
                </a:lnTo>
                <a:cubicBezTo>
                  <a:pt x="8836" y="16251"/>
                  <a:pt x="9276" y="16691"/>
                  <a:pt x="9818" y="16691"/>
                </a:cubicBezTo>
                <a:lnTo>
                  <a:pt x="11782" y="16691"/>
                </a:lnTo>
                <a:cubicBezTo>
                  <a:pt x="12324" y="16691"/>
                  <a:pt x="12764" y="16251"/>
                  <a:pt x="12764" y="15709"/>
                </a:cubicBezTo>
                <a:lnTo>
                  <a:pt x="12764" y="12764"/>
                </a:lnTo>
                <a:lnTo>
                  <a:pt x="15709" y="12764"/>
                </a:lnTo>
                <a:cubicBezTo>
                  <a:pt x="16251" y="12764"/>
                  <a:pt x="16691" y="12324"/>
                  <a:pt x="16691" y="11782"/>
                </a:cubicBezTo>
                <a:lnTo>
                  <a:pt x="16691" y="9818"/>
                </a:lnTo>
                <a:cubicBezTo>
                  <a:pt x="16691" y="9276"/>
                  <a:pt x="16251" y="8836"/>
                  <a:pt x="15709" y="8836"/>
                </a:cubicBezTo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32" name="Shape 2767"/>
          <p:cNvSpPr/>
          <p:nvPr/>
        </p:nvSpPr>
        <p:spPr>
          <a:xfrm>
            <a:off x="11015920" y="4362403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709" y="11782"/>
                </a:moveTo>
                <a:lnTo>
                  <a:pt x="11782" y="11782"/>
                </a:lnTo>
                <a:lnTo>
                  <a:pt x="11782" y="15709"/>
                </a:lnTo>
                <a:lnTo>
                  <a:pt x="9818" y="15709"/>
                </a:lnTo>
                <a:lnTo>
                  <a:pt x="9818" y="11782"/>
                </a:lnTo>
                <a:lnTo>
                  <a:pt x="5891" y="11782"/>
                </a:lnTo>
                <a:lnTo>
                  <a:pt x="5891" y="9818"/>
                </a:lnTo>
                <a:lnTo>
                  <a:pt x="9818" y="9818"/>
                </a:lnTo>
                <a:lnTo>
                  <a:pt x="9818" y="5891"/>
                </a:lnTo>
                <a:lnTo>
                  <a:pt x="11782" y="5891"/>
                </a:lnTo>
                <a:lnTo>
                  <a:pt x="11782" y="9818"/>
                </a:lnTo>
                <a:lnTo>
                  <a:pt x="15709" y="9818"/>
                </a:lnTo>
                <a:cubicBezTo>
                  <a:pt x="15709" y="9818"/>
                  <a:pt x="15709" y="11782"/>
                  <a:pt x="15709" y="11782"/>
                </a:cubicBezTo>
                <a:close/>
                <a:moveTo>
                  <a:pt x="15709" y="8836"/>
                </a:moveTo>
                <a:lnTo>
                  <a:pt x="12764" y="8836"/>
                </a:lnTo>
                <a:lnTo>
                  <a:pt x="12764" y="5891"/>
                </a:lnTo>
                <a:cubicBezTo>
                  <a:pt x="12764" y="5349"/>
                  <a:pt x="12324" y="4909"/>
                  <a:pt x="11782" y="4909"/>
                </a:cubicBezTo>
                <a:lnTo>
                  <a:pt x="9818" y="4909"/>
                </a:lnTo>
                <a:cubicBezTo>
                  <a:pt x="9276" y="4909"/>
                  <a:pt x="8836" y="5349"/>
                  <a:pt x="8836" y="5891"/>
                </a:cubicBezTo>
                <a:lnTo>
                  <a:pt x="8836" y="8836"/>
                </a:lnTo>
                <a:lnTo>
                  <a:pt x="5891" y="8836"/>
                </a:lnTo>
                <a:cubicBezTo>
                  <a:pt x="5349" y="8836"/>
                  <a:pt x="4909" y="9276"/>
                  <a:pt x="4909" y="9818"/>
                </a:cubicBezTo>
                <a:lnTo>
                  <a:pt x="4909" y="11782"/>
                </a:lnTo>
                <a:cubicBezTo>
                  <a:pt x="4909" y="12324"/>
                  <a:pt x="5349" y="12764"/>
                  <a:pt x="5891" y="12764"/>
                </a:cubicBezTo>
                <a:lnTo>
                  <a:pt x="8836" y="12764"/>
                </a:lnTo>
                <a:lnTo>
                  <a:pt x="8836" y="15709"/>
                </a:lnTo>
                <a:cubicBezTo>
                  <a:pt x="8836" y="16251"/>
                  <a:pt x="9276" y="16691"/>
                  <a:pt x="9818" y="16691"/>
                </a:cubicBezTo>
                <a:lnTo>
                  <a:pt x="11782" y="16691"/>
                </a:lnTo>
                <a:cubicBezTo>
                  <a:pt x="12324" y="16691"/>
                  <a:pt x="12764" y="16251"/>
                  <a:pt x="12764" y="15709"/>
                </a:cubicBezTo>
                <a:lnTo>
                  <a:pt x="12764" y="12764"/>
                </a:lnTo>
                <a:lnTo>
                  <a:pt x="15709" y="12764"/>
                </a:lnTo>
                <a:cubicBezTo>
                  <a:pt x="16251" y="12764"/>
                  <a:pt x="16691" y="12324"/>
                  <a:pt x="16691" y="11782"/>
                </a:cubicBezTo>
                <a:lnTo>
                  <a:pt x="16691" y="9818"/>
                </a:lnTo>
                <a:cubicBezTo>
                  <a:pt x="16691" y="9276"/>
                  <a:pt x="16251" y="8836"/>
                  <a:pt x="15709" y="8836"/>
                </a:cubicBezTo>
                <a:moveTo>
                  <a:pt x="10800" y="20618"/>
                </a:moveTo>
                <a:cubicBezTo>
                  <a:pt x="5377" y="20618"/>
                  <a:pt x="982" y="16222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2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33" name="Shape 2768"/>
          <p:cNvSpPr/>
          <p:nvPr/>
        </p:nvSpPr>
        <p:spPr>
          <a:xfrm>
            <a:off x="6216570" y="4984541"/>
            <a:ext cx="279328" cy="1015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673" y="18900"/>
                </a:moveTo>
                <a:lnTo>
                  <a:pt x="11291" y="18900"/>
                </a:lnTo>
                <a:lnTo>
                  <a:pt x="11291" y="2700"/>
                </a:lnTo>
                <a:lnTo>
                  <a:pt x="17673" y="2700"/>
                </a:lnTo>
                <a:cubicBezTo>
                  <a:pt x="19300" y="2700"/>
                  <a:pt x="20618" y="6328"/>
                  <a:pt x="20618" y="10800"/>
                </a:cubicBezTo>
                <a:cubicBezTo>
                  <a:pt x="20618" y="15273"/>
                  <a:pt x="19300" y="18900"/>
                  <a:pt x="17673" y="18900"/>
                </a:cubicBezTo>
                <a:moveTo>
                  <a:pt x="6382" y="13500"/>
                </a:moveTo>
                <a:cubicBezTo>
                  <a:pt x="6111" y="13500"/>
                  <a:pt x="5891" y="12896"/>
                  <a:pt x="5891" y="12150"/>
                </a:cubicBezTo>
                <a:cubicBezTo>
                  <a:pt x="5891" y="11404"/>
                  <a:pt x="6111" y="10800"/>
                  <a:pt x="6382" y="10800"/>
                </a:cubicBezTo>
                <a:cubicBezTo>
                  <a:pt x="6653" y="10800"/>
                  <a:pt x="6873" y="11404"/>
                  <a:pt x="6873" y="12150"/>
                </a:cubicBezTo>
                <a:cubicBezTo>
                  <a:pt x="6873" y="12896"/>
                  <a:pt x="6653" y="13500"/>
                  <a:pt x="6382" y="13500"/>
                </a:cubicBezTo>
                <a:moveTo>
                  <a:pt x="3927" y="10800"/>
                </a:moveTo>
                <a:cubicBezTo>
                  <a:pt x="3385" y="10800"/>
                  <a:pt x="2945" y="9592"/>
                  <a:pt x="2945" y="8100"/>
                </a:cubicBezTo>
                <a:cubicBezTo>
                  <a:pt x="2945" y="6610"/>
                  <a:pt x="3385" y="5400"/>
                  <a:pt x="3927" y="5400"/>
                </a:cubicBezTo>
                <a:cubicBezTo>
                  <a:pt x="4469" y="5400"/>
                  <a:pt x="4909" y="6610"/>
                  <a:pt x="4909" y="8100"/>
                </a:cubicBezTo>
                <a:cubicBezTo>
                  <a:pt x="4909" y="9592"/>
                  <a:pt x="4469" y="10800"/>
                  <a:pt x="3927" y="10800"/>
                </a:cubicBezTo>
                <a:moveTo>
                  <a:pt x="17673" y="0"/>
                </a:moveTo>
                <a:lnTo>
                  <a:pt x="3927" y="0"/>
                </a:lnTo>
                <a:cubicBezTo>
                  <a:pt x="1758" y="0"/>
                  <a:pt x="0" y="4836"/>
                  <a:pt x="0" y="10800"/>
                </a:cubicBezTo>
                <a:cubicBezTo>
                  <a:pt x="0" y="16764"/>
                  <a:pt x="1758" y="21600"/>
                  <a:pt x="3927" y="21600"/>
                </a:cubicBezTo>
                <a:lnTo>
                  <a:pt x="17673" y="21600"/>
                </a:lnTo>
                <a:cubicBezTo>
                  <a:pt x="19842" y="21600"/>
                  <a:pt x="21600" y="16764"/>
                  <a:pt x="21600" y="10800"/>
                </a:cubicBezTo>
                <a:cubicBezTo>
                  <a:pt x="21600" y="4836"/>
                  <a:pt x="19842" y="0"/>
                  <a:pt x="17673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34" name="Shape 2769"/>
          <p:cNvSpPr/>
          <p:nvPr/>
        </p:nvSpPr>
        <p:spPr>
          <a:xfrm>
            <a:off x="6787921" y="4895664"/>
            <a:ext cx="20314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50" y="8836"/>
                </a:moveTo>
                <a:cubicBezTo>
                  <a:pt x="1350" y="7752"/>
                  <a:pt x="2559" y="6873"/>
                  <a:pt x="4050" y="6873"/>
                </a:cubicBezTo>
                <a:lnTo>
                  <a:pt x="17550" y="6873"/>
                </a:lnTo>
                <a:cubicBezTo>
                  <a:pt x="19041" y="6873"/>
                  <a:pt x="20250" y="7752"/>
                  <a:pt x="20250" y="8836"/>
                </a:cubicBezTo>
                <a:cubicBezTo>
                  <a:pt x="20250" y="8836"/>
                  <a:pt x="1350" y="8836"/>
                  <a:pt x="1350" y="8836"/>
                </a:cubicBezTo>
                <a:close/>
                <a:moveTo>
                  <a:pt x="14850" y="12764"/>
                </a:moveTo>
                <a:lnTo>
                  <a:pt x="14850" y="14727"/>
                </a:lnTo>
                <a:lnTo>
                  <a:pt x="12150" y="14727"/>
                </a:lnTo>
                <a:lnTo>
                  <a:pt x="12150" y="16691"/>
                </a:lnTo>
                <a:lnTo>
                  <a:pt x="9450" y="16691"/>
                </a:lnTo>
                <a:lnTo>
                  <a:pt x="9450" y="14727"/>
                </a:lnTo>
                <a:lnTo>
                  <a:pt x="6750" y="14727"/>
                </a:lnTo>
                <a:lnTo>
                  <a:pt x="6750" y="12764"/>
                </a:lnTo>
                <a:lnTo>
                  <a:pt x="9450" y="12764"/>
                </a:lnTo>
                <a:lnTo>
                  <a:pt x="9450" y="10800"/>
                </a:lnTo>
                <a:lnTo>
                  <a:pt x="12150" y="10800"/>
                </a:lnTo>
                <a:lnTo>
                  <a:pt x="12150" y="12764"/>
                </a:lnTo>
                <a:cubicBezTo>
                  <a:pt x="12150" y="12764"/>
                  <a:pt x="14850" y="12764"/>
                  <a:pt x="14850" y="12764"/>
                </a:cubicBezTo>
                <a:close/>
                <a:moveTo>
                  <a:pt x="17550" y="20618"/>
                </a:moveTo>
                <a:lnTo>
                  <a:pt x="4050" y="20618"/>
                </a:lnTo>
                <a:cubicBezTo>
                  <a:pt x="2559" y="20618"/>
                  <a:pt x="1350" y="19739"/>
                  <a:pt x="1350" y="18655"/>
                </a:cubicBezTo>
                <a:lnTo>
                  <a:pt x="20250" y="18655"/>
                </a:lnTo>
                <a:cubicBezTo>
                  <a:pt x="20250" y="19739"/>
                  <a:pt x="19041" y="20618"/>
                  <a:pt x="17550" y="20618"/>
                </a:cubicBezTo>
                <a:moveTo>
                  <a:pt x="6750" y="2945"/>
                </a:moveTo>
                <a:lnTo>
                  <a:pt x="14850" y="2945"/>
                </a:lnTo>
                <a:lnTo>
                  <a:pt x="14850" y="4909"/>
                </a:lnTo>
                <a:lnTo>
                  <a:pt x="6750" y="4909"/>
                </a:lnTo>
                <a:cubicBezTo>
                  <a:pt x="6750" y="4909"/>
                  <a:pt x="6750" y="2945"/>
                  <a:pt x="6750" y="2945"/>
                </a:cubicBezTo>
                <a:close/>
                <a:moveTo>
                  <a:pt x="6750" y="982"/>
                </a:moveTo>
                <a:lnTo>
                  <a:pt x="14850" y="982"/>
                </a:lnTo>
                <a:lnTo>
                  <a:pt x="14850" y="1964"/>
                </a:lnTo>
                <a:lnTo>
                  <a:pt x="6750" y="1964"/>
                </a:lnTo>
                <a:cubicBezTo>
                  <a:pt x="6750" y="1964"/>
                  <a:pt x="6750" y="982"/>
                  <a:pt x="6750" y="982"/>
                </a:cubicBezTo>
                <a:close/>
                <a:moveTo>
                  <a:pt x="17550" y="5891"/>
                </a:moveTo>
                <a:lnTo>
                  <a:pt x="16200" y="5891"/>
                </a:lnTo>
                <a:lnTo>
                  <a:pt x="16200" y="4909"/>
                </a:lnTo>
                <a:lnTo>
                  <a:pt x="16200" y="982"/>
                </a:lnTo>
                <a:cubicBezTo>
                  <a:pt x="16200" y="440"/>
                  <a:pt x="15595" y="0"/>
                  <a:pt x="14850" y="0"/>
                </a:cubicBezTo>
                <a:lnTo>
                  <a:pt x="6750" y="0"/>
                </a:lnTo>
                <a:cubicBezTo>
                  <a:pt x="6005" y="0"/>
                  <a:pt x="5400" y="440"/>
                  <a:pt x="5400" y="982"/>
                </a:cubicBezTo>
                <a:lnTo>
                  <a:pt x="5400" y="4909"/>
                </a:lnTo>
                <a:lnTo>
                  <a:pt x="5400" y="5891"/>
                </a:lnTo>
                <a:lnTo>
                  <a:pt x="4050" y="5891"/>
                </a:lnTo>
                <a:cubicBezTo>
                  <a:pt x="1813" y="5891"/>
                  <a:pt x="0" y="7210"/>
                  <a:pt x="0" y="8836"/>
                </a:cubicBezTo>
                <a:lnTo>
                  <a:pt x="0" y="18655"/>
                </a:lnTo>
                <a:cubicBezTo>
                  <a:pt x="0" y="20282"/>
                  <a:pt x="1813" y="21600"/>
                  <a:pt x="4050" y="21600"/>
                </a:cubicBezTo>
                <a:lnTo>
                  <a:pt x="17550" y="21600"/>
                </a:lnTo>
                <a:cubicBezTo>
                  <a:pt x="19787" y="21600"/>
                  <a:pt x="21600" y="20282"/>
                  <a:pt x="21600" y="18655"/>
                </a:cubicBezTo>
                <a:lnTo>
                  <a:pt x="21600" y="8836"/>
                </a:lnTo>
                <a:cubicBezTo>
                  <a:pt x="21600" y="7210"/>
                  <a:pt x="19787" y="5891"/>
                  <a:pt x="17550" y="589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35" name="Shape 2770"/>
          <p:cNvSpPr/>
          <p:nvPr/>
        </p:nvSpPr>
        <p:spPr>
          <a:xfrm>
            <a:off x="7283092" y="4895664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2945"/>
                </a:moveTo>
                <a:lnTo>
                  <a:pt x="982" y="2945"/>
                </a:lnTo>
                <a:lnTo>
                  <a:pt x="982" y="1964"/>
                </a:lnTo>
                <a:lnTo>
                  <a:pt x="20618" y="1964"/>
                </a:lnTo>
                <a:cubicBezTo>
                  <a:pt x="20618" y="1964"/>
                  <a:pt x="20618" y="2945"/>
                  <a:pt x="20618" y="2945"/>
                </a:cubicBezTo>
                <a:close/>
                <a:moveTo>
                  <a:pt x="19636" y="15709"/>
                </a:moveTo>
                <a:lnTo>
                  <a:pt x="1964" y="15709"/>
                </a:lnTo>
                <a:lnTo>
                  <a:pt x="1964" y="3927"/>
                </a:lnTo>
                <a:lnTo>
                  <a:pt x="19636" y="3927"/>
                </a:lnTo>
                <a:cubicBezTo>
                  <a:pt x="19636" y="3927"/>
                  <a:pt x="19636" y="15709"/>
                  <a:pt x="19636" y="15709"/>
                </a:cubicBezTo>
                <a:close/>
                <a:moveTo>
                  <a:pt x="20618" y="982"/>
                </a:moveTo>
                <a:lnTo>
                  <a:pt x="11782" y="982"/>
                </a:lnTo>
                <a:cubicBezTo>
                  <a:pt x="11782" y="440"/>
                  <a:pt x="11342" y="0"/>
                  <a:pt x="10800" y="0"/>
                </a:cubicBezTo>
                <a:cubicBezTo>
                  <a:pt x="10258" y="0"/>
                  <a:pt x="9818" y="440"/>
                  <a:pt x="9818" y="982"/>
                </a:cubicBezTo>
                <a:lnTo>
                  <a:pt x="982" y="982"/>
                </a:lnTo>
                <a:cubicBezTo>
                  <a:pt x="440" y="982"/>
                  <a:pt x="0" y="1422"/>
                  <a:pt x="0" y="1964"/>
                </a:cubicBezTo>
                <a:lnTo>
                  <a:pt x="0" y="2945"/>
                </a:lnTo>
                <a:cubicBezTo>
                  <a:pt x="0" y="3488"/>
                  <a:pt x="440" y="3927"/>
                  <a:pt x="982" y="3927"/>
                </a:cubicBezTo>
                <a:lnTo>
                  <a:pt x="982" y="15709"/>
                </a:lnTo>
                <a:cubicBezTo>
                  <a:pt x="982" y="16252"/>
                  <a:pt x="1422" y="16691"/>
                  <a:pt x="1964" y="16691"/>
                </a:cubicBezTo>
                <a:lnTo>
                  <a:pt x="10309" y="16691"/>
                </a:lnTo>
                <a:lnTo>
                  <a:pt x="10309" y="17960"/>
                </a:lnTo>
                <a:lnTo>
                  <a:pt x="7507" y="20762"/>
                </a:lnTo>
                <a:cubicBezTo>
                  <a:pt x="7419" y="20851"/>
                  <a:pt x="7364" y="20974"/>
                  <a:pt x="7364" y="21109"/>
                </a:cubicBezTo>
                <a:cubicBezTo>
                  <a:pt x="7364" y="21380"/>
                  <a:pt x="7584" y="21600"/>
                  <a:pt x="7855" y="21600"/>
                </a:cubicBezTo>
                <a:cubicBezTo>
                  <a:pt x="7990" y="21600"/>
                  <a:pt x="8113" y="21545"/>
                  <a:pt x="8202" y="21456"/>
                </a:cubicBezTo>
                <a:lnTo>
                  <a:pt x="10800" y="18858"/>
                </a:lnTo>
                <a:lnTo>
                  <a:pt x="13398" y="21456"/>
                </a:lnTo>
                <a:cubicBezTo>
                  <a:pt x="13487" y="21545"/>
                  <a:pt x="13610" y="21600"/>
                  <a:pt x="13745" y="21600"/>
                </a:cubicBezTo>
                <a:cubicBezTo>
                  <a:pt x="14016" y="21600"/>
                  <a:pt x="14236" y="21380"/>
                  <a:pt x="14236" y="21109"/>
                </a:cubicBezTo>
                <a:cubicBezTo>
                  <a:pt x="14236" y="20974"/>
                  <a:pt x="14181" y="20851"/>
                  <a:pt x="14093" y="20762"/>
                </a:cubicBezTo>
                <a:lnTo>
                  <a:pt x="11291" y="17960"/>
                </a:lnTo>
                <a:lnTo>
                  <a:pt x="11291" y="16691"/>
                </a:lnTo>
                <a:lnTo>
                  <a:pt x="19636" y="16691"/>
                </a:lnTo>
                <a:cubicBezTo>
                  <a:pt x="20178" y="16691"/>
                  <a:pt x="20618" y="16252"/>
                  <a:pt x="20618" y="15709"/>
                </a:cubicBezTo>
                <a:lnTo>
                  <a:pt x="20618" y="3927"/>
                </a:lnTo>
                <a:cubicBezTo>
                  <a:pt x="21160" y="3927"/>
                  <a:pt x="21600" y="3488"/>
                  <a:pt x="21600" y="2945"/>
                </a:cubicBezTo>
                <a:lnTo>
                  <a:pt x="21600" y="1964"/>
                </a:lnTo>
                <a:cubicBezTo>
                  <a:pt x="21600" y="1422"/>
                  <a:pt x="21160" y="982"/>
                  <a:pt x="20618" y="98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36" name="Shape 2771"/>
          <p:cNvSpPr/>
          <p:nvPr/>
        </p:nvSpPr>
        <p:spPr>
          <a:xfrm>
            <a:off x="7816353" y="4895664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727" y="8836"/>
                </a:moveTo>
                <a:cubicBezTo>
                  <a:pt x="15812" y="8836"/>
                  <a:pt x="16691" y="9716"/>
                  <a:pt x="16691" y="10800"/>
                </a:cubicBezTo>
                <a:cubicBezTo>
                  <a:pt x="16691" y="11884"/>
                  <a:pt x="15812" y="12764"/>
                  <a:pt x="14727" y="12764"/>
                </a:cubicBezTo>
                <a:cubicBezTo>
                  <a:pt x="13643" y="12764"/>
                  <a:pt x="12764" y="11884"/>
                  <a:pt x="12764" y="10800"/>
                </a:cubicBezTo>
                <a:cubicBezTo>
                  <a:pt x="12764" y="9716"/>
                  <a:pt x="13643" y="8836"/>
                  <a:pt x="14727" y="8836"/>
                </a:cubicBezTo>
                <a:moveTo>
                  <a:pt x="14727" y="13745"/>
                </a:moveTo>
                <a:cubicBezTo>
                  <a:pt x="16354" y="13745"/>
                  <a:pt x="17673" y="12427"/>
                  <a:pt x="17673" y="10800"/>
                </a:cubicBezTo>
                <a:cubicBezTo>
                  <a:pt x="17673" y="9174"/>
                  <a:pt x="16354" y="7855"/>
                  <a:pt x="14727" y="7855"/>
                </a:cubicBezTo>
                <a:cubicBezTo>
                  <a:pt x="13100" y="7855"/>
                  <a:pt x="11782" y="9174"/>
                  <a:pt x="11782" y="10800"/>
                </a:cubicBezTo>
                <a:cubicBezTo>
                  <a:pt x="11782" y="12427"/>
                  <a:pt x="13100" y="13745"/>
                  <a:pt x="14727" y="13745"/>
                </a:cubicBezTo>
                <a:moveTo>
                  <a:pt x="6873" y="7308"/>
                </a:moveTo>
                <a:lnTo>
                  <a:pt x="8442" y="9818"/>
                </a:lnTo>
                <a:lnTo>
                  <a:pt x="5304" y="9818"/>
                </a:lnTo>
                <a:cubicBezTo>
                  <a:pt x="5304" y="9818"/>
                  <a:pt x="6873" y="7308"/>
                  <a:pt x="6873" y="7308"/>
                </a:cubicBezTo>
                <a:close/>
                <a:moveTo>
                  <a:pt x="4418" y="10800"/>
                </a:moveTo>
                <a:lnTo>
                  <a:pt x="9327" y="10800"/>
                </a:lnTo>
                <a:cubicBezTo>
                  <a:pt x="9598" y="10800"/>
                  <a:pt x="9818" y="10580"/>
                  <a:pt x="9818" y="10309"/>
                </a:cubicBezTo>
                <a:cubicBezTo>
                  <a:pt x="9818" y="10208"/>
                  <a:pt x="9780" y="10120"/>
                  <a:pt x="9728" y="10042"/>
                </a:cubicBezTo>
                <a:lnTo>
                  <a:pt x="9736" y="10037"/>
                </a:lnTo>
                <a:lnTo>
                  <a:pt x="7281" y="6110"/>
                </a:lnTo>
                <a:lnTo>
                  <a:pt x="7274" y="6114"/>
                </a:lnTo>
                <a:cubicBezTo>
                  <a:pt x="7186" y="5983"/>
                  <a:pt x="7043" y="5891"/>
                  <a:pt x="6873" y="5891"/>
                </a:cubicBezTo>
                <a:cubicBezTo>
                  <a:pt x="6702" y="5891"/>
                  <a:pt x="6560" y="5983"/>
                  <a:pt x="6472" y="6114"/>
                </a:cubicBezTo>
                <a:lnTo>
                  <a:pt x="6464" y="6110"/>
                </a:lnTo>
                <a:lnTo>
                  <a:pt x="4010" y="10037"/>
                </a:lnTo>
                <a:lnTo>
                  <a:pt x="4018" y="10042"/>
                </a:lnTo>
                <a:cubicBezTo>
                  <a:pt x="3965" y="10120"/>
                  <a:pt x="3927" y="10208"/>
                  <a:pt x="3927" y="10309"/>
                </a:cubicBezTo>
                <a:cubicBezTo>
                  <a:pt x="3927" y="10580"/>
                  <a:pt x="4147" y="10800"/>
                  <a:pt x="4418" y="10800"/>
                </a:cubicBezTo>
                <a:moveTo>
                  <a:pt x="20618" y="2945"/>
                </a:moveTo>
                <a:lnTo>
                  <a:pt x="982" y="2945"/>
                </a:lnTo>
                <a:lnTo>
                  <a:pt x="982" y="1964"/>
                </a:lnTo>
                <a:lnTo>
                  <a:pt x="20618" y="1964"/>
                </a:lnTo>
                <a:cubicBezTo>
                  <a:pt x="20618" y="1964"/>
                  <a:pt x="20618" y="2945"/>
                  <a:pt x="20618" y="2945"/>
                </a:cubicBezTo>
                <a:close/>
                <a:moveTo>
                  <a:pt x="19636" y="15709"/>
                </a:moveTo>
                <a:lnTo>
                  <a:pt x="1964" y="15709"/>
                </a:lnTo>
                <a:lnTo>
                  <a:pt x="1964" y="3927"/>
                </a:lnTo>
                <a:lnTo>
                  <a:pt x="19636" y="3927"/>
                </a:lnTo>
                <a:cubicBezTo>
                  <a:pt x="19636" y="3927"/>
                  <a:pt x="19636" y="15709"/>
                  <a:pt x="19636" y="15709"/>
                </a:cubicBezTo>
                <a:close/>
                <a:moveTo>
                  <a:pt x="20618" y="982"/>
                </a:moveTo>
                <a:lnTo>
                  <a:pt x="11782" y="982"/>
                </a:lnTo>
                <a:cubicBezTo>
                  <a:pt x="11782" y="440"/>
                  <a:pt x="11342" y="0"/>
                  <a:pt x="10800" y="0"/>
                </a:cubicBezTo>
                <a:cubicBezTo>
                  <a:pt x="10258" y="0"/>
                  <a:pt x="9818" y="440"/>
                  <a:pt x="9818" y="982"/>
                </a:cubicBezTo>
                <a:lnTo>
                  <a:pt x="982" y="982"/>
                </a:lnTo>
                <a:cubicBezTo>
                  <a:pt x="440" y="982"/>
                  <a:pt x="0" y="1422"/>
                  <a:pt x="0" y="1964"/>
                </a:cubicBezTo>
                <a:lnTo>
                  <a:pt x="0" y="2945"/>
                </a:lnTo>
                <a:cubicBezTo>
                  <a:pt x="0" y="3488"/>
                  <a:pt x="440" y="3927"/>
                  <a:pt x="982" y="3927"/>
                </a:cubicBezTo>
                <a:lnTo>
                  <a:pt x="982" y="15709"/>
                </a:lnTo>
                <a:cubicBezTo>
                  <a:pt x="982" y="16252"/>
                  <a:pt x="1422" y="16691"/>
                  <a:pt x="1964" y="16691"/>
                </a:cubicBezTo>
                <a:lnTo>
                  <a:pt x="10309" y="16691"/>
                </a:lnTo>
                <a:lnTo>
                  <a:pt x="10309" y="17960"/>
                </a:lnTo>
                <a:lnTo>
                  <a:pt x="7507" y="20762"/>
                </a:lnTo>
                <a:cubicBezTo>
                  <a:pt x="7419" y="20851"/>
                  <a:pt x="7364" y="20974"/>
                  <a:pt x="7364" y="21109"/>
                </a:cubicBezTo>
                <a:cubicBezTo>
                  <a:pt x="7364" y="21380"/>
                  <a:pt x="7584" y="21600"/>
                  <a:pt x="7855" y="21600"/>
                </a:cubicBezTo>
                <a:cubicBezTo>
                  <a:pt x="7990" y="21600"/>
                  <a:pt x="8113" y="21545"/>
                  <a:pt x="8202" y="21456"/>
                </a:cubicBezTo>
                <a:lnTo>
                  <a:pt x="10800" y="18858"/>
                </a:lnTo>
                <a:lnTo>
                  <a:pt x="13398" y="21456"/>
                </a:lnTo>
                <a:cubicBezTo>
                  <a:pt x="13487" y="21545"/>
                  <a:pt x="13610" y="21600"/>
                  <a:pt x="13745" y="21600"/>
                </a:cubicBezTo>
                <a:cubicBezTo>
                  <a:pt x="14016" y="21600"/>
                  <a:pt x="14236" y="21380"/>
                  <a:pt x="14236" y="21109"/>
                </a:cubicBezTo>
                <a:cubicBezTo>
                  <a:pt x="14236" y="20974"/>
                  <a:pt x="14181" y="20851"/>
                  <a:pt x="14093" y="20762"/>
                </a:cubicBezTo>
                <a:lnTo>
                  <a:pt x="11291" y="17960"/>
                </a:lnTo>
                <a:lnTo>
                  <a:pt x="11291" y="16691"/>
                </a:lnTo>
                <a:lnTo>
                  <a:pt x="19636" y="16691"/>
                </a:lnTo>
                <a:cubicBezTo>
                  <a:pt x="20178" y="16691"/>
                  <a:pt x="20618" y="16252"/>
                  <a:pt x="20618" y="15709"/>
                </a:cubicBezTo>
                <a:lnTo>
                  <a:pt x="20618" y="3927"/>
                </a:lnTo>
                <a:cubicBezTo>
                  <a:pt x="21160" y="3927"/>
                  <a:pt x="21600" y="3488"/>
                  <a:pt x="21600" y="2945"/>
                </a:cubicBezTo>
                <a:lnTo>
                  <a:pt x="21600" y="1964"/>
                </a:lnTo>
                <a:cubicBezTo>
                  <a:pt x="21600" y="1422"/>
                  <a:pt x="21160" y="982"/>
                  <a:pt x="20618" y="98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37" name="Shape 2772"/>
          <p:cNvSpPr/>
          <p:nvPr/>
        </p:nvSpPr>
        <p:spPr>
          <a:xfrm>
            <a:off x="8349614" y="4895664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2945"/>
                </a:moveTo>
                <a:lnTo>
                  <a:pt x="982" y="2945"/>
                </a:lnTo>
                <a:lnTo>
                  <a:pt x="982" y="1964"/>
                </a:lnTo>
                <a:lnTo>
                  <a:pt x="20618" y="1964"/>
                </a:lnTo>
                <a:cubicBezTo>
                  <a:pt x="20618" y="1964"/>
                  <a:pt x="20618" y="2945"/>
                  <a:pt x="20618" y="2945"/>
                </a:cubicBezTo>
                <a:close/>
                <a:moveTo>
                  <a:pt x="19636" y="15709"/>
                </a:moveTo>
                <a:lnTo>
                  <a:pt x="1964" y="15709"/>
                </a:lnTo>
                <a:lnTo>
                  <a:pt x="1964" y="3927"/>
                </a:lnTo>
                <a:lnTo>
                  <a:pt x="19636" y="3927"/>
                </a:lnTo>
                <a:cubicBezTo>
                  <a:pt x="19636" y="3927"/>
                  <a:pt x="19636" y="15709"/>
                  <a:pt x="19636" y="15709"/>
                </a:cubicBezTo>
                <a:close/>
                <a:moveTo>
                  <a:pt x="20618" y="982"/>
                </a:moveTo>
                <a:lnTo>
                  <a:pt x="11782" y="982"/>
                </a:lnTo>
                <a:cubicBezTo>
                  <a:pt x="11782" y="440"/>
                  <a:pt x="11342" y="0"/>
                  <a:pt x="10800" y="0"/>
                </a:cubicBezTo>
                <a:cubicBezTo>
                  <a:pt x="10258" y="0"/>
                  <a:pt x="9818" y="440"/>
                  <a:pt x="9818" y="982"/>
                </a:cubicBezTo>
                <a:lnTo>
                  <a:pt x="982" y="982"/>
                </a:lnTo>
                <a:cubicBezTo>
                  <a:pt x="440" y="982"/>
                  <a:pt x="0" y="1422"/>
                  <a:pt x="0" y="1964"/>
                </a:cubicBezTo>
                <a:lnTo>
                  <a:pt x="0" y="2945"/>
                </a:lnTo>
                <a:cubicBezTo>
                  <a:pt x="0" y="3488"/>
                  <a:pt x="440" y="3927"/>
                  <a:pt x="982" y="3927"/>
                </a:cubicBezTo>
                <a:lnTo>
                  <a:pt x="982" y="15709"/>
                </a:lnTo>
                <a:cubicBezTo>
                  <a:pt x="982" y="16252"/>
                  <a:pt x="1422" y="16691"/>
                  <a:pt x="1964" y="16691"/>
                </a:cubicBezTo>
                <a:lnTo>
                  <a:pt x="10309" y="16691"/>
                </a:lnTo>
                <a:lnTo>
                  <a:pt x="10309" y="17960"/>
                </a:lnTo>
                <a:lnTo>
                  <a:pt x="7507" y="20762"/>
                </a:lnTo>
                <a:cubicBezTo>
                  <a:pt x="7419" y="20851"/>
                  <a:pt x="7364" y="20974"/>
                  <a:pt x="7364" y="21109"/>
                </a:cubicBezTo>
                <a:cubicBezTo>
                  <a:pt x="7364" y="21380"/>
                  <a:pt x="7584" y="21600"/>
                  <a:pt x="7855" y="21600"/>
                </a:cubicBezTo>
                <a:cubicBezTo>
                  <a:pt x="7990" y="21600"/>
                  <a:pt x="8113" y="21545"/>
                  <a:pt x="8202" y="21456"/>
                </a:cubicBezTo>
                <a:lnTo>
                  <a:pt x="10800" y="18858"/>
                </a:lnTo>
                <a:lnTo>
                  <a:pt x="13398" y="21456"/>
                </a:lnTo>
                <a:cubicBezTo>
                  <a:pt x="13487" y="21545"/>
                  <a:pt x="13610" y="21600"/>
                  <a:pt x="13745" y="21600"/>
                </a:cubicBezTo>
                <a:cubicBezTo>
                  <a:pt x="14016" y="21600"/>
                  <a:pt x="14236" y="21380"/>
                  <a:pt x="14236" y="21109"/>
                </a:cubicBezTo>
                <a:cubicBezTo>
                  <a:pt x="14236" y="20974"/>
                  <a:pt x="14181" y="20851"/>
                  <a:pt x="14093" y="20762"/>
                </a:cubicBezTo>
                <a:lnTo>
                  <a:pt x="11291" y="17960"/>
                </a:lnTo>
                <a:lnTo>
                  <a:pt x="11291" y="16691"/>
                </a:lnTo>
                <a:lnTo>
                  <a:pt x="19636" y="16691"/>
                </a:lnTo>
                <a:cubicBezTo>
                  <a:pt x="20178" y="16691"/>
                  <a:pt x="20618" y="16252"/>
                  <a:pt x="20618" y="15709"/>
                </a:cubicBezTo>
                <a:lnTo>
                  <a:pt x="20618" y="3927"/>
                </a:lnTo>
                <a:cubicBezTo>
                  <a:pt x="21160" y="3927"/>
                  <a:pt x="21600" y="3488"/>
                  <a:pt x="21600" y="2945"/>
                </a:cubicBezTo>
                <a:lnTo>
                  <a:pt x="21600" y="1964"/>
                </a:lnTo>
                <a:cubicBezTo>
                  <a:pt x="21600" y="1422"/>
                  <a:pt x="21160" y="982"/>
                  <a:pt x="20618" y="982"/>
                </a:cubicBezTo>
                <a:moveTo>
                  <a:pt x="12273" y="12764"/>
                </a:moveTo>
                <a:lnTo>
                  <a:pt x="17182" y="12764"/>
                </a:lnTo>
                <a:cubicBezTo>
                  <a:pt x="17453" y="12764"/>
                  <a:pt x="17673" y="12544"/>
                  <a:pt x="17673" y="12273"/>
                </a:cubicBezTo>
                <a:cubicBezTo>
                  <a:pt x="17673" y="12002"/>
                  <a:pt x="17453" y="11782"/>
                  <a:pt x="17182" y="11782"/>
                </a:cubicBezTo>
                <a:lnTo>
                  <a:pt x="12273" y="11782"/>
                </a:lnTo>
                <a:cubicBezTo>
                  <a:pt x="12002" y="11782"/>
                  <a:pt x="11782" y="12002"/>
                  <a:pt x="11782" y="12273"/>
                </a:cubicBezTo>
                <a:cubicBezTo>
                  <a:pt x="11782" y="12544"/>
                  <a:pt x="12002" y="12764"/>
                  <a:pt x="12273" y="12764"/>
                </a:cubicBezTo>
                <a:moveTo>
                  <a:pt x="4909" y="6873"/>
                </a:moveTo>
                <a:lnTo>
                  <a:pt x="8836" y="6873"/>
                </a:lnTo>
                <a:lnTo>
                  <a:pt x="8836" y="11782"/>
                </a:lnTo>
                <a:lnTo>
                  <a:pt x="4909" y="11782"/>
                </a:lnTo>
                <a:cubicBezTo>
                  <a:pt x="4909" y="11782"/>
                  <a:pt x="4909" y="6873"/>
                  <a:pt x="4909" y="6873"/>
                </a:cubicBezTo>
                <a:close/>
                <a:moveTo>
                  <a:pt x="4909" y="12764"/>
                </a:moveTo>
                <a:lnTo>
                  <a:pt x="8836" y="12764"/>
                </a:lnTo>
                <a:cubicBezTo>
                  <a:pt x="9378" y="12764"/>
                  <a:pt x="9818" y="12325"/>
                  <a:pt x="9818" y="11782"/>
                </a:cubicBezTo>
                <a:lnTo>
                  <a:pt x="9818" y="6873"/>
                </a:lnTo>
                <a:cubicBezTo>
                  <a:pt x="9818" y="6331"/>
                  <a:pt x="9378" y="5891"/>
                  <a:pt x="8836" y="5891"/>
                </a:cubicBezTo>
                <a:lnTo>
                  <a:pt x="4909" y="5891"/>
                </a:lnTo>
                <a:cubicBezTo>
                  <a:pt x="4367" y="5891"/>
                  <a:pt x="3927" y="6331"/>
                  <a:pt x="3927" y="6873"/>
                </a:cubicBezTo>
                <a:lnTo>
                  <a:pt x="3927" y="11782"/>
                </a:lnTo>
                <a:cubicBezTo>
                  <a:pt x="3927" y="12325"/>
                  <a:pt x="4367" y="12764"/>
                  <a:pt x="4909" y="12764"/>
                </a:cubicBezTo>
                <a:moveTo>
                  <a:pt x="12273" y="10800"/>
                </a:moveTo>
                <a:lnTo>
                  <a:pt x="14236" y="10800"/>
                </a:lnTo>
                <a:cubicBezTo>
                  <a:pt x="14507" y="10800"/>
                  <a:pt x="14727" y="10580"/>
                  <a:pt x="14727" y="10309"/>
                </a:cubicBezTo>
                <a:cubicBezTo>
                  <a:pt x="14727" y="10038"/>
                  <a:pt x="14507" y="9818"/>
                  <a:pt x="14236" y="9818"/>
                </a:cubicBezTo>
                <a:lnTo>
                  <a:pt x="12273" y="9818"/>
                </a:lnTo>
                <a:cubicBezTo>
                  <a:pt x="12002" y="9818"/>
                  <a:pt x="11782" y="10038"/>
                  <a:pt x="11782" y="10309"/>
                </a:cubicBezTo>
                <a:cubicBezTo>
                  <a:pt x="11782" y="10580"/>
                  <a:pt x="12002" y="10800"/>
                  <a:pt x="12273" y="10800"/>
                </a:cubicBezTo>
                <a:moveTo>
                  <a:pt x="12273" y="6873"/>
                </a:moveTo>
                <a:lnTo>
                  <a:pt x="15218" y="6873"/>
                </a:lnTo>
                <a:cubicBezTo>
                  <a:pt x="15489" y="6873"/>
                  <a:pt x="15709" y="6653"/>
                  <a:pt x="15709" y="6382"/>
                </a:cubicBezTo>
                <a:cubicBezTo>
                  <a:pt x="15709" y="6111"/>
                  <a:pt x="15489" y="5891"/>
                  <a:pt x="15218" y="5891"/>
                </a:cubicBezTo>
                <a:lnTo>
                  <a:pt x="12273" y="5891"/>
                </a:lnTo>
                <a:cubicBezTo>
                  <a:pt x="12002" y="5891"/>
                  <a:pt x="11782" y="6111"/>
                  <a:pt x="11782" y="6382"/>
                </a:cubicBezTo>
                <a:cubicBezTo>
                  <a:pt x="11782" y="6653"/>
                  <a:pt x="12002" y="6873"/>
                  <a:pt x="12273" y="6873"/>
                </a:cubicBezTo>
                <a:moveTo>
                  <a:pt x="12273" y="8836"/>
                </a:moveTo>
                <a:lnTo>
                  <a:pt x="17182" y="8836"/>
                </a:lnTo>
                <a:cubicBezTo>
                  <a:pt x="17453" y="8836"/>
                  <a:pt x="17673" y="8617"/>
                  <a:pt x="17673" y="8345"/>
                </a:cubicBezTo>
                <a:cubicBezTo>
                  <a:pt x="17673" y="8075"/>
                  <a:pt x="17453" y="7855"/>
                  <a:pt x="17182" y="7855"/>
                </a:cubicBezTo>
                <a:lnTo>
                  <a:pt x="12273" y="7855"/>
                </a:lnTo>
                <a:cubicBezTo>
                  <a:pt x="12002" y="7855"/>
                  <a:pt x="11782" y="8075"/>
                  <a:pt x="11782" y="8345"/>
                </a:cubicBezTo>
                <a:cubicBezTo>
                  <a:pt x="11782" y="8617"/>
                  <a:pt x="12002" y="8836"/>
                  <a:pt x="12273" y="8836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38" name="Shape 2773"/>
          <p:cNvSpPr/>
          <p:nvPr/>
        </p:nvSpPr>
        <p:spPr>
          <a:xfrm>
            <a:off x="8882875" y="4895664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2945"/>
                </a:moveTo>
                <a:lnTo>
                  <a:pt x="982" y="2945"/>
                </a:lnTo>
                <a:lnTo>
                  <a:pt x="982" y="1964"/>
                </a:lnTo>
                <a:lnTo>
                  <a:pt x="20618" y="1964"/>
                </a:lnTo>
                <a:cubicBezTo>
                  <a:pt x="20618" y="1964"/>
                  <a:pt x="20618" y="2945"/>
                  <a:pt x="20618" y="2945"/>
                </a:cubicBezTo>
                <a:close/>
                <a:moveTo>
                  <a:pt x="19636" y="15709"/>
                </a:moveTo>
                <a:lnTo>
                  <a:pt x="1964" y="15709"/>
                </a:lnTo>
                <a:lnTo>
                  <a:pt x="1964" y="3927"/>
                </a:lnTo>
                <a:lnTo>
                  <a:pt x="19636" y="3927"/>
                </a:lnTo>
                <a:cubicBezTo>
                  <a:pt x="19636" y="3927"/>
                  <a:pt x="19636" y="15709"/>
                  <a:pt x="19636" y="15709"/>
                </a:cubicBezTo>
                <a:close/>
                <a:moveTo>
                  <a:pt x="20618" y="982"/>
                </a:moveTo>
                <a:lnTo>
                  <a:pt x="11782" y="982"/>
                </a:lnTo>
                <a:cubicBezTo>
                  <a:pt x="11782" y="440"/>
                  <a:pt x="11342" y="0"/>
                  <a:pt x="10800" y="0"/>
                </a:cubicBezTo>
                <a:cubicBezTo>
                  <a:pt x="10258" y="0"/>
                  <a:pt x="9818" y="440"/>
                  <a:pt x="9818" y="982"/>
                </a:cubicBezTo>
                <a:lnTo>
                  <a:pt x="982" y="982"/>
                </a:lnTo>
                <a:cubicBezTo>
                  <a:pt x="440" y="982"/>
                  <a:pt x="0" y="1422"/>
                  <a:pt x="0" y="1964"/>
                </a:cubicBezTo>
                <a:lnTo>
                  <a:pt x="0" y="2945"/>
                </a:lnTo>
                <a:cubicBezTo>
                  <a:pt x="0" y="3488"/>
                  <a:pt x="440" y="3927"/>
                  <a:pt x="982" y="3927"/>
                </a:cubicBezTo>
                <a:lnTo>
                  <a:pt x="982" y="15709"/>
                </a:lnTo>
                <a:cubicBezTo>
                  <a:pt x="982" y="16252"/>
                  <a:pt x="1422" y="16691"/>
                  <a:pt x="1964" y="16691"/>
                </a:cubicBezTo>
                <a:lnTo>
                  <a:pt x="10309" y="16691"/>
                </a:lnTo>
                <a:lnTo>
                  <a:pt x="10309" y="17960"/>
                </a:lnTo>
                <a:lnTo>
                  <a:pt x="7507" y="20762"/>
                </a:lnTo>
                <a:cubicBezTo>
                  <a:pt x="7418" y="20851"/>
                  <a:pt x="7364" y="20974"/>
                  <a:pt x="7364" y="21109"/>
                </a:cubicBezTo>
                <a:cubicBezTo>
                  <a:pt x="7364" y="21380"/>
                  <a:pt x="7583" y="21600"/>
                  <a:pt x="7855" y="21600"/>
                </a:cubicBezTo>
                <a:cubicBezTo>
                  <a:pt x="7990" y="21600"/>
                  <a:pt x="8113" y="21545"/>
                  <a:pt x="8202" y="21456"/>
                </a:cubicBezTo>
                <a:lnTo>
                  <a:pt x="10800" y="18858"/>
                </a:lnTo>
                <a:lnTo>
                  <a:pt x="13398" y="21456"/>
                </a:lnTo>
                <a:cubicBezTo>
                  <a:pt x="13488" y="21545"/>
                  <a:pt x="13610" y="21600"/>
                  <a:pt x="13745" y="21600"/>
                </a:cubicBezTo>
                <a:cubicBezTo>
                  <a:pt x="14017" y="21600"/>
                  <a:pt x="14236" y="21380"/>
                  <a:pt x="14236" y="21109"/>
                </a:cubicBezTo>
                <a:cubicBezTo>
                  <a:pt x="14236" y="20974"/>
                  <a:pt x="14182" y="20851"/>
                  <a:pt x="14093" y="20762"/>
                </a:cubicBezTo>
                <a:lnTo>
                  <a:pt x="11291" y="17960"/>
                </a:lnTo>
                <a:lnTo>
                  <a:pt x="11291" y="16691"/>
                </a:lnTo>
                <a:lnTo>
                  <a:pt x="19636" y="16691"/>
                </a:lnTo>
                <a:cubicBezTo>
                  <a:pt x="20178" y="16691"/>
                  <a:pt x="20618" y="16252"/>
                  <a:pt x="20618" y="15709"/>
                </a:cubicBezTo>
                <a:lnTo>
                  <a:pt x="20618" y="3927"/>
                </a:lnTo>
                <a:cubicBezTo>
                  <a:pt x="21160" y="3927"/>
                  <a:pt x="21600" y="3488"/>
                  <a:pt x="21600" y="2945"/>
                </a:cubicBezTo>
                <a:lnTo>
                  <a:pt x="21600" y="1964"/>
                </a:lnTo>
                <a:cubicBezTo>
                  <a:pt x="21600" y="1422"/>
                  <a:pt x="21160" y="982"/>
                  <a:pt x="20618" y="982"/>
                </a:cubicBezTo>
                <a:moveTo>
                  <a:pt x="4909" y="12764"/>
                </a:moveTo>
                <a:cubicBezTo>
                  <a:pt x="5180" y="12764"/>
                  <a:pt x="5400" y="12544"/>
                  <a:pt x="5400" y="12273"/>
                </a:cubicBezTo>
                <a:cubicBezTo>
                  <a:pt x="5400" y="9290"/>
                  <a:pt x="7818" y="6873"/>
                  <a:pt x="10800" y="6873"/>
                </a:cubicBezTo>
                <a:cubicBezTo>
                  <a:pt x="13782" y="6873"/>
                  <a:pt x="16200" y="9290"/>
                  <a:pt x="16200" y="12273"/>
                </a:cubicBezTo>
                <a:cubicBezTo>
                  <a:pt x="16200" y="12544"/>
                  <a:pt x="16420" y="12764"/>
                  <a:pt x="16691" y="12764"/>
                </a:cubicBezTo>
                <a:cubicBezTo>
                  <a:pt x="16962" y="12764"/>
                  <a:pt x="17182" y="12544"/>
                  <a:pt x="17182" y="12273"/>
                </a:cubicBezTo>
                <a:cubicBezTo>
                  <a:pt x="17182" y="8748"/>
                  <a:pt x="14325" y="5891"/>
                  <a:pt x="10800" y="5891"/>
                </a:cubicBezTo>
                <a:cubicBezTo>
                  <a:pt x="7275" y="5891"/>
                  <a:pt x="4418" y="8748"/>
                  <a:pt x="4418" y="12273"/>
                </a:cubicBezTo>
                <a:cubicBezTo>
                  <a:pt x="4418" y="12544"/>
                  <a:pt x="4638" y="12764"/>
                  <a:pt x="4909" y="12764"/>
                </a:cubicBezTo>
                <a:moveTo>
                  <a:pt x="10800" y="11782"/>
                </a:moveTo>
                <a:cubicBezTo>
                  <a:pt x="10529" y="11782"/>
                  <a:pt x="10309" y="12002"/>
                  <a:pt x="10309" y="12273"/>
                </a:cubicBezTo>
                <a:cubicBezTo>
                  <a:pt x="10309" y="12544"/>
                  <a:pt x="10529" y="12764"/>
                  <a:pt x="10800" y="12764"/>
                </a:cubicBezTo>
                <a:cubicBezTo>
                  <a:pt x="11071" y="12764"/>
                  <a:pt x="11291" y="12544"/>
                  <a:pt x="11291" y="12273"/>
                </a:cubicBezTo>
                <a:cubicBezTo>
                  <a:pt x="11291" y="12002"/>
                  <a:pt x="11071" y="11782"/>
                  <a:pt x="10800" y="11782"/>
                </a:cubicBezTo>
                <a:moveTo>
                  <a:pt x="10800" y="8836"/>
                </a:moveTo>
                <a:cubicBezTo>
                  <a:pt x="8903" y="8836"/>
                  <a:pt x="7364" y="10375"/>
                  <a:pt x="7364" y="12273"/>
                </a:cubicBezTo>
                <a:cubicBezTo>
                  <a:pt x="7364" y="12544"/>
                  <a:pt x="7583" y="12764"/>
                  <a:pt x="7855" y="12764"/>
                </a:cubicBezTo>
                <a:cubicBezTo>
                  <a:pt x="8126" y="12764"/>
                  <a:pt x="8345" y="12544"/>
                  <a:pt x="8345" y="12273"/>
                </a:cubicBezTo>
                <a:cubicBezTo>
                  <a:pt x="8345" y="10917"/>
                  <a:pt x="9444" y="9818"/>
                  <a:pt x="10800" y="9818"/>
                </a:cubicBezTo>
                <a:cubicBezTo>
                  <a:pt x="12156" y="9818"/>
                  <a:pt x="13255" y="10917"/>
                  <a:pt x="13255" y="12273"/>
                </a:cubicBezTo>
                <a:cubicBezTo>
                  <a:pt x="13255" y="12544"/>
                  <a:pt x="13474" y="12764"/>
                  <a:pt x="13745" y="12764"/>
                </a:cubicBezTo>
                <a:cubicBezTo>
                  <a:pt x="14017" y="12764"/>
                  <a:pt x="14236" y="12544"/>
                  <a:pt x="14236" y="12273"/>
                </a:cubicBezTo>
                <a:cubicBezTo>
                  <a:pt x="14236" y="10375"/>
                  <a:pt x="12698" y="8836"/>
                  <a:pt x="10800" y="8836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39" name="Shape 2774"/>
          <p:cNvSpPr/>
          <p:nvPr/>
        </p:nvSpPr>
        <p:spPr>
          <a:xfrm>
            <a:off x="9416136" y="4895664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2945"/>
                </a:moveTo>
                <a:lnTo>
                  <a:pt x="982" y="2945"/>
                </a:lnTo>
                <a:lnTo>
                  <a:pt x="982" y="1964"/>
                </a:lnTo>
                <a:lnTo>
                  <a:pt x="20618" y="1964"/>
                </a:lnTo>
                <a:cubicBezTo>
                  <a:pt x="20618" y="1964"/>
                  <a:pt x="20618" y="2945"/>
                  <a:pt x="20618" y="2945"/>
                </a:cubicBezTo>
                <a:close/>
                <a:moveTo>
                  <a:pt x="19636" y="15709"/>
                </a:moveTo>
                <a:lnTo>
                  <a:pt x="1964" y="15709"/>
                </a:lnTo>
                <a:lnTo>
                  <a:pt x="1964" y="3927"/>
                </a:lnTo>
                <a:lnTo>
                  <a:pt x="19636" y="3927"/>
                </a:lnTo>
                <a:cubicBezTo>
                  <a:pt x="19636" y="3927"/>
                  <a:pt x="19636" y="15709"/>
                  <a:pt x="19636" y="15709"/>
                </a:cubicBezTo>
                <a:close/>
                <a:moveTo>
                  <a:pt x="20618" y="982"/>
                </a:moveTo>
                <a:lnTo>
                  <a:pt x="11782" y="982"/>
                </a:lnTo>
                <a:cubicBezTo>
                  <a:pt x="11782" y="440"/>
                  <a:pt x="11342" y="0"/>
                  <a:pt x="10800" y="0"/>
                </a:cubicBezTo>
                <a:cubicBezTo>
                  <a:pt x="10257" y="0"/>
                  <a:pt x="9818" y="440"/>
                  <a:pt x="9818" y="982"/>
                </a:cubicBezTo>
                <a:lnTo>
                  <a:pt x="982" y="982"/>
                </a:lnTo>
                <a:cubicBezTo>
                  <a:pt x="439" y="982"/>
                  <a:pt x="0" y="1422"/>
                  <a:pt x="0" y="1964"/>
                </a:cubicBezTo>
                <a:lnTo>
                  <a:pt x="0" y="2945"/>
                </a:lnTo>
                <a:cubicBezTo>
                  <a:pt x="0" y="3488"/>
                  <a:pt x="439" y="3927"/>
                  <a:pt x="982" y="3927"/>
                </a:cubicBezTo>
                <a:lnTo>
                  <a:pt x="982" y="15709"/>
                </a:lnTo>
                <a:cubicBezTo>
                  <a:pt x="982" y="16252"/>
                  <a:pt x="1421" y="16691"/>
                  <a:pt x="1964" y="16691"/>
                </a:cubicBezTo>
                <a:lnTo>
                  <a:pt x="10309" y="16691"/>
                </a:lnTo>
                <a:lnTo>
                  <a:pt x="10309" y="17960"/>
                </a:lnTo>
                <a:lnTo>
                  <a:pt x="7507" y="20762"/>
                </a:lnTo>
                <a:cubicBezTo>
                  <a:pt x="7419" y="20851"/>
                  <a:pt x="7364" y="20974"/>
                  <a:pt x="7364" y="21109"/>
                </a:cubicBezTo>
                <a:cubicBezTo>
                  <a:pt x="7364" y="21380"/>
                  <a:pt x="7583" y="21600"/>
                  <a:pt x="7855" y="21600"/>
                </a:cubicBezTo>
                <a:cubicBezTo>
                  <a:pt x="7990" y="21600"/>
                  <a:pt x="8113" y="21545"/>
                  <a:pt x="8202" y="21456"/>
                </a:cubicBezTo>
                <a:lnTo>
                  <a:pt x="10800" y="18858"/>
                </a:lnTo>
                <a:lnTo>
                  <a:pt x="13398" y="21456"/>
                </a:lnTo>
                <a:cubicBezTo>
                  <a:pt x="13488" y="21545"/>
                  <a:pt x="13610" y="21600"/>
                  <a:pt x="13745" y="21600"/>
                </a:cubicBezTo>
                <a:cubicBezTo>
                  <a:pt x="14017" y="21600"/>
                  <a:pt x="14236" y="21380"/>
                  <a:pt x="14236" y="21109"/>
                </a:cubicBezTo>
                <a:cubicBezTo>
                  <a:pt x="14236" y="20974"/>
                  <a:pt x="14182" y="20851"/>
                  <a:pt x="14093" y="20762"/>
                </a:cubicBezTo>
                <a:lnTo>
                  <a:pt x="11291" y="17960"/>
                </a:lnTo>
                <a:lnTo>
                  <a:pt x="11291" y="16691"/>
                </a:lnTo>
                <a:lnTo>
                  <a:pt x="19636" y="16691"/>
                </a:lnTo>
                <a:cubicBezTo>
                  <a:pt x="20178" y="16691"/>
                  <a:pt x="20618" y="16252"/>
                  <a:pt x="20618" y="15709"/>
                </a:cubicBezTo>
                <a:lnTo>
                  <a:pt x="20618" y="3927"/>
                </a:lnTo>
                <a:cubicBezTo>
                  <a:pt x="21160" y="3927"/>
                  <a:pt x="21600" y="3488"/>
                  <a:pt x="21600" y="2945"/>
                </a:cubicBezTo>
                <a:lnTo>
                  <a:pt x="21600" y="1964"/>
                </a:lnTo>
                <a:cubicBezTo>
                  <a:pt x="21600" y="1422"/>
                  <a:pt x="21160" y="982"/>
                  <a:pt x="20618" y="982"/>
                </a:cubicBezTo>
                <a:moveTo>
                  <a:pt x="16200" y="5891"/>
                </a:moveTo>
                <a:cubicBezTo>
                  <a:pt x="16471" y="5891"/>
                  <a:pt x="16691" y="6111"/>
                  <a:pt x="16691" y="6382"/>
                </a:cubicBezTo>
                <a:cubicBezTo>
                  <a:pt x="16691" y="6653"/>
                  <a:pt x="16471" y="6873"/>
                  <a:pt x="16200" y="6873"/>
                </a:cubicBezTo>
                <a:cubicBezTo>
                  <a:pt x="15929" y="6873"/>
                  <a:pt x="15709" y="6653"/>
                  <a:pt x="15709" y="6382"/>
                </a:cubicBezTo>
                <a:cubicBezTo>
                  <a:pt x="15709" y="6111"/>
                  <a:pt x="15929" y="5891"/>
                  <a:pt x="16200" y="5891"/>
                </a:cubicBezTo>
                <a:moveTo>
                  <a:pt x="16200" y="7855"/>
                </a:moveTo>
                <a:cubicBezTo>
                  <a:pt x="17013" y="7855"/>
                  <a:pt x="17673" y="7196"/>
                  <a:pt x="17673" y="6382"/>
                </a:cubicBezTo>
                <a:cubicBezTo>
                  <a:pt x="17673" y="5569"/>
                  <a:pt x="17013" y="4909"/>
                  <a:pt x="16200" y="4909"/>
                </a:cubicBezTo>
                <a:cubicBezTo>
                  <a:pt x="15387" y="4909"/>
                  <a:pt x="14727" y="5569"/>
                  <a:pt x="14727" y="6382"/>
                </a:cubicBezTo>
                <a:cubicBezTo>
                  <a:pt x="14727" y="7196"/>
                  <a:pt x="15387" y="7855"/>
                  <a:pt x="16200" y="7855"/>
                </a:cubicBezTo>
                <a:moveTo>
                  <a:pt x="8422" y="8135"/>
                </a:moveTo>
                <a:lnTo>
                  <a:pt x="11926" y="11638"/>
                </a:lnTo>
                <a:cubicBezTo>
                  <a:pt x="12015" y="11727"/>
                  <a:pt x="12138" y="11782"/>
                  <a:pt x="12273" y="11782"/>
                </a:cubicBezTo>
                <a:cubicBezTo>
                  <a:pt x="12408" y="11782"/>
                  <a:pt x="12531" y="11727"/>
                  <a:pt x="12620" y="11638"/>
                </a:cubicBezTo>
                <a:lnTo>
                  <a:pt x="14183" y="10075"/>
                </a:lnTo>
                <a:lnTo>
                  <a:pt x="16200" y="12764"/>
                </a:lnTo>
                <a:lnTo>
                  <a:pt x="5336" y="12764"/>
                </a:lnTo>
                <a:cubicBezTo>
                  <a:pt x="5336" y="12764"/>
                  <a:pt x="8422" y="8135"/>
                  <a:pt x="8422" y="8135"/>
                </a:cubicBezTo>
                <a:close/>
                <a:moveTo>
                  <a:pt x="4418" y="13745"/>
                </a:moveTo>
                <a:lnTo>
                  <a:pt x="17182" y="13745"/>
                </a:lnTo>
                <a:cubicBezTo>
                  <a:pt x="17453" y="13745"/>
                  <a:pt x="17673" y="13526"/>
                  <a:pt x="17673" y="13255"/>
                </a:cubicBezTo>
                <a:cubicBezTo>
                  <a:pt x="17673" y="13144"/>
                  <a:pt x="17630" y="13047"/>
                  <a:pt x="17568" y="12965"/>
                </a:cubicBezTo>
                <a:lnTo>
                  <a:pt x="17575" y="12960"/>
                </a:lnTo>
                <a:lnTo>
                  <a:pt x="14629" y="9033"/>
                </a:lnTo>
                <a:lnTo>
                  <a:pt x="14622" y="9038"/>
                </a:lnTo>
                <a:cubicBezTo>
                  <a:pt x="14533" y="8919"/>
                  <a:pt x="14397" y="8836"/>
                  <a:pt x="14236" y="8836"/>
                </a:cubicBezTo>
                <a:cubicBezTo>
                  <a:pt x="14101" y="8836"/>
                  <a:pt x="13978" y="8891"/>
                  <a:pt x="13889" y="8980"/>
                </a:cubicBezTo>
                <a:lnTo>
                  <a:pt x="12273" y="10597"/>
                </a:lnTo>
                <a:lnTo>
                  <a:pt x="8693" y="7017"/>
                </a:lnTo>
                <a:cubicBezTo>
                  <a:pt x="8604" y="6928"/>
                  <a:pt x="8481" y="6873"/>
                  <a:pt x="8345" y="6873"/>
                </a:cubicBezTo>
                <a:cubicBezTo>
                  <a:pt x="8175" y="6873"/>
                  <a:pt x="8033" y="6965"/>
                  <a:pt x="7945" y="7097"/>
                </a:cubicBezTo>
                <a:lnTo>
                  <a:pt x="7937" y="7091"/>
                </a:lnTo>
                <a:lnTo>
                  <a:pt x="4010" y="12982"/>
                </a:lnTo>
                <a:lnTo>
                  <a:pt x="4017" y="12988"/>
                </a:lnTo>
                <a:cubicBezTo>
                  <a:pt x="3965" y="13066"/>
                  <a:pt x="3927" y="13154"/>
                  <a:pt x="3927" y="13255"/>
                </a:cubicBezTo>
                <a:cubicBezTo>
                  <a:pt x="3927" y="13526"/>
                  <a:pt x="4147" y="13745"/>
                  <a:pt x="4418" y="13745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40" name="Shape 2775"/>
          <p:cNvSpPr/>
          <p:nvPr/>
        </p:nvSpPr>
        <p:spPr>
          <a:xfrm>
            <a:off x="9949398" y="4940103"/>
            <a:ext cx="279328" cy="2031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0755"/>
                </a:moveTo>
                <a:lnTo>
                  <a:pt x="1866" y="6075"/>
                </a:lnTo>
                <a:lnTo>
                  <a:pt x="10800" y="1395"/>
                </a:lnTo>
                <a:lnTo>
                  <a:pt x="19735" y="6075"/>
                </a:lnTo>
                <a:cubicBezTo>
                  <a:pt x="19735" y="6075"/>
                  <a:pt x="10800" y="10755"/>
                  <a:pt x="10800" y="10755"/>
                </a:cubicBezTo>
                <a:close/>
                <a:moveTo>
                  <a:pt x="18031" y="17315"/>
                </a:moveTo>
                <a:lnTo>
                  <a:pt x="14834" y="16216"/>
                </a:lnTo>
                <a:lnTo>
                  <a:pt x="14832" y="16229"/>
                </a:lnTo>
                <a:cubicBezTo>
                  <a:pt x="14797" y="16218"/>
                  <a:pt x="14765" y="16200"/>
                  <a:pt x="14727" y="16200"/>
                </a:cubicBezTo>
                <a:cubicBezTo>
                  <a:pt x="14627" y="16200"/>
                  <a:pt x="14538" y="16251"/>
                  <a:pt x="14460" y="16324"/>
                </a:cubicBezTo>
                <a:lnTo>
                  <a:pt x="14455" y="16313"/>
                </a:lnTo>
                <a:lnTo>
                  <a:pt x="10820" y="20061"/>
                </a:lnTo>
                <a:lnTo>
                  <a:pt x="7658" y="16334"/>
                </a:lnTo>
                <a:lnTo>
                  <a:pt x="7653" y="16344"/>
                </a:lnTo>
                <a:cubicBezTo>
                  <a:pt x="7571" y="16259"/>
                  <a:pt x="7474" y="16200"/>
                  <a:pt x="7364" y="16200"/>
                </a:cubicBezTo>
                <a:cubicBezTo>
                  <a:pt x="7327" y="16200"/>
                  <a:pt x="7294" y="16218"/>
                  <a:pt x="7259" y="16229"/>
                </a:cubicBezTo>
                <a:lnTo>
                  <a:pt x="7257" y="16216"/>
                </a:lnTo>
                <a:lnTo>
                  <a:pt x="4013" y="17331"/>
                </a:lnTo>
                <a:lnTo>
                  <a:pt x="4767" y="9035"/>
                </a:lnTo>
                <a:lnTo>
                  <a:pt x="10589" y="12084"/>
                </a:lnTo>
                <a:lnTo>
                  <a:pt x="10591" y="12080"/>
                </a:lnTo>
                <a:cubicBezTo>
                  <a:pt x="10655" y="12122"/>
                  <a:pt x="10724" y="12150"/>
                  <a:pt x="10800" y="12150"/>
                </a:cubicBezTo>
                <a:cubicBezTo>
                  <a:pt x="10876" y="12150"/>
                  <a:pt x="10946" y="12122"/>
                  <a:pt x="11009" y="12080"/>
                </a:cubicBezTo>
                <a:lnTo>
                  <a:pt x="11011" y="12084"/>
                </a:lnTo>
                <a:lnTo>
                  <a:pt x="16897" y="9001"/>
                </a:lnTo>
                <a:cubicBezTo>
                  <a:pt x="16897" y="9001"/>
                  <a:pt x="18031" y="17315"/>
                  <a:pt x="18031" y="17315"/>
                </a:cubicBezTo>
                <a:close/>
                <a:moveTo>
                  <a:pt x="21600" y="6075"/>
                </a:moveTo>
                <a:cubicBezTo>
                  <a:pt x="21600" y="5806"/>
                  <a:pt x="21484" y="5579"/>
                  <a:pt x="21319" y="5470"/>
                </a:cubicBezTo>
                <a:lnTo>
                  <a:pt x="21320" y="5466"/>
                </a:lnTo>
                <a:lnTo>
                  <a:pt x="21306" y="5458"/>
                </a:lnTo>
                <a:cubicBezTo>
                  <a:pt x="21301" y="5455"/>
                  <a:pt x="21296" y="5453"/>
                  <a:pt x="21292" y="5451"/>
                </a:cubicBezTo>
                <a:lnTo>
                  <a:pt x="11011" y="66"/>
                </a:lnTo>
                <a:lnTo>
                  <a:pt x="11009" y="70"/>
                </a:lnTo>
                <a:cubicBezTo>
                  <a:pt x="10946" y="28"/>
                  <a:pt x="10876" y="0"/>
                  <a:pt x="10800" y="0"/>
                </a:cubicBezTo>
                <a:cubicBezTo>
                  <a:pt x="10724" y="0"/>
                  <a:pt x="10655" y="28"/>
                  <a:pt x="10591" y="70"/>
                </a:cubicBezTo>
                <a:lnTo>
                  <a:pt x="10589" y="66"/>
                </a:lnTo>
                <a:lnTo>
                  <a:pt x="309" y="5451"/>
                </a:lnTo>
                <a:cubicBezTo>
                  <a:pt x="304" y="5453"/>
                  <a:pt x="299" y="5455"/>
                  <a:pt x="295" y="5458"/>
                </a:cubicBezTo>
                <a:lnTo>
                  <a:pt x="280" y="5466"/>
                </a:lnTo>
                <a:lnTo>
                  <a:pt x="281" y="5470"/>
                </a:lnTo>
                <a:cubicBezTo>
                  <a:pt x="116" y="5579"/>
                  <a:pt x="0" y="5806"/>
                  <a:pt x="0" y="6075"/>
                </a:cubicBezTo>
                <a:cubicBezTo>
                  <a:pt x="0" y="6344"/>
                  <a:pt x="116" y="6571"/>
                  <a:pt x="281" y="6680"/>
                </a:cubicBezTo>
                <a:lnTo>
                  <a:pt x="280" y="6684"/>
                </a:lnTo>
                <a:lnTo>
                  <a:pt x="295" y="6692"/>
                </a:lnTo>
                <a:cubicBezTo>
                  <a:pt x="299" y="6695"/>
                  <a:pt x="304" y="6697"/>
                  <a:pt x="309" y="6699"/>
                </a:cubicBezTo>
                <a:lnTo>
                  <a:pt x="1230" y="7182"/>
                </a:lnTo>
                <a:lnTo>
                  <a:pt x="608" y="13603"/>
                </a:lnTo>
                <a:cubicBezTo>
                  <a:pt x="251" y="13805"/>
                  <a:pt x="0" y="14287"/>
                  <a:pt x="0" y="14850"/>
                </a:cubicBezTo>
                <a:cubicBezTo>
                  <a:pt x="0" y="15596"/>
                  <a:pt x="439" y="16200"/>
                  <a:pt x="982" y="16200"/>
                </a:cubicBezTo>
                <a:cubicBezTo>
                  <a:pt x="1524" y="16200"/>
                  <a:pt x="1964" y="15596"/>
                  <a:pt x="1964" y="14850"/>
                </a:cubicBezTo>
                <a:cubicBezTo>
                  <a:pt x="1964" y="14416"/>
                  <a:pt x="1812" y="14034"/>
                  <a:pt x="1580" y="13787"/>
                </a:cubicBezTo>
                <a:lnTo>
                  <a:pt x="2173" y="7676"/>
                </a:lnTo>
                <a:lnTo>
                  <a:pt x="3822" y="8540"/>
                </a:lnTo>
                <a:lnTo>
                  <a:pt x="2950" y="18135"/>
                </a:lnTo>
                <a:lnTo>
                  <a:pt x="2958" y="18138"/>
                </a:lnTo>
                <a:cubicBezTo>
                  <a:pt x="2955" y="18167"/>
                  <a:pt x="2945" y="18193"/>
                  <a:pt x="2945" y="18225"/>
                </a:cubicBezTo>
                <a:cubicBezTo>
                  <a:pt x="2945" y="18598"/>
                  <a:pt x="3165" y="18900"/>
                  <a:pt x="3436" y="18900"/>
                </a:cubicBezTo>
                <a:cubicBezTo>
                  <a:pt x="3474" y="18900"/>
                  <a:pt x="3506" y="18884"/>
                  <a:pt x="3541" y="18873"/>
                </a:cubicBezTo>
                <a:lnTo>
                  <a:pt x="3543" y="18884"/>
                </a:lnTo>
                <a:lnTo>
                  <a:pt x="7238" y="17613"/>
                </a:lnTo>
                <a:lnTo>
                  <a:pt x="10506" y="21465"/>
                </a:lnTo>
                <a:lnTo>
                  <a:pt x="10510" y="21456"/>
                </a:lnTo>
                <a:cubicBezTo>
                  <a:pt x="10593" y="21541"/>
                  <a:pt x="10690" y="21600"/>
                  <a:pt x="10800" y="21600"/>
                </a:cubicBezTo>
                <a:cubicBezTo>
                  <a:pt x="10901" y="21600"/>
                  <a:pt x="10989" y="21548"/>
                  <a:pt x="11068" y="21476"/>
                </a:cubicBezTo>
                <a:lnTo>
                  <a:pt x="11072" y="21487"/>
                </a:lnTo>
                <a:lnTo>
                  <a:pt x="14834" y="17607"/>
                </a:lnTo>
                <a:lnTo>
                  <a:pt x="18548" y="18884"/>
                </a:lnTo>
                <a:lnTo>
                  <a:pt x="18550" y="18871"/>
                </a:lnTo>
                <a:cubicBezTo>
                  <a:pt x="18585" y="18882"/>
                  <a:pt x="18618" y="18900"/>
                  <a:pt x="18655" y="18900"/>
                </a:cubicBezTo>
                <a:cubicBezTo>
                  <a:pt x="18926" y="18900"/>
                  <a:pt x="19145" y="18598"/>
                  <a:pt x="19145" y="18225"/>
                </a:cubicBezTo>
                <a:cubicBezTo>
                  <a:pt x="19145" y="18181"/>
                  <a:pt x="19135" y="18143"/>
                  <a:pt x="19130" y="18102"/>
                </a:cubicBezTo>
                <a:lnTo>
                  <a:pt x="19137" y="18100"/>
                </a:lnTo>
                <a:lnTo>
                  <a:pt x="17830" y="8513"/>
                </a:lnTo>
                <a:lnTo>
                  <a:pt x="21292" y="6699"/>
                </a:lnTo>
                <a:cubicBezTo>
                  <a:pt x="21296" y="6697"/>
                  <a:pt x="21301" y="6695"/>
                  <a:pt x="21306" y="6692"/>
                </a:cubicBezTo>
                <a:lnTo>
                  <a:pt x="21320" y="6684"/>
                </a:lnTo>
                <a:lnTo>
                  <a:pt x="21319" y="6680"/>
                </a:lnTo>
                <a:cubicBezTo>
                  <a:pt x="21484" y="6571"/>
                  <a:pt x="21600" y="6344"/>
                  <a:pt x="21600" y="6075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41" name="Shape 2776"/>
          <p:cNvSpPr/>
          <p:nvPr/>
        </p:nvSpPr>
        <p:spPr>
          <a:xfrm>
            <a:off x="10546142" y="4895664"/>
            <a:ext cx="152361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300" y="7855"/>
                </a:moveTo>
                <a:lnTo>
                  <a:pt x="9900" y="7855"/>
                </a:lnTo>
                <a:lnTo>
                  <a:pt x="9900" y="9818"/>
                </a:lnTo>
                <a:cubicBezTo>
                  <a:pt x="9900" y="10090"/>
                  <a:pt x="10303" y="10309"/>
                  <a:pt x="10800" y="10309"/>
                </a:cubicBezTo>
                <a:cubicBezTo>
                  <a:pt x="11297" y="10309"/>
                  <a:pt x="11700" y="10090"/>
                  <a:pt x="11700" y="9818"/>
                </a:cubicBezTo>
                <a:lnTo>
                  <a:pt x="11700" y="7855"/>
                </a:lnTo>
                <a:lnTo>
                  <a:pt x="15300" y="7855"/>
                </a:lnTo>
                <a:cubicBezTo>
                  <a:pt x="15797" y="7855"/>
                  <a:pt x="16200" y="7635"/>
                  <a:pt x="16200" y="7364"/>
                </a:cubicBezTo>
                <a:cubicBezTo>
                  <a:pt x="16200" y="7092"/>
                  <a:pt x="15797" y="6873"/>
                  <a:pt x="15300" y="6873"/>
                </a:cubicBezTo>
                <a:lnTo>
                  <a:pt x="11700" y="6873"/>
                </a:lnTo>
                <a:lnTo>
                  <a:pt x="11700" y="4909"/>
                </a:lnTo>
                <a:cubicBezTo>
                  <a:pt x="11700" y="4638"/>
                  <a:pt x="11297" y="4418"/>
                  <a:pt x="10800" y="4418"/>
                </a:cubicBezTo>
                <a:cubicBezTo>
                  <a:pt x="10303" y="4418"/>
                  <a:pt x="9900" y="4638"/>
                  <a:pt x="9900" y="4909"/>
                </a:cubicBezTo>
                <a:lnTo>
                  <a:pt x="9900" y="6873"/>
                </a:lnTo>
                <a:lnTo>
                  <a:pt x="6300" y="6873"/>
                </a:lnTo>
                <a:cubicBezTo>
                  <a:pt x="5803" y="6873"/>
                  <a:pt x="5400" y="7092"/>
                  <a:pt x="5400" y="7364"/>
                </a:cubicBezTo>
                <a:cubicBezTo>
                  <a:pt x="5400" y="7635"/>
                  <a:pt x="5803" y="7855"/>
                  <a:pt x="6300" y="7855"/>
                </a:cubicBezTo>
                <a:moveTo>
                  <a:pt x="19800" y="19847"/>
                </a:moveTo>
                <a:lnTo>
                  <a:pt x="11464" y="14886"/>
                </a:lnTo>
                <a:lnTo>
                  <a:pt x="11457" y="14889"/>
                </a:lnTo>
                <a:cubicBezTo>
                  <a:pt x="11294" y="14791"/>
                  <a:pt x="11063" y="14727"/>
                  <a:pt x="10800" y="14727"/>
                </a:cubicBezTo>
                <a:cubicBezTo>
                  <a:pt x="10537" y="14727"/>
                  <a:pt x="10306" y="14791"/>
                  <a:pt x="10142" y="14889"/>
                </a:cubicBezTo>
                <a:lnTo>
                  <a:pt x="10136" y="14886"/>
                </a:lnTo>
                <a:lnTo>
                  <a:pt x="1800" y="19847"/>
                </a:lnTo>
                <a:lnTo>
                  <a:pt x="1800" y="982"/>
                </a:lnTo>
                <a:lnTo>
                  <a:pt x="19800" y="982"/>
                </a:lnTo>
                <a:cubicBezTo>
                  <a:pt x="19800" y="982"/>
                  <a:pt x="19800" y="19847"/>
                  <a:pt x="19800" y="19847"/>
                </a:cubicBezTo>
                <a:close/>
                <a:moveTo>
                  <a:pt x="20700" y="0"/>
                </a:moveTo>
                <a:lnTo>
                  <a:pt x="900" y="0"/>
                </a:lnTo>
                <a:cubicBezTo>
                  <a:pt x="403" y="0"/>
                  <a:pt x="0" y="220"/>
                  <a:pt x="0" y="491"/>
                </a:cubicBezTo>
                <a:lnTo>
                  <a:pt x="0" y="21109"/>
                </a:lnTo>
                <a:cubicBezTo>
                  <a:pt x="0" y="21380"/>
                  <a:pt x="403" y="21600"/>
                  <a:pt x="900" y="21600"/>
                </a:cubicBezTo>
                <a:cubicBezTo>
                  <a:pt x="1163" y="21600"/>
                  <a:pt x="1394" y="21536"/>
                  <a:pt x="1559" y="21438"/>
                </a:cubicBezTo>
                <a:lnTo>
                  <a:pt x="1564" y="21441"/>
                </a:lnTo>
                <a:lnTo>
                  <a:pt x="10800" y="15945"/>
                </a:lnTo>
                <a:lnTo>
                  <a:pt x="20036" y="21441"/>
                </a:lnTo>
                <a:lnTo>
                  <a:pt x="20041" y="21438"/>
                </a:lnTo>
                <a:cubicBezTo>
                  <a:pt x="20206" y="21536"/>
                  <a:pt x="20437" y="21600"/>
                  <a:pt x="20700" y="21600"/>
                </a:cubicBezTo>
                <a:cubicBezTo>
                  <a:pt x="21197" y="21600"/>
                  <a:pt x="21600" y="21380"/>
                  <a:pt x="21600" y="21109"/>
                </a:cubicBezTo>
                <a:lnTo>
                  <a:pt x="21600" y="491"/>
                </a:lnTo>
                <a:cubicBezTo>
                  <a:pt x="21600" y="220"/>
                  <a:pt x="21197" y="0"/>
                  <a:pt x="2070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42" name="Shape 2777"/>
          <p:cNvSpPr/>
          <p:nvPr/>
        </p:nvSpPr>
        <p:spPr>
          <a:xfrm>
            <a:off x="11054010" y="4895664"/>
            <a:ext cx="20314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50" y="20095"/>
                </a:moveTo>
                <a:lnTo>
                  <a:pt x="11298" y="14886"/>
                </a:lnTo>
                <a:lnTo>
                  <a:pt x="11293" y="14890"/>
                </a:lnTo>
                <a:cubicBezTo>
                  <a:pt x="11170" y="14791"/>
                  <a:pt x="10997" y="14727"/>
                  <a:pt x="10800" y="14727"/>
                </a:cubicBezTo>
                <a:cubicBezTo>
                  <a:pt x="10603" y="14727"/>
                  <a:pt x="10430" y="14791"/>
                  <a:pt x="10306" y="14890"/>
                </a:cubicBezTo>
                <a:lnTo>
                  <a:pt x="10302" y="14886"/>
                </a:lnTo>
                <a:lnTo>
                  <a:pt x="1350" y="20095"/>
                </a:lnTo>
                <a:lnTo>
                  <a:pt x="1350" y="982"/>
                </a:lnTo>
                <a:lnTo>
                  <a:pt x="20250" y="982"/>
                </a:lnTo>
                <a:cubicBezTo>
                  <a:pt x="20250" y="982"/>
                  <a:pt x="20250" y="20095"/>
                  <a:pt x="20250" y="20095"/>
                </a:cubicBezTo>
                <a:close/>
                <a:moveTo>
                  <a:pt x="20925" y="0"/>
                </a:moveTo>
                <a:lnTo>
                  <a:pt x="675" y="0"/>
                </a:lnTo>
                <a:cubicBezTo>
                  <a:pt x="302" y="0"/>
                  <a:pt x="0" y="220"/>
                  <a:pt x="0" y="491"/>
                </a:cubicBezTo>
                <a:lnTo>
                  <a:pt x="0" y="21109"/>
                </a:lnTo>
                <a:cubicBezTo>
                  <a:pt x="0" y="21380"/>
                  <a:pt x="302" y="21600"/>
                  <a:pt x="675" y="21600"/>
                </a:cubicBezTo>
                <a:cubicBezTo>
                  <a:pt x="872" y="21600"/>
                  <a:pt x="1045" y="21537"/>
                  <a:pt x="1169" y="21438"/>
                </a:cubicBezTo>
                <a:lnTo>
                  <a:pt x="1173" y="21441"/>
                </a:lnTo>
                <a:lnTo>
                  <a:pt x="10800" y="15839"/>
                </a:lnTo>
                <a:lnTo>
                  <a:pt x="20427" y="21441"/>
                </a:lnTo>
                <a:lnTo>
                  <a:pt x="20431" y="21438"/>
                </a:lnTo>
                <a:cubicBezTo>
                  <a:pt x="20555" y="21537"/>
                  <a:pt x="20728" y="21600"/>
                  <a:pt x="20925" y="21600"/>
                </a:cubicBezTo>
                <a:cubicBezTo>
                  <a:pt x="21298" y="21600"/>
                  <a:pt x="21600" y="21380"/>
                  <a:pt x="21600" y="21109"/>
                </a:cubicBezTo>
                <a:lnTo>
                  <a:pt x="21600" y="491"/>
                </a:lnTo>
                <a:cubicBezTo>
                  <a:pt x="21600" y="220"/>
                  <a:pt x="21298" y="0"/>
                  <a:pt x="20925" y="0"/>
                </a:cubicBezTo>
                <a:moveTo>
                  <a:pt x="7337" y="7850"/>
                </a:moveTo>
                <a:lnTo>
                  <a:pt x="9710" y="7850"/>
                </a:lnTo>
                <a:lnTo>
                  <a:pt x="10039" y="7213"/>
                </a:lnTo>
                <a:lnTo>
                  <a:pt x="10800" y="5738"/>
                </a:lnTo>
                <a:lnTo>
                  <a:pt x="11561" y="7213"/>
                </a:lnTo>
                <a:lnTo>
                  <a:pt x="11890" y="7850"/>
                </a:lnTo>
                <a:lnTo>
                  <a:pt x="14263" y="7850"/>
                </a:lnTo>
                <a:lnTo>
                  <a:pt x="13014" y="8550"/>
                </a:lnTo>
                <a:lnTo>
                  <a:pt x="12253" y="8976"/>
                </a:lnTo>
                <a:lnTo>
                  <a:pt x="12557" y="9638"/>
                </a:lnTo>
                <a:lnTo>
                  <a:pt x="13240" y="11130"/>
                </a:lnTo>
                <a:lnTo>
                  <a:pt x="11598" y="10254"/>
                </a:lnTo>
                <a:lnTo>
                  <a:pt x="10800" y="9828"/>
                </a:lnTo>
                <a:lnTo>
                  <a:pt x="10002" y="10254"/>
                </a:lnTo>
                <a:lnTo>
                  <a:pt x="8360" y="11130"/>
                </a:lnTo>
                <a:lnTo>
                  <a:pt x="9043" y="9638"/>
                </a:lnTo>
                <a:lnTo>
                  <a:pt x="9347" y="8976"/>
                </a:lnTo>
                <a:lnTo>
                  <a:pt x="8586" y="8550"/>
                </a:lnTo>
                <a:cubicBezTo>
                  <a:pt x="8586" y="8550"/>
                  <a:pt x="7337" y="7850"/>
                  <a:pt x="7337" y="7850"/>
                </a:cubicBezTo>
                <a:close/>
                <a:moveTo>
                  <a:pt x="5737" y="13745"/>
                </a:moveTo>
                <a:lnTo>
                  <a:pt x="10800" y="11045"/>
                </a:lnTo>
                <a:lnTo>
                  <a:pt x="15863" y="13745"/>
                </a:lnTo>
                <a:lnTo>
                  <a:pt x="13838" y="9328"/>
                </a:lnTo>
                <a:lnTo>
                  <a:pt x="18225" y="6868"/>
                </a:lnTo>
                <a:lnTo>
                  <a:pt x="12825" y="6868"/>
                </a:lnTo>
                <a:lnTo>
                  <a:pt x="10800" y="2945"/>
                </a:lnTo>
                <a:lnTo>
                  <a:pt x="8775" y="6868"/>
                </a:lnTo>
                <a:lnTo>
                  <a:pt x="3375" y="6868"/>
                </a:lnTo>
                <a:lnTo>
                  <a:pt x="7762" y="9328"/>
                </a:lnTo>
                <a:cubicBezTo>
                  <a:pt x="7762" y="9328"/>
                  <a:pt x="5737" y="13745"/>
                  <a:pt x="5737" y="13745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43" name="Shape 2778"/>
          <p:cNvSpPr/>
          <p:nvPr/>
        </p:nvSpPr>
        <p:spPr>
          <a:xfrm>
            <a:off x="6216570" y="542892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481" y="12956"/>
                </a:moveTo>
                <a:cubicBezTo>
                  <a:pt x="17070" y="12258"/>
                  <a:pt x="16576" y="11533"/>
                  <a:pt x="16011" y="10795"/>
                </a:cubicBezTo>
                <a:cubicBezTo>
                  <a:pt x="16573" y="10063"/>
                  <a:pt x="17072" y="9339"/>
                  <a:pt x="17481" y="8644"/>
                </a:cubicBezTo>
                <a:cubicBezTo>
                  <a:pt x="19410" y="9181"/>
                  <a:pt x="20618" y="9948"/>
                  <a:pt x="20618" y="10800"/>
                </a:cubicBezTo>
                <a:cubicBezTo>
                  <a:pt x="20618" y="11652"/>
                  <a:pt x="19410" y="12419"/>
                  <a:pt x="17481" y="12956"/>
                </a:cubicBezTo>
                <a:moveTo>
                  <a:pt x="17742" y="17743"/>
                </a:moveTo>
                <a:cubicBezTo>
                  <a:pt x="17140" y="18345"/>
                  <a:pt x="15740" y="18028"/>
                  <a:pt x="13996" y="17045"/>
                </a:cubicBezTo>
                <a:cubicBezTo>
                  <a:pt x="14198" y="16261"/>
                  <a:pt x="14365" y="15406"/>
                  <a:pt x="14487" y="14488"/>
                </a:cubicBezTo>
                <a:cubicBezTo>
                  <a:pt x="15405" y="14366"/>
                  <a:pt x="16261" y="14198"/>
                  <a:pt x="17044" y="13996"/>
                </a:cubicBezTo>
                <a:cubicBezTo>
                  <a:pt x="18028" y="15740"/>
                  <a:pt x="18345" y="17140"/>
                  <a:pt x="17742" y="17743"/>
                </a:cubicBezTo>
                <a:moveTo>
                  <a:pt x="15404" y="11561"/>
                </a:moveTo>
                <a:cubicBezTo>
                  <a:pt x="15837" y="12119"/>
                  <a:pt x="16219" y="12662"/>
                  <a:pt x="16554" y="13185"/>
                </a:cubicBezTo>
                <a:cubicBezTo>
                  <a:pt x="15950" y="13317"/>
                  <a:pt x="15295" y="13429"/>
                  <a:pt x="14597" y="13517"/>
                </a:cubicBezTo>
                <a:cubicBezTo>
                  <a:pt x="14631" y="13155"/>
                  <a:pt x="14655" y="12784"/>
                  <a:pt x="14677" y="12409"/>
                </a:cubicBezTo>
                <a:cubicBezTo>
                  <a:pt x="14930" y="12127"/>
                  <a:pt x="15170" y="11844"/>
                  <a:pt x="15404" y="11561"/>
                </a:cubicBezTo>
                <a:moveTo>
                  <a:pt x="15402" y="10032"/>
                </a:moveTo>
                <a:cubicBezTo>
                  <a:pt x="15170" y="9752"/>
                  <a:pt x="14928" y="9471"/>
                  <a:pt x="14677" y="9191"/>
                </a:cubicBezTo>
                <a:cubicBezTo>
                  <a:pt x="14655" y="8817"/>
                  <a:pt x="14631" y="8445"/>
                  <a:pt x="14597" y="8084"/>
                </a:cubicBezTo>
                <a:cubicBezTo>
                  <a:pt x="15295" y="8171"/>
                  <a:pt x="15950" y="8283"/>
                  <a:pt x="16554" y="8415"/>
                </a:cubicBezTo>
                <a:cubicBezTo>
                  <a:pt x="16221" y="8935"/>
                  <a:pt x="15832" y="9478"/>
                  <a:pt x="15402" y="10032"/>
                </a:cubicBezTo>
                <a:moveTo>
                  <a:pt x="17742" y="3857"/>
                </a:moveTo>
                <a:cubicBezTo>
                  <a:pt x="18345" y="4460"/>
                  <a:pt x="18028" y="5860"/>
                  <a:pt x="17044" y="7604"/>
                </a:cubicBezTo>
                <a:cubicBezTo>
                  <a:pt x="16261" y="7402"/>
                  <a:pt x="15405" y="7234"/>
                  <a:pt x="14487" y="7112"/>
                </a:cubicBezTo>
                <a:cubicBezTo>
                  <a:pt x="14365" y="6194"/>
                  <a:pt x="14198" y="5339"/>
                  <a:pt x="13996" y="4555"/>
                </a:cubicBezTo>
                <a:cubicBezTo>
                  <a:pt x="15740" y="3572"/>
                  <a:pt x="17140" y="3255"/>
                  <a:pt x="17742" y="3857"/>
                </a:cubicBezTo>
                <a:moveTo>
                  <a:pt x="13718" y="12012"/>
                </a:moveTo>
                <a:cubicBezTo>
                  <a:pt x="13448" y="12303"/>
                  <a:pt x="13172" y="12593"/>
                  <a:pt x="12882" y="12883"/>
                </a:cubicBezTo>
                <a:cubicBezTo>
                  <a:pt x="12593" y="13172"/>
                  <a:pt x="12303" y="13449"/>
                  <a:pt x="12012" y="13719"/>
                </a:cubicBezTo>
                <a:cubicBezTo>
                  <a:pt x="11614" y="13733"/>
                  <a:pt x="11212" y="13745"/>
                  <a:pt x="10800" y="13745"/>
                </a:cubicBezTo>
                <a:cubicBezTo>
                  <a:pt x="10387" y="13745"/>
                  <a:pt x="9985" y="13733"/>
                  <a:pt x="9587" y="13719"/>
                </a:cubicBezTo>
                <a:cubicBezTo>
                  <a:pt x="9297" y="13449"/>
                  <a:pt x="9006" y="13172"/>
                  <a:pt x="8717" y="12883"/>
                </a:cubicBezTo>
                <a:cubicBezTo>
                  <a:pt x="8428" y="12593"/>
                  <a:pt x="8152" y="12303"/>
                  <a:pt x="7881" y="12012"/>
                </a:cubicBezTo>
                <a:cubicBezTo>
                  <a:pt x="7866" y="11614"/>
                  <a:pt x="7855" y="11212"/>
                  <a:pt x="7855" y="10800"/>
                </a:cubicBezTo>
                <a:cubicBezTo>
                  <a:pt x="7855" y="10388"/>
                  <a:pt x="7866" y="9986"/>
                  <a:pt x="7881" y="9587"/>
                </a:cubicBezTo>
                <a:cubicBezTo>
                  <a:pt x="8152" y="9297"/>
                  <a:pt x="8428" y="9007"/>
                  <a:pt x="8717" y="8717"/>
                </a:cubicBezTo>
                <a:cubicBezTo>
                  <a:pt x="9006" y="8428"/>
                  <a:pt x="9297" y="8151"/>
                  <a:pt x="9587" y="7881"/>
                </a:cubicBezTo>
                <a:cubicBezTo>
                  <a:pt x="9985" y="7867"/>
                  <a:pt x="10387" y="7855"/>
                  <a:pt x="10800" y="7855"/>
                </a:cubicBezTo>
                <a:cubicBezTo>
                  <a:pt x="11212" y="7855"/>
                  <a:pt x="11614" y="7867"/>
                  <a:pt x="12012" y="7881"/>
                </a:cubicBezTo>
                <a:cubicBezTo>
                  <a:pt x="12303" y="8151"/>
                  <a:pt x="12593" y="8428"/>
                  <a:pt x="12882" y="8717"/>
                </a:cubicBezTo>
                <a:cubicBezTo>
                  <a:pt x="13172" y="9007"/>
                  <a:pt x="13448" y="9297"/>
                  <a:pt x="13718" y="9587"/>
                </a:cubicBezTo>
                <a:cubicBezTo>
                  <a:pt x="13733" y="9986"/>
                  <a:pt x="13745" y="10388"/>
                  <a:pt x="13745" y="10800"/>
                </a:cubicBezTo>
                <a:cubicBezTo>
                  <a:pt x="13745" y="11212"/>
                  <a:pt x="13733" y="11614"/>
                  <a:pt x="13718" y="12012"/>
                </a:cubicBezTo>
                <a:moveTo>
                  <a:pt x="13185" y="16555"/>
                </a:moveTo>
                <a:cubicBezTo>
                  <a:pt x="12662" y="16219"/>
                  <a:pt x="12120" y="15837"/>
                  <a:pt x="11561" y="15404"/>
                </a:cubicBezTo>
                <a:cubicBezTo>
                  <a:pt x="11844" y="15170"/>
                  <a:pt x="12127" y="14931"/>
                  <a:pt x="12409" y="14677"/>
                </a:cubicBezTo>
                <a:cubicBezTo>
                  <a:pt x="12783" y="14655"/>
                  <a:pt x="13155" y="14631"/>
                  <a:pt x="13517" y="14597"/>
                </a:cubicBezTo>
                <a:cubicBezTo>
                  <a:pt x="13429" y="15295"/>
                  <a:pt x="13316" y="15950"/>
                  <a:pt x="13185" y="16555"/>
                </a:cubicBezTo>
                <a:moveTo>
                  <a:pt x="10800" y="20618"/>
                </a:moveTo>
                <a:cubicBezTo>
                  <a:pt x="9948" y="20618"/>
                  <a:pt x="9181" y="19410"/>
                  <a:pt x="8643" y="17481"/>
                </a:cubicBezTo>
                <a:cubicBezTo>
                  <a:pt x="9339" y="17072"/>
                  <a:pt x="10062" y="16573"/>
                  <a:pt x="10795" y="16011"/>
                </a:cubicBezTo>
                <a:cubicBezTo>
                  <a:pt x="11532" y="16576"/>
                  <a:pt x="12258" y="17070"/>
                  <a:pt x="12957" y="17481"/>
                </a:cubicBezTo>
                <a:cubicBezTo>
                  <a:pt x="12419" y="19410"/>
                  <a:pt x="11652" y="20618"/>
                  <a:pt x="10800" y="20618"/>
                </a:cubicBezTo>
                <a:moveTo>
                  <a:pt x="8083" y="14597"/>
                </a:moveTo>
                <a:cubicBezTo>
                  <a:pt x="8445" y="14631"/>
                  <a:pt x="8816" y="14655"/>
                  <a:pt x="9190" y="14677"/>
                </a:cubicBezTo>
                <a:cubicBezTo>
                  <a:pt x="9471" y="14929"/>
                  <a:pt x="9751" y="15170"/>
                  <a:pt x="10032" y="15403"/>
                </a:cubicBezTo>
                <a:cubicBezTo>
                  <a:pt x="9478" y="15832"/>
                  <a:pt x="8935" y="16221"/>
                  <a:pt x="8415" y="16555"/>
                </a:cubicBezTo>
                <a:cubicBezTo>
                  <a:pt x="8283" y="15950"/>
                  <a:pt x="8171" y="15295"/>
                  <a:pt x="8083" y="14597"/>
                </a:cubicBezTo>
                <a:moveTo>
                  <a:pt x="8415" y="5045"/>
                </a:moveTo>
                <a:cubicBezTo>
                  <a:pt x="8938" y="5381"/>
                  <a:pt x="9480" y="5762"/>
                  <a:pt x="10038" y="6196"/>
                </a:cubicBezTo>
                <a:cubicBezTo>
                  <a:pt x="9756" y="6430"/>
                  <a:pt x="9473" y="6670"/>
                  <a:pt x="9190" y="6924"/>
                </a:cubicBezTo>
                <a:cubicBezTo>
                  <a:pt x="8816" y="6945"/>
                  <a:pt x="8445" y="6969"/>
                  <a:pt x="8083" y="7003"/>
                </a:cubicBezTo>
                <a:cubicBezTo>
                  <a:pt x="8171" y="6305"/>
                  <a:pt x="8283" y="5650"/>
                  <a:pt x="8415" y="5045"/>
                </a:cubicBezTo>
                <a:moveTo>
                  <a:pt x="10800" y="982"/>
                </a:moveTo>
                <a:cubicBezTo>
                  <a:pt x="11652" y="982"/>
                  <a:pt x="12419" y="2191"/>
                  <a:pt x="12957" y="4119"/>
                </a:cubicBezTo>
                <a:cubicBezTo>
                  <a:pt x="12261" y="4528"/>
                  <a:pt x="11537" y="5027"/>
                  <a:pt x="10804" y="5589"/>
                </a:cubicBezTo>
                <a:cubicBezTo>
                  <a:pt x="10067" y="5024"/>
                  <a:pt x="9341" y="4530"/>
                  <a:pt x="8643" y="4119"/>
                </a:cubicBezTo>
                <a:cubicBezTo>
                  <a:pt x="9181" y="2191"/>
                  <a:pt x="9948" y="982"/>
                  <a:pt x="10800" y="982"/>
                </a:cubicBezTo>
                <a:moveTo>
                  <a:pt x="13517" y="7003"/>
                </a:moveTo>
                <a:cubicBezTo>
                  <a:pt x="13155" y="6969"/>
                  <a:pt x="12783" y="6945"/>
                  <a:pt x="12409" y="6924"/>
                </a:cubicBezTo>
                <a:cubicBezTo>
                  <a:pt x="12129" y="6671"/>
                  <a:pt x="11848" y="6430"/>
                  <a:pt x="11568" y="6198"/>
                </a:cubicBezTo>
                <a:cubicBezTo>
                  <a:pt x="12122" y="5768"/>
                  <a:pt x="12665" y="5379"/>
                  <a:pt x="13185" y="5045"/>
                </a:cubicBezTo>
                <a:cubicBezTo>
                  <a:pt x="13316" y="5650"/>
                  <a:pt x="13429" y="6305"/>
                  <a:pt x="13517" y="7003"/>
                </a:cubicBezTo>
                <a:moveTo>
                  <a:pt x="7112" y="7112"/>
                </a:moveTo>
                <a:cubicBezTo>
                  <a:pt x="6194" y="7234"/>
                  <a:pt x="5339" y="7402"/>
                  <a:pt x="4555" y="7604"/>
                </a:cubicBezTo>
                <a:cubicBezTo>
                  <a:pt x="3572" y="5860"/>
                  <a:pt x="3255" y="4460"/>
                  <a:pt x="3858" y="3857"/>
                </a:cubicBezTo>
                <a:cubicBezTo>
                  <a:pt x="4460" y="3255"/>
                  <a:pt x="5860" y="3572"/>
                  <a:pt x="7604" y="4555"/>
                </a:cubicBezTo>
                <a:cubicBezTo>
                  <a:pt x="7402" y="5339"/>
                  <a:pt x="7234" y="6194"/>
                  <a:pt x="7112" y="7112"/>
                </a:cubicBezTo>
                <a:moveTo>
                  <a:pt x="3858" y="17743"/>
                </a:moveTo>
                <a:cubicBezTo>
                  <a:pt x="3255" y="17140"/>
                  <a:pt x="3572" y="15740"/>
                  <a:pt x="4555" y="13996"/>
                </a:cubicBezTo>
                <a:cubicBezTo>
                  <a:pt x="5339" y="14198"/>
                  <a:pt x="6194" y="14366"/>
                  <a:pt x="7112" y="14488"/>
                </a:cubicBezTo>
                <a:cubicBezTo>
                  <a:pt x="7234" y="15406"/>
                  <a:pt x="7402" y="16261"/>
                  <a:pt x="7604" y="17045"/>
                </a:cubicBezTo>
                <a:cubicBezTo>
                  <a:pt x="5860" y="18028"/>
                  <a:pt x="4460" y="18345"/>
                  <a:pt x="3858" y="17743"/>
                </a:cubicBezTo>
                <a:moveTo>
                  <a:pt x="7003" y="13517"/>
                </a:moveTo>
                <a:cubicBezTo>
                  <a:pt x="6305" y="13429"/>
                  <a:pt x="5650" y="13317"/>
                  <a:pt x="5045" y="13185"/>
                </a:cubicBezTo>
                <a:cubicBezTo>
                  <a:pt x="5379" y="12665"/>
                  <a:pt x="5768" y="12122"/>
                  <a:pt x="6197" y="11568"/>
                </a:cubicBezTo>
                <a:cubicBezTo>
                  <a:pt x="6429" y="11848"/>
                  <a:pt x="6671" y="12129"/>
                  <a:pt x="6923" y="12409"/>
                </a:cubicBezTo>
                <a:cubicBezTo>
                  <a:pt x="6944" y="12784"/>
                  <a:pt x="6968" y="13155"/>
                  <a:pt x="7003" y="13517"/>
                </a:cubicBezTo>
                <a:moveTo>
                  <a:pt x="6923" y="9191"/>
                </a:moveTo>
                <a:cubicBezTo>
                  <a:pt x="6669" y="9473"/>
                  <a:pt x="6429" y="9756"/>
                  <a:pt x="6196" y="10039"/>
                </a:cubicBezTo>
                <a:cubicBezTo>
                  <a:pt x="5763" y="9481"/>
                  <a:pt x="5381" y="8938"/>
                  <a:pt x="5045" y="8415"/>
                </a:cubicBezTo>
                <a:cubicBezTo>
                  <a:pt x="5650" y="8283"/>
                  <a:pt x="6305" y="8171"/>
                  <a:pt x="7003" y="8084"/>
                </a:cubicBezTo>
                <a:cubicBezTo>
                  <a:pt x="6968" y="8445"/>
                  <a:pt x="6944" y="8816"/>
                  <a:pt x="6923" y="9191"/>
                </a:cubicBezTo>
                <a:moveTo>
                  <a:pt x="982" y="10800"/>
                </a:moveTo>
                <a:cubicBezTo>
                  <a:pt x="982" y="9948"/>
                  <a:pt x="2190" y="9181"/>
                  <a:pt x="4119" y="8644"/>
                </a:cubicBezTo>
                <a:cubicBezTo>
                  <a:pt x="4530" y="9342"/>
                  <a:pt x="5023" y="10067"/>
                  <a:pt x="5588" y="10805"/>
                </a:cubicBezTo>
                <a:cubicBezTo>
                  <a:pt x="5027" y="11537"/>
                  <a:pt x="4528" y="12262"/>
                  <a:pt x="4119" y="12956"/>
                </a:cubicBezTo>
                <a:cubicBezTo>
                  <a:pt x="2190" y="12419"/>
                  <a:pt x="982" y="11652"/>
                  <a:pt x="982" y="10800"/>
                </a:cubicBezTo>
                <a:moveTo>
                  <a:pt x="21600" y="10800"/>
                </a:moveTo>
                <a:cubicBezTo>
                  <a:pt x="21600" y="9624"/>
                  <a:pt x="20173" y="8571"/>
                  <a:pt x="17918" y="7853"/>
                </a:cubicBezTo>
                <a:cubicBezTo>
                  <a:pt x="19002" y="5750"/>
                  <a:pt x="19269" y="3995"/>
                  <a:pt x="18437" y="3163"/>
                </a:cubicBezTo>
                <a:cubicBezTo>
                  <a:pt x="17605" y="2332"/>
                  <a:pt x="15850" y="2598"/>
                  <a:pt x="13748" y="3682"/>
                </a:cubicBezTo>
                <a:cubicBezTo>
                  <a:pt x="13029" y="1427"/>
                  <a:pt x="11976" y="0"/>
                  <a:pt x="10800" y="0"/>
                </a:cubicBezTo>
                <a:cubicBezTo>
                  <a:pt x="9623" y="0"/>
                  <a:pt x="8571" y="1427"/>
                  <a:pt x="7852" y="3682"/>
                </a:cubicBezTo>
                <a:cubicBezTo>
                  <a:pt x="5750" y="2598"/>
                  <a:pt x="3995" y="2332"/>
                  <a:pt x="3163" y="3163"/>
                </a:cubicBezTo>
                <a:cubicBezTo>
                  <a:pt x="2331" y="3995"/>
                  <a:pt x="2598" y="5750"/>
                  <a:pt x="3682" y="7853"/>
                </a:cubicBezTo>
                <a:cubicBezTo>
                  <a:pt x="1426" y="8571"/>
                  <a:pt x="0" y="9624"/>
                  <a:pt x="0" y="10800"/>
                </a:cubicBezTo>
                <a:cubicBezTo>
                  <a:pt x="0" y="11976"/>
                  <a:pt x="1426" y="13029"/>
                  <a:pt x="3682" y="13748"/>
                </a:cubicBezTo>
                <a:cubicBezTo>
                  <a:pt x="2598" y="15851"/>
                  <a:pt x="2331" y="17605"/>
                  <a:pt x="3163" y="18437"/>
                </a:cubicBezTo>
                <a:cubicBezTo>
                  <a:pt x="3995" y="19268"/>
                  <a:pt x="5750" y="19002"/>
                  <a:pt x="7852" y="17918"/>
                </a:cubicBezTo>
                <a:cubicBezTo>
                  <a:pt x="8571" y="20173"/>
                  <a:pt x="9623" y="21600"/>
                  <a:pt x="10800" y="21600"/>
                </a:cubicBezTo>
                <a:cubicBezTo>
                  <a:pt x="11976" y="21600"/>
                  <a:pt x="13029" y="20173"/>
                  <a:pt x="13748" y="17918"/>
                </a:cubicBezTo>
                <a:cubicBezTo>
                  <a:pt x="15850" y="19002"/>
                  <a:pt x="17605" y="19268"/>
                  <a:pt x="18437" y="18437"/>
                </a:cubicBezTo>
                <a:cubicBezTo>
                  <a:pt x="19269" y="17605"/>
                  <a:pt x="19002" y="15851"/>
                  <a:pt x="17918" y="13748"/>
                </a:cubicBezTo>
                <a:cubicBezTo>
                  <a:pt x="20173" y="13029"/>
                  <a:pt x="21600" y="11976"/>
                  <a:pt x="21600" y="10800"/>
                </a:cubicBezTo>
                <a:moveTo>
                  <a:pt x="10800" y="9818"/>
                </a:moveTo>
                <a:cubicBezTo>
                  <a:pt x="10258" y="9818"/>
                  <a:pt x="9818" y="10258"/>
                  <a:pt x="9818" y="10800"/>
                </a:cubicBezTo>
                <a:cubicBezTo>
                  <a:pt x="9818" y="11342"/>
                  <a:pt x="10258" y="11782"/>
                  <a:pt x="10800" y="11782"/>
                </a:cubicBezTo>
                <a:cubicBezTo>
                  <a:pt x="11342" y="11782"/>
                  <a:pt x="11782" y="11342"/>
                  <a:pt x="11782" y="10800"/>
                </a:cubicBezTo>
                <a:cubicBezTo>
                  <a:pt x="11782" y="10258"/>
                  <a:pt x="11342" y="9818"/>
                  <a:pt x="10800" y="9818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44" name="Shape 2779"/>
          <p:cNvSpPr/>
          <p:nvPr/>
        </p:nvSpPr>
        <p:spPr>
          <a:xfrm>
            <a:off x="6787921" y="5428926"/>
            <a:ext cx="20314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67" y="16691"/>
                </a:moveTo>
                <a:lnTo>
                  <a:pt x="5303" y="12525"/>
                </a:lnTo>
                <a:lnTo>
                  <a:pt x="5294" y="12521"/>
                </a:lnTo>
                <a:cubicBezTo>
                  <a:pt x="5355" y="12447"/>
                  <a:pt x="5400" y="12365"/>
                  <a:pt x="5400" y="12273"/>
                </a:cubicBezTo>
                <a:cubicBezTo>
                  <a:pt x="5400" y="12001"/>
                  <a:pt x="5098" y="11782"/>
                  <a:pt x="4725" y="11782"/>
                </a:cubicBezTo>
                <a:lnTo>
                  <a:pt x="3375" y="11782"/>
                </a:lnTo>
                <a:lnTo>
                  <a:pt x="6615" y="8640"/>
                </a:lnTo>
                <a:lnTo>
                  <a:pt x="6606" y="8635"/>
                </a:lnTo>
                <a:cubicBezTo>
                  <a:pt x="6691" y="8553"/>
                  <a:pt x="6750" y="8456"/>
                  <a:pt x="6750" y="8345"/>
                </a:cubicBezTo>
                <a:cubicBezTo>
                  <a:pt x="6750" y="8075"/>
                  <a:pt x="6448" y="7855"/>
                  <a:pt x="6075" y="7855"/>
                </a:cubicBezTo>
                <a:lnTo>
                  <a:pt x="4855" y="7855"/>
                </a:lnTo>
                <a:lnTo>
                  <a:pt x="8548" y="4785"/>
                </a:lnTo>
                <a:lnTo>
                  <a:pt x="8544" y="4782"/>
                </a:lnTo>
                <a:cubicBezTo>
                  <a:pt x="8683" y="4691"/>
                  <a:pt x="8775" y="4564"/>
                  <a:pt x="8775" y="4418"/>
                </a:cubicBezTo>
                <a:cubicBezTo>
                  <a:pt x="8775" y="4147"/>
                  <a:pt x="8473" y="3927"/>
                  <a:pt x="8100" y="3927"/>
                </a:cubicBezTo>
                <a:lnTo>
                  <a:pt x="7029" y="3927"/>
                </a:lnTo>
                <a:lnTo>
                  <a:pt x="10800" y="1185"/>
                </a:lnTo>
                <a:lnTo>
                  <a:pt x="14571" y="3927"/>
                </a:lnTo>
                <a:lnTo>
                  <a:pt x="13500" y="3927"/>
                </a:lnTo>
                <a:cubicBezTo>
                  <a:pt x="13128" y="3927"/>
                  <a:pt x="12825" y="4147"/>
                  <a:pt x="12825" y="4418"/>
                </a:cubicBezTo>
                <a:cubicBezTo>
                  <a:pt x="12825" y="4564"/>
                  <a:pt x="12917" y="4691"/>
                  <a:pt x="13056" y="4782"/>
                </a:cubicBezTo>
                <a:lnTo>
                  <a:pt x="13052" y="4785"/>
                </a:lnTo>
                <a:lnTo>
                  <a:pt x="16744" y="7855"/>
                </a:lnTo>
                <a:lnTo>
                  <a:pt x="15525" y="7855"/>
                </a:lnTo>
                <a:cubicBezTo>
                  <a:pt x="15153" y="7855"/>
                  <a:pt x="14850" y="8075"/>
                  <a:pt x="14850" y="8345"/>
                </a:cubicBezTo>
                <a:cubicBezTo>
                  <a:pt x="14850" y="8456"/>
                  <a:pt x="14909" y="8553"/>
                  <a:pt x="14994" y="8635"/>
                </a:cubicBezTo>
                <a:lnTo>
                  <a:pt x="14985" y="8640"/>
                </a:lnTo>
                <a:lnTo>
                  <a:pt x="18225" y="11782"/>
                </a:lnTo>
                <a:lnTo>
                  <a:pt x="16875" y="11782"/>
                </a:lnTo>
                <a:cubicBezTo>
                  <a:pt x="16503" y="11782"/>
                  <a:pt x="16200" y="12001"/>
                  <a:pt x="16200" y="12273"/>
                </a:cubicBezTo>
                <a:cubicBezTo>
                  <a:pt x="16200" y="12365"/>
                  <a:pt x="16244" y="12447"/>
                  <a:pt x="16306" y="12521"/>
                </a:cubicBezTo>
                <a:lnTo>
                  <a:pt x="16296" y="12525"/>
                </a:lnTo>
                <a:lnTo>
                  <a:pt x="19733" y="16691"/>
                </a:lnTo>
                <a:cubicBezTo>
                  <a:pt x="19733" y="16691"/>
                  <a:pt x="1867" y="16691"/>
                  <a:pt x="1867" y="16691"/>
                </a:cubicBezTo>
                <a:close/>
                <a:moveTo>
                  <a:pt x="12150" y="20618"/>
                </a:moveTo>
                <a:lnTo>
                  <a:pt x="9450" y="20618"/>
                </a:lnTo>
                <a:lnTo>
                  <a:pt x="9450" y="17673"/>
                </a:lnTo>
                <a:lnTo>
                  <a:pt x="12150" y="17673"/>
                </a:lnTo>
                <a:cubicBezTo>
                  <a:pt x="12150" y="17673"/>
                  <a:pt x="12150" y="20618"/>
                  <a:pt x="12150" y="20618"/>
                </a:cubicBezTo>
                <a:close/>
                <a:moveTo>
                  <a:pt x="21494" y="16933"/>
                </a:moveTo>
                <a:lnTo>
                  <a:pt x="21503" y="16929"/>
                </a:lnTo>
                <a:lnTo>
                  <a:pt x="18067" y="12764"/>
                </a:lnTo>
                <a:lnTo>
                  <a:pt x="19575" y="12764"/>
                </a:lnTo>
                <a:cubicBezTo>
                  <a:pt x="19948" y="12764"/>
                  <a:pt x="20250" y="12544"/>
                  <a:pt x="20250" y="12273"/>
                </a:cubicBezTo>
                <a:cubicBezTo>
                  <a:pt x="20250" y="12162"/>
                  <a:pt x="20191" y="12066"/>
                  <a:pt x="20106" y="11983"/>
                </a:cubicBezTo>
                <a:lnTo>
                  <a:pt x="20115" y="11978"/>
                </a:lnTo>
                <a:lnTo>
                  <a:pt x="16875" y="8836"/>
                </a:lnTo>
                <a:lnTo>
                  <a:pt x="18225" y="8836"/>
                </a:lnTo>
                <a:cubicBezTo>
                  <a:pt x="18598" y="8836"/>
                  <a:pt x="18900" y="8617"/>
                  <a:pt x="18900" y="8345"/>
                </a:cubicBezTo>
                <a:cubicBezTo>
                  <a:pt x="18900" y="8200"/>
                  <a:pt x="18808" y="8072"/>
                  <a:pt x="18669" y="7982"/>
                </a:cubicBezTo>
                <a:lnTo>
                  <a:pt x="18673" y="7978"/>
                </a:lnTo>
                <a:lnTo>
                  <a:pt x="14980" y="4909"/>
                </a:lnTo>
                <a:lnTo>
                  <a:pt x="16200" y="4909"/>
                </a:lnTo>
                <a:cubicBezTo>
                  <a:pt x="16573" y="4909"/>
                  <a:pt x="16875" y="4690"/>
                  <a:pt x="16875" y="4418"/>
                </a:cubicBezTo>
                <a:cubicBezTo>
                  <a:pt x="16875" y="4283"/>
                  <a:pt x="16800" y="4160"/>
                  <a:pt x="16677" y="4071"/>
                </a:cubicBezTo>
                <a:lnTo>
                  <a:pt x="11277" y="144"/>
                </a:lnTo>
                <a:cubicBezTo>
                  <a:pt x="11155" y="55"/>
                  <a:pt x="10986" y="0"/>
                  <a:pt x="10800" y="0"/>
                </a:cubicBezTo>
                <a:cubicBezTo>
                  <a:pt x="10614" y="0"/>
                  <a:pt x="10445" y="55"/>
                  <a:pt x="10323" y="144"/>
                </a:cubicBezTo>
                <a:lnTo>
                  <a:pt x="4923" y="4071"/>
                </a:lnTo>
                <a:cubicBezTo>
                  <a:pt x="4801" y="4160"/>
                  <a:pt x="4725" y="4283"/>
                  <a:pt x="4725" y="4418"/>
                </a:cubicBezTo>
                <a:cubicBezTo>
                  <a:pt x="4725" y="4690"/>
                  <a:pt x="5028" y="4909"/>
                  <a:pt x="5400" y="4909"/>
                </a:cubicBezTo>
                <a:lnTo>
                  <a:pt x="6619" y="4909"/>
                </a:lnTo>
                <a:lnTo>
                  <a:pt x="2927" y="7978"/>
                </a:lnTo>
                <a:lnTo>
                  <a:pt x="2931" y="7982"/>
                </a:lnTo>
                <a:cubicBezTo>
                  <a:pt x="2792" y="8072"/>
                  <a:pt x="2700" y="8200"/>
                  <a:pt x="2700" y="8345"/>
                </a:cubicBezTo>
                <a:cubicBezTo>
                  <a:pt x="2700" y="8617"/>
                  <a:pt x="3003" y="8836"/>
                  <a:pt x="3375" y="8836"/>
                </a:cubicBezTo>
                <a:lnTo>
                  <a:pt x="4725" y="8836"/>
                </a:lnTo>
                <a:lnTo>
                  <a:pt x="1485" y="11978"/>
                </a:lnTo>
                <a:lnTo>
                  <a:pt x="1494" y="11983"/>
                </a:lnTo>
                <a:cubicBezTo>
                  <a:pt x="1409" y="12066"/>
                  <a:pt x="1350" y="12162"/>
                  <a:pt x="1350" y="12273"/>
                </a:cubicBezTo>
                <a:cubicBezTo>
                  <a:pt x="1350" y="12544"/>
                  <a:pt x="1653" y="12764"/>
                  <a:pt x="2025" y="12764"/>
                </a:cubicBezTo>
                <a:lnTo>
                  <a:pt x="3533" y="12764"/>
                </a:lnTo>
                <a:lnTo>
                  <a:pt x="96" y="16929"/>
                </a:lnTo>
                <a:lnTo>
                  <a:pt x="106" y="16933"/>
                </a:lnTo>
                <a:cubicBezTo>
                  <a:pt x="44" y="17007"/>
                  <a:pt x="0" y="17089"/>
                  <a:pt x="0" y="17182"/>
                </a:cubicBezTo>
                <a:cubicBezTo>
                  <a:pt x="0" y="17453"/>
                  <a:pt x="303" y="17673"/>
                  <a:pt x="675" y="17673"/>
                </a:cubicBezTo>
                <a:lnTo>
                  <a:pt x="8100" y="17673"/>
                </a:lnTo>
                <a:lnTo>
                  <a:pt x="8100" y="21109"/>
                </a:lnTo>
                <a:cubicBezTo>
                  <a:pt x="8100" y="21380"/>
                  <a:pt x="8403" y="21600"/>
                  <a:pt x="8775" y="21600"/>
                </a:cubicBezTo>
                <a:lnTo>
                  <a:pt x="12825" y="21600"/>
                </a:lnTo>
                <a:cubicBezTo>
                  <a:pt x="13198" y="21600"/>
                  <a:pt x="13500" y="21380"/>
                  <a:pt x="13500" y="21109"/>
                </a:cubicBezTo>
                <a:lnTo>
                  <a:pt x="13500" y="17673"/>
                </a:lnTo>
                <a:lnTo>
                  <a:pt x="20925" y="17673"/>
                </a:lnTo>
                <a:cubicBezTo>
                  <a:pt x="21298" y="17673"/>
                  <a:pt x="21600" y="17453"/>
                  <a:pt x="21600" y="17182"/>
                </a:cubicBezTo>
                <a:cubicBezTo>
                  <a:pt x="21600" y="17089"/>
                  <a:pt x="21555" y="17007"/>
                  <a:pt x="21494" y="16933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45" name="Shape 2780"/>
          <p:cNvSpPr/>
          <p:nvPr/>
        </p:nvSpPr>
        <p:spPr>
          <a:xfrm>
            <a:off x="7359272" y="5428926"/>
            <a:ext cx="12696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440" y="14727"/>
                </a:moveTo>
                <a:lnTo>
                  <a:pt x="2160" y="14727"/>
                </a:lnTo>
                <a:lnTo>
                  <a:pt x="2160" y="4909"/>
                </a:lnTo>
                <a:cubicBezTo>
                  <a:pt x="2160" y="2740"/>
                  <a:pt x="6028" y="982"/>
                  <a:pt x="10800" y="982"/>
                </a:cubicBezTo>
                <a:cubicBezTo>
                  <a:pt x="15571" y="982"/>
                  <a:pt x="19440" y="2740"/>
                  <a:pt x="19440" y="4909"/>
                </a:cubicBezTo>
                <a:cubicBezTo>
                  <a:pt x="19440" y="4909"/>
                  <a:pt x="19440" y="14727"/>
                  <a:pt x="19440" y="14727"/>
                </a:cubicBezTo>
                <a:close/>
                <a:moveTo>
                  <a:pt x="10800" y="0"/>
                </a:moveTo>
                <a:cubicBezTo>
                  <a:pt x="4835" y="0"/>
                  <a:pt x="0" y="2198"/>
                  <a:pt x="0" y="4909"/>
                </a:cubicBezTo>
                <a:lnTo>
                  <a:pt x="0" y="14727"/>
                </a:lnTo>
                <a:cubicBezTo>
                  <a:pt x="0" y="15269"/>
                  <a:pt x="968" y="15709"/>
                  <a:pt x="2160" y="15709"/>
                </a:cubicBezTo>
                <a:lnTo>
                  <a:pt x="9720" y="15709"/>
                </a:lnTo>
                <a:lnTo>
                  <a:pt x="9720" y="21109"/>
                </a:lnTo>
                <a:cubicBezTo>
                  <a:pt x="9720" y="21380"/>
                  <a:pt x="10204" y="21600"/>
                  <a:pt x="10800" y="21600"/>
                </a:cubicBezTo>
                <a:cubicBezTo>
                  <a:pt x="11396" y="21600"/>
                  <a:pt x="11880" y="21380"/>
                  <a:pt x="11880" y="21109"/>
                </a:cubicBezTo>
                <a:lnTo>
                  <a:pt x="11880" y="15709"/>
                </a:lnTo>
                <a:lnTo>
                  <a:pt x="19440" y="15709"/>
                </a:lnTo>
                <a:cubicBezTo>
                  <a:pt x="20632" y="15709"/>
                  <a:pt x="21600" y="15269"/>
                  <a:pt x="21600" y="14727"/>
                </a:cubicBezTo>
                <a:lnTo>
                  <a:pt x="21600" y="4909"/>
                </a:lnTo>
                <a:cubicBezTo>
                  <a:pt x="21600" y="2198"/>
                  <a:pt x="16765" y="0"/>
                  <a:pt x="10800" y="0"/>
                </a:cubicBezTo>
                <a:moveTo>
                  <a:pt x="7560" y="4909"/>
                </a:moveTo>
                <a:cubicBezTo>
                  <a:pt x="6964" y="4909"/>
                  <a:pt x="6480" y="5129"/>
                  <a:pt x="6480" y="5400"/>
                </a:cubicBezTo>
                <a:lnTo>
                  <a:pt x="6480" y="12273"/>
                </a:lnTo>
                <a:cubicBezTo>
                  <a:pt x="6480" y="12544"/>
                  <a:pt x="6964" y="12764"/>
                  <a:pt x="7560" y="12764"/>
                </a:cubicBezTo>
                <a:cubicBezTo>
                  <a:pt x="8156" y="12764"/>
                  <a:pt x="8640" y="12544"/>
                  <a:pt x="8640" y="12273"/>
                </a:cubicBezTo>
                <a:lnTo>
                  <a:pt x="8640" y="5400"/>
                </a:lnTo>
                <a:cubicBezTo>
                  <a:pt x="8640" y="5129"/>
                  <a:pt x="8156" y="4909"/>
                  <a:pt x="7560" y="4909"/>
                </a:cubicBezTo>
                <a:moveTo>
                  <a:pt x="14040" y="4909"/>
                </a:moveTo>
                <a:cubicBezTo>
                  <a:pt x="13444" y="4909"/>
                  <a:pt x="12960" y="5129"/>
                  <a:pt x="12960" y="5400"/>
                </a:cubicBezTo>
                <a:lnTo>
                  <a:pt x="12960" y="12273"/>
                </a:lnTo>
                <a:cubicBezTo>
                  <a:pt x="12960" y="12544"/>
                  <a:pt x="13444" y="12764"/>
                  <a:pt x="14040" y="12764"/>
                </a:cubicBezTo>
                <a:cubicBezTo>
                  <a:pt x="14636" y="12764"/>
                  <a:pt x="15120" y="12544"/>
                  <a:pt x="15120" y="12273"/>
                </a:cubicBezTo>
                <a:lnTo>
                  <a:pt x="15120" y="5400"/>
                </a:lnTo>
                <a:cubicBezTo>
                  <a:pt x="15120" y="5129"/>
                  <a:pt x="14636" y="4909"/>
                  <a:pt x="14040" y="4909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46" name="Shape 2781"/>
          <p:cNvSpPr/>
          <p:nvPr/>
        </p:nvSpPr>
        <p:spPr>
          <a:xfrm>
            <a:off x="7816353" y="542892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891" y="6873"/>
                </a:moveTo>
                <a:cubicBezTo>
                  <a:pt x="6162" y="6873"/>
                  <a:pt x="6382" y="6653"/>
                  <a:pt x="6382" y="6382"/>
                </a:cubicBezTo>
                <a:lnTo>
                  <a:pt x="6382" y="1473"/>
                </a:lnTo>
                <a:cubicBezTo>
                  <a:pt x="6382" y="1201"/>
                  <a:pt x="6162" y="982"/>
                  <a:pt x="5891" y="982"/>
                </a:cubicBezTo>
                <a:cubicBezTo>
                  <a:pt x="5620" y="982"/>
                  <a:pt x="5400" y="1201"/>
                  <a:pt x="5400" y="1473"/>
                </a:cubicBezTo>
                <a:lnTo>
                  <a:pt x="5400" y="6382"/>
                </a:lnTo>
                <a:cubicBezTo>
                  <a:pt x="5400" y="6653"/>
                  <a:pt x="5620" y="6873"/>
                  <a:pt x="5891" y="6873"/>
                </a:cubicBezTo>
                <a:moveTo>
                  <a:pt x="2945" y="5891"/>
                </a:moveTo>
                <a:cubicBezTo>
                  <a:pt x="3216" y="5891"/>
                  <a:pt x="3436" y="5671"/>
                  <a:pt x="3436" y="5400"/>
                </a:cubicBezTo>
                <a:lnTo>
                  <a:pt x="3436" y="2455"/>
                </a:lnTo>
                <a:cubicBezTo>
                  <a:pt x="3436" y="2183"/>
                  <a:pt x="3216" y="1964"/>
                  <a:pt x="2945" y="1964"/>
                </a:cubicBezTo>
                <a:cubicBezTo>
                  <a:pt x="2675" y="1964"/>
                  <a:pt x="2455" y="2183"/>
                  <a:pt x="2455" y="2455"/>
                </a:cubicBezTo>
                <a:lnTo>
                  <a:pt x="2455" y="5400"/>
                </a:lnTo>
                <a:cubicBezTo>
                  <a:pt x="2455" y="5671"/>
                  <a:pt x="2675" y="5891"/>
                  <a:pt x="2945" y="5891"/>
                </a:cubicBezTo>
                <a:moveTo>
                  <a:pt x="18655" y="15218"/>
                </a:moveTo>
                <a:lnTo>
                  <a:pt x="17648" y="15218"/>
                </a:lnTo>
                <a:cubicBezTo>
                  <a:pt x="17660" y="15056"/>
                  <a:pt x="17673" y="14893"/>
                  <a:pt x="17673" y="14727"/>
                </a:cubicBezTo>
                <a:lnTo>
                  <a:pt x="17673" y="11291"/>
                </a:lnTo>
                <a:lnTo>
                  <a:pt x="18655" y="11291"/>
                </a:lnTo>
                <a:cubicBezTo>
                  <a:pt x="19739" y="11291"/>
                  <a:pt x="20618" y="12170"/>
                  <a:pt x="20618" y="13255"/>
                </a:cubicBezTo>
                <a:cubicBezTo>
                  <a:pt x="20618" y="14339"/>
                  <a:pt x="19739" y="15218"/>
                  <a:pt x="18655" y="15218"/>
                </a:cubicBezTo>
                <a:moveTo>
                  <a:pt x="16691" y="14727"/>
                </a:moveTo>
                <a:cubicBezTo>
                  <a:pt x="16691" y="15802"/>
                  <a:pt x="16399" y="16805"/>
                  <a:pt x="15896" y="17673"/>
                </a:cubicBezTo>
                <a:lnTo>
                  <a:pt x="1777" y="17673"/>
                </a:lnTo>
                <a:cubicBezTo>
                  <a:pt x="1274" y="16805"/>
                  <a:pt x="982" y="15802"/>
                  <a:pt x="982" y="14727"/>
                </a:cubicBezTo>
                <a:lnTo>
                  <a:pt x="982" y="8836"/>
                </a:lnTo>
                <a:lnTo>
                  <a:pt x="16691" y="8836"/>
                </a:lnTo>
                <a:cubicBezTo>
                  <a:pt x="16691" y="8836"/>
                  <a:pt x="16691" y="14727"/>
                  <a:pt x="16691" y="14727"/>
                </a:cubicBezTo>
                <a:close/>
                <a:moveTo>
                  <a:pt x="10800" y="20618"/>
                </a:moveTo>
                <a:lnTo>
                  <a:pt x="6873" y="20618"/>
                </a:lnTo>
                <a:cubicBezTo>
                  <a:pt x="5131" y="20618"/>
                  <a:pt x="3569" y="19857"/>
                  <a:pt x="2491" y="18655"/>
                </a:cubicBezTo>
                <a:lnTo>
                  <a:pt x="15182" y="18655"/>
                </a:lnTo>
                <a:cubicBezTo>
                  <a:pt x="14103" y="19857"/>
                  <a:pt x="12542" y="20618"/>
                  <a:pt x="10800" y="20618"/>
                </a:cubicBezTo>
                <a:moveTo>
                  <a:pt x="18655" y="10309"/>
                </a:moveTo>
                <a:lnTo>
                  <a:pt x="17673" y="10309"/>
                </a:lnTo>
                <a:lnTo>
                  <a:pt x="17673" y="8836"/>
                </a:lnTo>
                <a:cubicBezTo>
                  <a:pt x="17673" y="8295"/>
                  <a:pt x="17233" y="7855"/>
                  <a:pt x="16691" y="7855"/>
                </a:cubicBezTo>
                <a:lnTo>
                  <a:pt x="982" y="7855"/>
                </a:lnTo>
                <a:cubicBezTo>
                  <a:pt x="440" y="7855"/>
                  <a:pt x="0" y="8295"/>
                  <a:pt x="0" y="8836"/>
                </a:cubicBezTo>
                <a:lnTo>
                  <a:pt x="0" y="14727"/>
                </a:lnTo>
                <a:cubicBezTo>
                  <a:pt x="0" y="17232"/>
                  <a:pt x="1344" y="19417"/>
                  <a:pt x="3346" y="20618"/>
                </a:cubicBezTo>
                <a:lnTo>
                  <a:pt x="491" y="20618"/>
                </a:lnTo>
                <a:cubicBezTo>
                  <a:pt x="220" y="20618"/>
                  <a:pt x="0" y="20838"/>
                  <a:pt x="0" y="21109"/>
                </a:cubicBezTo>
                <a:cubicBezTo>
                  <a:pt x="0" y="21380"/>
                  <a:pt x="220" y="21600"/>
                  <a:pt x="491" y="21600"/>
                </a:cubicBezTo>
                <a:lnTo>
                  <a:pt x="17182" y="21600"/>
                </a:lnTo>
                <a:cubicBezTo>
                  <a:pt x="17453" y="21600"/>
                  <a:pt x="17673" y="21380"/>
                  <a:pt x="17673" y="21109"/>
                </a:cubicBezTo>
                <a:cubicBezTo>
                  <a:pt x="17673" y="20838"/>
                  <a:pt x="17453" y="20618"/>
                  <a:pt x="17182" y="20618"/>
                </a:cubicBezTo>
                <a:lnTo>
                  <a:pt x="14330" y="20618"/>
                </a:lnTo>
                <a:cubicBezTo>
                  <a:pt x="15925" y="19659"/>
                  <a:pt x="17101" y="18074"/>
                  <a:pt x="17511" y="16200"/>
                </a:cubicBezTo>
                <a:lnTo>
                  <a:pt x="18655" y="16200"/>
                </a:lnTo>
                <a:cubicBezTo>
                  <a:pt x="20281" y="16200"/>
                  <a:pt x="21600" y="14882"/>
                  <a:pt x="21600" y="13255"/>
                </a:cubicBezTo>
                <a:cubicBezTo>
                  <a:pt x="21600" y="11628"/>
                  <a:pt x="20281" y="10309"/>
                  <a:pt x="18655" y="10309"/>
                </a:cubicBezTo>
                <a:moveTo>
                  <a:pt x="11782" y="5891"/>
                </a:moveTo>
                <a:cubicBezTo>
                  <a:pt x="12053" y="5891"/>
                  <a:pt x="12273" y="5671"/>
                  <a:pt x="12273" y="5400"/>
                </a:cubicBezTo>
                <a:lnTo>
                  <a:pt x="12273" y="2455"/>
                </a:lnTo>
                <a:cubicBezTo>
                  <a:pt x="12273" y="2183"/>
                  <a:pt x="12053" y="1964"/>
                  <a:pt x="11782" y="1964"/>
                </a:cubicBezTo>
                <a:cubicBezTo>
                  <a:pt x="11511" y="1964"/>
                  <a:pt x="11291" y="2183"/>
                  <a:pt x="11291" y="2455"/>
                </a:cubicBezTo>
                <a:lnTo>
                  <a:pt x="11291" y="5400"/>
                </a:lnTo>
                <a:cubicBezTo>
                  <a:pt x="11291" y="5671"/>
                  <a:pt x="11511" y="5891"/>
                  <a:pt x="11782" y="5891"/>
                </a:cubicBezTo>
                <a:moveTo>
                  <a:pt x="14727" y="6873"/>
                </a:moveTo>
                <a:cubicBezTo>
                  <a:pt x="14998" y="6873"/>
                  <a:pt x="15218" y="6653"/>
                  <a:pt x="15218" y="6382"/>
                </a:cubicBezTo>
                <a:lnTo>
                  <a:pt x="15218" y="1473"/>
                </a:lnTo>
                <a:cubicBezTo>
                  <a:pt x="15218" y="1201"/>
                  <a:pt x="14998" y="982"/>
                  <a:pt x="14727" y="982"/>
                </a:cubicBezTo>
                <a:cubicBezTo>
                  <a:pt x="14456" y="982"/>
                  <a:pt x="14236" y="1201"/>
                  <a:pt x="14236" y="1473"/>
                </a:cubicBezTo>
                <a:lnTo>
                  <a:pt x="14236" y="6382"/>
                </a:lnTo>
                <a:cubicBezTo>
                  <a:pt x="14236" y="6653"/>
                  <a:pt x="14456" y="6873"/>
                  <a:pt x="14727" y="6873"/>
                </a:cubicBezTo>
                <a:moveTo>
                  <a:pt x="8836" y="5891"/>
                </a:moveTo>
                <a:cubicBezTo>
                  <a:pt x="9107" y="5891"/>
                  <a:pt x="9327" y="5671"/>
                  <a:pt x="9327" y="5400"/>
                </a:cubicBezTo>
                <a:lnTo>
                  <a:pt x="9327" y="491"/>
                </a:lnTo>
                <a:cubicBezTo>
                  <a:pt x="9327" y="220"/>
                  <a:pt x="9107" y="0"/>
                  <a:pt x="8836" y="0"/>
                </a:cubicBezTo>
                <a:cubicBezTo>
                  <a:pt x="8566" y="0"/>
                  <a:pt x="8345" y="220"/>
                  <a:pt x="8345" y="491"/>
                </a:cubicBezTo>
                <a:lnTo>
                  <a:pt x="8345" y="5400"/>
                </a:lnTo>
                <a:cubicBezTo>
                  <a:pt x="8345" y="5671"/>
                  <a:pt x="8566" y="5891"/>
                  <a:pt x="8836" y="589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47" name="Shape 2782"/>
          <p:cNvSpPr/>
          <p:nvPr/>
        </p:nvSpPr>
        <p:spPr>
          <a:xfrm>
            <a:off x="8349614" y="5447971"/>
            <a:ext cx="279597" cy="2412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83" h="20545" extrusionOk="0">
                <a:moveTo>
                  <a:pt x="9621" y="9676"/>
                </a:moveTo>
                <a:cubicBezTo>
                  <a:pt x="9621" y="9676"/>
                  <a:pt x="9621" y="9675"/>
                  <a:pt x="9621" y="9675"/>
                </a:cubicBezTo>
                <a:lnTo>
                  <a:pt x="9620" y="9674"/>
                </a:lnTo>
                <a:cubicBezTo>
                  <a:pt x="9620" y="9674"/>
                  <a:pt x="9621" y="9676"/>
                  <a:pt x="9621" y="9676"/>
                </a:cubicBezTo>
                <a:close/>
                <a:moveTo>
                  <a:pt x="19582" y="1266"/>
                </a:moveTo>
                <a:cubicBezTo>
                  <a:pt x="18115" y="-422"/>
                  <a:pt x="15737" y="-422"/>
                  <a:pt x="14270" y="1266"/>
                </a:cubicBezTo>
                <a:lnTo>
                  <a:pt x="14934" y="2030"/>
                </a:lnTo>
                <a:cubicBezTo>
                  <a:pt x="16034" y="765"/>
                  <a:pt x="17818" y="765"/>
                  <a:pt x="18918" y="2030"/>
                </a:cubicBezTo>
                <a:cubicBezTo>
                  <a:pt x="20019" y="3297"/>
                  <a:pt x="20019" y="5351"/>
                  <a:pt x="18918" y="6618"/>
                </a:cubicBezTo>
                <a:lnTo>
                  <a:pt x="8956" y="17881"/>
                </a:lnTo>
                <a:lnTo>
                  <a:pt x="9621" y="18645"/>
                </a:lnTo>
                <a:lnTo>
                  <a:pt x="19582" y="7382"/>
                </a:lnTo>
                <a:cubicBezTo>
                  <a:pt x="21050" y="5693"/>
                  <a:pt x="21050" y="2955"/>
                  <a:pt x="19582" y="1266"/>
                </a:cubicBezTo>
                <a:moveTo>
                  <a:pt x="2315" y="17881"/>
                </a:moveTo>
                <a:cubicBezTo>
                  <a:pt x="481" y="15770"/>
                  <a:pt x="481" y="12551"/>
                  <a:pt x="2315" y="10439"/>
                </a:cubicBezTo>
                <a:cubicBezTo>
                  <a:pt x="2317" y="10437"/>
                  <a:pt x="2320" y="10434"/>
                  <a:pt x="2323" y="10431"/>
                </a:cubicBezTo>
                <a:lnTo>
                  <a:pt x="2323" y="10431"/>
                </a:lnTo>
                <a:lnTo>
                  <a:pt x="9289" y="2413"/>
                </a:lnTo>
                <a:cubicBezTo>
                  <a:pt x="9472" y="2201"/>
                  <a:pt x="9472" y="1859"/>
                  <a:pt x="9289" y="1648"/>
                </a:cubicBezTo>
                <a:cubicBezTo>
                  <a:pt x="9105" y="1437"/>
                  <a:pt x="8808" y="1437"/>
                  <a:pt x="8624" y="1648"/>
                </a:cubicBezTo>
                <a:lnTo>
                  <a:pt x="1651" y="9675"/>
                </a:lnTo>
                <a:cubicBezTo>
                  <a:pt x="-550" y="12208"/>
                  <a:pt x="-550" y="16112"/>
                  <a:pt x="1651" y="18645"/>
                </a:cubicBezTo>
                <a:cubicBezTo>
                  <a:pt x="3852" y="21178"/>
                  <a:pt x="7420" y="21178"/>
                  <a:pt x="9621" y="18645"/>
                </a:cubicBezTo>
                <a:lnTo>
                  <a:pt x="8948" y="17889"/>
                </a:lnTo>
                <a:cubicBezTo>
                  <a:pt x="7114" y="19991"/>
                  <a:pt x="4147" y="19989"/>
                  <a:pt x="2315" y="17881"/>
                </a:cubicBezTo>
                <a:moveTo>
                  <a:pt x="6300" y="13497"/>
                </a:moveTo>
                <a:cubicBezTo>
                  <a:pt x="7033" y="14341"/>
                  <a:pt x="8223" y="14341"/>
                  <a:pt x="8956" y="13497"/>
                </a:cubicBezTo>
                <a:lnTo>
                  <a:pt x="13937" y="7764"/>
                </a:lnTo>
                <a:cubicBezTo>
                  <a:pt x="14121" y="7553"/>
                  <a:pt x="14121" y="7211"/>
                  <a:pt x="13937" y="7000"/>
                </a:cubicBezTo>
                <a:cubicBezTo>
                  <a:pt x="13754" y="6789"/>
                  <a:pt x="13457" y="6789"/>
                  <a:pt x="13273" y="7000"/>
                </a:cubicBezTo>
                <a:lnTo>
                  <a:pt x="8292" y="12732"/>
                </a:lnTo>
                <a:cubicBezTo>
                  <a:pt x="7926" y="13155"/>
                  <a:pt x="7331" y="13155"/>
                  <a:pt x="6964" y="12732"/>
                </a:cubicBezTo>
                <a:cubicBezTo>
                  <a:pt x="6597" y="12310"/>
                  <a:pt x="6597" y="11626"/>
                  <a:pt x="6964" y="11204"/>
                </a:cubicBezTo>
                <a:lnTo>
                  <a:pt x="8292" y="9675"/>
                </a:lnTo>
                <a:lnTo>
                  <a:pt x="14934" y="2030"/>
                </a:lnTo>
                <a:lnTo>
                  <a:pt x="14270" y="1266"/>
                </a:lnTo>
                <a:lnTo>
                  <a:pt x="6300" y="10439"/>
                </a:lnTo>
                <a:cubicBezTo>
                  <a:pt x="5566" y="11284"/>
                  <a:pt x="5566" y="12653"/>
                  <a:pt x="6300" y="13497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48" name="Shape 2783"/>
          <p:cNvSpPr/>
          <p:nvPr/>
        </p:nvSpPr>
        <p:spPr>
          <a:xfrm>
            <a:off x="8882875" y="5447971"/>
            <a:ext cx="279328" cy="2412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5855"/>
                </a:moveTo>
                <a:lnTo>
                  <a:pt x="1633" y="10800"/>
                </a:lnTo>
                <a:lnTo>
                  <a:pt x="4615" y="9156"/>
                </a:lnTo>
                <a:lnTo>
                  <a:pt x="10589" y="12450"/>
                </a:lnTo>
                <a:lnTo>
                  <a:pt x="10591" y="12446"/>
                </a:lnTo>
                <a:cubicBezTo>
                  <a:pt x="10654" y="12482"/>
                  <a:pt x="10724" y="12505"/>
                  <a:pt x="10800" y="12505"/>
                </a:cubicBezTo>
                <a:cubicBezTo>
                  <a:pt x="10876" y="12505"/>
                  <a:pt x="10946" y="12482"/>
                  <a:pt x="11009" y="12446"/>
                </a:cubicBezTo>
                <a:lnTo>
                  <a:pt x="11011" y="12450"/>
                </a:lnTo>
                <a:lnTo>
                  <a:pt x="16985" y="9156"/>
                </a:lnTo>
                <a:lnTo>
                  <a:pt x="19967" y="10800"/>
                </a:lnTo>
                <a:cubicBezTo>
                  <a:pt x="19967" y="10800"/>
                  <a:pt x="10800" y="15855"/>
                  <a:pt x="10800" y="15855"/>
                </a:cubicBezTo>
                <a:close/>
                <a:moveTo>
                  <a:pt x="19967" y="15347"/>
                </a:moveTo>
                <a:lnTo>
                  <a:pt x="10800" y="20402"/>
                </a:lnTo>
                <a:lnTo>
                  <a:pt x="1633" y="15347"/>
                </a:lnTo>
                <a:lnTo>
                  <a:pt x="4615" y="13703"/>
                </a:lnTo>
                <a:lnTo>
                  <a:pt x="10589" y="16997"/>
                </a:lnTo>
                <a:lnTo>
                  <a:pt x="10591" y="16994"/>
                </a:lnTo>
                <a:cubicBezTo>
                  <a:pt x="10654" y="17029"/>
                  <a:pt x="10724" y="17053"/>
                  <a:pt x="10800" y="17053"/>
                </a:cubicBezTo>
                <a:cubicBezTo>
                  <a:pt x="10876" y="17053"/>
                  <a:pt x="10946" y="17029"/>
                  <a:pt x="11009" y="16994"/>
                </a:cubicBezTo>
                <a:lnTo>
                  <a:pt x="11011" y="16997"/>
                </a:lnTo>
                <a:lnTo>
                  <a:pt x="16985" y="13703"/>
                </a:lnTo>
                <a:cubicBezTo>
                  <a:pt x="16985" y="13703"/>
                  <a:pt x="19967" y="15347"/>
                  <a:pt x="19967" y="15347"/>
                </a:cubicBezTo>
                <a:close/>
                <a:moveTo>
                  <a:pt x="1633" y="6253"/>
                </a:moveTo>
                <a:lnTo>
                  <a:pt x="10800" y="1198"/>
                </a:lnTo>
                <a:lnTo>
                  <a:pt x="19967" y="6253"/>
                </a:lnTo>
                <a:lnTo>
                  <a:pt x="10800" y="11307"/>
                </a:lnTo>
                <a:cubicBezTo>
                  <a:pt x="10800" y="11307"/>
                  <a:pt x="1633" y="6253"/>
                  <a:pt x="1633" y="6253"/>
                </a:cubicBezTo>
                <a:close/>
                <a:moveTo>
                  <a:pt x="21600" y="10800"/>
                </a:moveTo>
                <a:cubicBezTo>
                  <a:pt x="21600" y="10574"/>
                  <a:pt x="21484" y="10383"/>
                  <a:pt x="21319" y="10290"/>
                </a:cubicBezTo>
                <a:lnTo>
                  <a:pt x="21320" y="10287"/>
                </a:lnTo>
                <a:lnTo>
                  <a:pt x="18127" y="8526"/>
                </a:lnTo>
                <a:lnTo>
                  <a:pt x="21320" y="6766"/>
                </a:lnTo>
                <a:lnTo>
                  <a:pt x="21319" y="6762"/>
                </a:lnTo>
                <a:cubicBezTo>
                  <a:pt x="21484" y="6671"/>
                  <a:pt x="21600" y="6479"/>
                  <a:pt x="21600" y="6253"/>
                </a:cubicBezTo>
                <a:cubicBezTo>
                  <a:pt x="21600" y="6027"/>
                  <a:pt x="21484" y="5835"/>
                  <a:pt x="21319" y="5743"/>
                </a:cubicBezTo>
                <a:lnTo>
                  <a:pt x="21320" y="5740"/>
                </a:lnTo>
                <a:lnTo>
                  <a:pt x="11011" y="56"/>
                </a:lnTo>
                <a:lnTo>
                  <a:pt x="11009" y="59"/>
                </a:lnTo>
                <a:cubicBezTo>
                  <a:pt x="10946" y="23"/>
                  <a:pt x="10876" y="0"/>
                  <a:pt x="10800" y="0"/>
                </a:cubicBezTo>
                <a:cubicBezTo>
                  <a:pt x="10724" y="0"/>
                  <a:pt x="10654" y="23"/>
                  <a:pt x="10591" y="59"/>
                </a:cubicBezTo>
                <a:lnTo>
                  <a:pt x="10589" y="56"/>
                </a:lnTo>
                <a:lnTo>
                  <a:pt x="280" y="5740"/>
                </a:lnTo>
                <a:lnTo>
                  <a:pt x="281" y="5743"/>
                </a:lnTo>
                <a:cubicBezTo>
                  <a:pt x="116" y="5835"/>
                  <a:pt x="0" y="6027"/>
                  <a:pt x="0" y="6253"/>
                </a:cubicBezTo>
                <a:cubicBezTo>
                  <a:pt x="0" y="6479"/>
                  <a:pt x="116" y="6671"/>
                  <a:pt x="281" y="6762"/>
                </a:cubicBezTo>
                <a:lnTo>
                  <a:pt x="280" y="6766"/>
                </a:lnTo>
                <a:lnTo>
                  <a:pt x="3473" y="8526"/>
                </a:lnTo>
                <a:lnTo>
                  <a:pt x="280" y="10287"/>
                </a:lnTo>
                <a:lnTo>
                  <a:pt x="281" y="10290"/>
                </a:lnTo>
                <a:cubicBezTo>
                  <a:pt x="116" y="10383"/>
                  <a:pt x="0" y="10574"/>
                  <a:pt x="0" y="10800"/>
                </a:cubicBezTo>
                <a:cubicBezTo>
                  <a:pt x="0" y="11026"/>
                  <a:pt x="116" y="11218"/>
                  <a:pt x="281" y="11310"/>
                </a:cubicBezTo>
                <a:lnTo>
                  <a:pt x="280" y="11313"/>
                </a:lnTo>
                <a:lnTo>
                  <a:pt x="3473" y="13074"/>
                </a:lnTo>
                <a:lnTo>
                  <a:pt x="280" y="14834"/>
                </a:lnTo>
                <a:lnTo>
                  <a:pt x="281" y="14838"/>
                </a:lnTo>
                <a:cubicBezTo>
                  <a:pt x="116" y="14930"/>
                  <a:pt x="0" y="15121"/>
                  <a:pt x="0" y="15347"/>
                </a:cubicBezTo>
                <a:cubicBezTo>
                  <a:pt x="0" y="15574"/>
                  <a:pt x="116" y="15765"/>
                  <a:pt x="281" y="15857"/>
                </a:cubicBezTo>
                <a:lnTo>
                  <a:pt x="280" y="15860"/>
                </a:lnTo>
                <a:lnTo>
                  <a:pt x="10589" y="21544"/>
                </a:lnTo>
                <a:lnTo>
                  <a:pt x="10591" y="21541"/>
                </a:lnTo>
                <a:cubicBezTo>
                  <a:pt x="10654" y="21577"/>
                  <a:pt x="10724" y="21600"/>
                  <a:pt x="10800" y="21600"/>
                </a:cubicBezTo>
                <a:cubicBezTo>
                  <a:pt x="10876" y="21600"/>
                  <a:pt x="10946" y="21577"/>
                  <a:pt x="11009" y="21541"/>
                </a:cubicBezTo>
                <a:lnTo>
                  <a:pt x="11011" y="21544"/>
                </a:lnTo>
                <a:lnTo>
                  <a:pt x="21320" y="15860"/>
                </a:lnTo>
                <a:lnTo>
                  <a:pt x="21319" y="15857"/>
                </a:lnTo>
                <a:cubicBezTo>
                  <a:pt x="21484" y="15765"/>
                  <a:pt x="21600" y="15574"/>
                  <a:pt x="21600" y="15347"/>
                </a:cubicBezTo>
                <a:cubicBezTo>
                  <a:pt x="21600" y="15121"/>
                  <a:pt x="21484" y="14930"/>
                  <a:pt x="21319" y="14838"/>
                </a:cubicBezTo>
                <a:lnTo>
                  <a:pt x="21320" y="14834"/>
                </a:lnTo>
                <a:lnTo>
                  <a:pt x="18127" y="13074"/>
                </a:lnTo>
                <a:lnTo>
                  <a:pt x="21320" y="11313"/>
                </a:lnTo>
                <a:lnTo>
                  <a:pt x="21319" y="11310"/>
                </a:lnTo>
                <a:cubicBezTo>
                  <a:pt x="21484" y="11218"/>
                  <a:pt x="21600" y="11026"/>
                  <a:pt x="21600" y="108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49" name="Shape 2784"/>
          <p:cNvSpPr/>
          <p:nvPr/>
        </p:nvSpPr>
        <p:spPr>
          <a:xfrm>
            <a:off x="9416136" y="542892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353" y="11229"/>
                </a:moveTo>
                <a:lnTo>
                  <a:pt x="20356" y="11234"/>
                </a:lnTo>
                <a:lnTo>
                  <a:pt x="11029" y="16143"/>
                </a:lnTo>
                <a:lnTo>
                  <a:pt x="11026" y="16138"/>
                </a:lnTo>
                <a:cubicBezTo>
                  <a:pt x="10957" y="16174"/>
                  <a:pt x="10883" y="16200"/>
                  <a:pt x="10800" y="16200"/>
                </a:cubicBezTo>
                <a:cubicBezTo>
                  <a:pt x="10717" y="16200"/>
                  <a:pt x="10643" y="16174"/>
                  <a:pt x="10574" y="16138"/>
                </a:cubicBezTo>
                <a:lnTo>
                  <a:pt x="10571" y="16143"/>
                </a:lnTo>
                <a:lnTo>
                  <a:pt x="1244" y="11234"/>
                </a:lnTo>
                <a:lnTo>
                  <a:pt x="1247" y="11229"/>
                </a:lnTo>
                <a:cubicBezTo>
                  <a:pt x="1091" y="11147"/>
                  <a:pt x="982" y="10988"/>
                  <a:pt x="982" y="10800"/>
                </a:cubicBezTo>
                <a:cubicBezTo>
                  <a:pt x="982" y="10612"/>
                  <a:pt x="1091" y="10453"/>
                  <a:pt x="1247" y="10371"/>
                </a:cubicBezTo>
                <a:lnTo>
                  <a:pt x="1244" y="10366"/>
                </a:lnTo>
                <a:lnTo>
                  <a:pt x="3562" y="9146"/>
                </a:lnTo>
                <a:lnTo>
                  <a:pt x="10113" y="12594"/>
                </a:lnTo>
                <a:lnTo>
                  <a:pt x="10117" y="12588"/>
                </a:lnTo>
                <a:cubicBezTo>
                  <a:pt x="10322" y="12697"/>
                  <a:pt x="10552" y="12764"/>
                  <a:pt x="10800" y="12764"/>
                </a:cubicBezTo>
                <a:cubicBezTo>
                  <a:pt x="11048" y="12764"/>
                  <a:pt x="11278" y="12697"/>
                  <a:pt x="11483" y="12588"/>
                </a:cubicBezTo>
                <a:lnTo>
                  <a:pt x="11486" y="12594"/>
                </a:lnTo>
                <a:lnTo>
                  <a:pt x="18038" y="9146"/>
                </a:lnTo>
                <a:lnTo>
                  <a:pt x="20356" y="10366"/>
                </a:lnTo>
                <a:lnTo>
                  <a:pt x="20353" y="10371"/>
                </a:lnTo>
                <a:cubicBezTo>
                  <a:pt x="20509" y="10453"/>
                  <a:pt x="20618" y="10612"/>
                  <a:pt x="20618" y="10800"/>
                </a:cubicBezTo>
                <a:cubicBezTo>
                  <a:pt x="20618" y="10988"/>
                  <a:pt x="20509" y="11147"/>
                  <a:pt x="20353" y="11229"/>
                </a:cubicBezTo>
                <a:moveTo>
                  <a:pt x="20356" y="14784"/>
                </a:moveTo>
                <a:lnTo>
                  <a:pt x="20353" y="14790"/>
                </a:lnTo>
                <a:cubicBezTo>
                  <a:pt x="20509" y="14872"/>
                  <a:pt x="20618" y="15030"/>
                  <a:pt x="20618" y="15218"/>
                </a:cubicBezTo>
                <a:cubicBezTo>
                  <a:pt x="20618" y="15407"/>
                  <a:pt x="20509" y="15565"/>
                  <a:pt x="20353" y="15647"/>
                </a:cubicBezTo>
                <a:lnTo>
                  <a:pt x="20356" y="15653"/>
                </a:lnTo>
                <a:lnTo>
                  <a:pt x="11029" y="20562"/>
                </a:lnTo>
                <a:lnTo>
                  <a:pt x="11026" y="20556"/>
                </a:lnTo>
                <a:cubicBezTo>
                  <a:pt x="10957" y="20592"/>
                  <a:pt x="10883" y="20618"/>
                  <a:pt x="10800" y="20618"/>
                </a:cubicBezTo>
                <a:cubicBezTo>
                  <a:pt x="10717" y="20618"/>
                  <a:pt x="10643" y="20592"/>
                  <a:pt x="10574" y="20556"/>
                </a:cubicBezTo>
                <a:lnTo>
                  <a:pt x="10571" y="20562"/>
                </a:lnTo>
                <a:lnTo>
                  <a:pt x="1244" y="15653"/>
                </a:lnTo>
                <a:lnTo>
                  <a:pt x="1247" y="15647"/>
                </a:lnTo>
                <a:cubicBezTo>
                  <a:pt x="1091" y="15565"/>
                  <a:pt x="982" y="15407"/>
                  <a:pt x="982" y="15218"/>
                </a:cubicBezTo>
                <a:cubicBezTo>
                  <a:pt x="982" y="15030"/>
                  <a:pt x="1091" y="14872"/>
                  <a:pt x="1247" y="14790"/>
                </a:cubicBezTo>
                <a:lnTo>
                  <a:pt x="1244" y="14784"/>
                </a:lnTo>
                <a:lnTo>
                  <a:pt x="3562" y="13564"/>
                </a:lnTo>
                <a:lnTo>
                  <a:pt x="10113" y="17012"/>
                </a:lnTo>
                <a:lnTo>
                  <a:pt x="10117" y="17006"/>
                </a:lnTo>
                <a:cubicBezTo>
                  <a:pt x="10322" y="17115"/>
                  <a:pt x="10552" y="17182"/>
                  <a:pt x="10800" y="17182"/>
                </a:cubicBezTo>
                <a:cubicBezTo>
                  <a:pt x="11048" y="17182"/>
                  <a:pt x="11278" y="17115"/>
                  <a:pt x="11483" y="17006"/>
                </a:cubicBezTo>
                <a:lnTo>
                  <a:pt x="11486" y="17012"/>
                </a:lnTo>
                <a:lnTo>
                  <a:pt x="18038" y="13564"/>
                </a:lnTo>
                <a:cubicBezTo>
                  <a:pt x="18038" y="13564"/>
                  <a:pt x="20356" y="14784"/>
                  <a:pt x="20356" y="14784"/>
                </a:cubicBezTo>
                <a:close/>
                <a:moveTo>
                  <a:pt x="1244" y="6816"/>
                </a:moveTo>
                <a:lnTo>
                  <a:pt x="1247" y="6811"/>
                </a:lnTo>
                <a:cubicBezTo>
                  <a:pt x="1091" y="6728"/>
                  <a:pt x="982" y="6570"/>
                  <a:pt x="982" y="6382"/>
                </a:cubicBezTo>
                <a:cubicBezTo>
                  <a:pt x="982" y="6194"/>
                  <a:pt x="1091" y="6035"/>
                  <a:pt x="1247" y="5953"/>
                </a:cubicBezTo>
                <a:lnTo>
                  <a:pt x="1244" y="5947"/>
                </a:lnTo>
                <a:lnTo>
                  <a:pt x="10571" y="1038"/>
                </a:lnTo>
                <a:lnTo>
                  <a:pt x="10574" y="1044"/>
                </a:lnTo>
                <a:cubicBezTo>
                  <a:pt x="10643" y="1008"/>
                  <a:pt x="10717" y="982"/>
                  <a:pt x="10800" y="982"/>
                </a:cubicBezTo>
                <a:cubicBezTo>
                  <a:pt x="10883" y="982"/>
                  <a:pt x="10957" y="1008"/>
                  <a:pt x="11026" y="1044"/>
                </a:cubicBezTo>
                <a:lnTo>
                  <a:pt x="11029" y="1038"/>
                </a:lnTo>
                <a:lnTo>
                  <a:pt x="20356" y="5947"/>
                </a:lnTo>
                <a:lnTo>
                  <a:pt x="20353" y="5953"/>
                </a:lnTo>
                <a:cubicBezTo>
                  <a:pt x="20509" y="6035"/>
                  <a:pt x="20618" y="6194"/>
                  <a:pt x="20618" y="6382"/>
                </a:cubicBezTo>
                <a:cubicBezTo>
                  <a:pt x="20618" y="6570"/>
                  <a:pt x="20509" y="6728"/>
                  <a:pt x="20353" y="6811"/>
                </a:cubicBezTo>
                <a:lnTo>
                  <a:pt x="20356" y="6816"/>
                </a:lnTo>
                <a:lnTo>
                  <a:pt x="11029" y="11725"/>
                </a:lnTo>
                <a:lnTo>
                  <a:pt x="11026" y="11720"/>
                </a:lnTo>
                <a:cubicBezTo>
                  <a:pt x="10957" y="11756"/>
                  <a:pt x="10883" y="11782"/>
                  <a:pt x="10800" y="11782"/>
                </a:cubicBezTo>
                <a:cubicBezTo>
                  <a:pt x="10717" y="11782"/>
                  <a:pt x="10643" y="11756"/>
                  <a:pt x="10574" y="11720"/>
                </a:cubicBezTo>
                <a:lnTo>
                  <a:pt x="10571" y="11725"/>
                </a:lnTo>
                <a:cubicBezTo>
                  <a:pt x="10571" y="11725"/>
                  <a:pt x="1244" y="6816"/>
                  <a:pt x="1244" y="6816"/>
                </a:cubicBezTo>
                <a:close/>
                <a:moveTo>
                  <a:pt x="21600" y="10800"/>
                </a:moveTo>
                <a:cubicBezTo>
                  <a:pt x="21600" y="10234"/>
                  <a:pt x="21278" y="9749"/>
                  <a:pt x="20810" y="9503"/>
                </a:cubicBezTo>
                <a:lnTo>
                  <a:pt x="20813" y="9497"/>
                </a:lnTo>
                <a:lnTo>
                  <a:pt x="19092" y="8591"/>
                </a:lnTo>
                <a:lnTo>
                  <a:pt x="20813" y="7685"/>
                </a:lnTo>
                <a:lnTo>
                  <a:pt x="20810" y="7679"/>
                </a:lnTo>
                <a:cubicBezTo>
                  <a:pt x="21278" y="7433"/>
                  <a:pt x="21600" y="6948"/>
                  <a:pt x="21600" y="6382"/>
                </a:cubicBezTo>
                <a:cubicBezTo>
                  <a:pt x="21600" y="5816"/>
                  <a:pt x="21278" y="5331"/>
                  <a:pt x="20810" y="5085"/>
                </a:cubicBezTo>
                <a:lnTo>
                  <a:pt x="20813" y="5079"/>
                </a:lnTo>
                <a:lnTo>
                  <a:pt x="11486" y="170"/>
                </a:lnTo>
                <a:lnTo>
                  <a:pt x="11483" y="175"/>
                </a:lnTo>
                <a:cubicBezTo>
                  <a:pt x="11278" y="67"/>
                  <a:pt x="11048" y="0"/>
                  <a:pt x="10800" y="0"/>
                </a:cubicBezTo>
                <a:cubicBezTo>
                  <a:pt x="10552" y="0"/>
                  <a:pt x="10322" y="67"/>
                  <a:pt x="10117" y="175"/>
                </a:cubicBezTo>
                <a:lnTo>
                  <a:pt x="10113" y="170"/>
                </a:lnTo>
                <a:lnTo>
                  <a:pt x="786" y="5079"/>
                </a:lnTo>
                <a:lnTo>
                  <a:pt x="790" y="5085"/>
                </a:lnTo>
                <a:cubicBezTo>
                  <a:pt x="322" y="5331"/>
                  <a:pt x="0" y="5816"/>
                  <a:pt x="0" y="6382"/>
                </a:cubicBezTo>
                <a:cubicBezTo>
                  <a:pt x="0" y="6948"/>
                  <a:pt x="322" y="7433"/>
                  <a:pt x="790" y="7679"/>
                </a:cubicBezTo>
                <a:lnTo>
                  <a:pt x="786" y="7685"/>
                </a:lnTo>
                <a:lnTo>
                  <a:pt x="2508" y="8591"/>
                </a:lnTo>
                <a:lnTo>
                  <a:pt x="786" y="9497"/>
                </a:lnTo>
                <a:lnTo>
                  <a:pt x="790" y="9503"/>
                </a:lnTo>
                <a:cubicBezTo>
                  <a:pt x="322" y="9749"/>
                  <a:pt x="0" y="10234"/>
                  <a:pt x="0" y="10800"/>
                </a:cubicBezTo>
                <a:cubicBezTo>
                  <a:pt x="0" y="11366"/>
                  <a:pt x="322" y="11851"/>
                  <a:pt x="790" y="12097"/>
                </a:cubicBezTo>
                <a:lnTo>
                  <a:pt x="786" y="12103"/>
                </a:lnTo>
                <a:lnTo>
                  <a:pt x="2508" y="13009"/>
                </a:lnTo>
                <a:lnTo>
                  <a:pt x="786" y="13915"/>
                </a:lnTo>
                <a:lnTo>
                  <a:pt x="790" y="13921"/>
                </a:lnTo>
                <a:cubicBezTo>
                  <a:pt x="322" y="14167"/>
                  <a:pt x="0" y="14652"/>
                  <a:pt x="0" y="15218"/>
                </a:cubicBezTo>
                <a:cubicBezTo>
                  <a:pt x="0" y="15784"/>
                  <a:pt x="322" y="16269"/>
                  <a:pt x="790" y="16515"/>
                </a:cubicBezTo>
                <a:lnTo>
                  <a:pt x="786" y="16521"/>
                </a:lnTo>
                <a:lnTo>
                  <a:pt x="10113" y="21430"/>
                </a:lnTo>
                <a:lnTo>
                  <a:pt x="10117" y="21425"/>
                </a:lnTo>
                <a:cubicBezTo>
                  <a:pt x="10322" y="21533"/>
                  <a:pt x="10552" y="21600"/>
                  <a:pt x="10800" y="21600"/>
                </a:cubicBezTo>
                <a:cubicBezTo>
                  <a:pt x="11048" y="21600"/>
                  <a:pt x="11278" y="21533"/>
                  <a:pt x="11483" y="21425"/>
                </a:cubicBezTo>
                <a:lnTo>
                  <a:pt x="11486" y="21430"/>
                </a:lnTo>
                <a:lnTo>
                  <a:pt x="20813" y="16521"/>
                </a:lnTo>
                <a:lnTo>
                  <a:pt x="20810" y="16515"/>
                </a:lnTo>
                <a:cubicBezTo>
                  <a:pt x="21278" y="16269"/>
                  <a:pt x="21600" y="15784"/>
                  <a:pt x="21600" y="15218"/>
                </a:cubicBezTo>
                <a:cubicBezTo>
                  <a:pt x="21600" y="14652"/>
                  <a:pt x="21278" y="14167"/>
                  <a:pt x="20810" y="13921"/>
                </a:cubicBezTo>
                <a:lnTo>
                  <a:pt x="20813" y="13915"/>
                </a:lnTo>
                <a:lnTo>
                  <a:pt x="19092" y="13009"/>
                </a:lnTo>
                <a:lnTo>
                  <a:pt x="20813" y="12103"/>
                </a:lnTo>
                <a:lnTo>
                  <a:pt x="20810" y="12097"/>
                </a:lnTo>
                <a:cubicBezTo>
                  <a:pt x="21278" y="11851"/>
                  <a:pt x="21600" y="11366"/>
                  <a:pt x="21600" y="108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50" name="Shape 2785"/>
          <p:cNvSpPr/>
          <p:nvPr/>
        </p:nvSpPr>
        <p:spPr>
          <a:xfrm>
            <a:off x="9949398" y="5454319"/>
            <a:ext cx="279328" cy="228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691" y="20400"/>
                </a:moveTo>
                <a:cubicBezTo>
                  <a:pt x="14522" y="20400"/>
                  <a:pt x="12764" y="18251"/>
                  <a:pt x="12764" y="15600"/>
                </a:cubicBezTo>
                <a:cubicBezTo>
                  <a:pt x="12764" y="12949"/>
                  <a:pt x="14522" y="10800"/>
                  <a:pt x="16691" y="10800"/>
                </a:cubicBezTo>
                <a:cubicBezTo>
                  <a:pt x="18860" y="10800"/>
                  <a:pt x="20618" y="12949"/>
                  <a:pt x="20618" y="15600"/>
                </a:cubicBezTo>
                <a:cubicBezTo>
                  <a:pt x="20618" y="18251"/>
                  <a:pt x="18860" y="20400"/>
                  <a:pt x="16691" y="20400"/>
                </a:cubicBezTo>
                <a:moveTo>
                  <a:pt x="12762" y="3393"/>
                </a:moveTo>
                <a:lnTo>
                  <a:pt x="12781" y="3388"/>
                </a:lnTo>
                <a:cubicBezTo>
                  <a:pt x="12870" y="2164"/>
                  <a:pt x="13702" y="1200"/>
                  <a:pt x="14727" y="1200"/>
                </a:cubicBezTo>
                <a:cubicBezTo>
                  <a:pt x="15521" y="1200"/>
                  <a:pt x="16202" y="1779"/>
                  <a:pt x="16511" y="2609"/>
                </a:cubicBezTo>
                <a:lnTo>
                  <a:pt x="16509" y="2609"/>
                </a:lnTo>
                <a:lnTo>
                  <a:pt x="19162" y="10421"/>
                </a:lnTo>
                <a:cubicBezTo>
                  <a:pt x="18436" y="9902"/>
                  <a:pt x="17593" y="9600"/>
                  <a:pt x="16691" y="9600"/>
                </a:cubicBezTo>
                <a:cubicBezTo>
                  <a:pt x="15082" y="9600"/>
                  <a:pt x="13658" y="10550"/>
                  <a:pt x="12763" y="12012"/>
                </a:cubicBezTo>
                <a:cubicBezTo>
                  <a:pt x="12763" y="12012"/>
                  <a:pt x="12762" y="3393"/>
                  <a:pt x="12762" y="3393"/>
                </a:cubicBezTo>
                <a:close/>
                <a:moveTo>
                  <a:pt x="11782" y="13200"/>
                </a:moveTo>
                <a:lnTo>
                  <a:pt x="9818" y="13200"/>
                </a:lnTo>
                <a:lnTo>
                  <a:pt x="9818" y="4800"/>
                </a:lnTo>
                <a:lnTo>
                  <a:pt x="11782" y="4800"/>
                </a:lnTo>
                <a:cubicBezTo>
                  <a:pt x="11782" y="4800"/>
                  <a:pt x="11782" y="13200"/>
                  <a:pt x="11782" y="13200"/>
                </a:cubicBezTo>
                <a:close/>
                <a:moveTo>
                  <a:pt x="11782" y="15600"/>
                </a:moveTo>
                <a:lnTo>
                  <a:pt x="9818" y="15600"/>
                </a:lnTo>
                <a:lnTo>
                  <a:pt x="9818" y="14400"/>
                </a:lnTo>
                <a:lnTo>
                  <a:pt x="11782" y="14400"/>
                </a:lnTo>
                <a:cubicBezTo>
                  <a:pt x="11782" y="14400"/>
                  <a:pt x="11782" y="15600"/>
                  <a:pt x="11782" y="15600"/>
                </a:cubicBezTo>
                <a:close/>
                <a:moveTo>
                  <a:pt x="8837" y="12012"/>
                </a:moveTo>
                <a:cubicBezTo>
                  <a:pt x="7942" y="10550"/>
                  <a:pt x="6518" y="9600"/>
                  <a:pt x="4909" y="9600"/>
                </a:cubicBezTo>
                <a:cubicBezTo>
                  <a:pt x="4007" y="9600"/>
                  <a:pt x="3164" y="9902"/>
                  <a:pt x="2438" y="10421"/>
                </a:cubicBezTo>
                <a:lnTo>
                  <a:pt x="5091" y="2609"/>
                </a:lnTo>
                <a:lnTo>
                  <a:pt x="5089" y="2609"/>
                </a:lnTo>
                <a:cubicBezTo>
                  <a:pt x="5398" y="1779"/>
                  <a:pt x="6079" y="1200"/>
                  <a:pt x="6873" y="1200"/>
                </a:cubicBezTo>
                <a:cubicBezTo>
                  <a:pt x="7898" y="1200"/>
                  <a:pt x="8730" y="2164"/>
                  <a:pt x="8819" y="3388"/>
                </a:cubicBezTo>
                <a:lnTo>
                  <a:pt x="8838" y="3393"/>
                </a:lnTo>
                <a:cubicBezTo>
                  <a:pt x="8838" y="3393"/>
                  <a:pt x="8837" y="12012"/>
                  <a:pt x="8837" y="12012"/>
                </a:cubicBezTo>
                <a:close/>
                <a:moveTo>
                  <a:pt x="4909" y="20400"/>
                </a:moveTo>
                <a:cubicBezTo>
                  <a:pt x="2740" y="20400"/>
                  <a:pt x="982" y="18251"/>
                  <a:pt x="982" y="15600"/>
                </a:cubicBezTo>
                <a:cubicBezTo>
                  <a:pt x="982" y="12949"/>
                  <a:pt x="2740" y="10800"/>
                  <a:pt x="4909" y="10800"/>
                </a:cubicBezTo>
                <a:cubicBezTo>
                  <a:pt x="7078" y="10800"/>
                  <a:pt x="8836" y="12949"/>
                  <a:pt x="8836" y="15600"/>
                </a:cubicBezTo>
                <a:cubicBezTo>
                  <a:pt x="8836" y="18251"/>
                  <a:pt x="7078" y="20400"/>
                  <a:pt x="4909" y="20400"/>
                </a:cubicBezTo>
                <a:moveTo>
                  <a:pt x="21102" y="12980"/>
                </a:moveTo>
                <a:lnTo>
                  <a:pt x="17504" y="2400"/>
                </a:lnTo>
                <a:lnTo>
                  <a:pt x="17493" y="2402"/>
                </a:lnTo>
                <a:cubicBezTo>
                  <a:pt x="17088" y="1006"/>
                  <a:pt x="16009" y="0"/>
                  <a:pt x="14727" y="0"/>
                </a:cubicBezTo>
                <a:cubicBezTo>
                  <a:pt x="13101" y="0"/>
                  <a:pt x="11782" y="1612"/>
                  <a:pt x="11782" y="3600"/>
                </a:cubicBezTo>
                <a:lnTo>
                  <a:pt x="9818" y="3600"/>
                </a:lnTo>
                <a:cubicBezTo>
                  <a:pt x="9818" y="1612"/>
                  <a:pt x="8499" y="0"/>
                  <a:pt x="6873" y="0"/>
                </a:cubicBezTo>
                <a:cubicBezTo>
                  <a:pt x="5592" y="0"/>
                  <a:pt x="4512" y="1006"/>
                  <a:pt x="4107" y="2402"/>
                </a:cubicBezTo>
                <a:lnTo>
                  <a:pt x="4096" y="2400"/>
                </a:lnTo>
                <a:lnTo>
                  <a:pt x="498" y="12980"/>
                </a:lnTo>
                <a:cubicBezTo>
                  <a:pt x="182" y="13772"/>
                  <a:pt x="0" y="14659"/>
                  <a:pt x="0" y="15600"/>
                </a:cubicBezTo>
                <a:cubicBezTo>
                  <a:pt x="0" y="18914"/>
                  <a:pt x="2198" y="21600"/>
                  <a:pt x="4909" y="21600"/>
                </a:cubicBezTo>
                <a:cubicBezTo>
                  <a:pt x="7284" y="21600"/>
                  <a:pt x="9265" y="19539"/>
                  <a:pt x="9719" y="16800"/>
                </a:cubicBezTo>
                <a:lnTo>
                  <a:pt x="11881" y="16800"/>
                </a:lnTo>
                <a:cubicBezTo>
                  <a:pt x="12335" y="19539"/>
                  <a:pt x="14316" y="21600"/>
                  <a:pt x="16691" y="21600"/>
                </a:cubicBezTo>
                <a:cubicBezTo>
                  <a:pt x="19402" y="21600"/>
                  <a:pt x="21600" y="18914"/>
                  <a:pt x="21600" y="15600"/>
                </a:cubicBezTo>
                <a:cubicBezTo>
                  <a:pt x="21600" y="14659"/>
                  <a:pt x="21418" y="13772"/>
                  <a:pt x="21102" y="12980"/>
                </a:cubicBezTo>
                <a:moveTo>
                  <a:pt x="16691" y="12000"/>
                </a:moveTo>
                <a:cubicBezTo>
                  <a:pt x="15064" y="12000"/>
                  <a:pt x="13745" y="13612"/>
                  <a:pt x="13745" y="15600"/>
                </a:cubicBezTo>
                <a:cubicBezTo>
                  <a:pt x="13745" y="15932"/>
                  <a:pt x="13965" y="16200"/>
                  <a:pt x="14236" y="16200"/>
                </a:cubicBezTo>
                <a:cubicBezTo>
                  <a:pt x="14508" y="16200"/>
                  <a:pt x="14727" y="15932"/>
                  <a:pt x="14727" y="15600"/>
                </a:cubicBezTo>
                <a:cubicBezTo>
                  <a:pt x="14727" y="14275"/>
                  <a:pt x="15606" y="13200"/>
                  <a:pt x="16691" y="13200"/>
                </a:cubicBezTo>
                <a:cubicBezTo>
                  <a:pt x="16962" y="13200"/>
                  <a:pt x="17182" y="12932"/>
                  <a:pt x="17182" y="12600"/>
                </a:cubicBezTo>
                <a:cubicBezTo>
                  <a:pt x="17182" y="12268"/>
                  <a:pt x="16962" y="12000"/>
                  <a:pt x="16691" y="12000"/>
                </a:cubicBezTo>
                <a:moveTo>
                  <a:pt x="4909" y="12000"/>
                </a:moveTo>
                <a:cubicBezTo>
                  <a:pt x="3282" y="12000"/>
                  <a:pt x="1964" y="13612"/>
                  <a:pt x="1964" y="15600"/>
                </a:cubicBezTo>
                <a:cubicBezTo>
                  <a:pt x="1964" y="15932"/>
                  <a:pt x="2183" y="16200"/>
                  <a:pt x="2455" y="16200"/>
                </a:cubicBezTo>
                <a:cubicBezTo>
                  <a:pt x="2726" y="16200"/>
                  <a:pt x="2945" y="15932"/>
                  <a:pt x="2945" y="15600"/>
                </a:cubicBezTo>
                <a:cubicBezTo>
                  <a:pt x="2945" y="14275"/>
                  <a:pt x="3825" y="13200"/>
                  <a:pt x="4909" y="13200"/>
                </a:cubicBezTo>
                <a:cubicBezTo>
                  <a:pt x="5180" y="13200"/>
                  <a:pt x="5400" y="12932"/>
                  <a:pt x="5400" y="12600"/>
                </a:cubicBezTo>
                <a:cubicBezTo>
                  <a:pt x="5400" y="12268"/>
                  <a:pt x="5180" y="12000"/>
                  <a:pt x="4909" y="120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51" name="Shape 2786"/>
          <p:cNvSpPr/>
          <p:nvPr/>
        </p:nvSpPr>
        <p:spPr>
          <a:xfrm>
            <a:off x="10482658" y="5441622"/>
            <a:ext cx="279127" cy="2539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79" h="20458" extrusionOk="0">
                <a:moveTo>
                  <a:pt x="8629" y="9718"/>
                </a:moveTo>
                <a:cubicBezTo>
                  <a:pt x="8364" y="9718"/>
                  <a:pt x="8150" y="9946"/>
                  <a:pt x="8150" y="10229"/>
                </a:cubicBezTo>
                <a:cubicBezTo>
                  <a:pt x="8150" y="10512"/>
                  <a:pt x="8364" y="10740"/>
                  <a:pt x="8629" y="10740"/>
                </a:cubicBezTo>
                <a:cubicBezTo>
                  <a:pt x="8894" y="10740"/>
                  <a:pt x="9109" y="10512"/>
                  <a:pt x="9109" y="10229"/>
                </a:cubicBezTo>
                <a:cubicBezTo>
                  <a:pt x="9109" y="9946"/>
                  <a:pt x="8894" y="9718"/>
                  <a:pt x="8629" y="9718"/>
                </a:cubicBezTo>
                <a:moveTo>
                  <a:pt x="19841" y="17227"/>
                </a:moveTo>
                <a:cubicBezTo>
                  <a:pt x="18962" y="17974"/>
                  <a:pt x="18122" y="17900"/>
                  <a:pt x="18122" y="17900"/>
                </a:cubicBezTo>
                <a:cubicBezTo>
                  <a:pt x="17681" y="17900"/>
                  <a:pt x="16277" y="16919"/>
                  <a:pt x="9448" y="11852"/>
                </a:cubicBezTo>
                <a:lnTo>
                  <a:pt x="10866" y="10844"/>
                </a:lnTo>
                <a:cubicBezTo>
                  <a:pt x="10866" y="10844"/>
                  <a:pt x="19841" y="17227"/>
                  <a:pt x="19841" y="17227"/>
                </a:cubicBezTo>
                <a:close/>
                <a:moveTo>
                  <a:pt x="6661" y="12605"/>
                </a:moveTo>
                <a:cubicBezTo>
                  <a:pt x="6010" y="12349"/>
                  <a:pt x="5264" y="12239"/>
                  <a:pt x="4521" y="12267"/>
                </a:cubicBezTo>
                <a:cubicBezTo>
                  <a:pt x="15686" y="3965"/>
                  <a:pt x="17591" y="2558"/>
                  <a:pt x="18122" y="2558"/>
                </a:cubicBezTo>
                <a:cubicBezTo>
                  <a:pt x="18122" y="2558"/>
                  <a:pt x="18962" y="2484"/>
                  <a:pt x="19841" y="3231"/>
                </a:cubicBezTo>
                <a:cubicBezTo>
                  <a:pt x="19841" y="3231"/>
                  <a:pt x="6661" y="12605"/>
                  <a:pt x="6661" y="12605"/>
                </a:cubicBezTo>
                <a:close/>
                <a:moveTo>
                  <a:pt x="5586" y="19031"/>
                </a:moveTo>
                <a:cubicBezTo>
                  <a:pt x="4111" y="19863"/>
                  <a:pt x="2224" y="19369"/>
                  <a:pt x="1372" y="17927"/>
                </a:cubicBezTo>
                <a:cubicBezTo>
                  <a:pt x="520" y="16485"/>
                  <a:pt x="1026" y="14640"/>
                  <a:pt x="2501" y="13808"/>
                </a:cubicBezTo>
                <a:cubicBezTo>
                  <a:pt x="3977" y="12975"/>
                  <a:pt x="6532" y="13092"/>
                  <a:pt x="7383" y="14534"/>
                </a:cubicBezTo>
                <a:cubicBezTo>
                  <a:pt x="8235" y="15977"/>
                  <a:pt x="7062" y="18198"/>
                  <a:pt x="5586" y="19031"/>
                </a:cubicBezTo>
                <a:moveTo>
                  <a:pt x="4521" y="8191"/>
                </a:moveTo>
                <a:cubicBezTo>
                  <a:pt x="5264" y="8219"/>
                  <a:pt x="6010" y="8109"/>
                  <a:pt x="6661" y="7853"/>
                </a:cubicBezTo>
                <a:lnTo>
                  <a:pt x="7765" y="8638"/>
                </a:lnTo>
                <a:cubicBezTo>
                  <a:pt x="7345" y="8950"/>
                  <a:pt x="6901" y="9281"/>
                  <a:pt x="6443" y="9621"/>
                </a:cubicBezTo>
                <a:cubicBezTo>
                  <a:pt x="5833" y="9167"/>
                  <a:pt x="5200" y="8696"/>
                  <a:pt x="4521" y="8191"/>
                </a:cubicBezTo>
                <a:moveTo>
                  <a:pt x="2501" y="6650"/>
                </a:moveTo>
                <a:cubicBezTo>
                  <a:pt x="1026" y="5818"/>
                  <a:pt x="520" y="3973"/>
                  <a:pt x="1372" y="2531"/>
                </a:cubicBezTo>
                <a:cubicBezTo>
                  <a:pt x="2224" y="1089"/>
                  <a:pt x="4111" y="595"/>
                  <a:pt x="5586" y="1427"/>
                </a:cubicBezTo>
                <a:cubicBezTo>
                  <a:pt x="7062" y="2260"/>
                  <a:pt x="8235" y="4481"/>
                  <a:pt x="7383" y="5924"/>
                </a:cubicBezTo>
                <a:cubicBezTo>
                  <a:pt x="6532" y="7366"/>
                  <a:pt x="3977" y="7483"/>
                  <a:pt x="2501" y="6650"/>
                </a:cubicBezTo>
                <a:moveTo>
                  <a:pt x="21079" y="3580"/>
                </a:moveTo>
                <a:cubicBezTo>
                  <a:pt x="21079" y="2451"/>
                  <a:pt x="19262" y="1535"/>
                  <a:pt x="18203" y="1535"/>
                </a:cubicBezTo>
                <a:lnTo>
                  <a:pt x="18122" y="1535"/>
                </a:lnTo>
                <a:cubicBezTo>
                  <a:pt x="17404" y="1535"/>
                  <a:pt x="17139" y="1673"/>
                  <a:pt x="8610" y="8009"/>
                </a:cubicBezTo>
                <a:lnTo>
                  <a:pt x="7613" y="7300"/>
                </a:lnTo>
                <a:cubicBezTo>
                  <a:pt x="7876" y="7084"/>
                  <a:pt x="8104" y="6833"/>
                  <a:pt x="8275" y="6534"/>
                </a:cubicBezTo>
                <a:cubicBezTo>
                  <a:pt x="9372" y="4611"/>
                  <a:pt x="7861" y="1650"/>
                  <a:pt x="5960" y="539"/>
                </a:cubicBezTo>
                <a:cubicBezTo>
                  <a:pt x="4060" y="-571"/>
                  <a:pt x="1629" y="88"/>
                  <a:pt x="532" y="2011"/>
                </a:cubicBezTo>
                <a:cubicBezTo>
                  <a:pt x="-521" y="3857"/>
                  <a:pt x="41" y="6194"/>
                  <a:pt x="1769" y="7361"/>
                </a:cubicBezTo>
                <a:cubicBezTo>
                  <a:pt x="3185" y="8414"/>
                  <a:pt x="4458" y="9360"/>
                  <a:pt x="5626" y="10229"/>
                </a:cubicBezTo>
                <a:cubicBezTo>
                  <a:pt x="4461" y="11096"/>
                  <a:pt x="3178" y="12049"/>
                  <a:pt x="1769" y="13097"/>
                </a:cubicBezTo>
                <a:cubicBezTo>
                  <a:pt x="40" y="14264"/>
                  <a:pt x="-521" y="16601"/>
                  <a:pt x="532" y="18447"/>
                </a:cubicBezTo>
                <a:cubicBezTo>
                  <a:pt x="1629" y="20371"/>
                  <a:pt x="4060" y="21029"/>
                  <a:pt x="5960" y="19919"/>
                </a:cubicBezTo>
                <a:cubicBezTo>
                  <a:pt x="7861" y="18808"/>
                  <a:pt x="9372" y="15847"/>
                  <a:pt x="8275" y="13924"/>
                </a:cubicBezTo>
                <a:cubicBezTo>
                  <a:pt x="8104" y="13625"/>
                  <a:pt x="7876" y="13374"/>
                  <a:pt x="7613" y="13158"/>
                </a:cubicBezTo>
                <a:lnTo>
                  <a:pt x="8610" y="12449"/>
                </a:lnTo>
                <a:cubicBezTo>
                  <a:pt x="17134" y="18781"/>
                  <a:pt x="17404" y="18923"/>
                  <a:pt x="18122" y="18923"/>
                </a:cubicBezTo>
                <a:lnTo>
                  <a:pt x="18203" y="18923"/>
                </a:lnTo>
                <a:cubicBezTo>
                  <a:pt x="19262" y="18923"/>
                  <a:pt x="21079" y="18007"/>
                  <a:pt x="21079" y="16878"/>
                </a:cubicBezTo>
                <a:lnTo>
                  <a:pt x="11731" y="10229"/>
                </a:lnTo>
                <a:cubicBezTo>
                  <a:pt x="11731" y="10229"/>
                  <a:pt x="21079" y="3580"/>
                  <a:pt x="21079" y="3580"/>
                </a:cubicBezTo>
                <a:close/>
                <a:moveTo>
                  <a:pt x="4639" y="16789"/>
                </a:moveTo>
                <a:cubicBezTo>
                  <a:pt x="4496" y="16859"/>
                  <a:pt x="4332" y="16897"/>
                  <a:pt x="4162" y="16897"/>
                </a:cubicBezTo>
                <a:cubicBezTo>
                  <a:pt x="3846" y="16897"/>
                  <a:pt x="3544" y="16764"/>
                  <a:pt x="3411" y="16567"/>
                </a:cubicBezTo>
                <a:cubicBezTo>
                  <a:pt x="3347" y="16471"/>
                  <a:pt x="3351" y="16406"/>
                  <a:pt x="3362" y="16361"/>
                </a:cubicBezTo>
                <a:cubicBezTo>
                  <a:pt x="3392" y="16240"/>
                  <a:pt x="3511" y="16117"/>
                  <a:pt x="3682" y="16034"/>
                </a:cubicBezTo>
                <a:cubicBezTo>
                  <a:pt x="3891" y="15930"/>
                  <a:pt x="4198" y="15869"/>
                  <a:pt x="4503" y="15869"/>
                </a:cubicBezTo>
                <a:cubicBezTo>
                  <a:pt x="4935" y="15869"/>
                  <a:pt x="5194" y="15988"/>
                  <a:pt x="5273" y="16050"/>
                </a:cubicBezTo>
                <a:cubicBezTo>
                  <a:pt x="5252" y="16207"/>
                  <a:pt x="5019" y="16601"/>
                  <a:pt x="4639" y="16789"/>
                </a:cubicBezTo>
                <a:moveTo>
                  <a:pt x="4503" y="14845"/>
                </a:moveTo>
                <a:cubicBezTo>
                  <a:pt x="4065" y="14845"/>
                  <a:pt x="3621" y="14936"/>
                  <a:pt x="3279" y="15105"/>
                </a:cubicBezTo>
                <a:cubicBezTo>
                  <a:pt x="2435" y="15522"/>
                  <a:pt x="2147" y="16443"/>
                  <a:pt x="2633" y="17165"/>
                </a:cubicBezTo>
                <a:cubicBezTo>
                  <a:pt x="2960" y="17649"/>
                  <a:pt x="3553" y="17919"/>
                  <a:pt x="4162" y="17919"/>
                </a:cubicBezTo>
                <a:cubicBezTo>
                  <a:pt x="4461" y="17919"/>
                  <a:pt x="4764" y="17854"/>
                  <a:pt x="5041" y="17717"/>
                </a:cubicBezTo>
                <a:cubicBezTo>
                  <a:pt x="5885" y="17300"/>
                  <a:pt x="6555" y="16190"/>
                  <a:pt x="6069" y="15469"/>
                </a:cubicBezTo>
                <a:cubicBezTo>
                  <a:pt x="5779" y="15040"/>
                  <a:pt x="5146" y="14845"/>
                  <a:pt x="4503" y="14845"/>
                </a:cubicBezTo>
                <a:moveTo>
                  <a:pt x="4503" y="4590"/>
                </a:moveTo>
                <a:cubicBezTo>
                  <a:pt x="4198" y="4590"/>
                  <a:pt x="3891" y="4528"/>
                  <a:pt x="3682" y="4425"/>
                </a:cubicBezTo>
                <a:cubicBezTo>
                  <a:pt x="3511" y="4341"/>
                  <a:pt x="3392" y="4219"/>
                  <a:pt x="3362" y="4098"/>
                </a:cubicBezTo>
                <a:cubicBezTo>
                  <a:pt x="3351" y="4052"/>
                  <a:pt x="3347" y="3987"/>
                  <a:pt x="3411" y="3891"/>
                </a:cubicBezTo>
                <a:cubicBezTo>
                  <a:pt x="3544" y="3694"/>
                  <a:pt x="3846" y="3561"/>
                  <a:pt x="4162" y="3561"/>
                </a:cubicBezTo>
                <a:cubicBezTo>
                  <a:pt x="4332" y="3561"/>
                  <a:pt x="4496" y="3599"/>
                  <a:pt x="4639" y="3669"/>
                </a:cubicBezTo>
                <a:cubicBezTo>
                  <a:pt x="5019" y="3857"/>
                  <a:pt x="5252" y="4252"/>
                  <a:pt x="5273" y="4408"/>
                </a:cubicBezTo>
                <a:cubicBezTo>
                  <a:pt x="5194" y="4470"/>
                  <a:pt x="4935" y="4590"/>
                  <a:pt x="4503" y="4590"/>
                </a:cubicBezTo>
                <a:moveTo>
                  <a:pt x="5041" y="2741"/>
                </a:moveTo>
                <a:cubicBezTo>
                  <a:pt x="4764" y="2604"/>
                  <a:pt x="4461" y="2539"/>
                  <a:pt x="4162" y="2539"/>
                </a:cubicBezTo>
                <a:cubicBezTo>
                  <a:pt x="3553" y="2539"/>
                  <a:pt x="2960" y="2809"/>
                  <a:pt x="2633" y="3294"/>
                </a:cubicBezTo>
                <a:cubicBezTo>
                  <a:pt x="2147" y="4015"/>
                  <a:pt x="2435" y="4937"/>
                  <a:pt x="3279" y="5353"/>
                </a:cubicBezTo>
                <a:cubicBezTo>
                  <a:pt x="3621" y="5522"/>
                  <a:pt x="4065" y="5613"/>
                  <a:pt x="4503" y="5613"/>
                </a:cubicBezTo>
                <a:cubicBezTo>
                  <a:pt x="5146" y="5613"/>
                  <a:pt x="5779" y="5418"/>
                  <a:pt x="6069" y="4990"/>
                </a:cubicBezTo>
                <a:cubicBezTo>
                  <a:pt x="6555" y="4268"/>
                  <a:pt x="5885" y="3158"/>
                  <a:pt x="5041" y="274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52" name="Shape 2787"/>
          <p:cNvSpPr/>
          <p:nvPr/>
        </p:nvSpPr>
        <p:spPr>
          <a:xfrm>
            <a:off x="11015919" y="5428926"/>
            <a:ext cx="279155" cy="2793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86" h="21600" extrusionOk="0">
                <a:moveTo>
                  <a:pt x="11502" y="10309"/>
                </a:moveTo>
                <a:cubicBezTo>
                  <a:pt x="11767" y="10309"/>
                  <a:pt x="11981" y="10090"/>
                  <a:pt x="11981" y="9818"/>
                </a:cubicBezTo>
                <a:cubicBezTo>
                  <a:pt x="11981" y="9547"/>
                  <a:pt x="11767" y="9327"/>
                  <a:pt x="11502" y="9327"/>
                </a:cubicBezTo>
                <a:cubicBezTo>
                  <a:pt x="11237" y="9327"/>
                  <a:pt x="11022" y="9547"/>
                  <a:pt x="11022" y="9818"/>
                </a:cubicBezTo>
                <a:cubicBezTo>
                  <a:pt x="11022" y="10090"/>
                  <a:pt x="11237" y="10309"/>
                  <a:pt x="11502" y="10309"/>
                </a:cubicBezTo>
                <a:moveTo>
                  <a:pt x="15818" y="4909"/>
                </a:moveTo>
                <a:cubicBezTo>
                  <a:pt x="16083" y="4909"/>
                  <a:pt x="16297" y="5129"/>
                  <a:pt x="16297" y="5400"/>
                </a:cubicBezTo>
                <a:cubicBezTo>
                  <a:pt x="16297" y="5672"/>
                  <a:pt x="16083" y="5891"/>
                  <a:pt x="15818" y="5891"/>
                </a:cubicBezTo>
                <a:cubicBezTo>
                  <a:pt x="15553" y="5891"/>
                  <a:pt x="15338" y="5672"/>
                  <a:pt x="15338" y="5400"/>
                </a:cubicBezTo>
                <a:cubicBezTo>
                  <a:pt x="15338" y="5129"/>
                  <a:pt x="15553" y="4909"/>
                  <a:pt x="15818" y="4909"/>
                </a:cubicBezTo>
                <a:moveTo>
                  <a:pt x="15818" y="6873"/>
                </a:moveTo>
                <a:cubicBezTo>
                  <a:pt x="16612" y="6873"/>
                  <a:pt x="17256" y="6213"/>
                  <a:pt x="17256" y="5400"/>
                </a:cubicBezTo>
                <a:cubicBezTo>
                  <a:pt x="17256" y="4587"/>
                  <a:pt x="16612" y="3928"/>
                  <a:pt x="15818" y="3928"/>
                </a:cubicBezTo>
                <a:cubicBezTo>
                  <a:pt x="15023" y="3928"/>
                  <a:pt x="14379" y="4587"/>
                  <a:pt x="14379" y="5400"/>
                </a:cubicBezTo>
                <a:cubicBezTo>
                  <a:pt x="14379" y="6213"/>
                  <a:pt x="15023" y="6873"/>
                  <a:pt x="15818" y="6873"/>
                </a:cubicBezTo>
                <a:moveTo>
                  <a:pt x="12941" y="11782"/>
                </a:moveTo>
                <a:cubicBezTo>
                  <a:pt x="13206" y="11782"/>
                  <a:pt x="13420" y="11562"/>
                  <a:pt x="13420" y="11291"/>
                </a:cubicBezTo>
                <a:cubicBezTo>
                  <a:pt x="13420" y="11020"/>
                  <a:pt x="13206" y="10800"/>
                  <a:pt x="12941" y="10800"/>
                </a:cubicBezTo>
                <a:cubicBezTo>
                  <a:pt x="12675" y="10800"/>
                  <a:pt x="12461" y="11020"/>
                  <a:pt x="12461" y="11291"/>
                </a:cubicBezTo>
                <a:cubicBezTo>
                  <a:pt x="12461" y="11562"/>
                  <a:pt x="12675" y="11782"/>
                  <a:pt x="12941" y="11782"/>
                </a:cubicBezTo>
                <a:moveTo>
                  <a:pt x="10063" y="7855"/>
                </a:moveTo>
                <a:cubicBezTo>
                  <a:pt x="9798" y="7855"/>
                  <a:pt x="9584" y="8074"/>
                  <a:pt x="9584" y="8346"/>
                </a:cubicBezTo>
                <a:cubicBezTo>
                  <a:pt x="9584" y="8617"/>
                  <a:pt x="9798" y="8836"/>
                  <a:pt x="10063" y="8836"/>
                </a:cubicBezTo>
                <a:cubicBezTo>
                  <a:pt x="10328" y="8836"/>
                  <a:pt x="10543" y="8617"/>
                  <a:pt x="10543" y="8346"/>
                </a:cubicBezTo>
                <a:cubicBezTo>
                  <a:pt x="10543" y="8074"/>
                  <a:pt x="10328" y="7855"/>
                  <a:pt x="10063" y="7855"/>
                </a:cubicBezTo>
                <a:moveTo>
                  <a:pt x="1718" y="19842"/>
                </a:moveTo>
                <a:lnTo>
                  <a:pt x="3451" y="15392"/>
                </a:lnTo>
                <a:cubicBezTo>
                  <a:pt x="3684" y="15834"/>
                  <a:pt x="3973" y="16253"/>
                  <a:pt x="4312" y="16642"/>
                </a:cubicBezTo>
                <a:cubicBezTo>
                  <a:pt x="4824" y="17230"/>
                  <a:pt x="5418" y="17711"/>
                  <a:pt x="6061" y="18068"/>
                </a:cubicBezTo>
                <a:cubicBezTo>
                  <a:pt x="6061" y="18068"/>
                  <a:pt x="1718" y="19842"/>
                  <a:pt x="1718" y="19842"/>
                </a:cubicBezTo>
                <a:close/>
                <a:moveTo>
                  <a:pt x="3717" y="12060"/>
                </a:moveTo>
                <a:lnTo>
                  <a:pt x="0" y="21600"/>
                </a:lnTo>
                <a:lnTo>
                  <a:pt x="9319" y="17795"/>
                </a:lnTo>
                <a:cubicBezTo>
                  <a:pt x="9153" y="17815"/>
                  <a:pt x="8987" y="17824"/>
                  <a:pt x="8822" y="17824"/>
                </a:cubicBezTo>
                <a:cubicBezTo>
                  <a:pt x="5971" y="17824"/>
                  <a:pt x="3389" y="15002"/>
                  <a:pt x="3717" y="12060"/>
                </a:cubicBezTo>
                <a:moveTo>
                  <a:pt x="16115" y="10657"/>
                </a:moveTo>
                <a:cubicBezTo>
                  <a:pt x="15925" y="10851"/>
                  <a:pt x="15627" y="11171"/>
                  <a:pt x="15280" y="11542"/>
                </a:cubicBezTo>
                <a:cubicBezTo>
                  <a:pt x="14662" y="12204"/>
                  <a:pt x="13712" y="13221"/>
                  <a:pt x="13147" y="13753"/>
                </a:cubicBezTo>
                <a:lnTo>
                  <a:pt x="7665" y="8141"/>
                </a:lnTo>
                <a:cubicBezTo>
                  <a:pt x="8185" y="7563"/>
                  <a:pt x="9179" y="6590"/>
                  <a:pt x="9825" y="5958"/>
                </a:cubicBezTo>
                <a:cubicBezTo>
                  <a:pt x="10188" y="5603"/>
                  <a:pt x="10500" y="5298"/>
                  <a:pt x="10690" y="5103"/>
                </a:cubicBezTo>
                <a:cubicBezTo>
                  <a:pt x="13284" y="2447"/>
                  <a:pt x="18271" y="993"/>
                  <a:pt x="20136" y="982"/>
                </a:cubicBezTo>
                <a:cubicBezTo>
                  <a:pt x="20132" y="2572"/>
                  <a:pt x="18824" y="7884"/>
                  <a:pt x="16115" y="10657"/>
                </a:cubicBezTo>
                <a:moveTo>
                  <a:pt x="12477" y="14563"/>
                </a:moveTo>
                <a:cubicBezTo>
                  <a:pt x="12127" y="15873"/>
                  <a:pt x="11665" y="17072"/>
                  <a:pt x="11154" y="18035"/>
                </a:cubicBezTo>
                <a:cubicBezTo>
                  <a:pt x="10943" y="17454"/>
                  <a:pt x="10642" y="16798"/>
                  <a:pt x="10214" y="16110"/>
                </a:cubicBezTo>
                <a:cubicBezTo>
                  <a:pt x="10035" y="15823"/>
                  <a:pt x="9728" y="15656"/>
                  <a:pt x="9405" y="15656"/>
                </a:cubicBezTo>
                <a:cubicBezTo>
                  <a:pt x="9329" y="15656"/>
                  <a:pt x="9252" y="15665"/>
                  <a:pt x="9176" y="15684"/>
                </a:cubicBezTo>
                <a:cubicBezTo>
                  <a:pt x="8990" y="15731"/>
                  <a:pt x="8799" y="15755"/>
                  <a:pt x="8610" y="15755"/>
                </a:cubicBezTo>
                <a:cubicBezTo>
                  <a:pt x="7905" y="15755"/>
                  <a:pt x="7217" y="15432"/>
                  <a:pt x="6621" y="14822"/>
                </a:cubicBezTo>
                <a:cubicBezTo>
                  <a:pt x="5861" y="14044"/>
                  <a:pt x="5561" y="13114"/>
                  <a:pt x="5779" y="12206"/>
                </a:cubicBezTo>
                <a:cubicBezTo>
                  <a:pt x="5877" y="11797"/>
                  <a:pt x="5709" y="11370"/>
                  <a:pt x="5363" y="11144"/>
                </a:cubicBezTo>
                <a:cubicBezTo>
                  <a:pt x="4690" y="10706"/>
                  <a:pt x="4050" y="10398"/>
                  <a:pt x="3482" y="10183"/>
                </a:cubicBezTo>
                <a:cubicBezTo>
                  <a:pt x="4423" y="9658"/>
                  <a:pt x="5594" y="9186"/>
                  <a:pt x="6874" y="8827"/>
                </a:cubicBezTo>
                <a:cubicBezTo>
                  <a:pt x="6900" y="8820"/>
                  <a:pt x="6921" y="8803"/>
                  <a:pt x="6946" y="8793"/>
                </a:cubicBezTo>
                <a:lnTo>
                  <a:pt x="12510" y="14490"/>
                </a:lnTo>
                <a:cubicBezTo>
                  <a:pt x="12501" y="14515"/>
                  <a:pt x="12484" y="14536"/>
                  <a:pt x="12477" y="14563"/>
                </a:cubicBezTo>
                <a:moveTo>
                  <a:pt x="20922" y="167"/>
                </a:moveTo>
                <a:cubicBezTo>
                  <a:pt x="20813" y="55"/>
                  <a:pt x="20545" y="0"/>
                  <a:pt x="20157" y="0"/>
                </a:cubicBezTo>
                <a:cubicBezTo>
                  <a:pt x="18131" y="0"/>
                  <a:pt x="12842" y="1511"/>
                  <a:pt x="10012" y="4409"/>
                </a:cubicBezTo>
                <a:cubicBezTo>
                  <a:pt x="9345" y="5092"/>
                  <a:pt x="7134" y="7175"/>
                  <a:pt x="6621" y="7880"/>
                </a:cubicBezTo>
                <a:cubicBezTo>
                  <a:pt x="4961" y="8346"/>
                  <a:pt x="2544" y="9277"/>
                  <a:pt x="1196" y="10657"/>
                </a:cubicBezTo>
                <a:cubicBezTo>
                  <a:pt x="1196" y="10657"/>
                  <a:pt x="2841" y="10663"/>
                  <a:pt x="4848" y="11972"/>
                </a:cubicBezTo>
                <a:cubicBezTo>
                  <a:pt x="4556" y="13190"/>
                  <a:pt x="4926" y="14475"/>
                  <a:pt x="5943" y="15516"/>
                </a:cubicBezTo>
                <a:cubicBezTo>
                  <a:pt x="6735" y="16327"/>
                  <a:pt x="7672" y="16737"/>
                  <a:pt x="8610" y="16737"/>
                </a:cubicBezTo>
                <a:cubicBezTo>
                  <a:pt x="8876" y="16737"/>
                  <a:pt x="9142" y="16704"/>
                  <a:pt x="9405" y="16637"/>
                </a:cubicBezTo>
                <a:cubicBezTo>
                  <a:pt x="10683" y="18692"/>
                  <a:pt x="10690" y="20376"/>
                  <a:pt x="10690" y="20376"/>
                </a:cubicBezTo>
                <a:cubicBezTo>
                  <a:pt x="12038" y="18996"/>
                  <a:pt x="12948" y="16521"/>
                  <a:pt x="13402" y="14822"/>
                </a:cubicBezTo>
                <a:cubicBezTo>
                  <a:pt x="14091" y="14297"/>
                  <a:pt x="16126" y="12034"/>
                  <a:pt x="16793" y="11351"/>
                </a:cubicBezTo>
                <a:cubicBezTo>
                  <a:pt x="20164" y="7900"/>
                  <a:pt x="21600" y="861"/>
                  <a:pt x="20922" y="167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</p:spTree>
    <p:extLst>
      <p:ext uri="{BB962C8B-B14F-4D97-AF65-F5344CB8AC3E}">
        <p14:creationId xmlns:p14="http://schemas.microsoft.com/office/powerpoint/2010/main" val="3142857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flythrough hasBounce="1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hape 2525"/>
          <p:cNvSpPr/>
          <p:nvPr/>
        </p:nvSpPr>
        <p:spPr>
          <a:xfrm>
            <a:off x="871311" y="1956184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291" y="17673"/>
                </a:moveTo>
                <a:cubicBezTo>
                  <a:pt x="11562" y="17673"/>
                  <a:pt x="11782" y="17453"/>
                  <a:pt x="11782" y="17182"/>
                </a:cubicBezTo>
                <a:cubicBezTo>
                  <a:pt x="11782" y="16911"/>
                  <a:pt x="11562" y="16691"/>
                  <a:pt x="11291" y="16691"/>
                </a:cubicBezTo>
                <a:cubicBezTo>
                  <a:pt x="11020" y="16691"/>
                  <a:pt x="10800" y="16911"/>
                  <a:pt x="10800" y="17182"/>
                </a:cubicBezTo>
                <a:cubicBezTo>
                  <a:pt x="10800" y="17453"/>
                  <a:pt x="11020" y="17673"/>
                  <a:pt x="11291" y="17673"/>
                </a:cubicBezTo>
                <a:moveTo>
                  <a:pt x="17673" y="18655"/>
                </a:moveTo>
                <a:lnTo>
                  <a:pt x="13745" y="18655"/>
                </a:lnTo>
                <a:lnTo>
                  <a:pt x="13745" y="12273"/>
                </a:lnTo>
                <a:cubicBezTo>
                  <a:pt x="13745" y="12002"/>
                  <a:pt x="13525" y="11782"/>
                  <a:pt x="13255" y="11782"/>
                </a:cubicBezTo>
                <a:lnTo>
                  <a:pt x="8345" y="11782"/>
                </a:lnTo>
                <a:cubicBezTo>
                  <a:pt x="8075" y="11782"/>
                  <a:pt x="7855" y="12002"/>
                  <a:pt x="7855" y="12273"/>
                </a:cubicBezTo>
                <a:lnTo>
                  <a:pt x="7855" y="18655"/>
                </a:lnTo>
                <a:lnTo>
                  <a:pt x="3927" y="18655"/>
                </a:lnTo>
                <a:lnTo>
                  <a:pt x="3927" y="8058"/>
                </a:lnTo>
                <a:lnTo>
                  <a:pt x="10800" y="1185"/>
                </a:lnTo>
                <a:lnTo>
                  <a:pt x="17673" y="8058"/>
                </a:lnTo>
                <a:cubicBezTo>
                  <a:pt x="17673" y="8058"/>
                  <a:pt x="17673" y="18655"/>
                  <a:pt x="17673" y="18655"/>
                </a:cubicBezTo>
                <a:close/>
                <a:moveTo>
                  <a:pt x="17673" y="20618"/>
                </a:moveTo>
                <a:lnTo>
                  <a:pt x="13745" y="20618"/>
                </a:lnTo>
                <a:lnTo>
                  <a:pt x="13745" y="19636"/>
                </a:lnTo>
                <a:lnTo>
                  <a:pt x="17673" y="19636"/>
                </a:lnTo>
                <a:cubicBezTo>
                  <a:pt x="17673" y="19636"/>
                  <a:pt x="17673" y="20618"/>
                  <a:pt x="17673" y="20618"/>
                </a:cubicBezTo>
                <a:close/>
                <a:moveTo>
                  <a:pt x="12764" y="20618"/>
                </a:moveTo>
                <a:lnTo>
                  <a:pt x="8836" y="20618"/>
                </a:lnTo>
                <a:lnTo>
                  <a:pt x="8836" y="12764"/>
                </a:lnTo>
                <a:lnTo>
                  <a:pt x="12764" y="12764"/>
                </a:lnTo>
                <a:cubicBezTo>
                  <a:pt x="12764" y="12764"/>
                  <a:pt x="12764" y="20618"/>
                  <a:pt x="12764" y="20618"/>
                </a:cubicBezTo>
                <a:close/>
                <a:moveTo>
                  <a:pt x="7855" y="20618"/>
                </a:moveTo>
                <a:lnTo>
                  <a:pt x="3927" y="20618"/>
                </a:lnTo>
                <a:lnTo>
                  <a:pt x="3927" y="19636"/>
                </a:lnTo>
                <a:lnTo>
                  <a:pt x="7855" y="19636"/>
                </a:lnTo>
                <a:cubicBezTo>
                  <a:pt x="7855" y="19636"/>
                  <a:pt x="7855" y="20618"/>
                  <a:pt x="7855" y="20618"/>
                </a:cubicBezTo>
                <a:close/>
                <a:moveTo>
                  <a:pt x="14727" y="1964"/>
                </a:moveTo>
                <a:lnTo>
                  <a:pt x="16691" y="1964"/>
                </a:lnTo>
                <a:lnTo>
                  <a:pt x="16691" y="5688"/>
                </a:lnTo>
                <a:lnTo>
                  <a:pt x="14727" y="3724"/>
                </a:lnTo>
                <a:cubicBezTo>
                  <a:pt x="14727" y="3724"/>
                  <a:pt x="14727" y="1964"/>
                  <a:pt x="14727" y="1964"/>
                </a:cubicBezTo>
                <a:close/>
                <a:moveTo>
                  <a:pt x="21456" y="10453"/>
                </a:moveTo>
                <a:lnTo>
                  <a:pt x="17673" y="6670"/>
                </a:lnTo>
                <a:lnTo>
                  <a:pt x="17673" y="1473"/>
                </a:lnTo>
                <a:cubicBezTo>
                  <a:pt x="17673" y="1202"/>
                  <a:pt x="17453" y="982"/>
                  <a:pt x="17182" y="982"/>
                </a:cubicBezTo>
                <a:lnTo>
                  <a:pt x="14236" y="982"/>
                </a:lnTo>
                <a:cubicBezTo>
                  <a:pt x="13966" y="982"/>
                  <a:pt x="13745" y="1202"/>
                  <a:pt x="13745" y="1473"/>
                </a:cubicBezTo>
                <a:lnTo>
                  <a:pt x="13745" y="2742"/>
                </a:lnTo>
                <a:lnTo>
                  <a:pt x="11147" y="144"/>
                </a:lnTo>
                <a:cubicBezTo>
                  <a:pt x="11058" y="55"/>
                  <a:pt x="10935" y="0"/>
                  <a:pt x="10800" y="0"/>
                </a:cubicBezTo>
                <a:cubicBezTo>
                  <a:pt x="10665" y="0"/>
                  <a:pt x="10542" y="55"/>
                  <a:pt x="10453" y="144"/>
                </a:cubicBezTo>
                <a:lnTo>
                  <a:pt x="144" y="10453"/>
                </a:lnTo>
                <a:cubicBezTo>
                  <a:pt x="55" y="10542"/>
                  <a:pt x="0" y="10665"/>
                  <a:pt x="0" y="10800"/>
                </a:cubicBezTo>
                <a:cubicBezTo>
                  <a:pt x="0" y="11072"/>
                  <a:pt x="220" y="11291"/>
                  <a:pt x="491" y="11291"/>
                </a:cubicBezTo>
                <a:cubicBezTo>
                  <a:pt x="626" y="11291"/>
                  <a:pt x="749" y="11236"/>
                  <a:pt x="838" y="11147"/>
                </a:cubicBezTo>
                <a:lnTo>
                  <a:pt x="2945" y="9040"/>
                </a:lnTo>
                <a:lnTo>
                  <a:pt x="2945" y="21109"/>
                </a:lnTo>
                <a:cubicBezTo>
                  <a:pt x="2945" y="21381"/>
                  <a:pt x="3166" y="21600"/>
                  <a:pt x="3436" y="21600"/>
                </a:cubicBezTo>
                <a:lnTo>
                  <a:pt x="18164" y="21600"/>
                </a:lnTo>
                <a:cubicBezTo>
                  <a:pt x="18434" y="21600"/>
                  <a:pt x="18655" y="21381"/>
                  <a:pt x="18655" y="21109"/>
                </a:cubicBezTo>
                <a:lnTo>
                  <a:pt x="18655" y="9040"/>
                </a:lnTo>
                <a:lnTo>
                  <a:pt x="20762" y="11147"/>
                </a:lnTo>
                <a:cubicBezTo>
                  <a:pt x="20851" y="11236"/>
                  <a:pt x="20974" y="11291"/>
                  <a:pt x="21109" y="11291"/>
                </a:cubicBezTo>
                <a:cubicBezTo>
                  <a:pt x="21380" y="11291"/>
                  <a:pt x="21600" y="11072"/>
                  <a:pt x="21600" y="10800"/>
                </a:cubicBezTo>
                <a:cubicBezTo>
                  <a:pt x="21600" y="10665"/>
                  <a:pt x="21545" y="10542"/>
                  <a:pt x="21456" y="10453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" name="Shape 2526"/>
          <p:cNvSpPr/>
          <p:nvPr/>
        </p:nvSpPr>
        <p:spPr>
          <a:xfrm>
            <a:off x="1404572" y="1956184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6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  <a:moveTo>
                  <a:pt x="14236" y="16752"/>
                </a:moveTo>
                <a:cubicBezTo>
                  <a:pt x="14001" y="16887"/>
                  <a:pt x="13921" y="17188"/>
                  <a:pt x="14057" y="17422"/>
                </a:cubicBezTo>
                <a:cubicBezTo>
                  <a:pt x="14192" y="17658"/>
                  <a:pt x="14493" y="17738"/>
                  <a:pt x="14727" y="17602"/>
                </a:cubicBezTo>
                <a:cubicBezTo>
                  <a:pt x="14962" y="17467"/>
                  <a:pt x="15042" y="17167"/>
                  <a:pt x="14907" y="16932"/>
                </a:cubicBezTo>
                <a:cubicBezTo>
                  <a:pt x="14771" y="16697"/>
                  <a:pt x="14472" y="16617"/>
                  <a:pt x="14236" y="16752"/>
                </a:cubicBezTo>
                <a:moveTo>
                  <a:pt x="10800" y="11782"/>
                </a:moveTo>
                <a:cubicBezTo>
                  <a:pt x="10258" y="11782"/>
                  <a:pt x="9818" y="11342"/>
                  <a:pt x="9818" y="10800"/>
                </a:cubicBezTo>
                <a:cubicBezTo>
                  <a:pt x="9818" y="10258"/>
                  <a:pt x="10258" y="9818"/>
                  <a:pt x="10800" y="9818"/>
                </a:cubicBezTo>
                <a:cubicBezTo>
                  <a:pt x="11342" y="9818"/>
                  <a:pt x="11782" y="10258"/>
                  <a:pt x="11782" y="10800"/>
                </a:cubicBezTo>
                <a:cubicBezTo>
                  <a:pt x="11782" y="11342"/>
                  <a:pt x="11342" y="11782"/>
                  <a:pt x="10800" y="11782"/>
                </a:cubicBezTo>
                <a:moveTo>
                  <a:pt x="15218" y="10309"/>
                </a:moveTo>
                <a:lnTo>
                  <a:pt x="12694" y="10309"/>
                </a:lnTo>
                <a:cubicBezTo>
                  <a:pt x="12515" y="9624"/>
                  <a:pt x="11978" y="9084"/>
                  <a:pt x="11291" y="8906"/>
                </a:cubicBezTo>
                <a:lnTo>
                  <a:pt x="11291" y="3436"/>
                </a:lnTo>
                <a:cubicBezTo>
                  <a:pt x="11291" y="3166"/>
                  <a:pt x="11071" y="2945"/>
                  <a:pt x="10800" y="2945"/>
                </a:cubicBezTo>
                <a:cubicBezTo>
                  <a:pt x="10529" y="2945"/>
                  <a:pt x="10309" y="3166"/>
                  <a:pt x="10309" y="3436"/>
                </a:cubicBezTo>
                <a:lnTo>
                  <a:pt x="10309" y="8906"/>
                </a:lnTo>
                <a:cubicBezTo>
                  <a:pt x="9464" y="9125"/>
                  <a:pt x="8836" y="9886"/>
                  <a:pt x="8836" y="10800"/>
                </a:cubicBezTo>
                <a:cubicBezTo>
                  <a:pt x="8836" y="11885"/>
                  <a:pt x="9716" y="12764"/>
                  <a:pt x="10800" y="12764"/>
                </a:cubicBezTo>
                <a:cubicBezTo>
                  <a:pt x="11714" y="12764"/>
                  <a:pt x="12476" y="12137"/>
                  <a:pt x="12694" y="11291"/>
                </a:cubicBezTo>
                <a:lnTo>
                  <a:pt x="15218" y="11291"/>
                </a:lnTo>
                <a:cubicBezTo>
                  <a:pt x="15489" y="11291"/>
                  <a:pt x="15709" y="11072"/>
                  <a:pt x="15709" y="10800"/>
                </a:cubicBezTo>
                <a:cubicBezTo>
                  <a:pt x="15709" y="10529"/>
                  <a:pt x="15489" y="10309"/>
                  <a:pt x="15218" y="10309"/>
                </a:cubicBezTo>
                <a:moveTo>
                  <a:pt x="16932" y="6693"/>
                </a:moveTo>
                <a:cubicBezTo>
                  <a:pt x="16697" y="6829"/>
                  <a:pt x="16616" y="7129"/>
                  <a:pt x="16752" y="7364"/>
                </a:cubicBezTo>
                <a:cubicBezTo>
                  <a:pt x="16887" y="7599"/>
                  <a:pt x="17188" y="7679"/>
                  <a:pt x="17422" y="7543"/>
                </a:cubicBezTo>
                <a:cubicBezTo>
                  <a:pt x="17657" y="7408"/>
                  <a:pt x="17737" y="7108"/>
                  <a:pt x="17602" y="6873"/>
                </a:cubicBezTo>
                <a:cubicBezTo>
                  <a:pt x="17467" y="6638"/>
                  <a:pt x="17166" y="6557"/>
                  <a:pt x="16932" y="6693"/>
                </a:cubicBezTo>
                <a:moveTo>
                  <a:pt x="10800" y="17673"/>
                </a:moveTo>
                <a:cubicBezTo>
                  <a:pt x="10529" y="17673"/>
                  <a:pt x="10309" y="17893"/>
                  <a:pt x="10309" y="18164"/>
                </a:cubicBezTo>
                <a:cubicBezTo>
                  <a:pt x="10309" y="18435"/>
                  <a:pt x="10529" y="18655"/>
                  <a:pt x="10800" y="18655"/>
                </a:cubicBezTo>
                <a:cubicBezTo>
                  <a:pt x="11071" y="18655"/>
                  <a:pt x="11291" y="18435"/>
                  <a:pt x="11291" y="18164"/>
                </a:cubicBezTo>
                <a:cubicBezTo>
                  <a:pt x="11291" y="17893"/>
                  <a:pt x="11071" y="17673"/>
                  <a:pt x="10800" y="17673"/>
                </a:cubicBezTo>
                <a:moveTo>
                  <a:pt x="17422" y="14057"/>
                </a:moveTo>
                <a:cubicBezTo>
                  <a:pt x="17188" y="13921"/>
                  <a:pt x="16887" y="14001"/>
                  <a:pt x="16752" y="14236"/>
                </a:cubicBezTo>
                <a:cubicBezTo>
                  <a:pt x="16616" y="14472"/>
                  <a:pt x="16697" y="14772"/>
                  <a:pt x="16932" y="14907"/>
                </a:cubicBezTo>
                <a:cubicBezTo>
                  <a:pt x="17166" y="15043"/>
                  <a:pt x="17467" y="14962"/>
                  <a:pt x="17602" y="14727"/>
                </a:cubicBezTo>
                <a:cubicBezTo>
                  <a:pt x="17737" y="14492"/>
                  <a:pt x="17657" y="14192"/>
                  <a:pt x="17422" y="14057"/>
                </a:cubicBezTo>
                <a:moveTo>
                  <a:pt x="4668" y="6693"/>
                </a:moveTo>
                <a:cubicBezTo>
                  <a:pt x="4433" y="6557"/>
                  <a:pt x="4133" y="6638"/>
                  <a:pt x="3998" y="6873"/>
                </a:cubicBezTo>
                <a:cubicBezTo>
                  <a:pt x="3863" y="7108"/>
                  <a:pt x="3942" y="7408"/>
                  <a:pt x="4178" y="7543"/>
                </a:cubicBezTo>
                <a:cubicBezTo>
                  <a:pt x="4412" y="7679"/>
                  <a:pt x="4713" y="7599"/>
                  <a:pt x="4848" y="7364"/>
                </a:cubicBezTo>
                <a:cubicBezTo>
                  <a:pt x="4984" y="7129"/>
                  <a:pt x="4903" y="6829"/>
                  <a:pt x="4668" y="6693"/>
                </a:cubicBezTo>
                <a:moveTo>
                  <a:pt x="14236" y="4848"/>
                </a:moveTo>
                <a:cubicBezTo>
                  <a:pt x="14472" y="4984"/>
                  <a:pt x="14771" y="4903"/>
                  <a:pt x="14907" y="4669"/>
                </a:cubicBezTo>
                <a:cubicBezTo>
                  <a:pt x="15042" y="4434"/>
                  <a:pt x="14962" y="4134"/>
                  <a:pt x="14727" y="3998"/>
                </a:cubicBezTo>
                <a:cubicBezTo>
                  <a:pt x="14493" y="3863"/>
                  <a:pt x="14192" y="3943"/>
                  <a:pt x="14057" y="4178"/>
                </a:cubicBezTo>
                <a:cubicBezTo>
                  <a:pt x="13921" y="4412"/>
                  <a:pt x="14001" y="4713"/>
                  <a:pt x="14236" y="4848"/>
                </a:cubicBezTo>
                <a:moveTo>
                  <a:pt x="3436" y="10309"/>
                </a:moveTo>
                <a:cubicBezTo>
                  <a:pt x="3166" y="10309"/>
                  <a:pt x="2945" y="10529"/>
                  <a:pt x="2945" y="10800"/>
                </a:cubicBezTo>
                <a:cubicBezTo>
                  <a:pt x="2945" y="11072"/>
                  <a:pt x="3166" y="11291"/>
                  <a:pt x="3436" y="11291"/>
                </a:cubicBezTo>
                <a:cubicBezTo>
                  <a:pt x="3707" y="11291"/>
                  <a:pt x="3927" y="11072"/>
                  <a:pt x="3927" y="10800"/>
                </a:cubicBezTo>
                <a:cubicBezTo>
                  <a:pt x="3927" y="10529"/>
                  <a:pt x="3707" y="10309"/>
                  <a:pt x="3436" y="10309"/>
                </a:cubicBezTo>
                <a:moveTo>
                  <a:pt x="6873" y="3998"/>
                </a:moveTo>
                <a:cubicBezTo>
                  <a:pt x="6638" y="4134"/>
                  <a:pt x="6558" y="4434"/>
                  <a:pt x="6693" y="4669"/>
                </a:cubicBezTo>
                <a:cubicBezTo>
                  <a:pt x="6829" y="4903"/>
                  <a:pt x="7129" y="4984"/>
                  <a:pt x="7364" y="4848"/>
                </a:cubicBezTo>
                <a:cubicBezTo>
                  <a:pt x="7599" y="4713"/>
                  <a:pt x="7679" y="4412"/>
                  <a:pt x="7543" y="4178"/>
                </a:cubicBezTo>
                <a:cubicBezTo>
                  <a:pt x="7408" y="3943"/>
                  <a:pt x="7108" y="3863"/>
                  <a:pt x="6873" y="3998"/>
                </a:cubicBezTo>
                <a:moveTo>
                  <a:pt x="4178" y="14057"/>
                </a:moveTo>
                <a:cubicBezTo>
                  <a:pt x="3942" y="14192"/>
                  <a:pt x="3863" y="14492"/>
                  <a:pt x="3998" y="14727"/>
                </a:cubicBezTo>
                <a:cubicBezTo>
                  <a:pt x="4133" y="14962"/>
                  <a:pt x="4433" y="15043"/>
                  <a:pt x="4668" y="14907"/>
                </a:cubicBezTo>
                <a:cubicBezTo>
                  <a:pt x="4903" y="14772"/>
                  <a:pt x="4984" y="14472"/>
                  <a:pt x="4848" y="14236"/>
                </a:cubicBezTo>
                <a:cubicBezTo>
                  <a:pt x="4713" y="14001"/>
                  <a:pt x="4412" y="13921"/>
                  <a:pt x="4178" y="14057"/>
                </a:cubicBezTo>
                <a:moveTo>
                  <a:pt x="7364" y="16752"/>
                </a:moveTo>
                <a:cubicBezTo>
                  <a:pt x="7129" y="16617"/>
                  <a:pt x="6829" y="16697"/>
                  <a:pt x="6693" y="16932"/>
                </a:cubicBezTo>
                <a:cubicBezTo>
                  <a:pt x="6558" y="17167"/>
                  <a:pt x="6638" y="17467"/>
                  <a:pt x="6873" y="17602"/>
                </a:cubicBezTo>
                <a:cubicBezTo>
                  <a:pt x="7108" y="17738"/>
                  <a:pt x="7408" y="17658"/>
                  <a:pt x="7543" y="17422"/>
                </a:cubicBezTo>
                <a:cubicBezTo>
                  <a:pt x="7679" y="17188"/>
                  <a:pt x="7599" y="16887"/>
                  <a:pt x="7364" y="16752"/>
                </a:cubicBezTo>
                <a:moveTo>
                  <a:pt x="18164" y="10309"/>
                </a:moveTo>
                <a:cubicBezTo>
                  <a:pt x="17893" y="10309"/>
                  <a:pt x="17673" y="10529"/>
                  <a:pt x="17673" y="10800"/>
                </a:cubicBezTo>
                <a:cubicBezTo>
                  <a:pt x="17673" y="11072"/>
                  <a:pt x="17893" y="11291"/>
                  <a:pt x="18164" y="11291"/>
                </a:cubicBezTo>
                <a:cubicBezTo>
                  <a:pt x="18434" y="11291"/>
                  <a:pt x="18655" y="11072"/>
                  <a:pt x="18655" y="10800"/>
                </a:cubicBezTo>
                <a:cubicBezTo>
                  <a:pt x="18655" y="10529"/>
                  <a:pt x="18434" y="10309"/>
                  <a:pt x="18164" y="10309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" name="Shape 2527"/>
          <p:cNvSpPr/>
          <p:nvPr/>
        </p:nvSpPr>
        <p:spPr>
          <a:xfrm>
            <a:off x="1937833" y="1956184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1782"/>
                </a:moveTo>
                <a:cubicBezTo>
                  <a:pt x="10258" y="11782"/>
                  <a:pt x="9818" y="11342"/>
                  <a:pt x="9818" y="10800"/>
                </a:cubicBezTo>
                <a:cubicBezTo>
                  <a:pt x="9818" y="10258"/>
                  <a:pt x="10258" y="9818"/>
                  <a:pt x="10800" y="9818"/>
                </a:cubicBezTo>
                <a:cubicBezTo>
                  <a:pt x="11342" y="9818"/>
                  <a:pt x="11782" y="10258"/>
                  <a:pt x="11782" y="10800"/>
                </a:cubicBezTo>
                <a:cubicBezTo>
                  <a:pt x="11782" y="11342"/>
                  <a:pt x="11342" y="11782"/>
                  <a:pt x="10800" y="11782"/>
                </a:cubicBezTo>
                <a:moveTo>
                  <a:pt x="14236" y="10309"/>
                </a:moveTo>
                <a:lnTo>
                  <a:pt x="12694" y="10309"/>
                </a:lnTo>
                <a:cubicBezTo>
                  <a:pt x="12516" y="9622"/>
                  <a:pt x="11979" y="9084"/>
                  <a:pt x="11291" y="8906"/>
                </a:cubicBezTo>
                <a:lnTo>
                  <a:pt x="11291" y="5400"/>
                </a:lnTo>
                <a:cubicBezTo>
                  <a:pt x="11291" y="5129"/>
                  <a:pt x="11071" y="4909"/>
                  <a:pt x="10800" y="4909"/>
                </a:cubicBezTo>
                <a:cubicBezTo>
                  <a:pt x="10529" y="4909"/>
                  <a:pt x="10309" y="5129"/>
                  <a:pt x="10309" y="5400"/>
                </a:cubicBezTo>
                <a:lnTo>
                  <a:pt x="10309" y="8906"/>
                </a:lnTo>
                <a:cubicBezTo>
                  <a:pt x="9464" y="9125"/>
                  <a:pt x="8836" y="9886"/>
                  <a:pt x="8836" y="10800"/>
                </a:cubicBezTo>
                <a:cubicBezTo>
                  <a:pt x="8836" y="11885"/>
                  <a:pt x="9716" y="12764"/>
                  <a:pt x="10800" y="12764"/>
                </a:cubicBezTo>
                <a:cubicBezTo>
                  <a:pt x="11714" y="12764"/>
                  <a:pt x="12476" y="12137"/>
                  <a:pt x="12694" y="11291"/>
                </a:cubicBezTo>
                <a:lnTo>
                  <a:pt x="14236" y="11291"/>
                </a:lnTo>
                <a:cubicBezTo>
                  <a:pt x="14507" y="11291"/>
                  <a:pt x="14727" y="11072"/>
                  <a:pt x="14727" y="10800"/>
                </a:cubicBezTo>
                <a:cubicBezTo>
                  <a:pt x="14727" y="10529"/>
                  <a:pt x="14507" y="10309"/>
                  <a:pt x="14236" y="10309"/>
                </a:cubicBezTo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6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  <a:moveTo>
                  <a:pt x="10800" y="18655"/>
                </a:moveTo>
                <a:cubicBezTo>
                  <a:pt x="6462" y="18655"/>
                  <a:pt x="2945" y="15138"/>
                  <a:pt x="2945" y="10800"/>
                </a:cubicBezTo>
                <a:cubicBezTo>
                  <a:pt x="2945" y="6462"/>
                  <a:pt x="6462" y="2945"/>
                  <a:pt x="10800" y="2945"/>
                </a:cubicBezTo>
                <a:cubicBezTo>
                  <a:pt x="15138" y="2945"/>
                  <a:pt x="18655" y="6462"/>
                  <a:pt x="18655" y="10800"/>
                </a:cubicBezTo>
                <a:cubicBezTo>
                  <a:pt x="18655" y="15138"/>
                  <a:pt x="15138" y="18655"/>
                  <a:pt x="10800" y="18655"/>
                </a:cubicBezTo>
                <a:moveTo>
                  <a:pt x="10800" y="1964"/>
                </a:moveTo>
                <a:cubicBezTo>
                  <a:pt x="5920" y="1964"/>
                  <a:pt x="1964" y="5920"/>
                  <a:pt x="1964" y="10800"/>
                </a:cubicBezTo>
                <a:cubicBezTo>
                  <a:pt x="1964" y="15680"/>
                  <a:pt x="5920" y="19636"/>
                  <a:pt x="10800" y="19636"/>
                </a:cubicBezTo>
                <a:cubicBezTo>
                  <a:pt x="15680" y="19636"/>
                  <a:pt x="19636" y="15680"/>
                  <a:pt x="19636" y="10800"/>
                </a:cubicBezTo>
                <a:cubicBezTo>
                  <a:pt x="19636" y="5920"/>
                  <a:pt x="15680" y="1964"/>
                  <a:pt x="10800" y="1964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" name="Shape 2528"/>
          <p:cNvSpPr/>
          <p:nvPr/>
        </p:nvSpPr>
        <p:spPr>
          <a:xfrm>
            <a:off x="2509184" y="1956184"/>
            <a:ext cx="20314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50" y="19636"/>
                </a:moveTo>
                <a:cubicBezTo>
                  <a:pt x="20250" y="20178"/>
                  <a:pt x="19645" y="20618"/>
                  <a:pt x="18900" y="20618"/>
                </a:cubicBezTo>
                <a:lnTo>
                  <a:pt x="2700" y="20618"/>
                </a:lnTo>
                <a:cubicBezTo>
                  <a:pt x="1955" y="20618"/>
                  <a:pt x="1350" y="20178"/>
                  <a:pt x="1350" y="19636"/>
                </a:cubicBezTo>
                <a:lnTo>
                  <a:pt x="1350" y="10800"/>
                </a:lnTo>
                <a:cubicBezTo>
                  <a:pt x="1350" y="10258"/>
                  <a:pt x="1955" y="9818"/>
                  <a:pt x="2700" y="9818"/>
                </a:cubicBezTo>
                <a:lnTo>
                  <a:pt x="18900" y="9818"/>
                </a:lnTo>
                <a:cubicBezTo>
                  <a:pt x="19645" y="9818"/>
                  <a:pt x="20250" y="10258"/>
                  <a:pt x="20250" y="10800"/>
                </a:cubicBezTo>
                <a:cubicBezTo>
                  <a:pt x="20250" y="10800"/>
                  <a:pt x="20250" y="19636"/>
                  <a:pt x="20250" y="19636"/>
                </a:cubicBezTo>
                <a:close/>
                <a:moveTo>
                  <a:pt x="4050" y="5891"/>
                </a:moveTo>
                <a:cubicBezTo>
                  <a:pt x="4050" y="3180"/>
                  <a:pt x="7072" y="982"/>
                  <a:pt x="10800" y="982"/>
                </a:cubicBezTo>
                <a:cubicBezTo>
                  <a:pt x="14528" y="982"/>
                  <a:pt x="17550" y="3180"/>
                  <a:pt x="17550" y="5891"/>
                </a:cubicBezTo>
                <a:lnTo>
                  <a:pt x="17550" y="8836"/>
                </a:lnTo>
                <a:lnTo>
                  <a:pt x="4050" y="8836"/>
                </a:lnTo>
                <a:cubicBezTo>
                  <a:pt x="4050" y="8836"/>
                  <a:pt x="4050" y="5891"/>
                  <a:pt x="4050" y="5891"/>
                </a:cubicBezTo>
                <a:close/>
                <a:moveTo>
                  <a:pt x="18900" y="8836"/>
                </a:moveTo>
                <a:lnTo>
                  <a:pt x="18900" y="5891"/>
                </a:lnTo>
                <a:cubicBezTo>
                  <a:pt x="18900" y="2638"/>
                  <a:pt x="15273" y="0"/>
                  <a:pt x="10800" y="0"/>
                </a:cubicBezTo>
                <a:cubicBezTo>
                  <a:pt x="6327" y="0"/>
                  <a:pt x="2700" y="2638"/>
                  <a:pt x="2700" y="5891"/>
                </a:cubicBezTo>
                <a:lnTo>
                  <a:pt x="2700" y="8836"/>
                </a:lnTo>
                <a:cubicBezTo>
                  <a:pt x="1209" y="8836"/>
                  <a:pt x="0" y="9716"/>
                  <a:pt x="0" y="10800"/>
                </a:cubicBezTo>
                <a:lnTo>
                  <a:pt x="0" y="19636"/>
                </a:lnTo>
                <a:cubicBezTo>
                  <a:pt x="0" y="20721"/>
                  <a:pt x="1209" y="21600"/>
                  <a:pt x="2700" y="21600"/>
                </a:cubicBezTo>
                <a:lnTo>
                  <a:pt x="18900" y="21600"/>
                </a:lnTo>
                <a:cubicBezTo>
                  <a:pt x="20391" y="21600"/>
                  <a:pt x="21600" y="20721"/>
                  <a:pt x="21600" y="19636"/>
                </a:cubicBezTo>
                <a:lnTo>
                  <a:pt x="21600" y="10800"/>
                </a:lnTo>
                <a:cubicBezTo>
                  <a:pt x="21600" y="9716"/>
                  <a:pt x="20391" y="8836"/>
                  <a:pt x="18900" y="8836"/>
                </a:cubicBezTo>
                <a:moveTo>
                  <a:pt x="11475" y="15573"/>
                </a:moveTo>
                <a:lnTo>
                  <a:pt x="11475" y="16200"/>
                </a:lnTo>
                <a:cubicBezTo>
                  <a:pt x="11475" y="16472"/>
                  <a:pt x="11172" y="16691"/>
                  <a:pt x="10800" y="16691"/>
                </a:cubicBezTo>
                <a:cubicBezTo>
                  <a:pt x="10428" y="16691"/>
                  <a:pt x="10125" y="16472"/>
                  <a:pt x="10125" y="16200"/>
                </a:cubicBezTo>
                <a:lnTo>
                  <a:pt x="10125" y="15573"/>
                </a:lnTo>
                <a:cubicBezTo>
                  <a:pt x="9723" y="15403"/>
                  <a:pt x="9450" y="15090"/>
                  <a:pt x="9450" y="14727"/>
                </a:cubicBezTo>
                <a:cubicBezTo>
                  <a:pt x="9450" y="14186"/>
                  <a:pt x="10055" y="13745"/>
                  <a:pt x="10800" y="13745"/>
                </a:cubicBezTo>
                <a:cubicBezTo>
                  <a:pt x="11545" y="13745"/>
                  <a:pt x="12150" y="14186"/>
                  <a:pt x="12150" y="14727"/>
                </a:cubicBezTo>
                <a:cubicBezTo>
                  <a:pt x="12150" y="15090"/>
                  <a:pt x="11876" y="15403"/>
                  <a:pt x="11475" y="15573"/>
                </a:cubicBezTo>
                <a:moveTo>
                  <a:pt x="10800" y="12764"/>
                </a:moveTo>
                <a:cubicBezTo>
                  <a:pt x="9309" y="12764"/>
                  <a:pt x="8100" y="13643"/>
                  <a:pt x="8100" y="14727"/>
                </a:cubicBezTo>
                <a:cubicBezTo>
                  <a:pt x="8100" y="15232"/>
                  <a:pt x="8369" y="15687"/>
                  <a:pt x="8798" y="16034"/>
                </a:cubicBezTo>
                <a:cubicBezTo>
                  <a:pt x="8789" y="16089"/>
                  <a:pt x="8775" y="16144"/>
                  <a:pt x="8775" y="16200"/>
                </a:cubicBezTo>
                <a:cubicBezTo>
                  <a:pt x="8775" y="17014"/>
                  <a:pt x="9681" y="17673"/>
                  <a:pt x="10800" y="17673"/>
                </a:cubicBezTo>
                <a:cubicBezTo>
                  <a:pt x="11919" y="17673"/>
                  <a:pt x="12825" y="17014"/>
                  <a:pt x="12825" y="16200"/>
                </a:cubicBezTo>
                <a:cubicBezTo>
                  <a:pt x="12825" y="16144"/>
                  <a:pt x="12810" y="16089"/>
                  <a:pt x="12802" y="16034"/>
                </a:cubicBezTo>
                <a:cubicBezTo>
                  <a:pt x="13231" y="15686"/>
                  <a:pt x="13500" y="15232"/>
                  <a:pt x="13500" y="14727"/>
                </a:cubicBezTo>
                <a:cubicBezTo>
                  <a:pt x="13500" y="13643"/>
                  <a:pt x="12291" y="12764"/>
                  <a:pt x="10800" y="12764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" name="Shape 2529"/>
          <p:cNvSpPr/>
          <p:nvPr/>
        </p:nvSpPr>
        <p:spPr>
          <a:xfrm>
            <a:off x="3042445" y="1956184"/>
            <a:ext cx="20314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475" y="15573"/>
                </a:moveTo>
                <a:lnTo>
                  <a:pt x="11475" y="16200"/>
                </a:lnTo>
                <a:cubicBezTo>
                  <a:pt x="11475" y="16471"/>
                  <a:pt x="11172" y="16691"/>
                  <a:pt x="10800" y="16691"/>
                </a:cubicBezTo>
                <a:cubicBezTo>
                  <a:pt x="10428" y="16691"/>
                  <a:pt x="10125" y="16471"/>
                  <a:pt x="10125" y="16200"/>
                </a:cubicBezTo>
                <a:lnTo>
                  <a:pt x="10125" y="15573"/>
                </a:lnTo>
                <a:cubicBezTo>
                  <a:pt x="9723" y="15403"/>
                  <a:pt x="9450" y="15090"/>
                  <a:pt x="9450" y="14727"/>
                </a:cubicBezTo>
                <a:cubicBezTo>
                  <a:pt x="9450" y="14185"/>
                  <a:pt x="10055" y="13745"/>
                  <a:pt x="10800" y="13745"/>
                </a:cubicBezTo>
                <a:cubicBezTo>
                  <a:pt x="11545" y="13745"/>
                  <a:pt x="12150" y="14185"/>
                  <a:pt x="12150" y="14727"/>
                </a:cubicBezTo>
                <a:cubicBezTo>
                  <a:pt x="12150" y="15090"/>
                  <a:pt x="11876" y="15403"/>
                  <a:pt x="11475" y="15573"/>
                </a:cubicBezTo>
                <a:moveTo>
                  <a:pt x="10800" y="12764"/>
                </a:moveTo>
                <a:cubicBezTo>
                  <a:pt x="9309" y="12764"/>
                  <a:pt x="8100" y="13643"/>
                  <a:pt x="8100" y="14727"/>
                </a:cubicBezTo>
                <a:cubicBezTo>
                  <a:pt x="8100" y="15232"/>
                  <a:pt x="8369" y="15686"/>
                  <a:pt x="8798" y="16034"/>
                </a:cubicBezTo>
                <a:cubicBezTo>
                  <a:pt x="8789" y="16089"/>
                  <a:pt x="8775" y="16143"/>
                  <a:pt x="8775" y="16200"/>
                </a:cubicBezTo>
                <a:cubicBezTo>
                  <a:pt x="8775" y="17014"/>
                  <a:pt x="9681" y="17673"/>
                  <a:pt x="10800" y="17673"/>
                </a:cubicBezTo>
                <a:cubicBezTo>
                  <a:pt x="11919" y="17673"/>
                  <a:pt x="12825" y="17014"/>
                  <a:pt x="12825" y="16200"/>
                </a:cubicBezTo>
                <a:cubicBezTo>
                  <a:pt x="12825" y="16143"/>
                  <a:pt x="12810" y="16089"/>
                  <a:pt x="12802" y="16034"/>
                </a:cubicBezTo>
                <a:cubicBezTo>
                  <a:pt x="13231" y="15687"/>
                  <a:pt x="13500" y="15232"/>
                  <a:pt x="13500" y="14727"/>
                </a:cubicBezTo>
                <a:cubicBezTo>
                  <a:pt x="13500" y="13643"/>
                  <a:pt x="12291" y="12764"/>
                  <a:pt x="10800" y="12764"/>
                </a:cubicBezTo>
                <a:moveTo>
                  <a:pt x="20250" y="19636"/>
                </a:moveTo>
                <a:cubicBezTo>
                  <a:pt x="20250" y="20179"/>
                  <a:pt x="19645" y="20618"/>
                  <a:pt x="18900" y="20618"/>
                </a:cubicBezTo>
                <a:lnTo>
                  <a:pt x="2700" y="20618"/>
                </a:lnTo>
                <a:cubicBezTo>
                  <a:pt x="1955" y="20618"/>
                  <a:pt x="1350" y="20179"/>
                  <a:pt x="1350" y="19636"/>
                </a:cubicBezTo>
                <a:lnTo>
                  <a:pt x="1350" y="10800"/>
                </a:lnTo>
                <a:cubicBezTo>
                  <a:pt x="1350" y="10258"/>
                  <a:pt x="1955" y="9818"/>
                  <a:pt x="2700" y="9818"/>
                </a:cubicBezTo>
                <a:lnTo>
                  <a:pt x="18900" y="9818"/>
                </a:lnTo>
                <a:cubicBezTo>
                  <a:pt x="19645" y="9818"/>
                  <a:pt x="20250" y="10258"/>
                  <a:pt x="20250" y="10800"/>
                </a:cubicBezTo>
                <a:cubicBezTo>
                  <a:pt x="20250" y="10800"/>
                  <a:pt x="20250" y="19636"/>
                  <a:pt x="20250" y="19636"/>
                </a:cubicBezTo>
                <a:close/>
                <a:moveTo>
                  <a:pt x="18900" y="8836"/>
                </a:moveTo>
                <a:lnTo>
                  <a:pt x="18900" y="5891"/>
                </a:lnTo>
                <a:cubicBezTo>
                  <a:pt x="18900" y="2638"/>
                  <a:pt x="15273" y="0"/>
                  <a:pt x="10800" y="0"/>
                </a:cubicBezTo>
                <a:cubicBezTo>
                  <a:pt x="6327" y="0"/>
                  <a:pt x="2700" y="2638"/>
                  <a:pt x="2700" y="5891"/>
                </a:cubicBezTo>
                <a:cubicBezTo>
                  <a:pt x="2700" y="6162"/>
                  <a:pt x="3003" y="6382"/>
                  <a:pt x="3375" y="6382"/>
                </a:cubicBezTo>
                <a:cubicBezTo>
                  <a:pt x="3747" y="6382"/>
                  <a:pt x="4050" y="6162"/>
                  <a:pt x="4050" y="5891"/>
                </a:cubicBezTo>
                <a:cubicBezTo>
                  <a:pt x="4050" y="3180"/>
                  <a:pt x="7072" y="982"/>
                  <a:pt x="10800" y="982"/>
                </a:cubicBezTo>
                <a:cubicBezTo>
                  <a:pt x="14528" y="982"/>
                  <a:pt x="17550" y="3180"/>
                  <a:pt x="17550" y="5891"/>
                </a:cubicBezTo>
                <a:lnTo>
                  <a:pt x="17550" y="8836"/>
                </a:lnTo>
                <a:lnTo>
                  <a:pt x="2700" y="8836"/>
                </a:lnTo>
                <a:cubicBezTo>
                  <a:pt x="1209" y="8836"/>
                  <a:pt x="0" y="9716"/>
                  <a:pt x="0" y="10800"/>
                </a:cubicBezTo>
                <a:lnTo>
                  <a:pt x="0" y="19636"/>
                </a:lnTo>
                <a:cubicBezTo>
                  <a:pt x="0" y="20721"/>
                  <a:pt x="1209" y="21600"/>
                  <a:pt x="2700" y="21600"/>
                </a:cubicBezTo>
                <a:lnTo>
                  <a:pt x="18900" y="21600"/>
                </a:lnTo>
                <a:cubicBezTo>
                  <a:pt x="20391" y="21600"/>
                  <a:pt x="21600" y="20721"/>
                  <a:pt x="21600" y="19636"/>
                </a:cubicBezTo>
                <a:lnTo>
                  <a:pt x="21600" y="10800"/>
                </a:lnTo>
                <a:cubicBezTo>
                  <a:pt x="21600" y="9716"/>
                  <a:pt x="20391" y="8836"/>
                  <a:pt x="18900" y="8836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" name="Shape 2530"/>
          <p:cNvSpPr/>
          <p:nvPr/>
        </p:nvSpPr>
        <p:spPr>
          <a:xfrm>
            <a:off x="3563009" y="1956183"/>
            <a:ext cx="228541" cy="2793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400" y="19636"/>
                </a:moveTo>
                <a:cubicBezTo>
                  <a:pt x="20400" y="20178"/>
                  <a:pt x="19862" y="20617"/>
                  <a:pt x="19200" y="20617"/>
                </a:cubicBezTo>
                <a:lnTo>
                  <a:pt x="6000" y="20617"/>
                </a:lnTo>
                <a:lnTo>
                  <a:pt x="6000" y="982"/>
                </a:lnTo>
                <a:lnTo>
                  <a:pt x="13200" y="982"/>
                </a:lnTo>
                <a:lnTo>
                  <a:pt x="13200" y="6872"/>
                </a:lnTo>
                <a:lnTo>
                  <a:pt x="15600" y="4909"/>
                </a:lnTo>
                <a:lnTo>
                  <a:pt x="18000" y="6872"/>
                </a:lnTo>
                <a:lnTo>
                  <a:pt x="18000" y="982"/>
                </a:lnTo>
                <a:lnTo>
                  <a:pt x="19200" y="982"/>
                </a:lnTo>
                <a:cubicBezTo>
                  <a:pt x="19862" y="982"/>
                  <a:pt x="20400" y="1422"/>
                  <a:pt x="20400" y="1964"/>
                </a:cubicBezTo>
                <a:cubicBezTo>
                  <a:pt x="20400" y="1964"/>
                  <a:pt x="20400" y="19636"/>
                  <a:pt x="20400" y="19636"/>
                </a:cubicBezTo>
                <a:close/>
                <a:moveTo>
                  <a:pt x="4800" y="20617"/>
                </a:moveTo>
                <a:lnTo>
                  <a:pt x="2400" y="20617"/>
                </a:lnTo>
                <a:cubicBezTo>
                  <a:pt x="1738" y="20617"/>
                  <a:pt x="1200" y="20178"/>
                  <a:pt x="1200" y="19636"/>
                </a:cubicBezTo>
                <a:lnTo>
                  <a:pt x="1200" y="1964"/>
                </a:lnTo>
                <a:cubicBezTo>
                  <a:pt x="1200" y="1422"/>
                  <a:pt x="1738" y="982"/>
                  <a:pt x="2400" y="982"/>
                </a:cubicBezTo>
                <a:lnTo>
                  <a:pt x="4800" y="982"/>
                </a:lnTo>
                <a:cubicBezTo>
                  <a:pt x="4800" y="982"/>
                  <a:pt x="4800" y="20617"/>
                  <a:pt x="4800" y="20617"/>
                </a:cubicBezTo>
                <a:close/>
                <a:moveTo>
                  <a:pt x="14400" y="982"/>
                </a:moveTo>
                <a:lnTo>
                  <a:pt x="16800" y="982"/>
                </a:lnTo>
                <a:lnTo>
                  <a:pt x="16800" y="4418"/>
                </a:lnTo>
                <a:lnTo>
                  <a:pt x="15600" y="3436"/>
                </a:lnTo>
                <a:lnTo>
                  <a:pt x="14400" y="4418"/>
                </a:lnTo>
                <a:cubicBezTo>
                  <a:pt x="14400" y="4418"/>
                  <a:pt x="14400" y="982"/>
                  <a:pt x="14400" y="982"/>
                </a:cubicBezTo>
                <a:close/>
                <a:moveTo>
                  <a:pt x="19200" y="0"/>
                </a:moveTo>
                <a:lnTo>
                  <a:pt x="2400" y="0"/>
                </a:lnTo>
                <a:cubicBezTo>
                  <a:pt x="1075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0"/>
                  <a:pt x="1075" y="21600"/>
                  <a:pt x="2400" y="21600"/>
                </a:cubicBezTo>
                <a:lnTo>
                  <a:pt x="19200" y="21600"/>
                </a:lnTo>
                <a:cubicBezTo>
                  <a:pt x="20525" y="21600"/>
                  <a:pt x="21600" y="20720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525" y="0"/>
                  <a:pt x="1920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" name="Shape 2531"/>
          <p:cNvSpPr/>
          <p:nvPr/>
        </p:nvSpPr>
        <p:spPr>
          <a:xfrm>
            <a:off x="4096270" y="1956184"/>
            <a:ext cx="228541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400" y="19636"/>
                </a:moveTo>
                <a:cubicBezTo>
                  <a:pt x="20400" y="20179"/>
                  <a:pt x="19862" y="20618"/>
                  <a:pt x="19200" y="20618"/>
                </a:cubicBezTo>
                <a:lnTo>
                  <a:pt x="7200" y="20618"/>
                </a:lnTo>
                <a:lnTo>
                  <a:pt x="7200" y="982"/>
                </a:lnTo>
                <a:lnTo>
                  <a:pt x="19200" y="982"/>
                </a:lnTo>
                <a:cubicBezTo>
                  <a:pt x="19862" y="982"/>
                  <a:pt x="20400" y="1422"/>
                  <a:pt x="20400" y="1964"/>
                </a:cubicBezTo>
                <a:cubicBezTo>
                  <a:pt x="20400" y="1964"/>
                  <a:pt x="20400" y="19636"/>
                  <a:pt x="20400" y="19636"/>
                </a:cubicBezTo>
                <a:close/>
                <a:moveTo>
                  <a:pt x="6000" y="20618"/>
                </a:moveTo>
                <a:lnTo>
                  <a:pt x="3600" y="20618"/>
                </a:lnTo>
                <a:cubicBezTo>
                  <a:pt x="2937" y="20618"/>
                  <a:pt x="2400" y="20179"/>
                  <a:pt x="2400" y="19636"/>
                </a:cubicBezTo>
                <a:lnTo>
                  <a:pt x="2400" y="18655"/>
                </a:lnTo>
                <a:lnTo>
                  <a:pt x="3000" y="18655"/>
                </a:lnTo>
                <a:cubicBezTo>
                  <a:pt x="3332" y="18655"/>
                  <a:pt x="3600" y="18435"/>
                  <a:pt x="3600" y="18164"/>
                </a:cubicBezTo>
                <a:cubicBezTo>
                  <a:pt x="3600" y="17893"/>
                  <a:pt x="3332" y="17673"/>
                  <a:pt x="3000" y="17673"/>
                </a:cubicBezTo>
                <a:lnTo>
                  <a:pt x="2400" y="17673"/>
                </a:lnTo>
                <a:lnTo>
                  <a:pt x="2400" y="15709"/>
                </a:lnTo>
                <a:lnTo>
                  <a:pt x="3000" y="15709"/>
                </a:lnTo>
                <a:cubicBezTo>
                  <a:pt x="3332" y="15709"/>
                  <a:pt x="3600" y="15490"/>
                  <a:pt x="3600" y="15218"/>
                </a:cubicBezTo>
                <a:cubicBezTo>
                  <a:pt x="3600" y="14947"/>
                  <a:pt x="3332" y="14727"/>
                  <a:pt x="3000" y="14727"/>
                </a:cubicBezTo>
                <a:lnTo>
                  <a:pt x="2400" y="14727"/>
                </a:lnTo>
                <a:lnTo>
                  <a:pt x="2400" y="12764"/>
                </a:lnTo>
                <a:lnTo>
                  <a:pt x="3000" y="12764"/>
                </a:lnTo>
                <a:cubicBezTo>
                  <a:pt x="3332" y="12764"/>
                  <a:pt x="3600" y="12544"/>
                  <a:pt x="3600" y="12273"/>
                </a:cubicBezTo>
                <a:cubicBezTo>
                  <a:pt x="3600" y="12002"/>
                  <a:pt x="3332" y="11782"/>
                  <a:pt x="3000" y="11782"/>
                </a:cubicBezTo>
                <a:lnTo>
                  <a:pt x="2400" y="11782"/>
                </a:lnTo>
                <a:lnTo>
                  <a:pt x="2400" y="9818"/>
                </a:lnTo>
                <a:lnTo>
                  <a:pt x="3000" y="9818"/>
                </a:lnTo>
                <a:cubicBezTo>
                  <a:pt x="3332" y="9818"/>
                  <a:pt x="3600" y="9599"/>
                  <a:pt x="3600" y="9327"/>
                </a:cubicBezTo>
                <a:cubicBezTo>
                  <a:pt x="3600" y="9056"/>
                  <a:pt x="3332" y="8836"/>
                  <a:pt x="3000" y="8836"/>
                </a:cubicBezTo>
                <a:lnTo>
                  <a:pt x="2400" y="8836"/>
                </a:lnTo>
                <a:lnTo>
                  <a:pt x="2400" y="6873"/>
                </a:lnTo>
                <a:lnTo>
                  <a:pt x="3000" y="6873"/>
                </a:lnTo>
                <a:cubicBezTo>
                  <a:pt x="3332" y="6873"/>
                  <a:pt x="3600" y="6653"/>
                  <a:pt x="3600" y="6382"/>
                </a:cubicBezTo>
                <a:cubicBezTo>
                  <a:pt x="3600" y="6111"/>
                  <a:pt x="3332" y="5891"/>
                  <a:pt x="3000" y="5891"/>
                </a:cubicBezTo>
                <a:lnTo>
                  <a:pt x="2400" y="5891"/>
                </a:lnTo>
                <a:lnTo>
                  <a:pt x="2400" y="3927"/>
                </a:lnTo>
                <a:lnTo>
                  <a:pt x="3000" y="3927"/>
                </a:lnTo>
                <a:cubicBezTo>
                  <a:pt x="3332" y="3927"/>
                  <a:pt x="3600" y="3708"/>
                  <a:pt x="3600" y="3436"/>
                </a:cubicBezTo>
                <a:cubicBezTo>
                  <a:pt x="3600" y="3166"/>
                  <a:pt x="3332" y="2945"/>
                  <a:pt x="3000" y="2945"/>
                </a:cubicBezTo>
                <a:lnTo>
                  <a:pt x="2400" y="2945"/>
                </a:lnTo>
                <a:lnTo>
                  <a:pt x="2400" y="1964"/>
                </a:lnTo>
                <a:cubicBezTo>
                  <a:pt x="2400" y="1422"/>
                  <a:pt x="2937" y="982"/>
                  <a:pt x="3600" y="982"/>
                </a:cubicBezTo>
                <a:lnTo>
                  <a:pt x="6000" y="982"/>
                </a:lnTo>
                <a:cubicBezTo>
                  <a:pt x="6000" y="982"/>
                  <a:pt x="6000" y="20618"/>
                  <a:pt x="6000" y="20618"/>
                </a:cubicBezTo>
                <a:close/>
                <a:moveTo>
                  <a:pt x="19200" y="0"/>
                </a:moveTo>
                <a:lnTo>
                  <a:pt x="3600" y="0"/>
                </a:lnTo>
                <a:cubicBezTo>
                  <a:pt x="2275" y="0"/>
                  <a:pt x="1200" y="879"/>
                  <a:pt x="1200" y="1964"/>
                </a:cubicBezTo>
                <a:lnTo>
                  <a:pt x="1200" y="2945"/>
                </a:lnTo>
                <a:lnTo>
                  <a:pt x="600" y="2945"/>
                </a:lnTo>
                <a:cubicBezTo>
                  <a:pt x="268" y="2945"/>
                  <a:pt x="0" y="3166"/>
                  <a:pt x="0" y="3436"/>
                </a:cubicBezTo>
                <a:cubicBezTo>
                  <a:pt x="0" y="3708"/>
                  <a:pt x="268" y="3927"/>
                  <a:pt x="600" y="3927"/>
                </a:cubicBezTo>
                <a:lnTo>
                  <a:pt x="1200" y="3927"/>
                </a:lnTo>
                <a:lnTo>
                  <a:pt x="1200" y="5891"/>
                </a:lnTo>
                <a:lnTo>
                  <a:pt x="600" y="5891"/>
                </a:lnTo>
                <a:cubicBezTo>
                  <a:pt x="268" y="5891"/>
                  <a:pt x="0" y="6111"/>
                  <a:pt x="0" y="6382"/>
                </a:cubicBezTo>
                <a:cubicBezTo>
                  <a:pt x="0" y="6653"/>
                  <a:pt x="268" y="6873"/>
                  <a:pt x="600" y="6873"/>
                </a:cubicBezTo>
                <a:lnTo>
                  <a:pt x="1200" y="6873"/>
                </a:lnTo>
                <a:lnTo>
                  <a:pt x="1200" y="8836"/>
                </a:lnTo>
                <a:lnTo>
                  <a:pt x="600" y="8836"/>
                </a:lnTo>
                <a:cubicBezTo>
                  <a:pt x="268" y="8836"/>
                  <a:pt x="0" y="9056"/>
                  <a:pt x="0" y="9327"/>
                </a:cubicBezTo>
                <a:cubicBezTo>
                  <a:pt x="0" y="9599"/>
                  <a:pt x="268" y="9818"/>
                  <a:pt x="600" y="9818"/>
                </a:cubicBezTo>
                <a:lnTo>
                  <a:pt x="1200" y="9818"/>
                </a:lnTo>
                <a:lnTo>
                  <a:pt x="1200" y="11782"/>
                </a:lnTo>
                <a:lnTo>
                  <a:pt x="600" y="11782"/>
                </a:lnTo>
                <a:cubicBezTo>
                  <a:pt x="268" y="11782"/>
                  <a:pt x="0" y="12002"/>
                  <a:pt x="0" y="12273"/>
                </a:cubicBezTo>
                <a:cubicBezTo>
                  <a:pt x="0" y="12544"/>
                  <a:pt x="268" y="12764"/>
                  <a:pt x="600" y="12764"/>
                </a:cubicBezTo>
                <a:lnTo>
                  <a:pt x="1200" y="12764"/>
                </a:lnTo>
                <a:lnTo>
                  <a:pt x="1200" y="14727"/>
                </a:lnTo>
                <a:lnTo>
                  <a:pt x="600" y="14727"/>
                </a:lnTo>
                <a:cubicBezTo>
                  <a:pt x="268" y="14727"/>
                  <a:pt x="0" y="14947"/>
                  <a:pt x="0" y="15218"/>
                </a:cubicBezTo>
                <a:cubicBezTo>
                  <a:pt x="0" y="15490"/>
                  <a:pt x="268" y="15709"/>
                  <a:pt x="600" y="15709"/>
                </a:cubicBezTo>
                <a:lnTo>
                  <a:pt x="1200" y="15709"/>
                </a:lnTo>
                <a:lnTo>
                  <a:pt x="1200" y="17673"/>
                </a:lnTo>
                <a:lnTo>
                  <a:pt x="600" y="17673"/>
                </a:lnTo>
                <a:cubicBezTo>
                  <a:pt x="268" y="17673"/>
                  <a:pt x="0" y="17893"/>
                  <a:pt x="0" y="18164"/>
                </a:cubicBezTo>
                <a:cubicBezTo>
                  <a:pt x="0" y="18435"/>
                  <a:pt x="268" y="18655"/>
                  <a:pt x="600" y="18655"/>
                </a:cubicBezTo>
                <a:lnTo>
                  <a:pt x="1200" y="18655"/>
                </a:lnTo>
                <a:lnTo>
                  <a:pt x="1200" y="19636"/>
                </a:lnTo>
                <a:cubicBezTo>
                  <a:pt x="1200" y="20721"/>
                  <a:pt x="2275" y="21600"/>
                  <a:pt x="3600" y="21600"/>
                </a:cubicBezTo>
                <a:lnTo>
                  <a:pt x="19200" y="21600"/>
                </a:lnTo>
                <a:cubicBezTo>
                  <a:pt x="20525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525" y="0"/>
                  <a:pt x="1920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" name="Shape 2532"/>
          <p:cNvSpPr/>
          <p:nvPr/>
        </p:nvSpPr>
        <p:spPr>
          <a:xfrm>
            <a:off x="4629531" y="1956184"/>
            <a:ext cx="228541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400" y="5891"/>
                </a:moveTo>
                <a:lnTo>
                  <a:pt x="14400" y="982"/>
                </a:lnTo>
                <a:lnTo>
                  <a:pt x="15000" y="982"/>
                </a:lnTo>
                <a:lnTo>
                  <a:pt x="20400" y="5891"/>
                </a:lnTo>
                <a:cubicBezTo>
                  <a:pt x="20400" y="5891"/>
                  <a:pt x="14400" y="5891"/>
                  <a:pt x="14400" y="5891"/>
                </a:cubicBezTo>
                <a:close/>
                <a:moveTo>
                  <a:pt x="20400" y="19636"/>
                </a:moveTo>
                <a:cubicBezTo>
                  <a:pt x="20400" y="20179"/>
                  <a:pt x="19862" y="20618"/>
                  <a:pt x="19200" y="20618"/>
                </a:cubicBezTo>
                <a:lnTo>
                  <a:pt x="2400" y="20618"/>
                </a:lnTo>
                <a:cubicBezTo>
                  <a:pt x="1737" y="20618"/>
                  <a:pt x="1200" y="20179"/>
                  <a:pt x="1200" y="19636"/>
                </a:cubicBezTo>
                <a:lnTo>
                  <a:pt x="1200" y="1964"/>
                </a:lnTo>
                <a:cubicBezTo>
                  <a:pt x="1200" y="1422"/>
                  <a:pt x="1737" y="982"/>
                  <a:pt x="2400" y="982"/>
                </a:cubicBezTo>
                <a:lnTo>
                  <a:pt x="13200" y="982"/>
                </a:lnTo>
                <a:lnTo>
                  <a:pt x="13200" y="5891"/>
                </a:lnTo>
                <a:cubicBezTo>
                  <a:pt x="13200" y="6433"/>
                  <a:pt x="13738" y="6873"/>
                  <a:pt x="14400" y="6873"/>
                </a:cubicBezTo>
                <a:lnTo>
                  <a:pt x="20400" y="6873"/>
                </a:lnTo>
                <a:cubicBezTo>
                  <a:pt x="20400" y="6873"/>
                  <a:pt x="20400" y="19636"/>
                  <a:pt x="20400" y="19636"/>
                </a:cubicBezTo>
                <a:close/>
                <a:moveTo>
                  <a:pt x="15600" y="0"/>
                </a:moveTo>
                <a:lnTo>
                  <a:pt x="2400" y="0"/>
                </a:lnTo>
                <a:cubicBezTo>
                  <a:pt x="1075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1075" y="21600"/>
                  <a:pt x="2400" y="21600"/>
                </a:cubicBezTo>
                <a:lnTo>
                  <a:pt x="19200" y="21600"/>
                </a:lnTo>
                <a:cubicBezTo>
                  <a:pt x="20525" y="21600"/>
                  <a:pt x="21600" y="20721"/>
                  <a:pt x="21600" y="19636"/>
                </a:cubicBezTo>
                <a:lnTo>
                  <a:pt x="21600" y="5400"/>
                </a:lnTo>
                <a:cubicBezTo>
                  <a:pt x="21600" y="5400"/>
                  <a:pt x="15600" y="0"/>
                  <a:pt x="15600" y="0"/>
                </a:cubicBezTo>
                <a:close/>
                <a:moveTo>
                  <a:pt x="4800" y="8836"/>
                </a:moveTo>
                <a:cubicBezTo>
                  <a:pt x="4800" y="9108"/>
                  <a:pt x="5068" y="9327"/>
                  <a:pt x="5400" y="9327"/>
                </a:cubicBezTo>
                <a:lnTo>
                  <a:pt x="16200" y="9327"/>
                </a:lnTo>
                <a:cubicBezTo>
                  <a:pt x="16532" y="9327"/>
                  <a:pt x="16800" y="9108"/>
                  <a:pt x="16800" y="8836"/>
                </a:cubicBezTo>
                <a:cubicBezTo>
                  <a:pt x="16800" y="8566"/>
                  <a:pt x="16532" y="8345"/>
                  <a:pt x="16200" y="8345"/>
                </a:cubicBezTo>
                <a:lnTo>
                  <a:pt x="5400" y="8345"/>
                </a:lnTo>
                <a:cubicBezTo>
                  <a:pt x="5068" y="8345"/>
                  <a:pt x="4800" y="8566"/>
                  <a:pt x="4800" y="8836"/>
                </a:cubicBezTo>
                <a:moveTo>
                  <a:pt x="16200" y="12273"/>
                </a:moveTo>
                <a:lnTo>
                  <a:pt x="5400" y="12273"/>
                </a:lnTo>
                <a:cubicBezTo>
                  <a:pt x="5068" y="12273"/>
                  <a:pt x="4800" y="12493"/>
                  <a:pt x="4800" y="12764"/>
                </a:cubicBezTo>
                <a:cubicBezTo>
                  <a:pt x="4800" y="13035"/>
                  <a:pt x="5068" y="13255"/>
                  <a:pt x="5400" y="13255"/>
                </a:cubicBezTo>
                <a:lnTo>
                  <a:pt x="16200" y="13255"/>
                </a:lnTo>
                <a:cubicBezTo>
                  <a:pt x="16532" y="13255"/>
                  <a:pt x="16800" y="13035"/>
                  <a:pt x="16800" y="12764"/>
                </a:cubicBezTo>
                <a:cubicBezTo>
                  <a:pt x="16800" y="12493"/>
                  <a:pt x="16532" y="12273"/>
                  <a:pt x="16200" y="12273"/>
                </a:cubicBezTo>
                <a:moveTo>
                  <a:pt x="5400" y="5400"/>
                </a:moveTo>
                <a:lnTo>
                  <a:pt x="8400" y="5400"/>
                </a:lnTo>
                <a:cubicBezTo>
                  <a:pt x="8732" y="5400"/>
                  <a:pt x="9000" y="5181"/>
                  <a:pt x="9000" y="4909"/>
                </a:cubicBezTo>
                <a:cubicBezTo>
                  <a:pt x="9000" y="4638"/>
                  <a:pt x="8732" y="4418"/>
                  <a:pt x="8400" y="4418"/>
                </a:cubicBezTo>
                <a:lnTo>
                  <a:pt x="5400" y="4418"/>
                </a:lnTo>
                <a:cubicBezTo>
                  <a:pt x="5068" y="4418"/>
                  <a:pt x="4800" y="4638"/>
                  <a:pt x="4800" y="4909"/>
                </a:cubicBezTo>
                <a:cubicBezTo>
                  <a:pt x="4800" y="5181"/>
                  <a:pt x="5068" y="5400"/>
                  <a:pt x="5400" y="5400"/>
                </a:cubicBezTo>
                <a:moveTo>
                  <a:pt x="12600" y="16200"/>
                </a:moveTo>
                <a:lnTo>
                  <a:pt x="5400" y="16200"/>
                </a:lnTo>
                <a:cubicBezTo>
                  <a:pt x="5068" y="16200"/>
                  <a:pt x="4800" y="16420"/>
                  <a:pt x="4800" y="16691"/>
                </a:cubicBezTo>
                <a:cubicBezTo>
                  <a:pt x="4800" y="16962"/>
                  <a:pt x="5068" y="17182"/>
                  <a:pt x="5400" y="17182"/>
                </a:cubicBezTo>
                <a:lnTo>
                  <a:pt x="12600" y="17182"/>
                </a:lnTo>
                <a:cubicBezTo>
                  <a:pt x="12932" y="17182"/>
                  <a:pt x="13200" y="16962"/>
                  <a:pt x="13200" y="16691"/>
                </a:cubicBezTo>
                <a:cubicBezTo>
                  <a:pt x="13200" y="16420"/>
                  <a:pt x="12932" y="16200"/>
                  <a:pt x="12600" y="162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1" name="Shape 2533"/>
          <p:cNvSpPr/>
          <p:nvPr/>
        </p:nvSpPr>
        <p:spPr>
          <a:xfrm>
            <a:off x="5162793" y="1956184"/>
            <a:ext cx="228541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8836"/>
                </a:moveTo>
                <a:lnTo>
                  <a:pt x="10800" y="5967"/>
                </a:lnTo>
                <a:lnTo>
                  <a:pt x="13929" y="8836"/>
                </a:lnTo>
                <a:cubicBezTo>
                  <a:pt x="13929" y="8836"/>
                  <a:pt x="10800" y="8836"/>
                  <a:pt x="10800" y="8836"/>
                </a:cubicBezTo>
                <a:close/>
                <a:moveTo>
                  <a:pt x="14400" y="19636"/>
                </a:moveTo>
                <a:cubicBezTo>
                  <a:pt x="14400" y="20179"/>
                  <a:pt x="13862" y="20618"/>
                  <a:pt x="13200" y="20618"/>
                </a:cubicBezTo>
                <a:lnTo>
                  <a:pt x="2400" y="20618"/>
                </a:lnTo>
                <a:cubicBezTo>
                  <a:pt x="1738" y="20618"/>
                  <a:pt x="1200" y="20179"/>
                  <a:pt x="1200" y="19636"/>
                </a:cubicBezTo>
                <a:lnTo>
                  <a:pt x="1200" y="6873"/>
                </a:lnTo>
                <a:cubicBezTo>
                  <a:pt x="1200" y="6331"/>
                  <a:pt x="1738" y="5891"/>
                  <a:pt x="2400" y="5891"/>
                </a:cubicBezTo>
                <a:lnTo>
                  <a:pt x="9600" y="5891"/>
                </a:lnTo>
                <a:lnTo>
                  <a:pt x="9600" y="8836"/>
                </a:lnTo>
                <a:cubicBezTo>
                  <a:pt x="9600" y="9378"/>
                  <a:pt x="10138" y="9818"/>
                  <a:pt x="10800" y="9818"/>
                </a:cubicBezTo>
                <a:lnTo>
                  <a:pt x="14400" y="9818"/>
                </a:lnTo>
                <a:cubicBezTo>
                  <a:pt x="14400" y="9818"/>
                  <a:pt x="14400" y="19636"/>
                  <a:pt x="14400" y="19636"/>
                </a:cubicBezTo>
                <a:close/>
                <a:moveTo>
                  <a:pt x="2400" y="4909"/>
                </a:moveTo>
                <a:cubicBezTo>
                  <a:pt x="1075" y="4909"/>
                  <a:pt x="0" y="5788"/>
                  <a:pt x="0" y="6873"/>
                </a:cubicBezTo>
                <a:lnTo>
                  <a:pt x="0" y="19636"/>
                </a:lnTo>
                <a:cubicBezTo>
                  <a:pt x="0" y="20721"/>
                  <a:pt x="1075" y="21600"/>
                  <a:pt x="2400" y="21600"/>
                </a:cubicBezTo>
                <a:lnTo>
                  <a:pt x="13200" y="21600"/>
                </a:lnTo>
                <a:cubicBezTo>
                  <a:pt x="14525" y="21600"/>
                  <a:pt x="15600" y="20721"/>
                  <a:pt x="15600" y="19636"/>
                </a:cubicBezTo>
                <a:lnTo>
                  <a:pt x="15600" y="8836"/>
                </a:lnTo>
                <a:lnTo>
                  <a:pt x="11400" y="4909"/>
                </a:lnTo>
                <a:cubicBezTo>
                  <a:pt x="11400" y="4909"/>
                  <a:pt x="2400" y="4909"/>
                  <a:pt x="2400" y="4909"/>
                </a:cubicBezTo>
                <a:close/>
                <a:moveTo>
                  <a:pt x="16800" y="3927"/>
                </a:moveTo>
                <a:lnTo>
                  <a:pt x="16800" y="1058"/>
                </a:lnTo>
                <a:lnTo>
                  <a:pt x="19929" y="3927"/>
                </a:lnTo>
                <a:cubicBezTo>
                  <a:pt x="19929" y="3927"/>
                  <a:pt x="16800" y="3927"/>
                  <a:pt x="16800" y="3927"/>
                </a:cubicBezTo>
                <a:close/>
                <a:moveTo>
                  <a:pt x="17400" y="0"/>
                </a:moveTo>
                <a:lnTo>
                  <a:pt x="8400" y="0"/>
                </a:lnTo>
                <a:cubicBezTo>
                  <a:pt x="7075" y="0"/>
                  <a:pt x="6000" y="879"/>
                  <a:pt x="6000" y="1964"/>
                </a:cubicBezTo>
                <a:lnTo>
                  <a:pt x="6000" y="3436"/>
                </a:lnTo>
                <a:cubicBezTo>
                  <a:pt x="6000" y="3708"/>
                  <a:pt x="6268" y="3927"/>
                  <a:pt x="6600" y="3927"/>
                </a:cubicBezTo>
                <a:cubicBezTo>
                  <a:pt x="6932" y="3927"/>
                  <a:pt x="7200" y="3708"/>
                  <a:pt x="7200" y="3436"/>
                </a:cubicBezTo>
                <a:lnTo>
                  <a:pt x="7200" y="1964"/>
                </a:lnTo>
                <a:cubicBezTo>
                  <a:pt x="7200" y="1422"/>
                  <a:pt x="7738" y="982"/>
                  <a:pt x="8400" y="982"/>
                </a:cubicBezTo>
                <a:lnTo>
                  <a:pt x="15600" y="982"/>
                </a:lnTo>
                <a:lnTo>
                  <a:pt x="15600" y="3927"/>
                </a:lnTo>
                <a:cubicBezTo>
                  <a:pt x="15600" y="4469"/>
                  <a:pt x="16138" y="4909"/>
                  <a:pt x="16800" y="4909"/>
                </a:cubicBezTo>
                <a:lnTo>
                  <a:pt x="20400" y="4909"/>
                </a:lnTo>
                <a:lnTo>
                  <a:pt x="20400" y="14727"/>
                </a:lnTo>
                <a:cubicBezTo>
                  <a:pt x="20400" y="15269"/>
                  <a:pt x="19862" y="15709"/>
                  <a:pt x="19200" y="15709"/>
                </a:cubicBezTo>
                <a:lnTo>
                  <a:pt x="17400" y="15709"/>
                </a:lnTo>
                <a:cubicBezTo>
                  <a:pt x="17068" y="15709"/>
                  <a:pt x="16800" y="15929"/>
                  <a:pt x="16800" y="16200"/>
                </a:cubicBezTo>
                <a:cubicBezTo>
                  <a:pt x="16800" y="16472"/>
                  <a:pt x="17068" y="16691"/>
                  <a:pt x="17400" y="16691"/>
                </a:cubicBezTo>
                <a:lnTo>
                  <a:pt x="19200" y="16691"/>
                </a:lnTo>
                <a:cubicBezTo>
                  <a:pt x="20525" y="16691"/>
                  <a:pt x="21600" y="15812"/>
                  <a:pt x="21600" y="14727"/>
                </a:cubicBezTo>
                <a:lnTo>
                  <a:pt x="21600" y="3927"/>
                </a:lnTo>
                <a:cubicBezTo>
                  <a:pt x="21600" y="3927"/>
                  <a:pt x="17400" y="0"/>
                  <a:pt x="17400" y="0"/>
                </a:cubicBezTo>
                <a:close/>
                <a:moveTo>
                  <a:pt x="3600" y="12273"/>
                </a:moveTo>
                <a:cubicBezTo>
                  <a:pt x="3600" y="12544"/>
                  <a:pt x="3868" y="12764"/>
                  <a:pt x="4200" y="12764"/>
                </a:cubicBezTo>
                <a:lnTo>
                  <a:pt x="11400" y="12764"/>
                </a:lnTo>
                <a:cubicBezTo>
                  <a:pt x="11732" y="12764"/>
                  <a:pt x="12000" y="12544"/>
                  <a:pt x="12000" y="12273"/>
                </a:cubicBezTo>
                <a:cubicBezTo>
                  <a:pt x="12000" y="12002"/>
                  <a:pt x="11732" y="11782"/>
                  <a:pt x="11400" y="11782"/>
                </a:cubicBezTo>
                <a:lnTo>
                  <a:pt x="4200" y="11782"/>
                </a:lnTo>
                <a:cubicBezTo>
                  <a:pt x="3868" y="11782"/>
                  <a:pt x="3600" y="12002"/>
                  <a:pt x="3600" y="12273"/>
                </a:cubicBezTo>
                <a:moveTo>
                  <a:pt x="4200" y="9818"/>
                </a:moveTo>
                <a:lnTo>
                  <a:pt x="6600" y="9818"/>
                </a:lnTo>
                <a:cubicBezTo>
                  <a:pt x="6932" y="9818"/>
                  <a:pt x="7200" y="9599"/>
                  <a:pt x="7200" y="9327"/>
                </a:cubicBezTo>
                <a:cubicBezTo>
                  <a:pt x="7200" y="9056"/>
                  <a:pt x="6932" y="8836"/>
                  <a:pt x="6600" y="8836"/>
                </a:cubicBezTo>
                <a:lnTo>
                  <a:pt x="4200" y="8836"/>
                </a:lnTo>
                <a:cubicBezTo>
                  <a:pt x="3868" y="8836"/>
                  <a:pt x="3600" y="9056"/>
                  <a:pt x="3600" y="9327"/>
                </a:cubicBezTo>
                <a:cubicBezTo>
                  <a:pt x="3600" y="9599"/>
                  <a:pt x="3868" y="9818"/>
                  <a:pt x="4200" y="9818"/>
                </a:cubicBezTo>
                <a:moveTo>
                  <a:pt x="9000" y="17673"/>
                </a:moveTo>
                <a:lnTo>
                  <a:pt x="4200" y="17673"/>
                </a:lnTo>
                <a:cubicBezTo>
                  <a:pt x="3868" y="17673"/>
                  <a:pt x="3600" y="17893"/>
                  <a:pt x="3600" y="18164"/>
                </a:cubicBezTo>
                <a:cubicBezTo>
                  <a:pt x="3600" y="18435"/>
                  <a:pt x="3868" y="18655"/>
                  <a:pt x="4200" y="18655"/>
                </a:cubicBezTo>
                <a:lnTo>
                  <a:pt x="9000" y="18655"/>
                </a:lnTo>
                <a:cubicBezTo>
                  <a:pt x="9332" y="18655"/>
                  <a:pt x="9600" y="18435"/>
                  <a:pt x="9600" y="18164"/>
                </a:cubicBezTo>
                <a:cubicBezTo>
                  <a:pt x="9600" y="17893"/>
                  <a:pt x="9332" y="17673"/>
                  <a:pt x="9000" y="17673"/>
                </a:cubicBezTo>
                <a:moveTo>
                  <a:pt x="11400" y="14727"/>
                </a:moveTo>
                <a:lnTo>
                  <a:pt x="4200" y="14727"/>
                </a:lnTo>
                <a:cubicBezTo>
                  <a:pt x="3868" y="14727"/>
                  <a:pt x="3600" y="14947"/>
                  <a:pt x="3600" y="15218"/>
                </a:cubicBezTo>
                <a:cubicBezTo>
                  <a:pt x="3600" y="15490"/>
                  <a:pt x="3868" y="15709"/>
                  <a:pt x="4200" y="15709"/>
                </a:cubicBezTo>
                <a:lnTo>
                  <a:pt x="11400" y="15709"/>
                </a:lnTo>
                <a:cubicBezTo>
                  <a:pt x="11732" y="15709"/>
                  <a:pt x="12000" y="15490"/>
                  <a:pt x="12000" y="15218"/>
                </a:cubicBezTo>
                <a:cubicBezTo>
                  <a:pt x="12000" y="14947"/>
                  <a:pt x="11732" y="14727"/>
                  <a:pt x="11400" y="14727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2" name="Shape 2534"/>
          <p:cNvSpPr/>
          <p:nvPr/>
        </p:nvSpPr>
        <p:spPr>
          <a:xfrm>
            <a:off x="5696054" y="1956183"/>
            <a:ext cx="228541" cy="2793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400" y="5891"/>
                </a:moveTo>
                <a:lnTo>
                  <a:pt x="14400" y="982"/>
                </a:lnTo>
                <a:lnTo>
                  <a:pt x="15000" y="982"/>
                </a:lnTo>
                <a:lnTo>
                  <a:pt x="20400" y="5891"/>
                </a:lnTo>
                <a:cubicBezTo>
                  <a:pt x="20400" y="5891"/>
                  <a:pt x="14400" y="5891"/>
                  <a:pt x="14400" y="5891"/>
                </a:cubicBezTo>
                <a:close/>
                <a:moveTo>
                  <a:pt x="20400" y="19636"/>
                </a:moveTo>
                <a:cubicBezTo>
                  <a:pt x="20400" y="20178"/>
                  <a:pt x="19862" y="20617"/>
                  <a:pt x="19200" y="20617"/>
                </a:cubicBezTo>
                <a:lnTo>
                  <a:pt x="2400" y="20617"/>
                </a:lnTo>
                <a:cubicBezTo>
                  <a:pt x="1738" y="20617"/>
                  <a:pt x="1200" y="20178"/>
                  <a:pt x="1200" y="19636"/>
                </a:cubicBezTo>
                <a:lnTo>
                  <a:pt x="1200" y="1964"/>
                </a:lnTo>
                <a:cubicBezTo>
                  <a:pt x="1200" y="1422"/>
                  <a:pt x="1738" y="982"/>
                  <a:pt x="2400" y="982"/>
                </a:cubicBezTo>
                <a:lnTo>
                  <a:pt x="13200" y="982"/>
                </a:lnTo>
                <a:lnTo>
                  <a:pt x="13200" y="5891"/>
                </a:lnTo>
                <a:cubicBezTo>
                  <a:pt x="13200" y="6433"/>
                  <a:pt x="13738" y="6872"/>
                  <a:pt x="14400" y="6872"/>
                </a:cubicBezTo>
                <a:lnTo>
                  <a:pt x="20400" y="6872"/>
                </a:lnTo>
                <a:cubicBezTo>
                  <a:pt x="20400" y="6872"/>
                  <a:pt x="20400" y="19636"/>
                  <a:pt x="20400" y="19636"/>
                </a:cubicBezTo>
                <a:close/>
                <a:moveTo>
                  <a:pt x="15600" y="0"/>
                </a:moveTo>
                <a:lnTo>
                  <a:pt x="2400" y="0"/>
                </a:lnTo>
                <a:cubicBezTo>
                  <a:pt x="1075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0"/>
                  <a:pt x="1075" y="21600"/>
                  <a:pt x="2400" y="21600"/>
                </a:cubicBezTo>
                <a:lnTo>
                  <a:pt x="19200" y="21600"/>
                </a:lnTo>
                <a:cubicBezTo>
                  <a:pt x="20525" y="21600"/>
                  <a:pt x="21600" y="20720"/>
                  <a:pt x="21600" y="19636"/>
                </a:cubicBezTo>
                <a:lnTo>
                  <a:pt x="21600" y="5400"/>
                </a:lnTo>
                <a:cubicBezTo>
                  <a:pt x="21600" y="5400"/>
                  <a:pt x="15600" y="0"/>
                  <a:pt x="15600" y="0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3" name="Shape 2535"/>
          <p:cNvSpPr/>
          <p:nvPr/>
        </p:nvSpPr>
        <p:spPr>
          <a:xfrm>
            <a:off x="896704" y="2489445"/>
            <a:ext cx="228541" cy="2793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8836"/>
                </a:moveTo>
                <a:lnTo>
                  <a:pt x="10800" y="5966"/>
                </a:lnTo>
                <a:lnTo>
                  <a:pt x="13928" y="8836"/>
                </a:lnTo>
                <a:cubicBezTo>
                  <a:pt x="13928" y="8836"/>
                  <a:pt x="10800" y="8836"/>
                  <a:pt x="10800" y="8836"/>
                </a:cubicBezTo>
                <a:close/>
                <a:moveTo>
                  <a:pt x="14400" y="19636"/>
                </a:moveTo>
                <a:cubicBezTo>
                  <a:pt x="14400" y="20178"/>
                  <a:pt x="13862" y="20617"/>
                  <a:pt x="13200" y="20617"/>
                </a:cubicBezTo>
                <a:lnTo>
                  <a:pt x="2400" y="20617"/>
                </a:lnTo>
                <a:cubicBezTo>
                  <a:pt x="1738" y="20617"/>
                  <a:pt x="1200" y="20178"/>
                  <a:pt x="1200" y="19636"/>
                </a:cubicBezTo>
                <a:lnTo>
                  <a:pt x="1200" y="6872"/>
                </a:lnTo>
                <a:cubicBezTo>
                  <a:pt x="1200" y="6331"/>
                  <a:pt x="1738" y="5891"/>
                  <a:pt x="2400" y="5891"/>
                </a:cubicBezTo>
                <a:lnTo>
                  <a:pt x="9600" y="5891"/>
                </a:lnTo>
                <a:lnTo>
                  <a:pt x="9600" y="8836"/>
                </a:lnTo>
                <a:cubicBezTo>
                  <a:pt x="9600" y="9378"/>
                  <a:pt x="10138" y="9818"/>
                  <a:pt x="10800" y="9818"/>
                </a:cubicBezTo>
                <a:lnTo>
                  <a:pt x="14400" y="9818"/>
                </a:lnTo>
                <a:cubicBezTo>
                  <a:pt x="14400" y="9818"/>
                  <a:pt x="14400" y="19636"/>
                  <a:pt x="14400" y="19636"/>
                </a:cubicBezTo>
                <a:close/>
                <a:moveTo>
                  <a:pt x="2400" y="4909"/>
                </a:moveTo>
                <a:cubicBezTo>
                  <a:pt x="1075" y="4909"/>
                  <a:pt x="0" y="5788"/>
                  <a:pt x="0" y="6872"/>
                </a:cubicBezTo>
                <a:lnTo>
                  <a:pt x="0" y="19636"/>
                </a:lnTo>
                <a:cubicBezTo>
                  <a:pt x="0" y="20720"/>
                  <a:pt x="1075" y="21600"/>
                  <a:pt x="2400" y="21600"/>
                </a:cubicBezTo>
                <a:lnTo>
                  <a:pt x="13200" y="21600"/>
                </a:lnTo>
                <a:cubicBezTo>
                  <a:pt x="14525" y="21600"/>
                  <a:pt x="15600" y="20720"/>
                  <a:pt x="15600" y="19636"/>
                </a:cubicBezTo>
                <a:lnTo>
                  <a:pt x="15600" y="8836"/>
                </a:lnTo>
                <a:lnTo>
                  <a:pt x="11400" y="4909"/>
                </a:lnTo>
                <a:cubicBezTo>
                  <a:pt x="11400" y="4909"/>
                  <a:pt x="2400" y="4909"/>
                  <a:pt x="2400" y="4909"/>
                </a:cubicBezTo>
                <a:close/>
                <a:moveTo>
                  <a:pt x="16800" y="3927"/>
                </a:moveTo>
                <a:lnTo>
                  <a:pt x="16800" y="1058"/>
                </a:lnTo>
                <a:lnTo>
                  <a:pt x="19928" y="3927"/>
                </a:lnTo>
                <a:cubicBezTo>
                  <a:pt x="19928" y="3927"/>
                  <a:pt x="16800" y="3927"/>
                  <a:pt x="16800" y="3927"/>
                </a:cubicBezTo>
                <a:close/>
                <a:moveTo>
                  <a:pt x="17400" y="0"/>
                </a:moveTo>
                <a:lnTo>
                  <a:pt x="8400" y="0"/>
                </a:lnTo>
                <a:cubicBezTo>
                  <a:pt x="7075" y="0"/>
                  <a:pt x="6000" y="879"/>
                  <a:pt x="6000" y="1964"/>
                </a:cubicBezTo>
                <a:lnTo>
                  <a:pt x="6000" y="3436"/>
                </a:lnTo>
                <a:cubicBezTo>
                  <a:pt x="6000" y="3708"/>
                  <a:pt x="6269" y="3927"/>
                  <a:pt x="6600" y="3927"/>
                </a:cubicBezTo>
                <a:cubicBezTo>
                  <a:pt x="6931" y="3927"/>
                  <a:pt x="7200" y="3708"/>
                  <a:pt x="7200" y="3436"/>
                </a:cubicBezTo>
                <a:lnTo>
                  <a:pt x="7200" y="1964"/>
                </a:lnTo>
                <a:cubicBezTo>
                  <a:pt x="7200" y="1422"/>
                  <a:pt x="7738" y="982"/>
                  <a:pt x="8400" y="982"/>
                </a:cubicBezTo>
                <a:lnTo>
                  <a:pt x="15600" y="982"/>
                </a:lnTo>
                <a:lnTo>
                  <a:pt x="15600" y="3927"/>
                </a:lnTo>
                <a:cubicBezTo>
                  <a:pt x="15600" y="4469"/>
                  <a:pt x="16138" y="4909"/>
                  <a:pt x="16800" y="4909"/>
                </a:cubicBezTo>
                <a:lnTo>
                  <a:pt x="20400" y="4909"/>
                </a:lnTo>
                <a:lnTo>
                  <a:pt x="20400" y="14727"/>
                </a:lnTo>
                <a:cubicBezTo>
                  <a:pt x="20400" y="15269"/>
                  <a:pt x="19862" y="15709"/>
                  <a:pt x="19200" y="15709"/>
                </a:cubicBezTo>
                <a:lnTo>
                  <a:pt x="17400" y="15709"/>
                </a:lnTo>
                <a:cubicBezTo>
                  <a:pt x="17069" y="15709"/>
                  <a:pt x="16800" y="15929"/>
                  <a:pt x="16800" y="16199"/>
                </a:cubicBezTo>
                <a:cubicBezTo>
                  <a:pt x="16800" y="16471"/>
                  <a:pt x="17069" y="16690"/>
                  <a:pt x="17400" y="16690"/>
                </a:cubicBezTo>
                <a:lnTo>
                  <a:pt x="19200" y="16690"/>
                </a:lnTo>
                <a:cubicBezTo>
                  <a:pt x="20525" y="16690"/>
                  <a:pt x="21600" y="15811"/>
                  <a:pt x="21600" y="14727"/>
                </a:cubicBezTo>
                <a:lnTo>
                  <a:pt x="21600" y="3927"/>
                </a:lnTo>
                <a:cubicBezTo>
                  <a:pt x="21600" y="3927"/>
                  <a:pt x="17400" y="0"/>
                  <a:pt x="17400" y="0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4" name="Shape 2536"/>
          <p:cNvSpPr/>
          <p:nvPr/>
        </p:nvSpPr>
        <p:spPr>
          <a:xfrm>
            <a:off x="1404572" y="248944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418" y="11782"/>
                </a:moveTo>
                <a:lnTo>
                  <a:pt x="14236" y="11782"/>
                </a:lnTo>
                <a:cubicBezTo>
                  <a:pt x="14507" y="11782"/>
                  <a:pt x="14727" y="11562"/>
                  <a:pt x="14727" y="11291"/>
                </a:cubicBezTo>
                <a:cubicBezTo>
                  <a:pt x="14727" y="11020"/>
                  <a:pt x="14507" y="10800"/>
                  <a:pt x="14236" y="10800"/>
                </a:cubicBezTo>
                <a:lnTo>
                  <a:pt x="4418" y="10800"/>
                </a:lnTo>
                <a:cubicBezTo>
                  <a:pt x="4147" y="10800"/>
                  <a:pt x="3927" y="11020"/>
                  <a:pt x="3927" y="11291"/>
                </a:cubicBezTo>
                <a:cubicBezTo>
                  <a:pt x="3927" y="11562"/>
                  <a:pt x="4147" y="11782"/>
                  <a:pt x="4418" y="11782"/>
                </a:cubicBezTo>
                <a:moveTo>
                  <a:pt x="20618" y="20618"/>
                </a:moveTo>
                <a:lnTo>
                  <a:pt x="5891" y="20618"/>
                </a:lnTo>
                <a:lnTo>
                  <a:pt x="5891" y="16200"/>
                </a:lnTo>
                <a:cubicBezTo>
                  <a:pt x="5891" y="15929"/>
                  <a:pt x="5671" y="15709"/>
                  <a:pt x="5400" y="15709"/>
                </a:cubicBezTo>
                <a:lnTo>
                  <a:pt x="982" y="15709"/>
                </a:lnTo>
                <a:lnTo>
                  <a:pt x="982" y="982"/>
                </a:lnTo>
                <a:lnTo>
                  <a:pt x="20618" y="982"/>
                </a:lnTo>
                <a:cubicBezTo>
                  <a:pt x="20618" y="982"/>
                  <a:pt x="20618" y="20618"/>
                  <a:pt x="20618" y="20618"/>
                </a:cubicBezTo>
                <a:close/>
                <a:moveTo>
                  <a:pt x="4909" y="20127"/>
                </a:moveTo>
                <a:lnTo>
                  <a:pt x="1473" y="16691"/>
                </a:lnTo>
                <a:lnTo>
                  <a:pt x="4909" y="16691"/>
                </a:lnTo>
                <a:cubicBezTo>
                  <a:pt x="4909" y="16691"/>
                  <a:pt x="4909" y="20127"/>
                  <a:pt x="4909" y="20127"/>
                </a:cubicBezTo>
                <a:close/>
                <a:moveTo>
                  <a:pt x="20618" y="0"/>
                </a:moveTo>
                <a:lnTo>
                  <a:pt x="982" y="0"/>
                </a:lnTo>
                <a:cubicBezTo>
                  <a:pt x="440" y="0"/>
                  <a:pt x="0" y="440"/>
                  <a:pt x="0" y="982"/>
                </a:cubicBezTo>
                <a:lnTo>
                  <a:pt x="0" y="16691"/>
                </a:lnTo>
                <a:lnTo>
                  <a:pt x="4909" y="21600"/>
                </a:lnTo>
                <a:lnTo>
                  <a:pt x="20618" y="21600"/>
                </a:lnTo>
                <a:cubicBezTo>
                  <a:pt x="21160" y="21600"/>
                  <a:pt x="21600" y="21161"/>
                  <a:pt x="21600" y="20618"/>
                </a:cubicBezTo>
                <a:lnTo>
                  <a:pt x="21600" y="982"/>
                </a:lnTo>
                <a:cubicBezTo>
                  <a:pt x="21600" y="440"/>
                  <a:pt x="21160" y="0"/>
                  <a:pt x="20618" y="0"/>
                </a:cubicBezTo>
                <a:moveTo>
                  <a:pt x="4418" y="8836"/>
                </a:moveTo>
                <a:lnTo>
                  <a:pt x="17182" y="8836"/>
                </a:lnTo>
                <a:cubicBezTo>
                  <a:pt x="17453" y="8836"/>
                  <a:pt x="17673" y="8617"/>
                  <a:pt x="17673" y="8345"/>
                </a:cubicBezTo>
                <a:cubicBezTo>
                  <a:pt x="17673" y="8075"/>
                  <a:pt x="17453" y="7855"/>
                  <a:pt x="17182" y="7855"/>
                </a:cubicBezTo>
                <a:lnTo>
                  <a:pt x="4418" y="7855"/>
                </a:lnTo>
                <a:cubicBezTo>
                  <a:pt x="4147" y="7855"/>
                  <a:pt x="3927" y="8075"/>
                  <a:pt x="3927" y="8345"/>
                </a:cubicBezTo>
                <a:cubicBezTo>
                  <a:pt x="3927" y="8617"/>
                  <a:pt x="4147" y="8836"/>
                  <a:pt x="4418" y="8836"/>
                </a:cubicBezTo>
                <a:moveTo>
                  <a:pt x="4418" y="5891"/>
                </a:moveTo>
                <a:lnTo>
                  <a:pt x="10309" y="5891"/>
                </a:lnTo>
                <a:cubicBezTo>
                  <a:pt x="10580" y="5891"/>
                  <a:pt x="10800" y="5672"/>
                  <a:pt x="10800" y="5400"/>
                </a:cubicBezTo>
                <a:cubicBezTo>
                  <a:pt x="10800" y="5129"/>
                  <a:pt x="10580" y="4909"/>
                  <a:pt x="10309" y="4909"/>
                </a:cubicBezTo>
                <a:lnTo>
                  <a:pt x="4418" y="4909"/>
                </a:lnTo>
                <a:cubicBezTo>
                  <a:pt x="4147" y="4909"/>
                  <a:pt x="3927" y="5129"/>
                  <a:pt x="3927" y="5400"/>
                </a:cubicBezTo>
                <a:cubicBezTo>
                  <a:pt x="3927" y="5672"/>
                  <a:pt x="4147" y="5891"/>
                  <a:pt x="4418" y="589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5" name="Shape 2537"/>
          <p:cNvSpPr/>
          <p:nvPr/>
        </p:nvSpPr>
        <p:spPr>
          <a:xfrm>
            <a:off x="1963226" y="2489445"/>
            <a:ext cx="228541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400" y="13745"/>
                </a:moveTo>
                <a:lnTo>
                  <a:pt x="3600" y="13745"/>
                </a:lnTo>
                <a:cubicBezTo>
                  <a:pt x="3269" y="13745"/>
                  <a:pt x="3000" y="13966"/>
                  <a:pt x="3000" y="14236"/>
                </a:cubicBezTo>
                <a:cubicBezTo>
                  <a:pt x="3000" y="14508"/>
                  <a:pt x="3269" y="14727"/>
                  <a:pt x="3600" y="14727"/>
                </a:cubicBezTo>
                <a:lnTo>
                  <a:pt x="14400" y="14727"/>
                </a:lnTo>
                <a:cubicBezTo>
                  <a:pt x="14731" y="14727"/>
                  <a:pt x="15000" y="14508"/>
                  <a:pt x="15000" y="14236"/>
                </a:cubicBezTo>
                <a:cubicBezTo>
                  <a:pt x="15000" y="13966"/>
                  <a:pt x="14731" y="13745"/>
                  <a:pt x="14400" y="13745"/>
                </a:cubicBezTo>
                <a:moveTo>
                  <a:pt x="3000" y="11291"/>
                </a:moveTo>
                <a:cubicBezTo>
                  <a:pt x="3000" y="11562"/>
                  <a:pt x="3269" y="11782"/>
                  <a:pt x="3600" y="11782"/>
                </a:cubicBezTo>
                <a:lnTo>
                  <a:pt x="18000" y="11782"/>
                </a:lnTo>
                <a:cubicBezTo>
                  <a:pt x="18331" y="11782"/>
                  <a:pt x="18600" y="11562"/>
                  <a:pt x="18600" y="11291"/>
                </a:cubicBezTo>
                <a:cubicBezTo>
                  <a:pt x="18600" y="11020"/>
                  <a:pt x="18331" y="10800"/>
                  <a:pt x="18000" y="10800"/>
                </a:cubicBezTo>
                <a:lnTo>
                  <a:pt x="3600" y="10800"/>
                </a:lnTo>
                <a:cubicBezTo>
                  <a:pt x="3269" y="10800"/>
                  <a:pt x="3000" y="11020"/>
                  <a:pt x="3000" y="11291"/>
                </a:cubicBezTo>
                <a:moveTo>
                  <a:pt x="20400" y="20618"/>
                </a:moveTo>
                <a:lnTo>
                  <a:pt x="6600" y="20618"/>
                </a:lnTo>
                <a:lnTo>
                  <a:pt x="1200" y="16200"/>
                </a:lnTo>
                <a:lnTo>
                  <a:pt x="1200" y="2945"/>
                </a:lnTo>
                <a:lnTo>
                  <a:pt x="4200" y="2945"/>
                </a:lnTo>
                <a:lnTo>
                  <a:pt x="4200" y="4418"/>
                </a:lnTo>
                <a:cubicBezTo>
                  <a:pt x="4200" y="4690"/>
                  <a:pt x="4469" y="4909"/>
                  <a:pt x="4800" y="4909"/>
                </a:cubicBezTo>
                <a:cubicBezTo>
                  <a:pt x="5131" y="4909"/>
                  <a:pt x="5400" y="4690"/>
                  <a:pt x="5400" y="4418"/>
                </a:cubicBezTo>
                <a:lnTo>
                  <a:pt x="5400" y="2945"/>
                </a:lnTo>
                <a:lnTo>
                  <a:pt x="6600" y="2945"/>
                </a:lnTo>
                <a:lnTo>
                  <a:pt x="6600" y="4418"/>
                </a:lnTo>
                <a:cubicBezTo>
                  <a:pt x="6600" y="4690"/>
                  <a:pt x="6869" y="4909"/>
                  <a:pt x="7200" y="4909"/>
                </a:cubicBezTo>
                <a:cubicBezTo>
                  <a:pt x="7531" y="4909"/>
                  <a:pt x="7800" y="4690"/>
                  <a:pt x="7800" y="4418"/>
                </a:cubicBezTo>
                <a:lnTo>
                  <a:pt x="7800" y="2945"/>
                </a:lnTo>
                <a:lnTo>
                  <a:pt x="9000" y="2945"/>
                </a:lnTo>
                <a:lnTo>
                  <a:pt x="9000" y="4418"/>
                </a:lnTo>
                <a:cubicBezTo>
                  <a:pt x="9000" y="4690"/>
                  <a:pt x="9269" y="4909"/>
                  <a:pt x="9600" y="4909"/>
                </a:cubicBezTo>
                <a:cubicBezTo>
                  <a:pt x="9931" y="4909"/>
                  <a:pt x="10200" y="4690"/>
                  <a:pt x="10200" y="4418"/>
                </a:cubicBezTo>
                <a:lnTo>
                  <a:pt x="10200" y="2945"/>
                </a:lnTo>
                <a:lnTo>
                  <a:pt x="11400" y="2945"/>
                </a:lnTo>
                <a:lnTo>
                  <a:pt x="11400" y="4418"/>
                </a:lnTo>
                <a:cubicBezTo>
                  <a:pt x="11400" y="4690"/>
                  <a:pt x="11669" y="4909"/>
                  <a:pt x="12000" y="4909"/>
                </a:cubicBezTo>
                <a:cubicBezTo>
                  <a:pt x="12331" y="4909"/>
                  <a:pt x="12600" y="4690"/>
                  <a:pt x="12600" y="4418"/>
                </a:cubicBezTo>
                <a:lnTo>
                  <a:pt x="12600" y="2945"/>
                </a:lnTo>
                <a:lnTo>
                  <a:pt x="13800" y="2945"/>
                </a:lnTo>
                <a:lnTo>
                  <a:pt x="13800" y="4418"/>
                </a:lnTo>
                <a:cubicBezTo>
                  <a:pt x="13800" y="4690"/>
                  <a:pt x="14069" y="4909"/>
                  <a:pt x="14400" y="4909"/>
                </a:cubicBezTo>
                <a:cubicBezTo>
                  <a:pt x="14731" y="4909"/>
                  <a:pt x="15000" y="4690"/>
                  <a:pt x="15000" y="4418"/>
                </a:cubicBezTo>
                <a:lnTo>
                  <a:pt x="15000" y="2945"/>
                </a:lnTo>
                <a:lnTo>
                  <a:pt x="16200" y="2945"/>
                </a:lnTo>
                <a:lnTo>
                  <a:pt x="16200" y="4418"/>
                </a:lnTo>
                <a:cubicBezTo>
                  <a:pt x="16200" y="4690"/>
                  <a:pt x="16469" y="4909"/>
                  <a:pt x="16800" y="4909"/>
                </a:cubicBezTo>
                <a:cubicBezTo>
                  <a:pt x="17131" y="4909"/>
                  <a:pt x="17400" y="4690"/>
                  <a:pt x="17400" y="4418"/>
                </a:cubicBezTo>
                <a:lnTo>
                  <a:pt x="17400" y="2945"/>
                </a:lnTo>
                <a:lnTo>
                  <a:pt x="20400" y="2945"/>
                </a:lnTo>
                <a:cubicBezTo>
                  <a:pt x="20400" y="2945"/>
                  <a:pt x="20400" y="20618"/>
                  <a:pt x="20400" y="20618"/>
                </a:cubicBezTo>
                <a:close/>
                <a:moveTo>
                  <a:pt x="1200" y="20618"/>
                </a:moveTo>
                <a:lnTo>
                  <a:pt x="1200" y="17673"/>
                </a:lnTo>
                <a:lnTo>
                  <a:pt x="4800" y="20618"/>
                </a:lnTo>
                <a:cubicBezTo>
                  <a:pt x="4800" y="20618"/>
                  <a:pt x="1200" y="20618"/>
                  <a:pt x="1200" y="20618"/>
                </a:cubicBezTo>
                <a:close/>
                <a:moveTo>
                  <a:pt x="20400" y="1964"/>
                </a:moveTo>
                <a:lnTo>
                  <a:pt x="17400" y="1964"/>
                </a:lnTo>
                <a:lnTo>
                  <a:pt x="17400" y="491"/>
                </a:lnTo>
                <a:cubicBezTo>
                  <a:pt x="17400" y="220"/>
                  <a:pt x="17131" y="0"/>
                  <a:pt x="16800" y="0"/>
                </a:cubicBezTo>
                <a:cubicBezTo>
                  <a:pt x="16469" y="0"/>
                  <a:pt x="16200" y="220"/>
                  <a:pt x="16200" y="491"/>
                </a:cubicBezTo>
                <a:lnTo>
                  <a:pt x="16200" y="1964"/>
                </a:lnTo>
                <a:lnTo>
                  <a:pt x="15000" y="1964"/>
                </a:lnTo>
                <a:lnTo>
                  <a:pt x="15000" y="491"/>
                </a:lnTo>
                <a:cubicBezTo>
                  <a:pt x="15000" y="220"/>
                  <a:pt x="14731" y="0"/>
                  <a:pt x="14400" y="0"/>
                </a:cubicBezTo>
                <a:cubicBezTo>
                  <a:pt x="14069" y="0"/>
                  <a:pt x="13800" y="220"/>
                  <a:pt x="13800" y="491"/>
                </a:cubicBezTo>
                <a:lnTo>
                  <a:pt x="13800" y="1964"/>
                </a:lnTo>
                <a:lnTo>
                  <a:pt x="12600" y="1964"/>
                </a:lnTo>
                <a:lnTo>
                  <a:pt x="12600" y="491"/>
                </a:lnTo>
                <a:cubicBezTo>
                  <a:pt x="12600" y="220"/>
                  <a:pt x="12331" y="0"/>
                  <a:pt x="12000" y="0"/>
                </a:cubicBezTo>
                <a:cubicBezTo>
                  <a:pt x="11669" y="0"/>
                  <a:pt x="11400" y="220"/>
                  <a:pt x="11400" y="491"/>
                </a:cubicBezTo>
                <a:lnTo>
                  <a:pt x="11400" y="1964"/>
                </a:lnTo>
                <a:lnTo>
                  <a:pt x="10200" y="1964"/>
                </a:lnTo>
                <a:lnTo>
                  <a:pt x="10200" y="491"/>
                </a:lnTo>
                <a:cubicBezTo>
                  <a:pt x="10200" y="220"/>
                  <a:pt x="9931" y="0"/>
                  <a:pt x="9600" y="0"/>
                </a:cubicBezTo>
                <a:cubicBezTo>
                  <a:pt x="9269" y="0"/>
                  <a:pt x="9000" y="220"/>
                  <a:pt x="9000" y="491"/>
                </a:cubicBezTo>
                <a:lnTo>
                  <a:pt x="9000" y="1964"/>
                </a:lnTo>
                <a:lnTo>
                  <a:pt x="7800" y="1964"/>
                </a:lnTo>
                <a:lnTo>
                  <a:pt x="7800" y="491"/>
                </a:lnTo>
                <a:cubicBezTo>
                  <a:pt x="7800" y="220"/>
                  <a:pt x="7531" y="0"/>
                  <a:pt x="7200" y="0"/>
                </a:cubicBezTo>
                <a:cubicBezTo>
                  <a:pt x="6869" y="0"/>
                  <a:pt x="6600" y="220"/>
                  <a:pt x="6600" y="491"/>
                </a:cubicBezTo>
                <a:lnTo>
                  <a:pt x="6600" y="1964"/>
                </a:lnTo>
                <a:lnTo>
                  <a:pt x="5400" y="1964"/>
                </a:lnTo>
                <a:lnTo>
                  <a:pt x="5400" y="491"/>
                </a:lnTo>
                <a:cubicBezTo>
                  <a:pt x="5400" y="220"/>
                  <a:pt x="5131" y="0"/>
                  <a:pt x="4800" y="0"/>
                </a:cubicBezTo>
                <a:cubicBezTo>
                  <a:pt x="4469" y="0"/>
                  <a:pt x="4200" y="220"/>
                  <a:pt x="4200" y="491"/>
                </a:cubicBezTo>
                <a:lnTo>
                  <a:pt x="4200" y="1964"/>
                </a:lnTo>
                <a:lnTo>
                  <a:pt x="1200" y="1964"/>
                </a:lnTo>
                <a:cubicBezTo>
                  <a:pt x="538" y="1964"/>
                  <a:pt x="0" y="2404"/>
                  <a:pt x="0" y="2945"/>
                </a:cubicBezTo>
                <a:lnTo>
                  <a:pt x="0" y="20618"/>
                </a:lnTo>
                <a:cubicBezTo>
                  <a:pt x="0" y="21161"/>
                  <a:pt x="538" y="21600"/>
                  <a:pt x="1200" y="21600"/>
                </a:cubicBezTo>
                <a:lnTo>
                  <a:pt x="20400" y="21600"/>
                </a:lnTo>
                <a:cubicBezTo>
                  <a:pt x="21062" y="21600"/>
                  <a:pt x="21600" y="21161"/>
                  <a:pt x="21600" y="20618"/>
                </a:cubicBezTo>
                <a:lnTo>
                  <a:pt x="21600" y="2945"/>
                </a:lnTo>
                <a:cubicBezTo>
                  <a:pt x="21600" y="2404"/>
                  <a:pt x="21062" y="1964"/>
                  <a:pt x="20400" y="1964"/>
                </a:cubicBezTo>
                <a:moveTo>
                  <a:pt x="3600" y="8836"/>
                </a:moveTo>
                <a:lnTo>
                  <a:pt x="10800" y="8836"/>
                </a:lnTo>
                <a:cubicBezTo>
                  <a:pt x="11131" y="8836"/>
                  <a:pt x="11400" y="8617"/>
                  <a:pt x="11400" y="8345"/>
                </a:cubicBezTo>
                <a:cubicBezTo>
                  <a:pt x="11400" y="8075"/>
                  <a:pt x="11131" y="7855"/>
                  <a:pt x="10800" y="7855"/>
                </a:cubicBezTo>
                <a:lnTo>
                  <a:pt x="3600" y="7855"/>
                </a:lnTo>
                <a:cubicBezTo>
                  <a:pt x="3269" y="7855"/>
                  <a:pt x="3000" y="8075"/>
                  <a:pt x="3000" y="8345"/>
                </a:cubicBezTo>
                <a:cubicBezTo>
                  <a:pt x="3000" y="8617"/>
                  <a:pt x="3269" y="8836"/>
                  <a:pt x="3600" y="8836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6" name="Shape 2538"/>
          <p:cNvSpPr/>
          <p:nvPr/>
        </p:nvSpPr>
        <p:spPr>
          <a:xfrm>
            <a:off x="2496487" y="2489445"/>
            <a:ext cx="228541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400" y="5891"/>
                </a:moveTo>
                <a:lnTo>
                  <a:pt x="1200" y="5891"/>
                </a:lnTo>
                <a:lnTo>
                  <a:pt x="1200" y="3927"/>
                </a:lnTo>
                <a:lnTo>
                  <a:pt x="6000" y="3927"/>
                </a:lnTo>
                <a:cubicBezTo>
                  <a:pt x="6000" y="4469"/>
                  <a:pt x="6538" y="4909"/>
                  <a:pt x="7200" y="4909"/>
                </a:cubicBezTo>
                <a:lnTo>
                  <a:pt x="14400" y="4909"/>
                </a:lnTo>
                <a:cubicBezTo>
                  <a:pt x="15062" y="4909"/>
                  <a:pt x="15600" y="4469"/>
                  <a:pt x="15600" y="3927"/>
                </a:cubicBezTo>
                <a:lnTo>
                  <a:pt x="20400" y="3927"/>
                </a:lnTo>
                <a:cubicBezTo>
                  <a:pt x="20400" y="3927"/>
                  <a:pt x="20400" y="5891"/>
                  <a:pt x="20400" y="5891"/>
                </a:cubicBezTo>
                <a:close/>
                <a:moveTo>
                  <a:pt x="20400" y="20618"/>
                </a:moveTo>
                <a:lnTo>
                  <a:pt x="1200" y="20618"/>
                </a:lnTo>
                <a:lnTo>
                  <a:pt x="1200" y="6873"/>
                </a:lnTo>
                <a:lnTo>
                  <a:pt x="20400" y="6873"/>
                </a:lnTo>
                <a:cubicBezTo>
                  <a:pt x="20400" y="6873"/>
                  <a:pt x="20400" y="20618"/>
                  <a:pt x="20400" y="20618"/>
                </a:cubicBezTo>
                <a:close/>
                <a:moveTo>
                  <a:pt x="7200" y="1964"/>
                </a:moveTo>
                <a:lnTo>
                  <a:pt x="14400" y="1964"/>
                </a:lnTo>
                <a:lnTo>
                  <a:pt x="14400" y="3927"/>
                </a:lnTo>
                <a:lnTo>
                  <a:pt x="7200" y="3927"/>
                </a:lnTo>
                <a:cubicBezTo>
                  <a:pt x="7200" y="3927"/>
                  <a:pt x="7200" y="1964"/>
                  <a:pt x="7200" y="1964"/>
                </a:cubicBezTo>
                <a:close/>
                <a:moveTo>
                  <a:pt x="20400" y="2945"/>
                </a:moveTo>
                <a:lnTo>
                  <a:pt x="15600" y="2945"/>
                </a:lnTo>
                <a:lnTo>
                  <a:pt x="15600" y="1964"/>
                </a:lnTo>
                <a:cubicBezTo>
                  <a:pt x="15600" y="1422"/>
                  <a:pt x="15062" y="982"/>
                  <a:pt x="14400" y="982"/>
                </a:cubicBezTo>
                <a:lnTo>
                  <a:pt x="12000" y="982"/>
                </a:lnTo>
                <a:cubicBezTo>
                  <a:pt x="12000" y="440"/>
                  <a:pt x="11462" y="0"/>
                  <a:pt x="10800" y="0"/>
                </a:cubicBezTo>
                <a:cubicBezTo>
                  <a:pt x="10138" y="0"/>
                  <a:pt x="9600" y="440"/>
                  <a:pt x="9600" y="982"/>
                </a:cubicBezTo>
                <a:lnTo>
                  <a:pt x="7200" y="982"/>
                </a:lnTo>
                <a:cubicBezTo>
                  <a:pt x="6538" y="982"/>
                  <a:pt x="6000" y="1422"/>
                  <a:pt x="6000" y="1964"/>
                </a:cubicBezTo>
                <a:lnTo>
                  <a:pt x="6000" y="2945"/>
                </a:lnTo>
                <a:lnTo>
                  <a:pt x="1200" y="2945"/>
                </a:lnTo>
                <a:cubicBezTo>
                  <a:pt x="538" y="2945"/>
                  <a:pt x="0" y="3386"/>
                  <a:pt x="0" y="3927"/>
                </a:cubicBezTo>
                <a:lnTo>
                  <a:pt x="0" y="20618"/>
                </a:lnTo>
                <a:cubicBezTo>
                  <a:pt x="0" y="21160"/>
                  <a:pt x="538" y="21600"/>
                  <a:pt x="1200" y="21600"/>
                </a:cubicBezTo>
                <a:lnTo>
                  <a:pt x="20400" y="21600"/>
                </a:lnTo>
                <a:cubicBezTo>
                  <a:pt x="21062" y="21600"/>
                  <a:pt x="21600" y="21160"/>
                  <a:pt x="21600" y="20618"/>
                </a:cubicBezTo>
                <a:lnTo>
                  <a:pt x="21600" y="3927"/>
                </a:lnTo>
                <a:cubicBezTo>
                  <a:pt x="21600" y="3386"/>
                  <a:pt x="21062" y="2945"/>
                  <a:pt x="20400" y="2945"/>
                </a:cubicBezTo>
                <a:moveTo>
                  <a:pt x="4200" y="16691"/>
                </a:moveTo>
                <a:lnTo>
                  <a:pt x="15000" y="16691"/>
                </a:lnTo>
                <a:cubicBezTo>
                  <a:pt x="15331" y="16691"/>
                  <a:pt x="15600" y="16472"/>
                  <a:pt x="15600" y="16200"/>
                </a:cubicBezTo>
                <a:cubicBezTo>
                  <a:pt x="15600" y="15929"/>
                  <a:pt x="15331" y="15709"/>
                  <a:pt x="15000" y="15709"/>
                </a:cubicBezTo>
                <a:lnTo>
                  <a:pt x="4200" y="15709"/>
                </a:lnTo>
                <a:cubicBezTo>
                  <a:pt x="3869" y="15709"/>
                  <a:pt x="3600" y="15929"/>
                  <a:pt x="3600" y="16200"/>
                </a:cubicBezTo>
                <a:cubicBezTo>
                  <a:pt x="3600" y="16472"/>
                  <a:pt x="3869" y="16691"/>
                  <a:pt x="4200" y="16691"/>
                </a:cubicBezTo>
                <a:moveTo>
                  <a:pt x="4200" y="13745"/>
                </a:moveTo>
                <a:lnTo>
                  <a:pt x="17400" y="13745"/>
                </a:lnTo>
                <a:cubicBezTo>
                  <a:pt x="17731" y="13745"/>
                  <a:pt x="18000" y="13526"/>
                  <a:pt x="18000" y="13255"/>
                </a:cubicBezTo>
                <a:cubicBezTo>
                  <a:pt x="18000" y="12984"/>
                  <a:pt x="17731" y="12764"/>
                  <a:pt x="17400" y="12764"/>
                </a:cubicBezTo>
                <a:lnTo>
                  <a:pt x="4200" y="12764"/>
                </a:lnTo>
                <a:cubicBezTo>
                  <a:pt x="3869" y="12764"/>
                  <a:pt x="3600" y="12984"/>
                  <a:pt x="3600" y="13255"/>
                </a:cubicBezTo>
                <a:cubicBezTo>
                  <a:pt x="3600" y="13526"/>
                  <a:pt x="3869" y="13745"/>
                  <a:pt x="4200" y="13745"/>
                </a:cubicBezTo>
                <a:moveTo>
                  <a:pt x="4200" y="10800"/>
                </a:moveTo>
                <a:lnTo>
                  <a:pt x="11400" y="10800"/>
                </a:lnTo>
                <a:cubicBezTo>
                  <a:pt x="11731" y="10800"/>
                  <a:pt x="12000" y="10581"/>
                  <a:pt x="12000" y="10309"/>
                </a:cubicBezTo>
                <a:cubicBezTo>
                  <a:pt x="12000" y="10038"/>
                  <a:pt x="11731" y="9818"/>
                  <a:pt x="11400" y="9818"/>
                </a:cubicBezTo>
                <a:lnTo>
                  <a:pt x="4200" y="9818"/>
                </a:lnTo>
                <a:cubicBezTo>
                  <a:pt x="3869" y="9818"/>
                  <a:pt x="3600" y="10038"/>
                  <a:pt x="3600" y="10309"/>
                </a:cubicBezTo>
                <a:cubicBezTo>
                  <a:pt x="3600" y="10581"/>
                  <a:pt x="3869" y="10800"/>
                  <a:pt x="4200" y="108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7" name="Shape 2539"/>
          <p:cNvSpPr/>
          <p:nvPr/>
        </p:nvSpPr>
        <p:spPr>
          <a:xfrm>
            <a:off x="3004355" y="2533883"/>
            <a:ext cx="279328" cy="19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720"/>
                </a:moveTo>
                <a:cubicBezTo>
                  <a:pt x="21600" y="323"/>
                  <a:pt x="21380" y="0"/>
                  <a:pt x="21109" y="0"/>
                </a:cubicBezTo>
                <a:cubicBezTo>
                  <a:pt x="20969" y="0"/>
                  <a:pt x="20845" y="88"/>
                  <a:pt x="20756" y="226"/>
                </a:cubicBezTo>
                <a:lnTo>
                  <a:pt x="20754" y="223"/>
                </a:lnTo>
                <a:lnTo>
                  <a:pt x="7848" y="19853"/>
                </a:lnTo>
                <a:lnTo>
                  <a:pt x="838" y="9571"/>
                </a:lnTo>
                <a:cubicBezTo>
                  <a:pt x="749" y="9441"/>
                  <a:pt x="626" y="9360"/>
                  <a:pt x="491" y="9360"/>
                </a:cubicBezTo>
                <a:cubicBezTo>
                  <a:pt x="220" y="9360"/>
                  <a:pt x="0" y="9683"/>
                  <a:pt x="0" y="10080"/>
                </a:cubicBezTo>
                <a:cubicBezTo>
                  <a:pt x="0" y="10279"/>
                  <a:pt x="55" y="10459"/>
                  <a:pt x="144" y="10589"/>
                </a:cubicBezTo>
                <a:lnTo>
                  <a:pt x="7507" y="21390"/>
                </a:lnTo>
                <a:cubicBezTo>
                  <a:pt x="7596" y="21520"/>
                  <a:pt x="7719" y="21600"/>
                  <a:pt x="7855" y="21600"/>
                </a:cubicBezTo>
                <a:cubicBezTo>
                  <a:pt x="7995" y="21600"/>
                  <a:pt x="8119" y="21513"/>
                  <a:pt x="8208" y="21376"/>
                </a:cubicBezTo>
                <a:lnTo>
                  <a:pt x="8210" y="21377"/>
                </a:lnTo>
                <a:lnTo>
                  <a:pt x="21465" y="1217"/>
                </a:lnTo>
                <a:lnTo>
                  <a:pt x="21462" y="1215"/>
                </a:lnTo>
                <a:cubicBezTo>
                  <a:pt x="21547" y="1087"/>
                  <a:pt x="21600" y="913"/>
                  <a:pt x="21600" y="72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8" name="Shape 2540"/>
          <p:cNvSpPr/>
          <p:nvPr/>
        </p:nvSpPr>
        <p:spPr>
          <a:xfrm>
            <a:off x="3537616" y="248944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9" name="Shape 2541"/>
          <p:cNvSpPr/>
          <p:nvPr/>
        </p:nvSpPr>
        <p:spPr>
          <a:xfrm>
            <a:off x="4096270" y="2514838"/>
            <a:ext cx="228541" cy="228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648" y="10800"/>
                </a:moveTo>
                <a:lnTo>
                  <a:pt x="21424" y="1024"/>
                </a:lnTo>
                <a:cubicBezTo>
                  <a:pt x="21533" y="916"/>
                  <a:pt x="21600" y="766"/>
                  <a:pt x="21600" y="600"/>
                </a:cubicBezTo>
                <a:cubicBezTo>
                  <a:pt x="21600" y="269"/>
                  <a:pt x="21332" y="0"/>
                  <a:pt x="21000" y="0"/>
                </a:cubicBezTo>
                <a:cubicBezTo>
                  <a:pt x="20835" y="0"/>
                  <a:pt x="20685" y="67"/>
                  <a:pt x="20576" y="176"/>
                </a:cubicBezTo>
                <a:lnTo>
                  <a:pt x="10800" y="9952"/>
                </a:lnTo>
                <a:lnTo>
                  <a:pt x="1024" y="176"/>
                </a:lnTo>
                <a:cubicBezTo>
                  <a:pt x="916" y="67"/>
                  <a:pt x="766" y="0"/>
                  <a:pt x="600" y="0"/>
                </a:cubicBezTo>
                <a:cubicBezTo>
                  <a:pt x="268" y="0"/>
                  <a:pt x="0" y="269"/>
                  <a:pt x="0" y="600"/>
                </a:cubicBezTo>
                <a:cubicBezTo>
                  <a:pt x="0" y="766"/>
                  <a:pt x="67" y="916"/>
                  <a:pt x="176" y="1025"/>
                </a:cubicBezTo>
                <a:lnTo>
                  <a:pt x="9952" y="10800"/>
                </a:lnTo>
                <a:lnTo>
                  <a:pt x="176" y="20576"/>
                </a:lnTo>
                <a:cubicBezTo>
                  <a:pt x="67" y="20684"/>
                  <a:pt x="0" y="20834"/>
                  <a:pt x="0" y="21000"/>
                </a:cubicBezTo>
                <a:cubicBezTo>
                  <a:pt x="0" y="21332"/>
                  <a:pt x="268" y="21600"/>
                  <a:pt x="600" y="21600"/>
                </a:cubicBezTo>
                <a:cubicBezTo>
                  <a:pt x="766" y="21600"/>
                  <a:pt x="916" y="21533"/>
                  <a:pt x="1024" y="21424"/>
                </a:cubicBezTo>
                <a:lnTo>
                  <a:pt x="10800" y="11648"/>
                </a:lnTo>
                <a:lnTo>
                  <a:pt x="20576" y="21424"/>
                </a:lnTo>
                <a:cubicBezTo>
                  <a:pt x="20685" y="21533"/>
                  <a:pt x="20835" y="21600"/>
                  <a:pt x="21000" y="21600"/>
                </a:cubicBezTo>
                <a:cubicBezTo>
                  <a:pt x="21332" y="21600"/>
                  <a:pt x="21600" y="21332"/>
                  <a:pt x="21600" y="21000"/>
                </a:cubicBezTo>
                <a:cubicBezTo>
                  <a:pt x="21600" y="20834"/>
                  <a:pt x="21533" y="20684"/>
                  <a:pt x="21424" y="20576"/>
                </a:cubicBezTo>
                <a:cubicBezTo>
                  <a:pt x="21424" y="20576"/>
                  <a:pt x="11648" y="10800"/>
                  <a:pt x="11648" y="10800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0" name="Shape 2542"/>
          <p:cNvSpPr/>
          <p:nvPr/>
        </p:nvSpPr>
        <p:spPr>
          <a:xfrm>
            <a:off x="4604138" y="248944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655" y="4909"/>
                </a:moveTo>
                <a:lnTo>
                  <a:pt x="19636" y="4909"/>
                </a:lnTo>
                <a:lnTo>
                  <a:pt x="19636" y="3927"/>
                </a:lnTo>
                <a:lnTo>
                  <a:pt x="18655" y="3927"/>
                </a:lnTo>
                <a:cubicBezTo>
                  <a:pt x="18655" y="3927"/>
                  <a:pt x="18655" y="4909"/>
                  <a:pt x="18655" y="4909"/>
                </a:cubicBezTo>
                <a:close/>
                <a:moveTo>
                  <a:pt x="19636" y="12764"/>
                </a:moveTo>
                <a:lnTo>
                  <a:pt x="18655" y="12764"/>
                </a:lnTo>
                <a:lnTo>
                  <a:pt x="18655" y="13745"/>
                </a:lnTo>
                <a:lnTo>
                  <a:pt x="19636" y="13745"/>
                </a:lnTo>
                <a:cubicBezTo>
                  <a:pt x="19636" y="13745"/>
                  <a:pt x="19636" y="12764"/>
                  <a:pt x="19636" y="12764"/>
                </a:cubicBezTo>
                <a:close/>
                <a:moveTo>
                  <a:pt x="18655" y="2945"/>
                </a:moveTo>
                <a:lnTo>
                  <a:pt x="19636" y="2945"/>
                </a:lnTo>
                <a:lnTo>
                  <a:pt x="19636" y="1964"/>
                </a:lnTo>
                <a:lnTo>
                  <a:pt x="18655" y="1964"/>
                </a:lnTo>
                <a:cubicBezTo>
                  <a:pt x="18655" y="1964"/>
                  <a:pt x="18655" y="2945"/>
                  <a:pt x="18655" y="2945"/>
                </a:cubicBezTo>
                <a:close/>
                <a:moveTo>
                  <a:pt x="20618" y="10309"/>
                </a:moveTo>
                <a:lnTo>
                  <a:pt x="17673" y="10309"/>
                </a:lnTo>
                <a:lnTo>
                  <a:pt x="17673" y="982"/>
                </a:ln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0309"/>
                  <a:pt x="20618" y="10309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7673" y="20618"/>
                </a:lnTo>
                <a:lnTo>
                  <a:pt x="17673" y="11291"/>
                </a:lnTo>
                <a:lnTo>
                  <a:pt x="20618" y="11291"/>
                </a:lnTo>
                <a:cubicBezTo>
                  <a:pt x="20618" y="11291"/>
                  <a:pt x="20618" y="19636"/>
                  <a:pt x="20618" y="19636"/>
                </a:cubicBezTo>
                <a:close/>
                <a:moveTo>
                  <a:pt x="16691" y="10309"/>
                </a:moveTo>
                <a:lnTo>
                  <a:pt x="4909" y="10309"/>
                </a:lnTo>
                <a:lnTo>
                  <a:pt x="4909" y="982"/>
                </a:lnTo>
                <a:lnTo>
                  <a:pt x="16691" y="982"/>
                </a:lnTo>
                <a:cubicBezTo>
                  <a:pt x="16691" y="982"/>
                  <a:pt x="16691" y="10309"/>
                  <a:pt x="16691" y="10309"/>
                </a:cubicBezTo>
                <a:close/>
                <a:moveTo>
                  <a:pt x="16691" y="20618"/>
                </a:moveTo>
                <a:lnTo>
                  <a:pt x="4909" y="20618"/>
                </a:lnTo>
                <a:lnTo>
                  <a:pt x="4909" y="11291"/>
                </a:lnTo>
                <a:lnTo>
                  <a:pt x="16691" y="11291"/>
                </a:lnTo>
                <a:cubicBezTo>
                  <a:pt x="16691" y="11291"/>
                  <a:pt x="16691" y="20618"/>
                  <a:pt x="16691" y="20618"/>
                </a:cubicBezTo>
                <a:close/>
                <a:moveTo>
                  <a:pt x="3927" y="10309"/>
                </a:moveTo>
                <a:lnTo>
                  <a:pt x="982" y="10309"/>
                </a:lnTo>
                <a:lnTo>
                  <a:pt x="982" y="1964"/>
                </a:lnTo>
                <a:cubicBezTo>
                  <a:pt x="982" y="1422"/>
                  <a:pt x="1421" y="982"/>
                  <a:pt x="1964" y="982"/>
                </a:cubicBezTo>
                <a:lnTo>
                  <a:pt x="3927" y="982"/>
                </a:lnTo>
                <a:cubicBezTo>
                  <a:pt x="3927" y="982"/>
                  <a:pt x="3927" y="10309"/>
                  <a:pt x="3927" y="10309"/>
                </a:cubicBezTo>
                <a:close/>
                <a:moveTo>
                  <a:pt x="3927" y="20618"/>
                </a:moveTo>
                <a:lnTo>
                  <a:pt x="1964" y="20618"/>
                </a:lnTo>
                <a:cubicBezTo>
                  <a:pt x="1421" y="20618"/>
                  <a:pt x="982" y="20178"/>
                  <a:pt x="982" y="19636"/>
                </a:cubicBezTo>
                <a:lnTo>
                  <a:pt x="982" y="11291"/>
                </a:lnTo>
                <a:lnTo>
                  <a:pt x="3927" y="11291"/>
                </a:lnTo>
                <a:cubicBezTo>
                  <a:pt x="3927" y="11291"/>
                  <a:pt x="3927" y="20618"/>
                  <a:pt x="3927" y="20618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9636" y="14727"/>
                </a:moveTo>
                <a:lnTo>
                  <a:pt x="18655" y="14727"/>
                </a:lnTo>
                <a:lnTo>
                  <a:pt x="18655" y="15709"/>
                </a:lnTo>
                <a:lnTo>
                  <a:pt x="19636" y="15709"/>
                </a:lnTo>
                <a:cubicBezTo>
                  <a:pt x="19636" y="15709"/>
                  <a:pt x="19636" y="14727"/>
                  <a:pt x="19636" y="14727"/>
                </a:cubicBezTo>
                <a:close/>
                <a:moveTo>
                  <a:pt x="18655" y="6873"/>
                </a:moveTo>
                <a:lnTo>
                  <a:pt x="19636" y="6873"/>
                </a:lnTo>
                <a:lnTo>
                  <a:pt x="19636" y="5891"/>
                </a:lnTo>
                <a:lnTo>
                  <a:pt x="18655" y="5891"/>
                </a:lnTo>
                <a:cubicBezTo>
                  <a:pt x="18655" y="5891"/>
                  <a:pt x="18655" y="6873"/>
                  <a:pt x="18655" y="6873"/>
                </a:cubicBezTo>
                <a:close/>
                <a:moveTo>
                  <a:pt x="18655" y="8836"/>
                </a:moveTo>
                <a:lnTo>
                  <a:pt x="19636" y="8836"/>
                </a:lnTo>
                <a:lnTo>
                  <a:pt x="19636" y="7855"/>
                </a:lnTo>
                <a:lnTo>
                  <a:pt x="18655" y="7855"/>
                </a:lnTo>
                <a:cubicBezTo>
                  <a:pt x="18655" y="7855"/>
                  <a:pt x="18655" y="8836"/>
                  <a:pt x="18655" y="8836"/>
                </a:cubicBezTo>
                <a:close/>
                <a:moveTo>
                  <a:pt x="19636" y="16691"/>
                </a:moveTo>
                <a:lnTo>
                  <a:pt x="18655" y="16691"/>
                </a:lnTo>
                <a:lnTo>
                  <a:pt x="18655" y="17673"/>
                </a:lnTo>
                <a:lnTo>
                  <a:pt x="19636" y="17673"/>
                </a:lnTo>
                <a:cubicBezTo>
                  <a:pt x="19636" y="17673"/>
                  <a:pt x="19636" y="16691"/>
                  <a:pt x="19636" y="16691"/>
                </a:cubicBezTo>
                <a:close/>
                <a:moveTo>
                  <a:pt x="19636" y="18655"/>
                </a:moveTo>
                <a:lnTo>
                  <a:pt x="18655" y="18655"/>
                </a:lnTo>
                <a:lnTo>
                  <a:pt x="18655" y="19636"/>
                </a:lnTo>
                <a:lnTo>
                  <a:pt x="19636" y="19636"/>
                </a:lnTo>
                <a:cubicBezTo>
                  <a:pt x="19636" y="19636"/>
                  <a:pt x="19636" y="18655"/>
                  <a:pt x="19636" y="18655"/>
                </a:cubicBezTo>
                <a:close/>
                <a:moveTo>
                  <a:pt x="2945" y="18655"/>
                </a:moveTo>
                <a:lnTo>
                  <a:pt x="1964" y="18655"/>
                </a:lnTo>
                <a:lnTo>
                  <a:pt x="1964" y="19636"/>
                </a:lnTo>
                <a:lnTo>
                  <a:pt x="2945" y="19636"/>
                </a:lnTo>
                <a:cubicBezTo>
                  <a:pt x="2945" y="19636"/>
                  <a:pt x="2945" y="18655"/>
                  <a:pt x="2945" y="18655"/>
                </a:cubicBezTo>
                <a:close/>
                <a:moveTo>
                  <a:pt x="2945" y="16691"/>
                </a:moveTo>
                <a:lnTo>
                  <a:pt x="1964" y="16691"/>
                </a:lnTo>
                <a:lnTo>
                  <a:pt x="1964" y="17673"/>
                </a:lnTo>
                <a:lnTo>
                  <a:pt x="2945" y="17673"/>
                </a:lnTo>
                <a:cubicBezTo>
                  <a:pt x="2945" y="17673"/>
                  <a:pt x="2945" y="16691"/>
                  <a:pt x="2945" y="16691"/>
                </a:cubicBezTo>
                <a:close/>
                <a:moveTo>
                  <a:pt x="1964" y="2945"/>
                </a:moveTo>
                <a:lnTo>
                  <a:pt x="2945" y="2945"/>
                </a:lnTo>
                <a:lnTo>
                  <a:pt x="2945" y="1964"/>
                </a:lnTo>
                <a:lnTo>
                  <a:pt x="1964" y="1964"/>
                </a:lnTo>
                <a:cubicBezTo>
                  <a:pt x="1964" y="1964"/>
                  <a:pt x="1964" y="2945"/>
                  <a:pt x="1964" y="2945"/>
                </a:cubicBezTo>
                <a:close/>
                <a:moveTo>
                  <a:pt x="2945" y="14727"/>
                </a:moveTo>
                <a:lnTo>
                  <a:pt x="1964" y="14727"/>
                </a:lnTo>
                <a:lnTo>
                  <a:pt x="1964" y="15709"/>
                </a:lnTo>
                <a:lnTo>
                  <a:pt x="2945" y="15709"/>
                </a:lnTo>
                <a:cubicBezTo>
                  <a:pt x="2945" y="15709"/>
                  <a:pt x="2945" y="14727"/>
                  <a:pt x="2945" y="14727"/>
                </a:cubicBezTo>
                <a:close/>
                <a:moveTo>
                  <a:pt x="2945" y="12764"/>
                </a:moveTo>
                <a:lnTo>
                  <a:pt x="1964" y="12764"/>
                </a:lnTo>
                <a:lnTo>
                  <a:pt x="1964" y="13745"/>
                </a:lnTo>
                <a:lnTo>
                  <a:pt x="2945" y="13745"/>
                </a:lnTo>
                <a:cubicBezTo>
                  <a:pt x="2945" y="13745"/>
                  <a:pt x="2945" y="12764"/>
                  <a:pt x="2945" y="12764"/>
                </a:cubicBezTo>
                <a:close/>
                <a:moveTo>
                  <a:pt x="1964" y="6873"/>
                </a:moveTo>
                <a:lnTo>
                  <a:pt x="2945" y="6873"/>
                </a:lnTo>
                <a:lnTo>
                  <a:pt x="2945" y="5891"/>
                </a:lnTo>
                <a:lnTo>
                  <a:pt x="1964" y="5891"/>
                </a:lnTo>
                <a:cubicBezTo>
                  <a:pt x="1964" y="5891"/>
                  <a:pt x="1964" y="6873"/>
                  <a:pt x="1964" y="6873"/>
                </a:cubicBezTo>
                <a:close/>
                <a:moveTo>
                  <a:pt x="1964" y="4909"/>
                </a:moveTo>
                <a:lnTo>
                  <a:pt x="2945" y="4909"/>
                </a:lnTo>
                <a:lnTo>
                  <a:pt x="2945" y="3927"/>
                </a:lnTo>
                <a:lnTo>
                  <a:pt x="1964" y="3927"/>
                </a:lnTo>
                <a:cubicBezTo>
                  <a:pt x="1964" y="3927"/>
                  <a:pt x="1964" y="4909"/>
                  <a:pt x="1964" y="4909"/>
                </a:cubicBezTo>
                <a:close/>
                <a:moveTo>
                  <a:pt x="1964" y="8836"/>
                </a:moveTo>
                <a:lnTo>
                  <a:pt x="2945" y="8836"/>
                </a:lnTo>
                <a:lnTo>
                  <a:pt x="2945" y="7855"/>
                </a:lnTo>
                <a:lnTo>
                  <a:pt x="1964" y="7855"/>
                </a:lnTo>
                <a:cubicBezTo>
                  <a:pt x="1964" y="7855"/>
                  <a:pt x="1964" y="8836"/>
                  <a:pt x="1964" y="8836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1" name="Shape 2543"/>
          <p:cNvSpPr/>
          <p:nvPr/>
        </p:nvSpPr>
        <p:spPr>
          <a:xfrm>
            <a:off x="5137399" y="248944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709" y="18655"/>
                </a:moveTo>
                <a:lnTo>
                  <a:pt x="14727" y="18655"/>
                </a:lnTo>
                <a:lnTo>
                  <a:pt x="14727" y="19636"/>
                </a:lnTo>
                <a:lnTo>
                  <a:pt x="15709" y="19636"/>
                </a:lnTo>
                <a:cubicBezTo>
                  <a:pt x="15709" y="19636"/>
                  <a:pt x="15709" y="18655"/>
                  <a:pt x="15709" y="18655"/>
                </a:cubicBezTo>
                <a:close/>
                <a:moveTo>
                  <a:pt x="15709" y="14727"/>
                </a:moveTo>
                <a:lnTo>
                  <a:pt x="14727" y="14727"/>
                </a:lnTo>
                <a:lnTo>
                  <a:pt x="14727" y="15709"/>
                </a:lnTo>
                <a:lnTo>
                  <a:pt x="15709" y="15709"/>
                </a:lnTo>
                <a:cubicBezTo>
                  <a:pt x="15709" y="15709"/>
                  <a:pt x="15709" y="14727"/>
                  <a:pt x="15709" y="14727"/>
                </a:cubicBezTo>
                <a:close/>
                <a:moveTo>
                  <a:pt x="14727" y="10800"/>
                </a:moveTo>
                <a:lnTo>
                  <a:pt x="15709" y="10800"/>
                </a:lnTo>
                <a:lnTo>
                  <a:pt x="15709" y="9818"/>
                </a:lnTo>
                <a:lnTo>
                  <a:pt x="14727" y="9818"/>
                </a:lnTo>
                <a:cubicBezTo>
                  <a:pt x="14727" y="9818"/>
                  <a:pt x="14727" y="10800"/>
                  <a:pt x="14727" y="10800"/>
                </a:cubicBezTo>
                <a:close/>
                <a:moveTo>
                  <a:pt x="15709" y="16691"/>
                </a:moveTo>
                <a:lnTo>
                  <a:pt x="14727" y="16691"/>
                </a:lnTo>
                <a:lnTo>
                  <a:pt x="14727" y="17673"/>
                </a:lnTo>
                <a:lnTo>
                  <a:pt x="15709" y="17673"/>
                </a:lnTo>
                <a:cubicBezTo>
                  <a:pt x="15709" y="17673"/>
                  <a:pt x="15709" y="16691"/>
                  <a:pt x="15709" y="16691"/>
                </a:cubicBezTo>
                <a:close/>
                <a:moveTo>
                  <a:pt x="14727" y="8836"/>
                </a:moveTo>
                <a:lnTo>
                  <a:pt x="15709" y="8836"/>
                </a:lnTo>
                <a:lnTo>
                  <a:pt x="15709" y="7855"/>
                </a:lnTo>
                <a:lnTo>
                  <a:pt x="14727" y="7855"/>
                </a:lnTo>
                <a:cubicBezTo>
                  <a:pt x="14727" y="7855"/>
                  <a:pt x="14727" y="8836"/>
                  <a:pt x="14727" y="8836"/>
                </a:cubicBezTo>
                <a:close/>
                <a:moveTo>
                  <a:pt x="19636" y="0"/>
                </a:moveTo>
                <a:lnTo>
                  <a:pt x="5891" y="0"/>
                </a:lnTo>
                <a:cubicBezTo>
                  <a:pt x="4806" y="0"/>
                  <a:pt x="3927" y="879"/>
                  <a:pt x="3927" y="1964"/>
                </a:cubicBezTo>
                <a:lnTo>
                  <a:pt x="3927" y="2455"/>
                </a:lnTo>
                <a:cubicBezTo>
                  <a:pt x="3927" y="2726"/>
                  <a:pt x="4147" y="2945"/>
                  <a:pt x="4418" y="2945"/>
                </a:cubicBezTo>
                <a:cubicBezTo>
                  <a:pt x="4690" y="2945"/>
                  <a:pt x="4909" y="2726"/>
                  <a:pt x="4909" y="2455"/>
                </a:cubicBezTo>
                <a:lnTo>
                  <a:pt x="4909" y="1964"/>
                </a:lnTo>
                <a:cubicBezTo>
                  <a:pt x="4909" y="1422"/>
                  <a:pt x="5349" y="982"/>
                  <a:pt x="5891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lnTo>
                  <a:pt x="20618" y="15709"/>
                </a:lnTo>
                <a:cubicBezTo>
                  <a:pt x="20618" y="16251"/>
                  <a:pt x="20178" y="16691"/>
                  <a:pt x="19636" y="16691"/>
                </a:cubicBezTo>
                <a:lnTo>
                  <a:pt x="19145" y="16691"/>
                </a:lnTo>
                <a:cubicBezTo>
                  <a:pt x="18874" y="16691"/>
                  <a:pt x="18655" y="16911"/>
                  <a:pt x="18655" y="17182"/>
                </a:cubicBezTo>
                <a:cubicBezTo>
                  <a:pt x="18655" y="17453"/>
                  <a:pt x="18874" y="17673"/>
                  <a:pt x="19145" y="17673"/>
                </a:cubicBezTo>
                <a:lnTo>
                  <a:pt x="19636" y="17673"/>
                </a:lnTo>
                <a:cubicBezTo>
                  <a:pt x="20721" y="17673"/>
                  <a:pt x="21600" y="16794"/>
                  <a:pt x="21600" y="15709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4727" y="6873"/>
                </a:moveTo>
                <a:lnTo>
                  <a:pt x="15709" y="6873"/>
                </a:lnTo>
                <a:lnTo>
                  <a:pt x="15709" y="5891"/>
                </a:lnTo>
                <a:lnTo>
                  <a:pt x="14727" y="5891"/>
                </a:lnTo>
                <a:cubicBezTo>
                  <a:pt x="14727" y="5891"/>
                  <a:pt x="14727" y="6873"/>
                  <a:pt x="14727" y="6873"/>
                </a:cubicBezTo>
                <a:close/>
                <a:moveTo>
                  <a:pt x="16691" y="12273"/>
                </a:moveTo>
                <a:lnTo>
                  <a:pt x="13745" y="12273"/>
                </a:lnTo>
                <a:lnTo>
                  <a:pt x="13745" y="4909"/>
                </a:lnTo>
                <a:lnTo>
                  <a:pt x="15709" y="4909"/>
                </a:lnTo>
                <a:cubicBezTo>
                  <a:pt x="16251" y="4909"/>
                  <a:pt x="16691" y="5349"/>
                  <a:pt x="16691" y="5891"/>
                </a:cubicBezTo>
                <a:cubicBezTo>
                  <a:pt x="16691" y="5891"/>
                  <a:pt x="16691" y="12273"/>
                  <a:pt x="16691" y="12273"/>
                </a:cubicBezTo>
                <a:close/>
                <a:moveTo>
                  <a:pt x="16691" y="19636"/>
                </a:moveTo>
                <a:cubicBezTo>
                  <a:pt x="16691" y="20178"/>
                  <a:pt x="16251" y="20618"/>
                  <a:pt x="15709" y="20618"/>
                </a:cubicBezTo>
                <a:lnTo>
                  <a:pt x="13745" y="20618"/>
                </a:lnTo>
                <a:lnTo>
                  <a:pt x="13745" y="13255"/>
                </a:lnTo>
                <a:lnTo>
                  <a:pt x="16691" y="13255"/>
                </a:lnTo>
                <a:cubicBezTo>
                  <a:pt x="16691" y="13255"/>
                  <a:pt x="16691" y="19636"/>
                  <a:pt x="16691" y="19636"/>
                </a:cubicBezTo>
                <a:close/>
                <a:moveTo>
                  <a:pt x="12764" y="12273"/>
                </a:moveTo>
                <a:lnTo>
                  <a:pt x="4909" y="12273"/>
                </a:lnTo>
                <a:lnTo>
                  <a:pt x="4909" y="4909"/>
                </a:lnTo>
                <a:lnTo>
                  <a:pt x="12764" y="4909"/>
                </a:lnTo>
                <a:cubicBezTo>
                  <a:pt x="12764" y="4909"/>
                  <a:pt x="12764" y="12273"/>
                  <a:pt x="12764" y="12273"/>
                </a:cubicBezTo>
                <a:close/>
                <a:moveTo>
                  <a:pt x="12764" y="20618"/>
                </a:moveTo>
                <a:lnTo>
                  <a:pt x="4909" y="20618"/>
                </a:lnTo>
                <a:lnTo>
                  <a:pt x="4909" y="13255"/>
                </a:lnTo>
                <a:lnTo>
                  <a:pt x="12764" y="13255"/>
                </a:lnTo>
                <a:cubicBezTo>
                  <a:pt x="12764" y="13255"/>
                  <a:pt x="12764" y="20618"/>
                  <a:pt x="12764" y="20618"/>
                </a:cubicBezTo>
                <a:close/>
                <a:moveTo>
                  <a:pt x="3927" y="12273"/>
                </a:moveTo>
                <a:lnTo>
                  <a:pt x="982" y="12273"/>
                </a:lnTo>
                <a:lnTo>
                  <a:pt x="982" y="5891"/>
                </a:lnTo>
                <a:cubicBezTo>
                  <a:pt x="982" y="5349"/>
                  <a:pt x="1422" y="4909"/>
                  <a:pt x="1964" y="4909"/>
                </a:cubicBezTo>
                <a:lnTo>
                  <a:pt x="3927" y="4909"/>
                </a:lnTo>
                <a:cubicBezTo>
                  <a:pt x="3927" y="4909"/>
                  <a:pt x="3927" y="12273"/>
                  <a:pt x="3927" y="12273"/>
                </a:cubicBezTo>
                <a:close/>
                <a:moveTo>
                  <a:pt x="3927" y="20618"/>
                </a:move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3255"/>
                </a:lnTo>
                <a:lnTo>
                  <a:pt x="3927" y="13255"/>
                </a:lnTo>
                <a:cubicBezTo>
                  <a:pt x="3927" y="13255"/>
                  <a:pt x="3927" y="20618"/>
                  <a:pt x="3927" y="20618"/>
                </a:cubicBezTo>
                <a:close/>
                <a:moveTo>
                  <a:pt x="15709" y="3927"/>
                </a:moveTo>
                <a:lnTo>
                  <a:pt x="1964" y="3927"/>
                </a:lnTo>
                <a:cubicBezTo>
                  <a:pt x="879" y="3927"/>
                  <a:pt x="0" y="4806"/>
                  <a:pt x="0" y="5891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5709" y="21600"/>
                </a:lnTo>
                <a:cubicBezTo>
                  <a:pt x="16794" y="21600"/>
                  <a:pt x="17673" y="20721"/>
                  <a:pt x="17673" y="19636"/>
                </a:cubicBezTo>
                <a:lnTo>
                  <a:pt x="17673" y="5891"/>
                </a:lnTo>
                <a:cubicBezTo>
                  <a:pt x="17673" y="4806"/>
                  <a:pt x="16794" y="3927"/>
                  <a:pt x="15709" y="3927"/>
                </a:cubicBezTo>
                <a:moveTo>
                  <a:pt x="1964" y="8836"/>
                </a:moveTo>
                <a:lnTo>
                  <a:pt x="2945" y="8836"/>
                </a:lnTo>
                <a:lnTo>
                  <a:pt x="2945" y="7855"/>
                </a:lnTo>
                <a:lnTo>
                  <a:pt x="1964" y="7855"/>
                </a:lnTo>
                <a:cubicBezTo>
                  <a:pt x="1964" y="7855"/>
                  <a:pt x="1964" y="8836"/>
                  <a:pt x="1964" y="8836"/>
                </a:cubicBezTo>
                <a:close/>
                <a:moveTo>
                  <a:pt x="1964" y="10800"/>
                </a:moveTo>
                <a:lnTo>
                  <a:pt x="2945" y="10800"/>
                </a:lnTo>
                <a:lnTo>
                  <a:pt x="2945" y="9818"/>
                </a:lnTo>
                <a:lnTo>
                  <a:pt x="1964" y="9818"/>
                </a:lnTo>
                <a:cubicBezTo>
                  <a:pt x="1964" y="9818"/>
                  <a:pt x="1964" y="10800"/>
                  <a:pt x="1964" y="10800"/>
                </a:cubicBezTo>
                <a:close/>
                <a:moveTo>
                  <a:pt x="2945" y="16691"/>
                </a:moveTo>
                <a:lnTo>
                  <a:pt x="1964" y="16691"/>
                </a:lnTo>
                <a:lnTo>
                  <a:pt x="1964" y="17673"/>
                </a:lnTo>
                <a:lnTo>
                  <a:pt x="2945" y="17673"/>
                </a:lnTo>
                <a:cubicBezTo>
                  <a:pt x="2945" y="17673"/>
                  <a:pt x="2945" y="16691"/>
                  <a:pt x="2945" y="16691"/>
                </a:cubicBezTo>
                <a:close/>
                <a:moveTo>
                  <a:pt x="1964" y="6873"/>
                </a:moveTo>
                <a:lnTo>
                  <a:pt x="2945" y="6873"/>
                </a:lnTo>
                <a:lnTo>
                  <a:pt x="2945" y="5891"/>
                </a:lnTo>
                <a:lnTo>
                  <a:pt x="1964" y="5891"/>
                </a:lnTo>
                <a:cubicBezTo>
                  <a:pt x="1964" y="5891"/>
                  <a:pt x="1964" y="6873"/>
                  <a:pt x="1964" y="6873"/>
                </a:cubicBezTo>
                <a:close/>
                <a:moveTo>
                  <a:pt x="2945" y="14727"/>
                </a:moveTo>
                <a:lnTo>
                  <a:pt x="1964" y="14727"/>
                </a:lnTo>
                <a:lnTo>
                  <a:pt x="1964" y="15709"/>
                </a:lnTo>
                <a:lnTo>
                  <a:pt x="2945" y="15709"/>
                </a:lnTo>
                <a:cubicBezTo>
                  <a:pt x="2945" y="15709"/>
                  <a:pt x="2945" y="14727"/>
                  <a:pt x="2945" y="14727"/>
                </a:cubicBezTo>
                <a:close/>
                <a:moveTo>
                  <a:pt x="2945" y="18655"/>
                </a:moveTo>
                <a:lnTo>
                  <a:pt x="1964" y="18655"/>
                </a:lnTo>
                <a:lnTo>
                  <a:pt x="1964" y="19636"/>
                </a:lnTo>
                <a:lnTo>
                  <a:pt x="2945" y="19636"/>
                </a:lnTo>
                <a:cubicBezTo>
                  <a:pt x="2945" y="19636"/>
                  <a:pt x="2945" y="18655"/>
                  <a:pt x="2945" y="18655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2" name="Shape 2544"/>
          <p:cNvSpPr/>
          <p:nvPr/>
        </p:nvSpPr>
        <p:spPr>
          <a:xfrm>
            <a:off x="5670660" y="248944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8836" y="8255"/>
                </a:moveTo>
                <a:lnTo>
                  <a:pt x="12837" y="10800"/>
                </a:lnTo>
                <a:lnTo>
                  <a:pt x="8836" y="13345"/>
                </a:lnTo>
                <a:cubicBezTo>
                  <a:pt x="8836" y="13345"/>
                  <a:pt x="8836" y="8255"/>
                  <a:pt x="8836" y="8255"/>
                </a:cubicBezTo>
                <a:close/>
                <a:moveTo>
                  <a:pt x="8345" y="14727"/>
                </a:moveTo>
                <a:cubicBezTo>
                  <a:pt x="8461" y="14727"/>
                  <a:pt x="8564" y="14681"/>
                  <a:pt x="8647" y="14614"/>
                </a:cubicBezTo>
                <a:lnTo>
                  <a:pt x="8652" y="14620"/>
                </a:lnTo>
                <a:lnTo>
                  <a:pt x="14052" y="11184"/>
                </a:lnTo>
                <a:lnTo>
                  <a:pt x="14047" y="11178"/>
                </a:lnTo>
                <a:cubicBezTo>
                  <a:pt x="14160" y="11088"/>
                  <a:pt x="14236" y="10955"/>
                  <a:pt x="14236" y="10800"/>
                </a:cubicBezTo>
                <a:cubicBezTo>
                  <a:pt x="14236" y="10645"/>
                  <a:pt x="14160" y="10512"/>
                  <a:pt x="14047" y="10422"/>
                </a:cubicBezTo>
                <a:lnTo>
                  <a:pt x="14052" y="10417"/>
                </a:lnTo>
                <a:lnTo>
                  <a:pt x="8652" y="6980"/>
                </a:lnTo>
                <a:lnTo>
                  <a:pt x="8647" y="6986"/>
                </a:lnTo>
                <a:cubicBezTo>
                  <a:pt x="8564" y="6919"/>
                  <a:pt x="8461" y="6873"/>
                  <a:pt x="8345" y="6873"/>
                </a:cubicBezTo>
                <a:cubicBezTo>
                  <a:pt x="8074" y="6873"/>
                  <a:pt x="7855" y="7093"/>
                  <a:pt x="7855" y="7364"/>
                </a:cubicBezTo>
                <a:lnTo>
                  <a:pt x="7855" y="14236"/>
                </a:lnTo>
                <a:cubicBezTo>
                  <a:pt x="7855" y="14507"/>
                  <a:pt x="8074" y="14727"/>
                  <a:pt x="8345" y="14727"/>
                </a:cubicBezTo>
                <a:moveTo>
                  <a:pt x="19636" y="18655"/>
                </a:moveTo>
                <a:lnTo>
                  <a:pt x="18655" y="18655"/>
                </a:lnTo>
                <a:lnTo>
                  <a:pt x="18655" y="19636"/>
                </a:lnTo>
                <a:lnTo>
                  <a:pt x="19636" y="19636"/>
                </a:lnTo>
                <a:cubicBezTo>
                  <a:pt x="19636" y="19636"/>
                  <a:pt x="19636" y="18655"/>
                  <a:pt x="19636" y="18655"/>
                </a:cubicBezTo>
                <a:close/>
                <a:moveTo>
                  <a:pt x="19636" y="14727"/>
                </a:moveTo>
                <a:lnTo>
                  <a:pt x="18655" y="14727"/>
                </a:lnTo>
                <a:lnTo>
                  <a:pt x="18655" y="15709"/>
                </a:lnTo>
                <a:lnTo>
                  <a:pt x="19636" y="15709"/>
                </a:lnTo>
                <a:cubicBezTo>
                  <a:pt x="19636" y="15709"/>
                  <a:pt x="19636" y="14727"/>
                  <a:pt x="19636" y="14727"/>
                </a:cubicBezTo>
                <a:close/>
                <a:moveTo>
                  <a:pt x="19636" y="12764"/>
                </a:moveTo>
                <a:lnTo>
                  <a:pt x="18655" y="12764"/>
                </a:lnTo>
                <a:lnTo>
                  <a:pt x="18655" y="13745"/>
                </a:lnTo>
                <a:lnTo>
                  <a:pt x="19636" y="13745"/>
                </a:lnTo>
                <a:cubicBezTo>
                  <a:pt x="19636" y="13745"/>
                  <a:pt x="19636" y="12764"/>
                  <a:pt x="19636" y="12764"/>
                </a:cubicBezTo>
                <a:close/>
                <a:moveTo>
                  <a:pt x="19636" y="16691"/>
                </a:moveTo>
                <a:lnTo>
                  <a:pt x="18655" y="16691"/>
                </a:lnTo>
                <a:lnTo>
                  <a:pt x="18655" y="17673"/>
                </a:lnTo>
                <a:lnTo>
                  <a:pt x="19636" y="17673"/>
                </a:lnTo>
                <a:cubicBezTo>
                  <a:pt x="19636" y="17673"/>
                  <a:pt x="19636" y="16691"/>
                  <a:pt x="19636" y="16691"/>
                </a:cubicBezTo>
                <a:close/>
                <a:moveTo>
                  <a:pt x="18655" y="2945"/>
                </a:moveTo>
                <a:lnTo>
                  <a:pt x="19636" y="2945"/>
                </a:lnTo>
                <a:lnTo>
                  <a:pt x="19636" y="1964"/>
                </a:lnTo>
                <a:lnTo>
                  <a:pt x="18655" y="1964"/>
                </a:lnTo>
                <a:cubicBezTo>
                  <a:pt x="18655" y="1964"/>
                  <a:pt x="18655" y="2945"/>
                  <a:pt x="18655" y="2945"/>
                </a:cubicBezTo>
                <a:close/>
                <a:moveTo>
                  <a:pt x="20618" y="10309"/>
                </a:moveTo>
                <a:lnTo>
                  <a:pt x="17673" y="10309"/>
                </a:lnTo>
                <a:lnTo>
                  <a:pt x="17673" y="982"/>
                </a:lnTo>
                <a:lnTo>
                  <a:pt x="19636" y="982"/>
                </a:lnTo>
                <a:cubicBezTo>
                  <a:pt x="20178" y="982"/>
                  <a:pt x="20618" y="1421"/>
                  <a:pt x="20618" y="1964"/>
                </a:cubicBezTo>
                <a:cubicBezTo>
                  <a:pt x="20618" y="1964"/>
                  <a:pt x="20618" y="10309"/>
                  <a:pt x="20618" y="10309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7673" y="20618"/>
                </a:lnTo>
                <a:lnTo>
                  <a:pt x="17673" y="11291"/>
                </a:lnTo>
                <a:lnTo>
                  <a:pt x="20618" y="11291"/>
                </a:lnTo>
                <a:cubicBezTo>
                  <a:pt x="20618" y="11291"/>
                  <a:pt x="20618" y="19636"/>
                  <a:pt x="20618" y="19636"/>
                </a:cubicBezTo>
                <a:close/>
                <a:moveTo>
                  <a:pt x="16691" y="20618"/>
                </a:moveTo>
                <a:lnTo>
                  <a:pt x="4909" y="20618"/>
                </a:lnTo>
                <a:lnTo>
                  <a:pt x="4909" y="982"/>
                </a:lnTo>
                <a:lnTo>
                  <a:pt x="16691" y="982"/>
                </a:lnTo>
                <a:cubicBezTo>
                  <a:pt x="16691" y="982"/>
                  <a:pt x="16691" y="20618"/>
                  <a:pt x="16691" y="20618"/>
                </a:cubicBezTo>
                <a:close/>
                <a:moveTo>
                  <a:pt x="3927" y="10309"/>
                </a:moveTo>
                <a:lnTo>
                  <a:pt x="982" y="10309"/>
                </a:lnTo>
                <a:lnTo>
                  <a:pt x="982" y="1964"/>
                </a:lnTo>
                <a:cubicBezTo>
                  <a:pt x="982" y="1421"/>
                  <a:pt x="1422" y="982"/>
                  <a:pt x="1964" y="982"/>
                </a:cubicBezTo>
                <a:lnTo>
                  <a:pt x="3927" y="982"/>
                </a:lnTo>
                <a:cubicBezTo>
                  <a:pt x="3927" y="982"/>
                  <a:pt x="3927" y="10309"/>
                  <a:pt x="3927" y="10309"/>
                </a:cubicBezTo>
                <a:close/>
                <a:moveTo>
                  <a:pt x="3927" y="20618"/>
                </a:move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1291"/>
                </a:lnTo>
                <a:lnTo>
                  <a:pt x="3927" y="11291"/>
                </a:lnTo>
                <a:cubicBezTo>
                  <a:pt x="3927" y="11291"/>
                  <a:pt x="3927" y="20618"/>
                  <a:pt x="3927" y="20618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8655" y="8836"/>
                </a:moveTo>
                <a:lnTo>
                  <a:pt x="19636" y="8836"/>
                </a:lnTo>
                <a:lnTo>
                  <a:pt x="19636" y="7855"/>
                </a:lnTo>
                <a:lnTo>
                  <a:pt x="18655" y="7855"/>
                </a:lnTo>
                <a:cubicBezTo>
                  <a:pt x="18655" y="7855"/>
                  <a:pt x="18655" y="8836"/>
                  <a:pt x="18655" y="8836"/>
                </a:cubicBezTo>
                <a:close/>
                <a:moveTo>
                  <a:pt x="18655" y="6873"/>
                </a:moveTo>
                <a:lnTo>
                  <a:pt x="19636" y="6873"/>
                </a:lnTo>
                <a:lnTo>
                  <a:pt x="19636" y="5891"/>
                </a:lnTo>
                <a:lnTo>
                  <a:pt x="18655" y="5891"/>
                </a:lnTo>
                <a:cubicBezTo>
                  <a:pt x="18655" y="5891"/>
                  <a:pt x="18655" y="6873"/>
                  <a:pt x="18655" y="6873"/>
                </a:cubicBezTo>
                <a:close/>
                <a:moveTo>
                  <a:pt x="18655" y="4909"/>
                </a:moveTo>
                <a:lnTo>
                  <a:pt x="19636" y="4909"/>
                </a:lnTo>
                <a:lnTo>
                  <a:pt x="19636" y="3927"/>
                </a:lnTo>
                <a:lnTo>
                  <a:pt x="18655" y="3927"/>
                </a:lnTo>
                <a:cubicBezTo>
                  <a:pt x="18655" y="3927"/>
                  <a:pt x="18655" y="4909"/>
                  <a:pt x="18655" y="4909"/>
                </a:cubicBezTo>
                <a:close/>
                <a:moveTo>
                  <a:pt x="1964" y="2945"/>
                </a:moveTo>
                <a:lnTo>
                  <a:pt x="2945" y="2945"/>
                </a:lnTo>
                <a:lnTo>
                  <a:pt x="2945" y="1964"/>
                </a:lnTo>
                <a:lnTo>
                  <a:pt x="1964" y="1964"/>
                </a:lnTo>
                <a:cubicBezTo>
                  <a:pt x="1964" y="1964"/>
                  <a:pt x="1964" y="2945"/>
                  <a:pt x="1964" y="2945"/>
                </a:cubicBezTo>
                <a:close/>
                <a:moveTo>
                  <a:pt x="1964" y="8836"/>
                </a:moveTo>
                <a:lnTo>
                  <a:pt x="2945" y="8836"/>
                </a:lnTo>
                <a:lnTo>
                  <a:pt x="2945" y="7855"/>
                </a:lnTo>
                <a:lnTo>
                  <a:pt x="1964" y="7855"/>
                </a:lnTo>
                <a:cubicBezTo>
                  <a:pt x="1964" y="7855"/>
                  <a:pt x="1964" y="8836"/>
                  <a:pt x="1964" y="8836"/>
                </a:cubicBezTo>
                <a:close/>
                <a:moveTo>
                  <a:pt x="2945" y="16691"/>
                </a:moveTo>
                <a:lnTo>
                  <a:pt x="1964" y="16691"/>
                </a:lnTo>
                <a:lnTo>
                  <a:pt x="1964" y="17673"/>
                </a:lnTo>
                <a:lnTo>
                  <a:pt x="2945" y="17673"/>
                </a:lnTo>
                <a:cubicBezTo>
                  <a:pt x="2945" y="17673"/>
                  <a:pt x="2945" y="16691"/>
                  <a:pt x="2945" y="16691"/>
                </a:cubicBezTo>
                <a:close/>
                <a:moveTo>
                  <a:pt x="2945" y="12764"/>
                </a:moveTo>
                <a:lnTo>
                  <a:pt x="1964" y="12764"/>
                </a:lnTo>
                <a:lnTo>
                  <a:pt x="1964" y="13745"/>
                </a:lnTo>
                <a:lnTo>
                  <a:pt x="2945" y="13745"/>
                </a:lnTo>
                <a:cubicBezTo>
                  <a:pt x="2945" y="13745"/>
                  <a:pt x="2945" y="12764"/>
                  <a:pt x="2945" y="12764"/>
                </a:cubicBezTo>
                <a:close/>
                <a:moveTo>
                  <a:pt x="2945" y="14727"/>
                </a:moveTo>
                <a:lnTo>
                  <a:pt x="1964" y="14727"/>
                </a:lnTo>
                <a:lnTo>
                  <a:pt x="1964" y="15709"/>
                </a:lnTo>
                <a:lnTo>
                  <a:pt x="2945" y="15709"/>
                </a:lnTo>
                <a:cubicBezTo>
                  <a:pt x="2945" y="15709"/>
                  <a:pt x="2945" y="14727"/>
                  <a:pt x="2945" y="14727"/>
                </a:cubicBezTo>
                <a:close/>
                <a:moveTo>
                  <a:pt x="2945" y="18655"/>
                </a:moveTo>
                <a:lnTo>
                  <a:pt x="1964" y="18655"/>
                </a:lnTo>
                <a:lnTo>
                  <a:pt x="1964" y="19636"/>
                </a:lnTo>
                <a:lnTo>
                  <a:pt x="2945" y="19636"/>
                </a:lnTo>
                <a:cubicBezTo>
                  <a:pt x="2945" y="19636"/>
                  <a:pt x="2945" y="18655"/>
                  <a:pt x="2945" y="18655"/>
                </a:cubicBezTo>
                <a:close/>
                <a:moveTo>
                  <a:pt x="1964" y="6873"/>
                </a:moveTo>
                <a:lnTo>
                  <a:pt x="2945" y="6873"/>
                </a:lnTo>
                <a:lnTo>
                  <a:pt x="2945" y="5891"/>
                </a:lnTo>
                <a:lnTo>
                  <a:pt x="1964" y="5891"/>
                </a:lnTo>
                <a:cubicBezTo>
                  <a:pt x="1964" y="5891"/>
                  <a:pt x="1964" y="6873"/>
                  <a:pt x="1964" y="6873"/>
                </a:cubicBezTo>
                <a:close/>
                <a:moveTo>
                  <a:pt x="1964" y="4909"/>
                </a:moveTo>
                <a:lnTo>
                  <a:pt x="2945" y="4909"/>
                </a:lnTo>
                <a:lnTo>
                  <a:pt x="2945" y="3927"/>
                </a:lnTo>
                <a:lnTo>
                  <a:pt x="1964" y="3927"/>
                </a:lnTo>
                <a:cubicBezTo>
                  <a:pt x="1964" y="3927"/>
                  <a:pt x="1964" y="4909"/>
                  <a:pt x="1964" y="4909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3" name="Shape 2545"/>
          <p:cNvSpPr/>
          <p:nvPr/>
        </p:nvSpPr>
        <p:spPr>
          <a:xfrm>
            <a:off x="871311" y="302270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9"/>
                </a:moveTo>
                <a:cubicBezTo>
                  <a:pt x="5377" y="20619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3336" y="982"/>
                  <a:pt x="15638" y="1950"/>
                  <a:pt x="17377" y="3529"/>
                </a:cubicBezTo>
                <a:lnTo>
                  <a:pt x="10453" y="10453"/>
                </a:lnTo>
                <a:cubicBezTo>
                  <a:pt x="10364" y="10542"/>
                  <a:pt x="10309" y="10665"/>
                  <a:pt x="10309" y="10800"/>
                </a:cubicBezTo>
                <a:cubicBezTo>
                  <a:pt x="10309" y="11072"/>
                  <a:pt x="10529" y="11291"/>
                  <a:pt x="10800" y="11291"/>
                </a:cubicBezTo>
                <a:lnTo>
                  <a:pt x="20594" y="11291"/>
                </a:lnTo>
                <a:cubicBezTo>
                  <a:pt x="20336" y="16484"/>
                  <a:pt x="16057" y="20619"/>
                  <a:pt x="10800" y="20619"/>
                </a:cubicBezTo>
                <a:moveTo>
                  <a:pt x="20594" y="10309"/>
                </a:moveTo>
                <a:lnTo>
                  <a:pt x="11985" y="10309"/>
                </a:lnTo>
                <a:lnTo>
                  <a:pt x="18071" y="4223"/>
                </a:lnTo>
                <a:cubicBezTo>
                  <a:pt x="19541" y="5852"/>
                  <a:pt x="20477" y="7971"/>
                  <a:pt x="20594" y="10309"/>
                </a:cubicBezTo>
                <a:moveTo>
                  <a:pt x="10800" y="0"/>
                </a:moveTo>
                <a:cubicBezTo>
                  <a:pt x="4836" y="0"/>
                  <a:pt x="0" y="4836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4" name="Shape 2546"/>
          <p:cNvSpPr/>
          <p:nvPr/>
        </p:nvSpPr>
        <p:spPr>
          <a:xfrm>
            <a:off x="1404572" y="3048099"/>
            <a:ext cx="279328" cy="228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20400"/>
                </a:moveTo>
                <a:lnTo>
                  <a:pt x="18655" y="20400"/>
                </a:lnTo>
                <a:lnTo>
                  <a:pt x="18655" y="1200"/>
                </a:lnTo>
                <a:lnTo>
                  <a:pt x="20618" y="1200"/>
                </a:lnTo>
                <a:cubicBezTo>
                  <a:pt x="20618" y="1200"/>
                  <a:pt x="20618" y="20400"/>
                  <a:pt x="20618" y="20400"/>
                </a:cubicBezTo>
                <a:close/>
                <a:moveTo>
                  <a:pt x="21109" y="0"/>
                </a:moveTo>
                <a:lnTo>
                  <a:pt x="18164" y="0"/>
                </a:lnTo>
                <a:cubicBezTo>
                  <a:pt x="17893" y="0"/>
                  <a:pt x="17673" y="269"/>
                  <a:pt x="17673" y="600"/>
                </a:cubicBezTo>
                <a:lnTo>
                  <a:pt x="17673" y="21000"/>
                </a:lnTo>
                <a:cubicBezTo>
                  <a:pt x="17673" y="21332"/>
                  <a:pt x="17893" y="21600"/>
                  <a:pt x="18164" y="21600"/>
                </a:cubicBezTo>
                <a:lnTo>
                  <a:pt x="21109" y="21600"/>
                </a:lnTo>
                <a:cubicBezTo>
                  <a:pt x="21380" y="21600"/>
                  <a:pt x="21600" y="21332"/>
                  <a:pt x="21600" y="21000"/>
                </a:cubicBezTo>
                <a:lnTo>
                  <a:pt x="21600" y="600"/>
                </a:lnTo>
                <a:cubicBezTo>
                  <a:pt x="21600" y="269"/>
                  <a:pt x="21380" y="0"/>
                  <a:pt x="21109" y="0"/>
                </a:cubicBezTo>
                <a:moveTo>
                  <a:pt x="8836" y="20400"/>
                </a:moveTo>
                <a:lnTo>
                  <a:pt x="6873" y="20400"/>
                </a:lnTo>
                <a:lnTo>
                  <a:pt x="6873" y="3600"/>
                </a:lnTo>
                <a:lnTo>
                  <a:pt x="8836" y="3600"/>
                </a:lnTo>
                <a:cubicBezTo>
                  <a:pt x="8836" y="3600"/>
                  <a:pt x="8836" y="20400"/>
                  <a:pt x="8836" y="20400"/>
                </a:cubicBezTo>
                <a:close/>
                <a:moveTo>
                  <a:pt x="9327" y="2400"/>
                </a:moveTo>
                <a:lnTo>
                  <a:pt x="6382" y="2400"/>
                </a:lnTo>
                <a:cubicBezTo>
                  <a:pt x="6111" y="2400"/>
                  <a:pt x="5891" y="2669"/>
                  <a:pt x="5891" y="3000"/>
                </a:cubicBezTo>
                <a:lnTo>
                  <a:pt x="5891" y="21000"/>
                </a:lnTo>
                <a:cubicBezTo>
                  <a:pt x="5891" y="21332"/>
                  <a:pt x="6111" y="21600"/>
                  <a:pt x="6382" y="21600"/>
                </a:cubicBezTo>
                <a:lnTo>
                  <a:pt x="9327" y="21600"/>
                </a:lnTo>
                <a:cubicBezTo>
                  <a:pt x="9598" y="21600"/>
                  <a:pt x="9818" y="21332"/>
                  <a:pt x="9818" y="21000"/>
                </a:cubicBezTo>
                <a:lnTo>
                  <a:pt x="9818" y="3000"/>
                </a:lnTo>
                <a:cubicBezTo>
                  <a:pt x="9818" y="2669"/>
                  <a:pt x="9598" y="2400"/>
                  <a:pt x="9327" y="2400"/>
                </a:cubicBezTo>
                <a:moveTo>
                  <a:pt x="14727" y="20400"/>
                </a:moveTo>
                <a:lnTo>
                  <a:pt x="12764" y="20400"/>
                </a:lnTo>
                <a:lnTo>
                  <a:pt x="12764" y="10800"/>
                </a:lnTo>
                <a:lnTo>
                  <a:pt x="14727" y="10800"/>
                </a:lnTo>
                <a:cubicBezTo>
                  <a:pt x="14727" y="10800"/>
                  <a:pt x="14727" y="20400"/>
                  <a:pt x="14727" y="20400"/>
                </a:cubicBezTo>
                <a:close/>
                <a:moveTo>
                  <a:pt x="15218" y="9600"/>
                </a:moveTo>
                <a:lnTo>
                  <a:pt x="12273" y="9600"/>
                </a:lnTo>
                <a:cubicBezTo>
                  <a:pt x="12002" y="9600"/>
                  <a:pt x="11782" y="9869"/>
                  <a:pt x="11782" y="10200"/>
                </a:cubicBezTo>
                <a:lnTo>
                  <a:pt x="11782" y="21000"/>
                </a:lnTo>
                <a:cubicBezTo>
                  <a:pt x="11782" y="21332"/>
                  <a:pt x="12002" y="21600"/>
                  <a:pt x="12273" y="21600"/>
                </a:cubicBezTo>
                <a:lnTo>
                  <a:pt x="15218" y="21600"/>
                </a:lnTo>
                <a:cubicBezTo>
                  <a:pt x="15489" y="21600"/>
                  <a:pt x="15709" y="21332"/>
                  <a:pt x="15709" y="21000"/>
                </a:cubicBezTo>
                <a:lnTo>
                  <a:pt x="15709" y="10200"/>
                </a:lnTo>
                <a:cubicBezTo>
                  <a:pt x="15709" y="9869"/>
                  <a:pt x="15489" y="9600"/>
                  <a:pt x="15218" y="9600"/>
                </a:cubicBezTo>
                <a:moveTo>
                  <a:pt x="2945" y="20400"/>
                </a:moveTo>
                <a:lnTo>
                  <a:pt x="982" y="20400"/>
                </a:lnTo>
                <a:lnTo>
                  <a:pt x="982" y="14400"/>
                </a:lnTo>
                <a:lnTo>
                  <a:pt x="2945" y="14400"/>
                </a:lnTo>
                <a:cubicBezTo>
                  <a:pt x="2945" y="14400"/>
                  <a:pt x="2945" y="20400"/>
                  <a:pt x="2945" y="20400"/>
                </a:cubicBezTo>
                <a:close/>
                <a:moveTo>
                  <a:pt x="3436" y="13200"/>
                </a:moveTo>
                <a:lnTo>
                  <a:pt x="491" y="13200"/>
                </a:lnTo>
                <a:cubicBezTo>
                  <a:pt x="220" y="13200"/>
                  <a:pt x="0" y="13469"/>
                  <a:pt x="0" y="13800"/>
                </a:cubicBezTo>
                <a:lnTo>
                  <a:pt x="0" y="21000"/>
                </a:lnTo>
                <a:cubicBezTo>
                  <a:pt x="0" y="21332"/>
                  <a:pt x="220" y="21600"/>
                  <a:pt x="491" y="21600"/>
                </a:cubicBezTo>
                <a:lnTo>
                  <a:pt x="3436" y="21600"/>
                </a:lnTo>
                <a:cubicBezTo>
                  <a:pt x="3707" y="21600"/>
                  <a:pt x="3927" y="21332"/>
                  <a:pt x="3927" y="21000"/>
                </a:cubicBezTo>
                <a:lnTo>
                  <a:pt x="3927" y="13800"/>
                </a:lnTo>
                <a:cubicBezTo>
                  <a:pt x="3927" y="13469"/>
                  <a:pt x="3707" y="13200"/>
                  <a:pt x="3436" y="132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5" name="Shape 2547"/>
          <p:cNvSpPr/>
          <p:nvPr/>
        </p:nvSpPr>
        <p:spPr>
          <a:xfrm>
            <a:off x="1937833" y="302270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073" y="17379"/>
                </a:moveTo>
                <a:lnTo>
                  <a:pt x="15643" y="14949"/>
                </a:lnTo>
                <a:cubicBezTo>
                  <a:pt x="16600" y="13832"/>
                  <a:pt x="17182" y="12386"/>
                  <a:pt x="17182" y="10800"/>
                </a:cubicBezTo>
                <a:cubicBezTo>
                  <a:pt x="17182" y="9214"/>
                  <a:pt x="16600" y="7767"/>
                  <a:pt x="15643" y="6651"/>
                </a:cubicBezTo>
                <a:lnTo>
                  <a:pt x="18073" y="4221"/>
                </a:lnTo>
                <a:cubicBezTo>
                  <a:pt x="19649" y="5963"/>
                  <a:pt x="20618" y="8266"/>
                  <a:pt x="20618" y="10800"/>
                </a:cubicBezTo>
                <a:cubicBezTo>
                  <a:pt x="20618" y="13335"/>
                  <a:pt x="19649" y="15637"/>
                  <a:pt x="18073" y="17379"/>
                </a:cubicBezTo>
                <a:moveTo>
                  <a:pt x="10800" y="20619"/>
                </a:moveTo>
                <a:cubicBezTo>
                  <a:pt x="8265" y="20619"/>
                  <a:pt x="5963" y="19650"/>
                  <a:pt x="4221" y="18073"/>
                </a:cubicBezTo>
                <a:lnTo>
                  <a:pt x="6651" y="15643"/>
                </a:lnTo>
                <a:cubicBezTo>
                  <a:pt x="7767" y="16600"/>
                  <a:pt x="9214" y="17182"/>
                  <a:pt x="10800" y="17182"/>
                </a:cubicBezTo>
                <a:cubicBezTo>
                  <a:pt x="12386" y="17182"/>
                  <a:pt x="13833" y="16600"/>
                  <a:pt x="14949" y="15643"/>
                </a:cubicBezTo>
                <a:lnTo>
                  <a:pt x="17379" y="18073"/>
                </a:lnTo>
                <a:cubicBezTo>
                  <a:pt x="15637" y="19650"/>
                  <a:pt x="13334" y="20619"/>
                  <a:pt x="10800" y="20619"/>
                </a:cubicBezTo>
                <a:moveTo>
                  <a:pt x="982" y="10800"/>
                </a:moveTo>
                <a:cubicBezTo>
                  <a:pt x="982" y="8266"/>
                  <a:pt x="1950" y="5963"/>
                  <a:pt x="3527" y="4221"/>
                </a:cubicBezTo>
                <a:lnTo>
                  <a:pt x="5957" y="6651"/>
                </a:lnTo>
                <a:cubicBezTo>
                  <a:pt x="4999" y="7767"/>
                  <a:pt x="4418" y="9214"/>
                  <a:pt x="4418" y="10800"/>
                </a:cubicBezTo>
                <a:cubicBezTo>
                  <a:pt x="4418" y="12386"/>
                  <a:pt x="4999" y="13832"/>
                  <a:pt x="5957" y="14949"/>
                </a:cubicBezTo>
                <a:lnTo>
                  <a:pt x="3527" y="17379"/>
                </a:lnTo>
                <a:cubicBezTo>
                  <a:pt x="1950" y="15637"/>
                  <a:pt x="982" y="13335"/>
                  <a:pt x="982" y="10800"/>
                </a:cubicBezTo>
                <a:moveTo>
                  <a:pt x="16200" y="10800"/>
                </a:moveTo>
                <a:cubicBezTo>
                  <a:pt x="16200" y="13782"/>
                  <a:pt x="13782" y="16200"/>
                  <a:pt x="10800" y="16200"/>
                </a:cubicBezTo>
                <a:cubicBezTo>
                  <a:pt x="7817" y="16200"/>
                  <a:pt x="5400" y="13782"/>
                  <a:pt x="5400" y="10800"/>
                </a:cubicBezTo>
                <a:cubicBezTo>
                  <a:pt x="5400" y="7817"/>
                  <a:pt x="7817" y="5400"/>
                  <a:pt x="10800" y="5400"/>
                </a:cubicBezTo>
                <a:cubicBezTo>
                  <a:pt x="13782" y="5400"/>
                  <a:pt x="16200" y="7817"/>
                  <a:pt x="16200" y="10800"/>
                </a:cubicBezTo>
                <a:moveTo>
                  <a:pt x="10800" y="982"/>
                </a:moveTo>
                <a:cubicBezTo>
                  <a:pt x="13334" y="982"/>
                  <a:pt x="15637" y="1950"/>
                  <a:pt x="17379" y="3527"/>
                </a:cubicBezTo>
                <a:lnTo>
                  <a:pt x="14949" y="5957"/>
                </a:lnTo>
                <a:cubicBezTo>
                  <a:pt x="13832" y="4999"/>
                  <a:pt x="12386" y="4418"/>
                  <a:pt x="10800" y="4418"/>
                </a:cubicBezTo>
                <a:cubicBezTo>
                  <a:pt x="9214" y="4418"/>
                  <a:pt x="7767" y="4999"/>
                  <a:pt x="6651" y="5957"/>
                </a:cubicBezTo>
                <a:lnTo>
                  <a:pt x="4221" y="3527"/>
                </a:lnTo>
                <a:cubicBezTo>
                  <a:pt x="5963" y="1950"/>
                  <a:pt x="8265" y="982"/>
                  <a:pt x="10800" y="982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4" y="21600"/>
                  <a:pt x="21600" y="16764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6" name="Shape 2548"/>
          <p:cNvSpPr/>
          <p:nvPr/>
        </p:nvSpPr>
        <p:spPr>
          <a:xfrm>
            <a:off x="2471094" y="3130628"/>
            <a:ext cx="279328" cy="634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145" y="17280"/>
                </a:moveTo>
                <a:cubicBezTo>
                  <a:pt x="18332" y="17280"/>
                  <a:pt x="17673" y="14380"/>
                  <a:pt x="17673" y="10800"/>
                </a:cubicBezTo>
                <a:cubicBezTo>
                  <a:pt x="17673" y="7224"/>
                  <a:pt x="18332" y="4320"/>
                  <a:pt x="19145" y="4320"/>
                </a:cubicBezTo>
                <a:cubicBezTo>
                  <a:pt x="19959" y="4320"/>
                  <a:pt x="20618" y="7224"/>
                  <a:pt x="20618" y="10800"/>
                </a:cubicBezTo>
                <a:cubicBezTo>
                  <a:pt x="20618" y="14380"/>
                  <a:pt x="19959" y="17280"/>
                  <a:pt x="19145" y="17280"/>
                </a:cubicBezTo>
                <a:moveTo>
                  <a:pt x="19145" y="0"/>
                </a:moveTo>
                <a:cubicBezTo>
                  <a:pt x="17790" y="0"/>
                  <a:pt x="16691" y="4837"/>
                  <a:pt x="16691" y="10800"/>
                </a:cubicBezTo>
                <a:cubicBezTo>
                  <a:pt x="16691" y="16766"/>
                  <a:pt x="17790" y="21600"/>
                  <a:pt x="19145" y="21600"/>
                </a:cubicBezTo>
                <a:cubicBezTo>
                  <a:pt x="20501" y="21600"/>
                  <a:pt x="21600" y="16766"/>
                  <a:pt x="21600" y="10800"/>
                </a:cubicBezTo>
                <a:cubicBezTo>
                  <a:pt x="21600" y="4837"/>
                  <a:pt x="20501" y="0"/>
                  <a:pt x="19145" y="0"/>
                </a:cubicBezTo>
                <a:moveTo>
                  <a:pt x="10800" y="17280"/>
                </a:moveTo>
                <a:cubicBezTo>
                  <a:pt x="9986" y="17280"/>
                  <a:pt x="9327" y="14380"/>
                  <a:pt x="9327" y="10800"/>
                </a:cubicBezTo>
                <a:cubicBezTo>
                  <a:pt x="9327" y="7224"/>
                  <a:pt x="9986" y="4320"/>
                  <a:pt x="10800" y="4320"/>
                </a:cubicBezTo>
                <a:cubicBezTo>
                  <a:pt x="11614" y="4320"/>
                  <a:pt x="12273" y="7224"/>
                  <a:pt x="12273" y="10800"/>
                </a:cubicBezTo>
                <a:cubicBezTo>
                  <a:pt x="12273" y="14380"/>
                  <a:pt x="11614" y="17280"/>
                  <a:pt x="10800" y="17280"/>
                </a:cubicBezTo>
                <a:moveTo>
                  <a:pt x="10800" y="0"/>
                </a:moveTo>
                <a:cubicBezTo>
                  <a:pt x="9444" y="0"/>
                  <a:pt x="8345" y="4837"/>
                  <a:pt x="8345" y="10800"/>
                </a:cubicBezTo>
                <a:cubicBezTo>
                  <a:pt x="8345" y="16766"/>
                  <a:pt x="9444" y="21600"/>
                  <a:pt x="10800" y="21600"/>
                </a:cubicBezTo>
                <a:cubicBezTo>
                  <a:pt x="12156" y="21600"/>
                  <a:pt x="13255" y="16766"/>
                  <a:pt x="13255" y="10800"/>
                </a:cubicBezTo>
                <a:cubicBezTo>
                  <a:pt x="13255" y="4837"/>
                  <a:pt x="12156" y="0"/>
                  <a:pt x="10800" y="0"/>
                </a:cubicBezTo>
                <a:moveTo>
                  <a:pt x="2455" y="17280"/>
                </a:moveTo>
                <a:cubicBezTo>
                  <a:pt x="1641" y="17280"/>
                  <a:pt x="982" y="14380"/>
                  <a:pt x="982" y="10800"/>
                </a:cubicBezTo>
                <a:cubicBezTo>
                  <a:pt x="982" y="7224"/>
                  <a:pt x="1641" y="4320"/>
                  <a:pt x="2455" y="4320"/>
                </a:cubicBezTo>
                <a:cubicBezTo>
                  <a:pt x="3268" y="4320"/>
                  <a:pt x="3927" y="7224"/>
                  <a:pt x="3927" y="10800"/>
                </a:cubicBezTo>
                <a:cubicBezTo>
                  <a:pt x="3927" y="14380"/>
                  <a:pt x="3268" y="17280"/>
                  <a:pt x="2455" y="17280"/>
                </a:cubicBezTo>
                <a:moveTo>
                  <a:pt x="2455" y="0"/>
                </a:moveTo>
                <a:cubicBezTo>
                  <a:pt x="1099" y="0"/>
                  <a:pt x="0" y="4837"/>
                  <a:pt x="0" y="10800"/>
                </a:cubicBezTo>
                <a:cubicBezTo>
                  <a:pt x="0" y="16766"/>
                  <a:pt x="1099" y="21600"/>
                  <a:pt x="2455" y="21600"/>
                </a:cubicBezTo>
                <a:cubicBezTo>
                  <a:pt x="3811" y="21600"/>
                  <a:pt x="4909" y="16766"/>
                  <a:pt x="4909" y="10800"/>
                </a:cubicBezTo>
                <a:cubicBezTo>
                  <a:pt x="4909" y="4837"/>
                  <a:pt x="3811" y="0"/>
                  <a:pt x="2455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7" name="Shape 2549"/>
          <p:cNvSpPr/>
          <p:nvPr/>
        </p:nvSpPr>
        <p:spPr>
          <a:xfrm>
            <a:off x="3004355" y="302270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6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  <a:moveTo>
                  <a:pt x="10800" y="11291"/>
                </a:moveTo>
                <a:cubicBezTo>
                  <a:pt x="10529" y="11291"/>
                  <a:pt x="10309" y="11072"/>
                  <a:pt x="10309" y="10800"/>
                </a:cubicBezTo>
                <a:cubicBezTo>
                  <a:pt x="10309" y="10529"/>
                  <a:pt x="10529" y="10309"/>
                  <a:pt x="10800" y="10309"/>
                </a:cubicBezTo>
                <a:cubicBezTo>
                  <a:pt x="11071" y="10309"/>
                  <a:pt x="11291" y="10529"/>
                  <a:pt x="11291" y="10800"/>
                </a:cubicBezTo>
                <a:cubicBezTo>
                  <a:pt x="11291" y="11072"/>
                  <a:pt x="11071" y="11291"/>
                  <a:pt x="10800" y="11291"/>
                </a:cubicBezTo>
                <a:moveTo>
                  <a:pt x="10800" y="9327"/>
                </a:moveTo>
                <a:cubicBezTo>
                  <a:pt x="9986" y="9327"/>
                  <a:pt x="9327" y="9987"/>
                  <a:pt x="9327" y="10800"/>
                </a:cubicBezTo>
                <a:cubicBezTo>
                  <a:pt x="9327" y="11614"/>
                  <a:pt x="9986" y="12273"/>
                  <a:pt x="10800" y="12273"/>
                </a:cubicBezTo>
                <a:cubicBezTo>
                  <a:pt x="11614" y="12273"/>
                  <a:pt x="12273" y="11614"/>
                  <a:pt x="12273" y="10800"/>
                </a:cubicBezTo>
                <a:cubicBezTo>
                  <a:pt x="12273" y="9987"/>
                  <a:pt x="11614" y="9327"/>
                  <a:pt x="10800" y="9327"/>
                </a:cubicBezTo>
                <a:moveTo>
                  <a:pt x="5400" y="11291"/>
                </a:moveTo>
                <a:cubicBezTo>
                  <a:pt x="5129" y="11291"/>
                  <a:pt x="4909" y="11072"/>
                  <a:pt x="4909" y="10800"/>
                </a:cubicBezTo>
                <a:cubicBezTo>
                  <a:pt x="4909" y="10529"/>
                  <a:pt x="5129" y="10309"/>
                  <a:pt x="5400" y="10309"/>
                </a:cubicBezTo>
                <a:cubicBezTo>
                  <a:pt x="5671" y="10309"/>
                  <a:pt x="5891" y="10529"/>
                  <a:pt x="5891" y="10800"/>
                </a:cubicBezTo>
                <a:cubicBezTo>
                  <a:pt x="5891" y="11072"/>
                  <a:pt x="5671" y="11291"/>
                  <a:pt x="5400" y="11291"/>
                </a:cubicBezTo>
                <a:moveTo>
                  <a:pt x="5400" y="9327"/>
                </a:moveTo>
                <a:cubicBezTo>
                  <a:pt x="4586" y="9327"/>
                  <a:pt x="3927" y="9987"/>
                  <a:pt x="3927" y="10800"/>
                </a:cubicBezTo>
                <a:cubicBezTo>
                  <a:pt x="3927" y="11614"/>
                  <a:pt x="4586" y="12273"/>
                  <a:pt x="5400" y="12273"/>
                </a:cubicBezTo>
                <a:cubicBezTo>
                  <a:pt x="6214" y="12273"/>
                  <a:pt x="6873" y="11614"/>
                  <a:pt x="6873" y="10800"/>
                </a:cubicBezTo>
                <a:cubicBezTo>
                  <a:pt x="6873" y="9987"/>
                  <a:pt x="6214" y="9327"/>
                  <a:pt x="5400" y="9327"/>
                </a:cubicBezTo>
                <a:moveTo>
                  <a:pt x="16200" y="11291"/>
                </a:moveTo>
                <a:cubicBezTo>
                  <a:pt x="15929" y="11291"/>
                  <a:pt x="15709" y="11072"/>
                  <a:pt x="15709" y="10800"/>
                </a:cubicBezTo>
                <a:cubicBezTo>
                  <a:pt x="15709" y="10529"/>
                  <a:pt x="15929" y="10309"/>
                  <a:pt x="16200" y="10309"/>
                </a:cubicBezTo>
                <a:cubicBezTo>
                  <a:pt x="16471" y="10309"/>
                  <a:pt x="16691" y="10529"/>
                  <a:pt x="16691" y="10800"/>
                </a:cubicBezTo>
                <a:cubicBezTo>
                  <a:pt x="16691" y="11072"/>
                  <a:pt x="16471" y="11291"/>
                  <a:pt x="16200" y="11291"/>
                </a:cubicBezTo>
                <a:moveTo>
                  <a:pt x="16200" y="9327"/>
                </a:moveTo>
                <a:cubicBezTo>
                  <a:pt x="15386" y="9327"/>
                  <a:pt x="14727" y="9987"/>
                  <a:pt x="14727" y="10800"/>
                </a:cubicBezTo>
                <a:cubicBezTo>
                  <a:pt x="14727" y="11614"/>
                  <a:pt x="15386" y="12273"/>
                  <a:pt x="16200" y="12273"/>
                </a:cubicBezTo>
                <a:cubicBezTo>
                  <a:pt x="17014" y="12273"/>
                  <a:pt x="17673" y="11614"/>
                  <a:pt x="17673" y="10800"/>
                </a:cubicBezTo>
                <a:cubicBezTo>
                  <a:pt x="17673" y="9987"/>
                  <a:pt x="17014" y="9327"/>
                  <a:pt x="16200" y="9327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8" name="Shape 2550"/>
          <p:cNvSpPr/>
          <p:nvPr/>
        </p:nvSpPr>
        <p:spPr>
          <a:xfrm>
            <a:off x="3537616" y="302270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109" y="7364"/>
                </a:moveTo>
                <a:cubicBezTo>
                  <a:pt x="20838" y="7364"/>
                  <a:pt x="20618" y="7584"/>
                  <a:pt x="20618" y="7855"/>
                </a:cubicBezTo>
                <a:lnTo>
                  <a:pt x="20618" y="18655"/>
                </a:lnTo>
                <a:cubicBezTo>
                  <a:pt x="20618" y="19739"/>
                  <a:pt x="19739" y="20618"/>
                  <a:pt x="18655" y="20618"/>
                </a:cubicBezTo>
                <a:lnTo>
                  <a:pt x="2945" y="20618"/>
                </a:lnTo>
                <a:cubicBezTo>
                  <a:pt x="1861" y="20618"/>
                  <a:pt x="982" y="19739"/>
                  <a:pt x="982" y="18655"/>
                </a:cubicBezTo>
                <a:lnTo>
                  <a:pt x="982" y="2945"/>
                </a:lnTo>
                <a:cubicBezTo>
                  <a:pt x="982" y="1861"/>
                  <a:pt x="1861" y="982"/>
                  <a:pt x="2945" y="982"/>
                </a:cubicBezTo>
                <a:lnTo>
                  <a:pt x="13745" y="982"/>
                </a:lnTo>
                <a:cubicBezTo>
                  <a:pt x="14017" y="982"/>
                  <a:pt x="14236" y="762"/>
                  <a:pt x="14236" y="491"/>
                </a:cubicBezTo>
                <a:cubicBezTo>
                  <a:pt x="14236" y="220"/>
                  <a:pt x="14017" y="0"/>
                  <a:pt x="13745" y="0"/>
                </a:cubicBezTo>
                <a:lnTo>
                  <a:pt x="2945" y="0"/>
                </a:lnTo>
                <a:cubicBezTo>
                  <a:pt x="1318" y="0"/>
                  <a:pt x="0" y="1319"/>
                  <a:pt x="0" y="2945"/>
                </a:cubicBezTo>
                <a:lnTo>
                  <a:pt x="0" y="18655"/>
                </a:lnTo>
                <a:cubicBezTo>
                  <a:pt x="0" y="20282"/>
                  <a:pt x="1318" y="21600"/>
                  <a:pt x="2945" y="21600"/>
                </a:cubicBezTo>
                <a:lnTo>
                  <a:pt x="18655" y="21600"/>
                </a:lnTo>
                <a:cubicBezTo>
                  <a:pt x="20282" y="21600"/>
                  <a:pt x="21600" y="20282"/>
                  <a:pt x="21600" y="18655"/>
                </a:cubicBezTo>
                <a:lnTo>
                  <a:pt x="21600" y="7855"/>
                </a:lnTo>
                <a:cubicBezTo>
                  <a:pt x="21600" y="7584"/>
                  <a:pt x="21380" y="7364"/>
                  <a:pt x="21109" y="7364"/>
                </a:cubicBezTo>
                <a:moveTo>
                  <a:pt x="7006" y="12764"/>
                </a:moveTo>
                <a:lnTo>
                  <a:pt x="8836" y="12764"/>
                </a:lnTo>
                <a:lnTo>
                  <a:pt x="8836" y="14594"/>
                </a:lnTo>
                <a:lnTo>
                  <a:pt x="6627" y="14973"/>
                </a:lnTo>
                <a:cubicBezTo>
                  <a:pt x="6627" y="14973"/>
                  <a:pt x="7006" y="12764"/>
                  <a:pt x="7006" y="12764"/>
                </a:cubicBezTo>
                <a:close/>
                <a:moveTo>
                  <a:pt x="16775" y="2742"/>
                </a:moveTo>
                <a:lnTo>
                  <a:pt x="18858" y="4825"/>
                </a:lnTo>
                <a:lnTo>
                  <a:pt x="9818" y="13865"/>
                </a:lnTo>
                <a:lnTo>
                  <a:pt x="9818" y="11782"/>
                </a:lnTo>
                <a:lnTo>
                  <a:pt x="7736" y="11782"/>
                </a:lnTo>
                <a:cubicBezTo>
                  <a:pt x="7736" y="11782"/>
                  <a:pt x="16775" y="2742"/>
                  <a:pt x="16775" y="2742"/>
                </a:cubicBezTo>
                <a:close/>
                <a:moveTo>
                  <a:pt x="18104" y="1414"/>
                </a:moveTo>
                <a:cubicBezTo>
                  <a:pt x="18371" y="1147"/>
                  <a:pt x="18739" y="982"/>
                  <a:pt x="19145" y="982"/>
                </a:cubicBezTo>
                <a:cubicBezTo>
                  <a:pt x="19959" y="982"/>
                  <a:pt x="20618" y="1642"/>
                  <a:pt x="20618" y="2455"/>
                </a:cubicBezTo>
                <a:cubicBezTo>
                  <a:pt x="20618" y="2861"/>
                  <a:pt x="20453" y="3230"/>
                  <a:pt x="20187" y="3496"/>
                </a:cubicBezTo>
                <a:lnTo>
                  <a:pt x="19552" y="4131"/>
                </a:lnTo>
                <a:lnTo>
                  <a:pt x="17469" y="2048"/>
                </a:lnTo>
                <a:cubicBezTo>
                  <a:pt x="17469" y="2048"/>
                  <a:pt x="18104" y="1414"/>
                  <a:pt x="18104" y="1414"/>
                </a:cubicBezTo>
                <a:close/>
                <a:moveTo>
                  <a:pt x="5400" y="16200"/>
                </a:moveTo>
                <a:lnTo>
                  <a:pt x="9590" y="15481"/>
                </a:lnTo>
                <a:lnTo>
                  <a:pt x="20881" y="4190"/>
                </a:lnTo>
                <a:cubicBezTo>
                  <a:pt x="21325" y="3746"/>
                  <a:pt x="21600" y="3133"/>
                  <a:pt x="21600" y="2455"/>
                </a:cubicBezTo>
                <a:cubicBezTo>
                  <a:pt x="21600" y="1099"/>
                  <a:pt x="20501" y="0"/>
                  <a:pt x="19145" y="0"/>
                </a:cubicBezTo>
                <a:cubicBezTo>
                  <a:pt x="18468" y="0"/>
                  <a:pt x="17854" y="275"/>
                  <a:pt x="17410" y="719"/>
                </a:cubicBezTo>
                <a:lnTo>
                  <a:pt x="6119" y="12010"/>
                </a:lnTo>
                <a:cubicBezTo>
                  <a:pt x="6119" y="12010"/>
                  <a:pt x="5400" y="16200"/>
                  <a:pt x="5400" y="16200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9" name="Shape 2551"/>
          <p:cNvSpPr/>
          <p:nvPr/>
        </p:nvSpPr>
        <p:spPr>
          <a:xfrm>
            <a:off x="4070877" y="302270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755" y="6010"/>
                </a:moveTo>
                <a:lnTo>
                  <a:pt x="18630" y="7136"/>
                </a:lnTo>
                <a:lnTo>
                  <a:pt x="14465" y="2970"/>
                </a:lnTo>
                <a:lnTo>
                  <a:pt x="15590" y="1845"/>
                </a:lnTo>
                <a:cubicBezTo>
                  <a:pt x="15590" y="1845"/>
                  <a:pt x="16391" y="982"/>
                  <a:pt x="17673" y="982"/>
                </a:cubicBezTo>
                <a:cubicBezTo>
                  <a:pt x="19300" y="982"/>
                  <a:pt x="20618" y="2300"/>
                  <a:pt x="20618" y="3927"/>
                </a:cubicBezTo>
                <a:cubicBezTo>
                  <a:pt x="20618" y="4741"/>
                  <a:pt x="20288" y="5477"/>
                  <a:pt x="19755" y="6010"/>
                </a:cubicBezTo>
                <a:moveTo>
                  <a:pt x="7364" y="18402"/>
                </a:moveTo>
                <a:lnTo>
                  <a:pt x="7364" y="14727"/>
                </a:lnTo>
                <a:cubicBezTo>
                  <a:pt x="7364" y="14456"/>
                  <a:pt x="7144" y="14236"/>
                  <a:pt x="6873" y="14236"/>
                </a:cubicBezTo>
                <a:lnTo>
                  <a:pt x="3198" y="14236"/>
                </a:lnTo>
                <a:lnTo>
                  <a:pt x="13770" y="3665"/>
                </a:lnTo>
                <a:lnTo>
                  <a:pt x="17935" y="7830"/>
                </a:lnTo>
                <a:cubicBezTo>
                  <a:pt x="17935" y="7830"/>
                  <a:pt x="7364" y="18402"/>
                  <a:pt x="7364" y="18402"/>
                </a:cubicBezTo>
                <a:close/>
                <a:moveTo>
                  <a:pt x="6382" y="19042"/>
                </a:moveTo>
                <a:lnTo>
                  <a:pt x="2945" y="19845"/>
                </a:lnTo>
                <a:lnTo>
                  <a:pt x="2945" y="18655"/>
                </a:lnTo>
                <a:lnTo>
                  <a:pt x="1755" y="18655"/>
                </a:lnTo>
                <a:lnTo>
                  <a:pt x="2558" y="15218"/>
                </a:lnTo>
                <a:lnTo>
                  <a:pt x="6382" y="15218"/>
                </a:lnTo>
                <a:cubicBezTo>
                  <a:pt x="6382" y="15218"/>
                  <a:pt x="6382" y="19042"/>
                  <a:pt x="6382" y="19042"/>
                </a:cubicBezTo>
                <a:close/>
                <a:moveTo>
                  <a:pt x="17673" y="0"/>
                </a:moveTo>
                <a:cubicBezTo>
                  <a:pt x="16588" y="0"/>
                  <a:pt x="15606" y="439"/>
                  <a:pt x="14896" y="1151"/>
                </a:cubicBezTo>
                <a:lnTo>
                  <a:pt x="1641" y="14405"/>
                </a:lnTo>
                <a:lnTo>
                  <a:pt x="0" y="21600"/>
                </a:lnTo>
                <a:lnTo>
                  <a:pt x="7195" y="19959"/>
                </a:lnTo>
                <a:lnTo>
                  <a:pt x="20449" y="6704"/>
                </a:lnTo>
                <a:cubicBezTo>
                  <a:pt x="21160" y="5994"/>
                  <a:pt x="21600" y="5012"/>
                  <a:pt x="21600" y="3927"/>
                </a:cubicBezTo>
                <a:cubicBezTo>
                  <a:pt x="21600" y="1758"/>
                  <a:pt x="19842" y="0"/>
                  <a:pt x="17673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0" name="Shape 2552"/>
          <p:cNvSpPr/>
          <p:nvPr/>
        </p:nvSpPr>
        <p:spPr>
          <a:xfrm>
            <a:off x="4604138" y="3035402"/>
            <a:ext cx="279328" cy="253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8360"/>
                </a:moveTo>
                <a:cubicBezTo>
                  <a:pt x="9864" y="18360"/>
                  <a:pt x="8922" y="18237"/>
                  <a:pt x="7998" y="17995"/>
                </a:cubicBezTo>
                <a:cubicBezTo>
                  <a:pt x="7923" y="17975"/>
                  <a:pt x="7846" y="17965"/>
                  <a:pt x="7770" y="17965"/>
                </a:cubicBezTo>
                <a:cubicBezTo>
                  <a:pt x="7646" y="17965"/>
                  <a:pt x="7522" y="17991"/>
                  <a:pt x="7406" y="18043"/>
                </a:cubicBezTo>
                <a:lnTo>
                  <a:pt x="3352" y="19826"/>
                </a:lnTo>
                <a:lnTo>
                  <a:pt x="4013" y="16735"/>
                </a:lnTo>
                <a:cubicBezTo>
                  <a:pt x="4098" y="16339"/>
                  <a:pt x="3972" y="15924"/>
                  <a:pt x="3689" y="15662"/>
                </a:cubicBezTo>
                <a:cubicBezTo>
                  <a:pt x="1944" y="14045"/>
                  <a:pt x="982" y="11934"/>
                  <a:pt x="982" y="9720"/>
                </a:cubicBezTo>
                <a:cubicBezTo>
                  <a:pt x="982" y="4956"/>
                  <a:pt x="5387" y="1080"/>
                  <a:pt x="10800" y="1080"/>
                </a:cubicBezTo>
                <a:cubicBezTo>
                  <a:pt x="16214" y="1080"/>
                  <a:pt x="20618" y="4956"/>
                  <a:pt x="20618" y="9720"/>
                </a:cubicBezTo>
                <a:cubicBezTo>
                  <a:pt x="20618" y="14484"/>
                  <a:pt x="16214" y="18360"/>
                  <a:pt x="10800" y="18360"/>
                </a:cubicBezTo>
                <a:moveTo>
                  <a:pt x="10800" y="0"/>
                </a:moveTo>
                <a:cubicBezTo>
                  <a:pt x="4835" y="0"/>
                  <a:pt x="0" y="4352"/>
                  <a:pt x="0" y="9720"/>
                </a:cubicBezTo>
                <a:cubicBezTo>
                  <a:pt x="0" y="12353"/>
                  <a:pt x="1168" y="14738"/>
                  <a:pt x="3057" y="16488"/>
                </a:cubicBezTo>
                <a:lnTo>
                  <a:pt x="1964" y="21600"/>
                </a:lnTo>
                <a:lnTo>
                  <a:pt x="7770" y="19046"/>
                </a:lnTo>
                <a:cubicBezTo>
                  <a:pt x="8732" y="19298"/>
                  <a:pt x="9747" y="19440"/>
                  <a:pt x="10800" y="19440"/>
                </a:cubicBezTo>
                <a:cubicBezTo>
                  <a:pt x="16765" y="19440"/>
                  <a:pt x="21600" y="15089"/>
                  <a:pt x="21600" y="9720"/>
                </a:cubicBezTo>
                <a:cubicBezTo>
                  <a:pt x="21600" y="4352"/>
                  <a:pt x="16765" y="0"/>
                  <a:pt x="1080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1" name="Shape 2553"/>
          <p:cNvSpPr/>
          <p:nvPr/>
        </p:nvSpPr>
        <p:spPr>
          <a:xfrm>
            <a:off x="5137399" y="3035402"/>
            <a:ext cx="279328" cy="253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709" y="8100"/>
                </a:moveTo>
                <a:cubicBezTo>
                  <a:pt x="14896" y="8100"/>
                  <a:pt x="14236" y="8826"/>
                  <a:pt x="14236" y="9720"/>
                </a:cubicBezTo>
                <a:cubicBezTo>
                  <a:pt x="14236" y="10615"/>
                  <a:pt x="14896" y="11340"/>
                  <a:pt x="15709" y="11340"/>
                </a:cubicBezTo>
                <a:cubicBezTo>
                  <a:pt x="16522" y="11340"/>
                  <a:pt x="17182" y="10615"/>
                  <a:pt x="17182" y="9720"/>
                </a:cubicBezTo>
                <a:cubicBezTo>
                  <a:pt x="17182" y="8826"/>
                  <a:pt x="16522" y="8100"/>
                  <a:pt x="15709" y="8100"/>
                </a:cubicBezTo>
                <a:moveTo>
                  <a:pt x="10800" y="18360"/>
                </a:moveTo>
                <a:cubicBezTo>
                  <a:pt x="9864" y="18360"/>
                  <a:pt x="8922" y="18237"/>
                  <a:pt x="7998" y="17995"/>
                </a:cubicBezTo>
                <a:cubicBezTo>
                  <a:pt x="7923" y="17975"/>
                  <a:pt x="7846" y="17965"/>
                  <a:pt x="7770" y="17965"/>
                </a:cubicBezTo>
                <a:cubicBezTo>
                  <a:pt x="7646" y="17965"/>
                  <a:pt x="7522" y="17991"/>
                  <a:pt x="7406" y="18043"/>
                </a:cubicBezTo>
                <a:lnTo>
                  <a:pt x="3352" y="19826"/>
                </a:lnTo>
                <a:lnTo>
                  <a:pt x="4013" y="16735"/>
                </a:lnTo>
                <a:cubicBezTo>
                  <a:pt x="4098" y="16339"/>
                  <a:pt x="3972" y="15924"/>
                  <a:pt x="3689" y="15662"/>
                </a:cubicBezTo>
                <a:cubicBezTo>
                  <a:pt x="1944" y="14045"/>
                  <a:pt x="982" y="11934"/>
                  <a:pt x="982" y="9720"/>
                </a:cubicBezTo>
                <a:cubicBezTo>
                  <a:pt x="982" y="4956"/>
                  <a:pt x="5387" y="1080"/>
                  <a:pt x="10800" y="1080"/>
                </a:cubicBezTo>
                <a:cubicBezTo>
                  <a:pt x="16214" y="1080"/>
                  <a:pt x="20618" y="4956"/>
                  <a:pt x="20618" y="9720"/>
                </a:cubicBezTo>
                <a:cubicBezTo>
                  <a:pt x="20618" y="14484"/>
                  <a:pt x="16214" y="18360"/>
                  <a:pt x="10800" y="18360"/>
                </a:cubicBezTo>
                <a:moveTo>
                  <a:pt x="10800" y="0"/>
                </a:moveTo>
                <a:cubicBezTo>
                  <a:pt x="4835" y="0"/>
                  <a:pt x="0" y="4352"/>
                  <a:pt x="0" y="9720"/>
                </a:cubicBezTo>
                <a:cubicBezTo>
                  <a:pt x="0" y="12353"/>
                  <a:pt x="1168" y="14738"/>
                  <a:pt x="3057" y="16488"/>
                </a:cubicBezTo>
                <a:lnTo>
                  <a:pt x="1964" y="21600"/>
                </a:lnTo>
                <a:lnTo>
                  <a:pt x="7770" y="19046"/>
                </a:lnTo>
                <a:cubicBezTo>
                  <a:pt x="8732" y="19298"/>
                  <a:pt x="9747" y="19440"/>
                  <a:pt x="10800" y="19440"/>
                </a:cubicBezTo>
                <a:cubicBezTo>
                  <a:pt x="16765" y="19440"/>
                  <a:pt x="21600" y="15089"/>
                  <a:pt x="21600" y="9720"/>
                </a:cubicBezTo>
                <a:cubicBezTo>
                  <a:pt x="21600" y="4352"/>
                  <a:pt x="16765" y="0"/>
                  <a:pt x="10800" y="0"/>
                </a:cubicBezTo>
                <a:moveTo>
                  <a:pt x="10800" y="8100"/>
                </a:moveTo>
                <a:cubicBezTo>
                  <a:pt x="9987" y="8100"/>
                  <a:pt x="9327" y="8826"/>
                  <a:pt x="9327" y="9720"/>
                </a:cubicBezTo>
                <a:cubicBezTo>
                  <a:pt x="9327" y="10615"/>
                  <a:pt x="9987" y="11340"/>
                  <a:pt x="10800" y="11340"/>
                </a:cubicBezTo>
                <a:cubicBezTo>
                  <a:pt x="11613" y="11340"/>
                  <a:pt x="12273" y="10615"/>
                  <a:pt x="12273" y="9720"/>
                </a:cubicBezTo>
                <a:cubicBezTo>
                  <a:pt x="12273" y="8826"/>
                  <a:pt x="11613" y="8100"/>
                  <a:pt x="10800" y="8100"/>
                </a:cubicBezTo>
                <a:moveTo>
                  <a:pt x="5891" y="8100"/>
                </a:moveTo>
                <a:cubicBezTo>
                  <a:pt x="5078" y="8100"/>
                  <a:pt x="4418" y="8826"/>
                  <a:pt x="4418" y="9720"/>
                </a:cubicBezTo>
                <a:cubicBezTo>
                  <a:pt x="4418" y="10615"/>
                  <a:pt x="5078" y="11340"/>
                  <a:pt x="5891" y="11340"/>
                </a:cubicBezTo>
                <a:cubicBezTo>
                  <a:pt x="6704" y="11340"/>
                  <a:pt x="7364" y="10615"/>
                  <a:pt x="7364" y="9720"/>
                </a:cubicBezTo>
                <a:cubicBezTo>
                  <a:pt x="7364" y="8826"/>
                  <a:pt x="6704" y="8100"/>
                  <a:pt x="5891" y="81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2" name="Shape 2554"/>
          <p:cNvSpPr/>
          <p:nvPr/>
        </p:nvSpPr>
        <p:spPr>
          <a:xfrm>
            <a:off x="5670660" y="3035402"/>
            <a:ext cx="279328" cy="253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855" y="18900"/>
                </a:moveTo>
                <a:cubicBezTo>
                  <a:pt x="7279" y="18900"/>
                  <a:pt x="6684" y="18827"/>
                  <a:pt x="6086" y="18683"/>
                </a:cubicBezTo>
                <a:cubicBezTo>
                  <a:pt x="6017" y="18666"/>
                  <a:pt x="5946" y="18658"/>
                  <a:pt x="5876" y="18658"/>
                </a:cubicBezTo>
                <a:cubicBezTo>
                  <a:pt x="5756" y="18658"/>
                  <a:pt x="5636" y="18682"/>
                  <a:pt x="5523" y="18729"/>
                </a:cubicBezTo>
                <a:lnTo>
                  <a:pt x="2957" y="19815"/>
                </a:lnTo>
                <a:lnTo>
                  <a:pt x="3365" y="18243"/>
                </a:lnTo>
                <a:cubicBezTo>
                  <a:pt x="3474" y="17827"/>
                  <a:pt x="3345" y="17380"/>
                  <a:pt x="3039" y="17108"/>
                </a:cubicBezTo>
                <a:cubicBezTo>
                  <a:pt x="1712" y="15926"/>
                  <a:pt x="982" y="14358"/>
                  <a:pt x="982" y="12690"/>
                </a:cubicBezTo>
                <a:cubicBezTo>
                  <a:pt x="982" y="9266"/>
                  <a:pt x="4065" y="6480"/>
                  <a:pt x="7855" y="6480"/>
                </a:cubicBezTo>
                <a:cubicBezTo>
                  <a:pt x="11644" y="6480"/>
                  <a:pt x="14727" y="9266"/>
                  <a:pt x="14727" y="12690"/>
                </a:cubicBezTo>
                <a:cubicBezTo>
                  <a:pt x="14727" y="16114"/>
                  <a:pt x="11644" y="18900"/>
                  <a:pt x="7855" y="18900"/>
                </a:cubicBezTo>
                <a:moveTo>
                  <a:pt x="7855" y="5400"/>
                </a:moveTo>
                <a:cubicBezTo>
                  <a:pt x="3517" y="5400"/>
                  <a:pt x="0" y="8664"/>
                  <a:pt x="0" y="12690"/>
                </a:cubicBezTo>
                <a:cubicBezTo>
                  <a:pt x="0" y="14758"/>
                  <a:pt x="932" y="16620"/>
                  <a:pt x="2422" y="17947"/>
                </a:cubicBezTo>
                <a:lnTo>
                  <a:pt x="1473" y="21600"/>
                </a:lnTo>
                <a:lnTo>
                  <a:pt x="5876" y="19738"/>
                </a:lnTo>
                <a:cubicBezTo>
                  <a:pt x="6509" y="19891"/>
                  <a:pt x="7169" y="19980"/>
                  <a:pt x="7855" y="19980"/>
                </a:cubicBezTo>
                <a:cubicBezTo>
                  <a:pt x="12192" y="19980"/>
                  <a:pt x="15709" y="16716"/>
                  <a:pt x="15709" y="12690"/>
                </a:cubicBezTo>
                <a:cubicBezTo>
                  <a:pt x="15709" y="8664"/>
                  <a:pt x="12192" y="5400"/>
                  <a:pt x="7855" y="5400"/>
                </a:cubicBezTo>
                <a:moveTo>
                  <a:pt x="21600" y="7290"/>
                </a:moveTo>
                <a:cubicBezTo>
                  <a:pt x="21600" y="3264"/>
                  <a:pt x="18084" y="0"/>
                  <a:pt x="13745" y="0"/>
                </a:cubicBezTo>
                <a:cubicBezTo>
                  <a:pt x="10506" y="0"/>
                  <a:pt x="7725" y="1821"/>
                  <a:pt x="6525" y="4422"/>
                </a:cubicBezTo>
                <a:cubicBezTo>
                  <a:pt x="6912" y="4367"/>
                  <a:pt x="7306" y="4332"/>
                  <a:pt x="7708" y="4326"/>
                </a:cubicBezTo>
                <a:cubicBezTo>
                  <a:pt x="8875" y="2394"/>
                  <a:pt x="11143" y="1080"/>
                  <a:pt x="13745" y="1080"/>
                </a:cubicBezTo>
                <a:cubicBezTo>
                  <a:pt x="17535" y="1080"/>
                  <a:pt x="20618" y="3866"/>
                  <a:pt x="20618" y="7290"/>
                </a:cubicBezTo>
                <a:cubicBezTo>
                  <a:pt x="20618" y="8958"/>
                  <a:pt x="19888" y="10526"/>
                  <a:pt x="18561" y="11707"/>
                </a:cubicBezTo>
                <a:cubicBezTo>
                  <a:pt x="18255" y="11980"/>
                  <a:pt x="18126" y="12428"/>
                  <a:pt x="18234" y="12843"/>
                </a:cubicBezTo>
                <a:lnTo>
                  <a:pt x="18643" y="14415"/>
                </a:lnTo>
                <a:lnTo>
                  <a:pt x="16613" y="13556"/>
                </a:lnTo>
                <a:cubicBezTo>
                  <a:pt x="16573" y="13922"/>
                  <a:pt x="16500" y="14278"/>
                  <a:pt x="16411" y="14628"/>
                </a:cubicBezTo>
                <a:lnTo>
                  <a:pt x="20127" y="16200"/>
                </a:lnTo>
                <a:lnTo>
                  <a:pt x="19178" y="12547"/>
                </a:lnTo>
                <a:cubicBezTo>
                  <a:pt x="20669" y="11220"/>
                  <a:pt x="21600" y="9358"/>
                  <a:pt x="21600" y="729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3" name="Shape 2555"/>
          <p:cNvSpPr/>
          <p:nvPr/>
        </p:nvSpPr>
        <p:spPr>
          <a:xfrm>
            <a:off x="871311" y="3555967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073" y="17379"/>
                </a:moveTo>
                <a:lnTo>
                  <a:pt x="4221" y="3527"/>
                </a:lnTo>
                <a:cubicBezTo>
                  <a:pt x="5963" y="1950"/>
                  <a:pt x="8265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3335"/>
                  <a:pt x="19650" y="15637"/>
                  <a:pt x="18073" y="17379"/>
                </a:cubicBezTo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8266"/>
                  <a:pt x="1950" y="5963"/>
                  <a:pt x="3527" y="4221"/>
                </a:cubicBezTo>
                <a:lnTo>
                  <a:pt x="17379" y="18073"/>
                </a:lnTo>
                <a:cubicBezTo>
                  <a:pt x="15637" y="19650"/>
                  <a:pt x="13334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6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4" y="21600"/>
                  <a:pt x="21600" y="16764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4" name="Shape 2556"/>
          <p:cNvSpPr/>
          <p:nvPr/>
        </p:nvSpPr>
        <p:spPr>
          <a:xfrm>
            <a:off x="1404572" y="3555967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6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  <a:moveTo>
                  <a:pt x="11874" y="5396"/>
                </a:moveTo>
                <a:cubicBezTo>
                  <a:pt x="11493" y="5396"/>
                  <a:pt x="11166" y="5519"/>
                  <a:pt x="10894" y="5766"/>
                </a:cubicBezTo>
                <a:cubicBezTo>
                  <a:pt x="10621" y="6013"/>
                  <a:pt x="10484" y="6310"/>
                  <a:pt x="10484" y="6658"/>
                </a:cubicBezTo>
                <a:cubicBezTo>
                  <a:pt x="10484" y="7005"/>
                  <a:pt x="10621" y="7301"/>
                  <a:pt x="10894" y="7545"/>
                </a:cubicBezTo>
                <a:cubicBezTo>
                  <a:pt x="11166" y="7790"/>
                  <a:pt x="11493" y="7912"/>
                  <a:pt x="11874" y="7912"/>
                </a:cubicBezTo>
                <a:cubicBezTo>
                  <a:pt x="12255" y="7912"/>
                  <a:pt x="12581" y="7790"/>
                  <a:pt x="12852" y="7545"/>
                </a:cubicBezTo>
                <a:cubicBezTo>
                  <a:pt x="13122" y="7301"/>
                  <a:pt x="13257" y="7005"/>
                  <a:pt x="13257" y="6658"/>
                </a:cubicBezTo>
                <a:cubicBezTo>
                  <a:pt x="13257" y="6310"/>
                  <a:pt x="13122" y="6013"/>
                  <a:pt x="12852" y="5766"/>
                </a:cubicBezTo>
                <a:cubicBezTo>
                  <a:pt x="12581" y="5519"/>
                  <a:pt x="12255" y="5396"/>
                  <a:pt x="11874" y="5396"/>
                </a:cubicBezTo>
                <a:moveTo>
                  <a:pt x="12242" y="15228"/>
                </a:moveTo>
                <a:cubicBezTo>
                  <a:pt x="11942" y="15228"/>
                  <a:pt x="11730" y="15180"/>
                  <a:pt x="11608" y="15083"/>
                </a:cubicBezTo>
                <a:cubicBezTo>
                  <a:pt x="11486" y="14987"/>
                  <a:pt x="11425" y="14807"/>
                  <a:pt x="11425" y="14542"/>
                </a:cubicBezTo>
                <a:cubicBezTo>
                  <a:pt x="11425" y="14436"/>
                  <a:pt x="11444" y="14281"/>
                  <a:pt x="11482" y="14076"/>
                </a:cubicBezTo>
                <a:cubicBezTo>
                  <a:pt x="11519" y="13870"/>
                  <a:pt x="11562" y="13687"/>
                  <a:pt x="11609" y="13527"/>
                </a:cubicBezTo>
                <a:lnTo>
                  <a:pt x="12189" y="11532"/>
                </a:lnTo>
                <a:cubicBezTo>
                  <a:pt x="12246" y="11349"/>
                  <a:pt x="12284" y="11148"/>
                  <a:pt x="12306" y="10929"/>
                </a:cubicBezTo>
                <a:cubicBezTo>
                  <a:pt x="12327" y="10709"/>
                  <a:pt x="12337" y="10557"/>
                  <a:pt x="12337" y="10469"/>
                </a:cubicBezTo>
                <a:cubicBezTo>
                  <a:pt x="12337" y="10049"/>
                  <a:pt x="12185" y="9707"/>
                  <a:pt x="11882" y="9444"/>
                </a:cubicBezTo>
                <a:cubicBezTo>
                  <a:pt x="11578" y="9182"/>
                  <a:pt x="11146" y="9050"/>
                  <a:pt x="10586" y="9050"/>
                </a:cubicBezTo>
                <a:cubicBezTo>
                  <a:pt x="10275" y="9050"/>
                  <a:pt x="9945" y="9104"/>
                  <a:pt x="9597" y="9211"/>
                </a:cubicBezTo>
                <a:cubicBezTo>
                  <a:pt x="9248" y="9319"/>
                  <a:pt x="8884" y="9448"/>
                  <a:pt x="8502" y="9599"/>
                </a:cubicBezTo>
                <a:lnTo>
                  <a:pt x="8347" y="10216"/>
                </a:lnTo>
                <a:cubicBezTo>
                  <a:pt x="8460" y="10175"/>
                  <a:pt x="8595" y="10131"/>
                  <a:pt x="8753" y="10085"/>
                </a:cubicBezTo>
                <a:cubicBezTo>
                  <a:pt x="8911" y="10040"/>
                  <a:pt x="9066" y="10017"/>
                  <a:pt x="9217" y="10017"/>
                </a:cubicBezTo>
                <a:cubicBezTo>
                  <a:pt x="9524" y="10017"/>
                  <a:pt x="9731" y="10068"/>
                  <a:pt x="9839" y="10168"/>
                </a:cubicBezTo>
                <a:cubicBezTo>
                  <a:pt x="9948" y="10269"/>
                  <a:pt x="10002" y="10447"/>
                  <a:pt x="10002" y="10703"/>
                </a:cubicBezTo>
                <a:cubicBezTo>
                  <a:pt x="10002" y="10844"/>
                  <a:pt x="9985" y="11001"/>
                  <a:pt x="9949" y="11172"/>
                </a:cubicBezTo>
                <a:cubicBezTo>
                  <a:pt x="9914" y="11343"/>
                  <a:pt x="9870" y="11526"/>
                  <a:pt x="9818" y="11717"/>
                </a:cubicBezTo>
                <a:lnTo>
                  <a:pt x="9235" y="13719"/>
                </a:lnTo>
                <a:cubicBezTo>
                  <a:pt x="9184" y="13929"/>
                  <a:pt x="9146" y="14118"/>
                  <a:pt x="9123" y="14285"/>
                </a:cubicBezTo>
                <a:cubicBezTo>
                  <a:pt x="9100" y="14451"/>
                  <a:pt x="9088" y="14615"/>
                  <a:pt x="9088" y="14775"/>
                </a:cubicBezTo>
                <a:cubicBezTo>
                  <a:pt x="9088" y="15186"/>
                  <a:pt x="9244" y="15526"/>
                  <a:pt x="9556" y="15793"/>
                </a:cubicBezTo>
                <a:cubicBezTo>
                  <a:pt x="9869" y="16060"/>
                  <a:pt x="10308" y="16194"/>
                  <a:pt x="10872" y="16194"/>
                </a:cubicBezTo>
                <a:cubicBezTo>
                  <a:pt x="11239" y="16194"/>
                  <a:pt x="11561" y="16147"/>
                  <a:pt x="11839" y="16053"/>
                </a:cubicBezTo>
                <a:cubicBezTo>
                  <a:pt x="12117" y="15960"/>
                  <a:pt x="12488" y="15824"/>
                  <a:pt x="12954" y="15645"/>
                </a:cubicBezTo>
                <a:lnTo>
                  <a:pt x="13109" y="15028"/>
                </a:lnTo>
                <a:cubicBezTo>
                  <a:pt x="13029" y="15065"/>
                  <a:pt x="12900" y="15107"/>
                  <a:pt x="12721" y="15155"/>
                </a:cubicBezTo>
                <a:cubicBezTo>
                  <a:pt x="12543" y="15204"/>
                  <a:pt x="12383" y="15228"/>
                  <a:pt x="12242" y="15228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5" name="Shape 2557"/>
          <p:cNvSpPr/>
          <p:nvPr/>
        </p:nvSpPr>
        <p:spPr>
          <a:xfrm>
            <a:off x="1937833" y="3555967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991" y="6559"/>
                </a:moveTo>
                <a:cubicBezTo>
                  <a:pt x="12727" y="6341"/>
                  <a:pt x="12420" y="6172"/>
                  <a:pt x="12078" y="6058"/>
                </a:cubicBezTo>
                <a:cubicBezTo>
                  <a:pt x="11737" y="5946"/>
                  <a:pt x="11367" y="5889"/>
                  <a:pt x="10978" y="5889"/>
                </a:cubicBezTo>
                <a:cubicBezTo>
                  <a:pt x="10477" y="5889"/>
                  <a:pt x="10025" y="5967"/>
                  <a:pt x="9633" y="6120"/>
                </a:cubicBezTo>
                <a:cubicBezTo>
                  <a:pt x="9239" y="6275"/>
                  <a:pt x="8900" y="6494"/>
                  <a:pt x="8623" y="6771"/>
                </a:cubicBezTo>
                <a:cubicBezTo>
                  <a:pt x="8346" y="7049"/>
                  <a:pt x="8133" y="7392"/>
                  <a:pt x="7992" y="7788"/>
                </a:cubicBezTo>
                <a:cubicBezTo>
                  <a:pt x="7853" y="8180"/>
                  <a:pt x="7782" y="8620"/>
                  <a:pt x="7782" y="9096"/>
                </a:cubicBezTo>
                <a:lnTo>
                  <a:pt x="7782" y="9217"/>
                </a:lnTo>
                <a:lnTo>
                  <a:pt x="8880" y="9217"/>
                </a:lnTo>
                <a:lnTo>
                  <a:pt x="8877" y="9093"/>
                </a:lnTo>
                <a:cubicBezTo>
                  <a:pt x="8868" y="8767"/>
                  <a:pt x="8908" y="8461"/>
                  <a:pt x="8993" y="8187"/>
                </a:cubicBezTo>
                <a:cubicBezTo>
                  <a:pt x="9079" y="7914"/>
                  <a:pt x="9207" y="7675"/>
                  <a:pt x="9377" y="7473"/>
                </a:cubicBezTo>
                <a:cubicBezTo>
                  <a:pt x="9545" y="7274"/>
                  <a:pt x="9762" y="7115"/>
                  <a:pt x="10024" y="7000"/>
                </a:cubicBezTo>
                <a:cubicBezTo>
                  <a:pt x="10287" y="6884"/>
                  <a:pt x="10594" y="6827"/>
                  <a:pt x="10937" y="6827"/>
                </a:cubicBezTo>
                <a:cubicBezTo>
                  <a:pt x="11182" y="6827"/>
                  <a:pt x="11418" y="6868"/>
                  <a:pt x="11639" y="6950"/>
                </a:cubicBezTo>
                <a:cubicBezTo>
                  <a:pt x="11858" y="7032"/>
                  <a:pt x="12053" y="7146"/>
                  <a:pt x="12218" y="7289"/>
                </a:cubicBezTo>
                <a:cubicBezTo>
                  <a:pt x="12381" y="7431"/>
                  <a:pt x="12512" y="7605"/>
                  <a:pt x="12609" y="7808"/>
                </a:cubicBezTo>
                <a:cubicBezTo>
                  <a:pt x="12704" y="8011"/>
                  <a:pt x="12752" y="8236"/>
                  <a:pt x="12752" y="8478"/>
                </a:cubicBezTo>
                <a:cubicBezTo>
                  <a:pt x="12752" y="8797"/>
                  <a:pt x="12674" y="9089"/>
                  <a:pt x="12519" y="9350"/>
                </a:cubicBezTo>
                <a:cubicBezTo>
                  <a:pt x="12359" y="9618"/>
                  <a:pt x="12154" y="9865"/>
                  <a:pt x="11913" y="10082"/>
                </a:cubicBezTo>
                <a:cubicBezTo>
                  <a:pt x="11624" y="10337"/>
                  <a:pt x="11374" y="10568"/>
                  <a:pt x="11170" y="10771"/>
                </a:cubicBezTo>
                <a:cubicBezTo>
                  <a:pt x="10959" y="10979"/>
                  <a:pt x="10789" y="11200"/>
                  <a:pt x="10662" y="11428"/>
                </a:cubicBezTo>
                <a:cubicBezTo>
                  <a:pt x="10534" y="11657"/>
                  <a:pt x="10441" y="11916"/>
                  <a:pt x="10385" y="12199"/>
                </a:cubicBezTo>
                <a:cubicBezTo>
                  <a:pt x="10329" y="12478"/>
                  <a:pt x="10305" y="12827"/>
                  <a:pt x="10315" y="13237"/>
                </a:cubicBezTo>
                <a:lnTo>
                  <a:pt x="10318" y="13355"/>
                </a:lnTo>
                <a:lnTo>
                  <a:pt x="11407" y="13355"/>
                </a:lnTo>
                <a:lnTo>
                  <a:pt x="11410" y="13237"/>
                </a:lnTo>
                <a:cubicBezTo>
                  <a:pt x="11418" y="12838"/>
                  <a:pt x="11436" y="12531"/>
                  <a:pt x="11463" y="12322"/>
                </a:cubicBezTo>
                <a:cubicBezTo>
                  <a:pt x="11488" y="12125"/>
                  <a:pt x="11538" y="11956"/>
                  <a:pt x="11611" y="11821"/>
                </a:cubicBezTo>
                <a:cubicBezTo>
                  <a:pt x="11687" y="11684"/>
                  <a:pt x="11803" y="11541"/>
                  <a:pt x="11959" y="11399"/>
                </a:cubicBezTo>
                <a:cubicBezTo>
                  <a:pt x="12127" y="11245"/>
                  <a:pt x="12351" y="11031"/>
                  <a:pt x="12630" y="10762"/>
                </a:cubicBezTo>
                <a:cubicBezTo>
                  <a:pt x="12979" y="10441"/>
                  <a:pt x="13270" y="10102"/>
                  <a:pt x="13495" y="9753"/>
                </a:cubicBezTo>
                <a:cubicBezTo>
                  <a:pt x="13729" y="9393"/>
                  <a:pt x="13847" y="8952"/>
                  <a:pt x="13847" y="8439"/>
                </a:cubicBezTo>
                <a:cubicBezTo>
                  <a:pt x="13847" y="8038"/>
                  <a:pt x="13770" y="7675"/>
                  <a:pt x="13618" y="7362"/>
                </a:cubicBezTo>
                <a:cubicBezTo>
                  <a:pt x="13467" y="7050"/>
                  <a:pt x="13256" y="6780"/>
                  <a:pt x="12991" y="6559"/>
                </a:cubicBezTo>
                <a:moveTo>
                  <a:pt x="10179" y="15706"/>
                </a:moveTo>
                <a:lnTo>
                  <a:pt x="11558" y="15706"/>
                </a:lnTo>
                <a:lnTo>
                  <a:pt x="11558" y="14072"/>
                </a:lnTo>
                <a:lnTo>
                  <a:pt x="10179" y="14072"/>
                </a:lnTo>
                <a:cubicBezTo>
                  <a:pt x="10179" y="14072"/>
                  <a:pt x="10179" y="15706"/>
                  <a:pt x="10179" y="15706"/>
                </a:cubicBezTo>
                <a:close/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6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4" y="21600"/>
                  <a:pt x="21600" y="16764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6" name="Shape 2558"/>
          <p:cNvSpPr/>
          <p:nvPr/>
        </p:nvSpPr>
        <p:spPr>
          <a:xfrm>
            <a:off x="2471094" y="3555967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6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  <a:moveTo>
                  <a:pt x="11782" y="5891"/>
                </a:moveTo>
                <a:lnTo>
                  <a:pt x="9818" y="5891"/>
                </a:lnTo>
                <a:cubicBezTo>
                  <a:pt x="9547" y="5891"/>
                  <a:pt x="9327" y="6111"/>
                  <a:pt x="9327" y="6382"/>
                </a:cubicBezTo>
                <a:cubicBezTo>
                  <a:pt x="9327" y="6394"/>
                  <a:pt x="9334" y="6405"/>
                  <a:pt x="9334" y="6417"/>
                </a:cubicBezTo>
                <a:lnTo>
                  <a:pt x="9328" y="6417"/>
                </a:lnTo>
                <a:lnTo>
                  <a:pt x="9819" y="12308"/>
                </a:lnTo>
                <a:lnTo>
                  <a:pt x="9825" y="12307"/>
                </a:lnTo>
                <a:cubicBezTo>
                  <a:pt x="9844" y="12562"/>
                  <a:pt x="10050" y="12764"/>
                  <a:pt x="10309" y="12764"/>
                </a:cubicBezTo>
                <a:lnTo>
                  <a:pt x="11291" y="12764"/>
                </a:lnTo>
                <a:cubicBezTo>
                  <a:pt x="11550" y="12764"/>
                  <a:pt x="11756" y="12562"/>
                  <a:pt x="11775" y="12307"/>
                </a:cubicBezTo>
                <a:lnTo>
                  <a:pt x="11781" y="12308"/>
                </a:lnTo>
                <a:lnTo>
                  <a:pt x="12272" y="6417"/>
                </a:lnTo>
                <a:lnTo>
                  <a:pt x="12266" y="6417"/>
                </a:lnTo>
                <a:cubicBezTo>
                  <a:pt x="12267" y="6405"/>
                  <a:pt x="12273" y="6394"/>
                  <a:pt x="12273" y="6382"/>
                </a:cubicBezTo>
                <a:cubicBezTo>
                  <a:pt x="12273" y="6111"/>
                  <a:pt x="12053" y="5891"/>
                  <a:pt x="11782" y="5891"/>
                </a:cubicBezTo>
                <a:moveTo>
                  <a:pt x="10800" y="13745"/>
                </a:moveTo>
                <a:cubicBezTo>
                  <a:pt x="10258" y="13745"/>
                  <a:pt x="9818" y="14186"/>
                  <a:pt x="9818" y="14727"/>
                </a:cubicBezTo>
                <a:cubicBezTo>
                  <a:pt x="9818" y="15269"/>
                  <a:pt x="10258" y="15709"/>
                  <a:pt x="10800" y="15709"/>
                </a:cubicBezTo>
                <a:cubicBezTo>
                  <a:pt x="11342" y="15709"/>
                  <a:pt x="11782" y="15269"/>
                  <a:pt x="11782" y="14727"/>
                </a:cubicBezTo>
                <a:cubicBezTo>
                  <a:pt x="11782" y="14186"/>
                  <a:pt x="11342" y="13745"/>
                  <a:pt x="10800" y="13745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7" name="Shape 2559"/>
          <p:cNvSpPr/>
          <p:nvPr/>
        </p:nvSpPr>
        <p:spPr>
          <a:xfrm>
            <a:off x="3004355" y="3581360"/>
            <a:ext cx="279328" cy="228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455" y="15600"/>
                </a:moveTo>
                <a:lnTo>
                  <a:pt x="982" y="15600"/>
                </a:lnTo>
                <a:lnTo>
                  <a:pt x="982" y="1200"/>
                </a:lnTo>
                <a:lnTo>
                  <a:pt x="16691" y="1200"/>
                </a:lnTo>
                <a:lnTo>
                  <a:pt x="16691" y="3000"/>
                </a:lnTo>
                <a:cubicBezTo>
                  <a:pt x="16691" y="3332"/>
                  <a:pt x="16911" y="3600"/>
                  <a:pt x="17182" y="3600"/>
                </a:cubicBezTo>
                <a:cubicBezTo>
                  <a:pt x="17453" y="3600"/>
                  <a:pt x="17673" y="3332"/>
                  <a:pt x="17673" y="3000"/>
                </a:cubicBezTo>
                <a:lnTo>
                  <a:pt x="17673" y="1200"/>
                </a:lnTo>
                <a:cubicBezTo>
                  <a:pt x="17673" y="538"/>
                  <a:pt x="17233" y="0"/>
                  <a:pt x="16691" y="0"/>
                </a:cubicBezTo>
                <a:lnTo>
                  <a:pt x="982" y="0"/>
                </a:lnTo>
                <a:cubicBezTo>
                  <a:pt x="440" y="0"/>
                  <a:pt x="0" y="538"/>
                  <a:pt x="0" y="1200"/>
                </a:cubicBezTo>
                <a:lnTo>
                  <a:pt x="0" y="15600"/>
                </a:lnTo>
                <a:cubicBezTo>
                  <a:pt x="0" y="16262"/>
                  <a:pt x="440" y="16800"/>
                  <a:pt x="982" y="16800"/>
                </a:cubicBezTo>
                <a:lnTo>
                  <a:pt x="2455" y="16800"/>
                </a:lnTo>
                <a:cubicBezTo>
                  <a:pt x="2725" y="16800"/>
                  <a:pt x="2945" y="16532"/>
                  <a:pt x="2945" y="16200"/>
                </a:cubicBezTo>
                <a:cubicBezTo>
                  <a:pt x="2945" y="15869"/>
                  <a:pt x="2725" y="15600"/>
                  <a:pt x="2455" y="15600"/>
                </a:cubicBezTo>
                <a:moveTo>
                  <a:pt x="20618" y="20400"/>
                </a:moveTo>
                <a:lnTo>
                  <a:pt x="4909" y="20400"/>
                </a:lnTo>
                <a:lnTo>
                  <a:pt x="4909" y="6000"/>
                </a:lnTo>
                <a:lnTo>
                  <a:pt x="20618" y="6000"/>
                </a:lnTo>
                <a:cubicBezTo>
                  <a:pt x="20618" y="6000"/>
                  <a:pt x="20618" y="20400"/>
                  <a:pt x="20618" y="20400"/>
                </a:cubicBezTo>
                <a:close/>
                <a:moveTo>
                  <a:pt x="20618" y="4800"/>
                </a:moveTo>
                <a:lnTo>
                  <a:pt x="4909" y="4800"/>
                </a:lnTo>
                <a:cubicBezTo>
                  <a:pt x="4367" y="4800"/>
                  <a:pt x="3927" y="5338"/>
                  <a:pt x="3927" y="6000"/>
                </a:cubicBezTo>
                <a:lnTo>
                  <a:pt x="3927" y="20400"/>
                </a:lnTo>
                <a:cubicBezTo>
                  <a:pt x="3927" y="21062"/>
                  <a:pt x="4367" y="21600"/>
                  <a:pt x="4909" y="21600"/>
                </a:cubicBezTo>
                <a:lnTo>
                  <a:pt x="20618" y="21600"/>
                </a:lnTo>
                <a:cubicBezTo>
                  <a:pt x="21160" y="21600"/>
                  <a:pt x="21600" y="21062"/>
                  <a:pt x="21600" y="20400"/>
                </a:cubicBezTo>
                <a:lnTo>
                  <a:pt x="21600" y="6000"/>
                </a:lnTo>
                <a:cubicBezTo>
                  <a:pt x="21600" y="5338"/>
                  <a:pt x="21160" y="4800"/>
                  <a:pt x="20618" y="48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8" name="Shape 2560"/>
          <p:cNvSpPr/>
          <p:nvPr/>
        </p:nvSpPr>
        <p:spPr>
          <a:xfrm>
            <a:off x="3537616" y="3555967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455" y="13745"/>
                </a:moveTo>
                <a:cubicBezTo>
                  <a:pt x="2726" y="13745"/>
                  <a:pt x="2945" y="13526"/>
                  <a:pt x="2945" y="13255"/>
                </a:cubicBezTo>
                <a:cubicBezTo>
                  <a:pt x="2945" y="12984"/>
                  <a:pt x="2726" y="12764"/>
                  <a:pt x="2455" y="12764"/>
                </a:cubicBezTo>
                <a:lnTo>
                  <a:pt x="982" y="12764"/>
                </a:lnTo>
                <a:lnTo>
                  <a:pt x="982" y="982"/>
                </a:lnTo>
                <a:lnTo>
                  <a:pt x="16691" y="982"/>
                </a:lnTo>
                <a:lnTo>
                  <a:pt x="16691" y="2455"/>
                </a:lnTo>
                <a:cubicBezTo>
                  <a:pt x="16691" y="2726"/>
                  <a:pt x="16910" y="2945"/>
                  <a:pt x="17182" y="2945"/>
                </a:cubicBezTo>
                <a:cubicBezTo>
                  <a:pt x="17453" y="2945"/>
                  <a:pt x="17673" y="2726"/>
                  <a:pt x="17673" y="2455"/>
                </a:cubicBezTo>
                <a:lnTo>
                  <a:pt x="17673" y="982"/>
                </a:lnTo>
                <a:cubicBezTo>
                  <a:pt x="17673" y="440"/>
                  <a:pt x="17233" y="0"/>
                  <a:pt x="16691" y="0"/>
                </a:cubicBezTo>
                <a:lnTo>
                  <a:pt x="982" y="0"/>
                </a:lnTo>
                <a:cubicBezTo>
                  <a:pt x="440" y="0"/>
                  <a:pt x="0" y="440"/>
                  <a:pt x="0" y="982"/>
                </a:cubicBezTo>
                <a:lnTo>
                  <a:pt x="0" y="16691"/>
                </a:lnTo>
                <a:cubicBezTo>
                  <a:pt x="0" y="17233"/>
                  <a:pt x="440" y="17673"/>
                  <a:pt x="982" y="17673"/>
                </a:cubicBezTo>
                <a:lnTo>
                  <a:pt x="2455" y="17673"/>
                </a:lnTo>
                <a:cubicBezTo>
                  <a:pt x="2726" y="17673"/>
                  <a:pt x="2945" y="17453"/>
                  <a:pt x="2945" y="17182"/>
                </a:cubicBezTo>
                <a:cubicBezTo>
                  <a:pt x="2945" y="16911"/>
                  <a:pt x="2726" y="16691"/>
                  <a:pt x="2455" y="16691"/>
                </a:cubicBezTo>
                <a:lnTo>
                  <a:pt x="982" y="16691"/>
                </a:lnTo>
                <a:lnTo>
                  <a:pt x="982" y="13745"/>
                </a:lnTo>
                <a:cubicBezTo>
                  <a:pt x="982" y="13745"/>
                  <a:pt x="2455" y="13745"/>
                  <a:pt x="2455" y="13745"/>
                </a:cubicBezTo>
                <a:close/>
                <a:moveTo>
                  <a:pt x="20618" y="16691"/>
                </a:moveTo>
                <a:lnTo>
                  <a:pt x="4909" y="16691"/>
                </a:lnTo>
                <a:lnTo>
                  <a:pt x="4909" y="4909"/>
                </a:lnTo>
                <a:lnTo>
                  <a:pt x="20618" y="4909"/>
                </a:lnTo>
                <a:cubicBezTo>
                  <a:pt x="20618" y="4909"/>
                  <a:pt x="20618" y="16691"/>
                  <a:pt x="20618" y="16691"/>
                </a:cubicBezTo>
                <a:close/>
                <a:moveTo>
                  <a:pt x="20618" y="20618"/>
                </a:moveTo>
                <a:lnTo>
                  <a:pt x="4909" y="20618"/>
                </a:lnTo>
                <a:lnTo>
                  <a:pt x="4909" y="17673"/>
                </a:lnTo>
                <a:lnTo>
                  <a:pt x="20618" y="17673"/>
                </a:lnTo>
                <a:cubicBezTo>
                  <a:pt x="20618" y="17673"/>
                  <a:pt x="20618" y="20618"/>
                  <a:pt x="20618" y="20618"/>
                </a:cubicBezTo>
                <a:close/>
                <a:moveTo>
                  <a:pt x="20618" y="3927"/>
                </a:moveTo>
                <a:lnTo>
                  <a:pt x="4909" y="3927"/>
                </a:lnTo>
                <a:cubicBezTo>
                  <a:pt x="4367" y="3927"/>
                  <a:pt x="3927" y="4367"/>
                  <a:pt x="3927" y="4909"/>
                </a:cubicBezTo>
                <a:lnTo>
                  <a:pt x="3927" y="20618"/>
                </a:lnTo>
                <a:cubicBezTo>
                  <a:pt x="3927" y="21160"/>
                  <a:pt x="4367" y="21600"/>
                  <a:pt x="4909" y="21600"/>
                </a:cubicBezTo>
                <a:lnTo>
                  <a:pt x="20618" y="21600"/>
                </a:lnTo>
                <a:cubicBezTo>
                  <a:pt x="21160" y="21600"/>
                  <a:pt x="21600" y="21160"/>
                  <a:pt x="21600" y="20618"/>
                </a:cubicBezTo>
                <a:lnTo>
                  <a:pt x="21600" y="4909"/>
                </a:lnTo>
                <a:cubicBezTo>
                  <a:pt x="21600" y="4367"/>
                  <a:pt x="21160" y="3927"/>
                  <a:pt x="20618" y="3927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9" name="Shape 2561"/>
          <p:cNvSpPr/>
          <p:nvPr/>
        </p:nvSpPr>
        <p:spPr>
          <a:xfrm>
            <a:off x="4070877" y="3581360"/>
            <a:ext cx="279328" cy="228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455" y="3600"/>
                </a:moveTo>
                <a:lnTo>
                  <a:pt x="19145" y="3600"/>
                </a:lnTo>
                <a:cubicBezTo>
                  <a:pt x="19417" y="3600"/>
                  <a:pt x="19636" y="3332"/>
                  <a:pt x="19636" y="3000"/>
                </a:cubicBezTo>
                <a:cubicBezTo>
                  <a:pt x="19636" y="2669"/>
                  <a:pt x="19417" y="2400"/>
                  <a:pt x="19145" y="2400"/>
                </a:cubicBezTo>
                <a:lnTo>
                  <a:pt x="2455" y="2400"/>
                </a:lnTo>
                <a:cubicBezTo>
                  <a:pt x="2183" y="2400"/>
                  <a:pt x="1964" y="2669"/>
                  <a:pt x="1964" y="3000"/>
                </a:cubicBezTo>
                <a:cubicBezTo>
                  <a:pt x="1964" y="3332"/>
                  <a:pt x="2183" y="3600"/>
                  <a:pt x="2455" y="3600"/>
                </a:cubicBezTo>
                <a:moveTo>
                  <a:pt x="20618" y="20400"/>
                </a:moveTo>
                <a:lnTo>
                  <a:pt x="982" y="20400"/>
                </a:lnTo>
                <a:lnTo>
                  <a:pt x="982" y="6000"/>
                </a:lnTo>
                <a:lnTo>
                  <a:pt x="20618" y="6000"/>
                </a:lnTo>
                <a:cubicBezTo>
                  <a:pt x="20618" y="6000"/>
                  <a:pt x="20618" y="20400"/>
                  <a:pt x="20618" y="20400"/>
                </a:cubicBezTo>
                <a:close/>
                <a:moveTo>
                  <a:pt x="20618" y="4800"/>
                </a:moveTo>
                <a:lnTo>
                  <a:pt x="982" y="4800"/>
                </a:lnTo>
                <a:cubicBezTo>
                  <a:pt x="439" y="4800"/>
                  <a:pt x="0" y="5338"/>
                  <a:pt x="0" y="6000"/>
                </a:cubicBezTo>
                <a:lnTo>
                  <a:pt x="0" y="20400"/>
                </a:lnTo>
                <a:cubicBezTo>
                  <a:pt x="0" y="21062"/>
                  <a:pt x="439" y="21600"/>
                  <a:pt x="982" y="21600"/>
                </a:cubicBezTo>
                <a:lnTo>
                  <a:pt x="20618" y="21600"/>
                </a:lnTo>
                <a:cubicBezTo>
                  <a:pt x="21160" y="21600"/>
                  <a:pt x="21600" y="21062"/>
                  <a:pt x="21600" y="20400"/>
                </a:cubicBezTo>
                <a:lnTo>
                  <a:pt x="21600" y="6000"/>
                </a:lnTo>
                <a:cubicBezTo>
                  <a:pt x="21600" y="5338"/>
                  <a:pt x="21160" y="4800"/>
                  <a:pt x="20618" y="4800"/>
                </a:cubicBezTo>
                <a:moveTo>
                  <a:pt x="4418" y="1200"/>
                </a:moveTo>
                <a:lnTo>
                  <a:pt x="17182" y="1200"/>
                </a:lnTo>
                <a:cubicBezTo>
                  <a:pt x="17453" y="1200"/>
                  <a:pt x="17673" y="932"/>
                  <a:pt x="17673" y="600"/>
                </a:cubicBezTo>
                <a:cubicBezTo>
                  <a:pt x="17673" y="269"/>
                  <a:pt x="17453" y="0"/>
                  <a:pt x="17182" y="0"/>
                </a:cubicBezTo>
                <a:lnTo>
                  <a:pt x="4418" y="0"/>
                </a:lnTo>
                <a:cubicBezTo>
                  <a:pt x="4147" y="0"/>
                  <a:pt x="3927" y="269"/>
                  <a:pt x="3927" y="600"/>
                </a:cubicBezTo>
                <a:cubicBezTo>
                  <a:pt x="3927" y="932"/>
                  <a:pt x="4147" y="1200"/>
                  <a:pt x="4418" y="12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0" name="Shape 2562"/>
          <p:cNvSpPr/>
          <p:nvPr/>
        </p:nvSpPr>
        <p:spPr>
          <a:xfrm>
            <a:off x="4604138" y="3555967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9636"/>
                </a:moveTo>
                <a:cubicBezTo>
                  <a:pt x="20618" y="20179"/>
                  <a:pt x="20178" y="20619"/>
                  <a:pt x="19636" y="20619"/>
                </a:cubicBezTo>
                <a:lnTo>
                  <a:pt x="1964" y="20619"/>
                </a:lnTo>
                <a:cubicBezTo>
                  <a:pt x="1421" y="20619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2"/>
                  <a:pt x="1421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4294" y="17673"/>
                </a:moveTo>
                <a:lnTo>
                  <a:pt x="8376" y="10732"/>
                </a:lnTo>
                <a:lnTo>
                  <a:pt x="10838" y="14425"/>
                </a:lnTo>
                <a:cubicBezTo>
                  <a:pt x="10862" y="14484"/>
                  <a:pt x="10898" y="14536"/>
                  <a:pt x="10942" y="14581"/>
                </a:cubicBezTo>
                <a:lnTo>
                  <a:pt x="10944" y="14583"/>
                </a:lnTo>
                <a:cubicBezTo>
                  <a:pt x="11033" y="14673"/>
                  <a:pt x="11155" y="14727"/>
                  <a:pt x="11291" y="14727"/>
                </a:cubicBezTo>
                <a:cubicBezTo>
                  <a:pt x="11427" y="14727"/>
                  <a:pt x="11549" y="14673"/>
                  <a:pt x="11638" y="14583"/>
                </a:cubicBezTo>
                <a:lnTo>
                  <a:pt x="13686" y="12536"/>
                </a:lnTo>
                <a:lnTo>
                  <a:pt x="17242" y="17673"/>
                </a:lnTo>
                <a:cubicBezTo>
                  <a:pt x="17242" y="17673"/>
                  <a:pt x="4294" y="17673"/>
                  <a:pt x="4294" y="17673"/>
                </a:cubicBezTo>
                <a:close/>
                <a:moveTo>
                  <a:pt x="18620" y="17982"/>
                </a:moveTo>
                <a:lnTo>
                  <a:pt x="18617" y="17978"/>
                </a:lnTo>
                <a:cubicBezTo>
                  <a:pt x="18590" y="17913"/>
                  <a:pt x="18551" y="17858"/>
                  <a:pt x="18501" y="17810"/>
                </a:cubicBezTo>
                <a:lnTo>
                  <a:pt x="14201" y="11600"/>
                </a:lnTo>
                <a:lnTo>
                  <a:pt x="14200" y="11601"/>
                </a:lnTo>
                <a:cubicBezTo>
                  <a:pt x="14127" y="11420"/>
                  <a:pt x="13952" y="11291"/>
                  <a:pt x="13745" y="11291"/>
                </a:cubicBezTo>
                <a:cubicBezTo>
                  <a:pt x="13610" y="11291"/>
                  <a:pt x="13488" y="11346"/>
                  <a:pt x="13398" y="11435"/>
                </a:cubicBezTo>
                <a:lnTo>
                  <a:pt x="11360" y="13473"/>
                </a:lnTo>
                <a:lnTo>
                  <a:pt x="8798" y="9630"/>
                </a:lnTo>
                <a:cubicBezTo>
                  <a:pt x="8724" y="9453"/>
                  <a:pt x="8550" y="9327"/>
                  <a:pt x="8345" y="9327"/>
                </a:cubicBezTo>
                <a:cubicBezTo>
                  <a:pt x="8175" y="9327"/>
                  <a:pt x="8033" y="9420"/>
                  <a:pt x="7945" y="9551"/>
                </a:cubicBezTo>
                <a:lnTo>
                  <a:pt x="7937" y="9546"/>
                </a:lnTo>
                <a:lnTo>
                  <a:pt x="3028" y="17891"/>
                </a:lnTo>
                <a:lnTo>
                  <a:pt x="3036" y="17897"/>
                </a:lnTo>
                <a:cubicBezTo>
                  <a:pt x="2983" y="17974"/>
                  <a:pt x="2945" y="18063"/>
                  <a:pt x="2945" y="18164"/>
                </a:cubicBezTo>
                <a:cubicBezTo>
                  <a:pt x="2945" y="18435"/>
                  <a:pt x="3165" y="18655"/>
                  <a:pt x="3436" y="18655"/>
                </a:cubicBezTo>
                <a:lnTo>
                  <a:pt x="18164" y="18655"/>
                </a:lnTo>
                <a:cubicBezTo>
                  <a:pt x="18435" y="18655"/>
                  <a:pt x="18655" y="18435"/>
                  <a:pt x="18655" y="18164"/>
                </a:cubicBezTo>
                <a:cubicBezTo>
                  <a:pt x="18655" y="18099"/>
                  <a:pt x="18640" y="18039"/>
                  <a:pt x="18618" y="17983"/>
                </a:cubicBezTo>
                <a:cubicBezTo>
                  <a:pt x="18618" y="17983"/>
                  <a:pt x="18620" y="17982"/>
                  <a:pt x="18620" y="17982"/>
                </a:cubicBezTo>
                <a:close/>
                <a:moveTo>
                  <a:pt x="5400" y="3927"/>
                </a:moveTo>
                <a:cubicBezTo>
                  <a:pt x="6213" y="3927"/>
                  <a:pt x="6873" y="4587"/>
                  <a:pt x="6873" y="5400"/>
                </a:cubicBezTo>
                <a:cubicBezTo>
                  <a:pt x="6873" y="6214"/>
                  <a:pt x="6213" y="6873"/>
                  <a:pt x="5400" y="6873"/>
                </a:cubicBezTo>
                <a:cubicBezTo>
                  <a:pt x="4587" y="6873"/>
                  <a:pt x="3927" y="6214"/>
                  <a:pt x="3927" y="5400"/>
                </a:cubicBezTo>
                <a:cubicBezTo>
                  <a:pt x="3927" y="4587"/>
                  <a:pt x="4587" y="3927"/>
                  <a:pt x="5400" y="3927"/>
                </a:cubicBezTo>
                <a:moveTo>
                  <a:pt x="5400" y="7855"/>
                </a:moveTo>
                <a:cubicBezTo>
                  <a:pt x="6756" y="7855"/>
                  <a:pt x="7855" y="6756"/>
                  <a:pt x="7855" y="5400"/>
                </a:cubicBezTo>
                <a:cubicBezTo>
                  <a:pt x="7855" y="4045"/>
                  <a:pt x="6756" y="2945"/>
                  <a:pt x="5400" y="2945"/>
                </a:cubicBezTo>
                <a:cubicBezTo>
                  <a:pt x="4044" y="2945"/>
                  <a:pt x="2945" y="4045"/>
                  <a:pt x="2945" y="5400"/>
                </a:cubicBezTo>
                <a:cubicBezTo>
                  <a:pt x="2945" y="6756"/>
                  <a:pt x="4044" y="7855"/>
                  <a:pt x="5400" y="7855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1" name="Shape 2563"/>
          <p:cNvSpPr/>
          <p:nvPr/>
        </p:nvSpPr>
        <p:spPr>
          <a:xfrm>
            <a:off x="5137399" y="3555967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36" y="0"/>
                </a:moveTo>
                <a:lnTo>
                  <a:pt x="5891" y="0"/>
                </a:lnTo>
                <a:cubicBezTo>
                  <a:pt x="4806" y="0"/>
                  <a:pt x="3927" y="879"/>
                  <a:pt x="3927" y="1964"/>
                </a:cubicBezTo>
                <a:lnTo>
                  <a:pt x="3927" y="2455"/>
                </a:lnTo>
                <a:cubicBezTo>
                  <a:pt x="3927" y="2726"/>
                  <a:pt x="4147" y="2945"/>
                  <a:pt x="4418" y="2945"/>
                </a:cubicBezTo>
                <a:cubicBezTo>
                  <a:pt x="4690" y="2945"/>
                  <a:pt x="4909" y="2726"/>
                  <a:pt x="4909" y="2455"/>
                </a:cubicBezTo>
                <a:lnTo>
                  <a:pt x="4909" y="1964"/>
                </a:lnTo>
                <a:cubicBezTo>
                  <a:pt x="4909" y="1422"/>
                  <a:pt x="5349" y="982"/>
                  <a:pt x="5891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lnTo>
                  <a:pt x="20618" y="15709"/>
                </a:lnTo>
                <a:cubicBezTo>
                  <a:pt x="20618" y="16252"/>
                  <a:pt x="20178" y="16691"/>
                  <a:pt x="19636" y="16691"/>
                </a:cubicBezTo>
                <a:lnTo>
                  <a:pt x="19145" y="16691"/>
                </a:lnTo>
                <a:cubicBezTo>
                  <a:pt x="18874" y="16691"/>
                  <a:pt x="18655" y="16911"/>
                  <a:pt x="18655" y="17182"/>
                </a:cubicBezTo>
                <a:cubicBezTo>
                  <a:pt x="18655" y="17453"/>
                  <a:pt x="18874" y="17673"/>
                  <a:pt x="19145" y="17673"/>
                </a:cubicBezTo>
                <a:lnTo>
                  <a:pt x="19636" y="17673"/>
                </a:lnTo>
                <a:cubicBezTo>
                  <a:pt x="20721" y="17673"/>
                  <a:pt x="21600" y="16794"/>
                  <a:pt x="21600" y="15709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4354" y="17673"/>
                </a:moveTo>
                <a:lnTo>
                  <a:pt x="7369" y="13149"/>
                </a:lnTo>
                <a:lnTo>
                  <a:pt x="8875" y="15407"/>
                </a:lnTo>
                <a:cubicBezTo>
                  <a:pt x="8949" y="15584"/>
                  <a:pt x="9123" y="15709"/>
                  <a:pt x="9327" y="15709"/>
                </a:cubicBezTo>
                <a:cubicBezTo>
                  <a:pt x="9463" y="15709"/>
                  <a:pt x="9586" y="15655"/>
                  <a:pt x="9674" y="15565"/>
                </a:cubicBezTo>
                <a:lnTo>
                  <a:pt x="11198" y="14042"/>
                </a:lnTo>
                <a:lnTo>
                  <a:pt x="13376" y="17673"/>
                </a:lnTo>
                <a:cubicBezTo>
                  <a:pt x="13376" y="17673"/>
                  <a:pt x="4354" y="17673"/>
                  <a:pt x="4354" y="17673"/>
                </a:cubicBezTo>
                <a:close/>
                <a:moveTo>
                  <a:pt x="14692" y="17982"/>
                </a:moveTo>
                <a:lnTo>
                  <a:pt x="14690" y="17977"/>
                </a:lnTo>
                <a:cubicBezTo>
                  <a:pt x="14685" y="17967"/>
                  <a:pt x="14677" y="17959"/>
                  <a:pt x="14673" y="17949"/>
                </a:cubicBezTo>
                <a:lnTo>
                  <a:pt x="11747" y="13073"/>
                </a:lnTo>
                <a:lnTo>
                  <a:pt x="11745" y="13073"/>
                </a:lnTo>
                <a:cubicBezTo>
                  <a:pt x="11673" y="12892"/>
                  <a:pt x="11498" y="12764"/>
                  <a:pt x="11291" y="12764"/>
                </a:cubicBezTo>
                <a:cubicBezTo>
                  <a:pt x="11155" y="12764"/>
                  <a:pt x="11033" y="12819"/>
                  <a:pt x="10944" y="12908"/>
                </a:cubicBezTo>
                <a:lnTo>
                  <a:pt x="9397" y="14454"/>
                </a:lnTo>
                <a:lnTo>
                  <a:pt x="7816" y="12084"/>
                </a:lnTo>
                <a:cubicBezTo>
                  <a:pt x="7742" y="11907"/>
                  <a:pt x="7568" y="11782"/>
                  <a:pt x="7364" y="11782"/>
                </a:cubicBezTo>
                <a:cubicBezTo>
                  <a:pt x="7193" y="11782"/>
                  <a:pt x="7051" y="11874"/>
                  <a:pt x="6963" y="12006"/>
                </a:cubicBezTo>
                <a:lnTo>
                  <a:pt x="6955" y="12000"/>
                </a:lnTo>
                <a:lnTo>
                  <a:pt x="3028" y="17891"/>
                </a:lnTo>
                <a:lnTo>
                  <a:pt x="3036" y="17897"/>
                </a:lnTo>
                <a:cubicBezTo>
                  <a:pt x="2983" y="17974"/>
                  <a:pt x="2945" y="18063"/>
                  <a:pt x="2945" y="18164"/>
                </a:cubicBezTo>
                <a:cubicBezTo>
                  <a:pt x="2945" y="18435"/>
                  <a:pt x="3165" y="18655"/>
                  <a:pt x="3436" y="18655"/>
                </a:cubicBezTo>
                <a:lnTo>
                  <a:pt x="14236" y="18655"/>
                </a:lnTo>
                <a:cubicBezTo>
                  <a:pt x="14508" y="18655"/>
                  <a:pt x="14727" y="18435"/>
                  <a:pt x="14727" y="18164"/>
                </a:cubicBezTo>
                <a:cubicBezTo>
                  <a:pt x="14727" y="18099"/>
                  <a:pt x="14713" y="18039"/>
                  <a:pt x="14691" y="17983"/>
                </a:cubicBezTo>
                <a:cubicBezTo>
                  <a:pt x="14691" y="17983"/>
                  <a:pt x="14692" y="17982"/>
                  <a:pt x="14692" y="17982"/>
                </a:cubicBezTo>
                <a:close/>
                <a:moveTo>
                  <a:pt x="4909" y="7855"/>
                </a:moveTo>
                <a:cubicBezTo>
                  <a:pt x="5451" y="7855"/>
                  <a:pt x="5891" y="8295"/>
                  <a:pt x="5891" y="8836"/>
                </a:cubicBezTo>
                <a:cubicBezTo>
                  <a:pt x="5891" y="9379"/>
                  <a:pt x="5451" y="9818"/>
                  <a:pt x="4909" y="9818"/>
                </a:cubicBezTo>
                <a:cubicBezTo>
                  <a:pt x="4367" y="9818"/>
                  <a:pt x="3927" y="9379"/>
                  <a:pt x="3927" y="8836"/>
                </a:cubicBezTo>
                <a:cubicBezTo>
                  <a:pt x="3927" y="8295"/>
                  <a:pt x="4367" y="7855"/>
                  <a:pt x="4909" y="7855"/>
                </a:cubicBezTo>
                <a:moveTo>
                  <a:pt x="4909" y="10800"/>
                </a:moveTo>
                <a:cubicBezTo>
                  <a:pt x="5994" y="10800"/>
                  <a:pt x="6873" y="9921"/>
                  <a:pt x="6873" y="8836"/>
                </a:cubicBezTo>
                <a:cubicBezTo>
                  <a:pt x="6873" y="7752"/>
                  <a:pt x="5994" y="6873"/>
                  <a:pt x="4909" y="6873"/>
                </a:cubicBezTo>
                <a:cubicBezTo>
                  <a:pt x="3825" y="6873"/>
                  <a:pt x="2945" y="7752"/>
                  <a:pt x="2945" y="8836"/>
                </a:cubicBezTo>
                <a:cubicBezTo>
                  <a:pt x="2945" y="9921"/>
                  <a:pt x="3825" y="10800"/>
                  <a:pt x="4909" y="10800"/>
                </a:cubicBezTo>
                <a:moveTo>
                  <a:pt x="16691" y="19636"/>
                </a:moveTo>
                <a:cubicBezTo>
                  <a:pt x="16691" y="20179"/>
                  <a:pt x="16251" y="20619"/>
                  <a:pt x="15709" y="20619"/>
                </a:cubicBezTo>
                <a:lnTo>
                  <a:pt x="1964" y="20619"/>
                </a:lnTo>
                <a:cubicBezTo>
                  <a:pt x="1422" y="20619"/>
                  <a:pt x="982" y="20179"/>
                  <a:pt x="982" y="19636"/>
                </a:cubicBezTo>
                <a:lnTo>
                  <a:pt x="982" y="5891"/>
                </a:lnTo>
                <a:cubicBezTo>
                  <a:pt x="982" y="5349"/>
                  <a:pt x="1422" y="4909"/>
                  <a:pt x="1964" y="4909"/>
                </a:cubicBezTo>
                <a:lnTo>
                  <a:pt x="15709" y="4909"/>
                </a:lnTo>
                <a:cubicBezTo>
                  <a:pt x="16251" y="4909"/>
                  <a:pt x="16691" y="5349"/>
                  <a:pt x="16691" y="5891"/>
                </a:cubicBezTo>
                <a:cubicBezTo>
                  <a:pt x="16691" y="5891"/>
                  <a:pt x="16691" y="19636"/>
                  <a:pt x="16691" y="19636"/>
                </a:cubicBezTo>
                <a:close/>
                <a:moveTo>
                  <a:pt x="15709" y="3927"/>
                </a:moveTo>
                <a:lnTo>
                  <a:pt x="1964" y="3927"/>
                </a:lnTo>
                <a:cubicBezTo>
                  <a:pt x="879" y="3927"/>
                  <a:pt x="0" y="4806"/>
                  <a:pt x="0" y="5891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5709" y="21600"/>
                </a:lnTo>
                <a:cubicBezTo>
                  <a:pt x="16794" y="21600"/>
                  <a:pt x="17673" y="20721"/>
                  <a:pt x="17673" y="19636"/>
                </a:cubicBezTo>
                <a:lnTo>
                  <a:pt x="17673" y="5891"/>
                </a:lnTo>
                <a:cubicBezTo>
                  <a:pt x="17673" y="4806"/>
                  <a:pt x="16794" y="3927"/>
                  <a:pt x="15709" y="3927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2" name="Shape 2564"/>
          <p:cNvSpPr/>
          <p:nvPr/>
        </p:nvSpPr>
        <p:spPr>
          <a:xfrm>
            <a:off x="5670660" y="3555967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818" y="10800"/>
                </a:moveTo>
                <a:lnTo>
                  <a:pt x="11782" y="10800"/>
                </a:lnTo>
                <a:lnTo>
                  <a:pt x="11782" y="12764"/>
                </a:lnTo>
                <a:lnTo>
                  <a:pt x="9818" y="12764"/>
                </a:lnTo>
                <a:cubicBezTo>
                  <a:pt x="9818" y="12764"/>
                  <a:pt x="9818" y="10800"/>
                  <a:pt x="9818" y="10800"/>
                </a:cubicBezTo>
                <a:close/>
                <a:moveTo>
                  <a:pt x="9327" y="13745"/>
                </a:moveTo>
                <a:lnTo>
                  <a:pt x="12273" y="13745"/>
                </a:lnTo>
                <a:cubicBezTo>
                  <a:pt x="12544" y="13745"/>
                  <a:pt x="12764" y="13526"/>
                  <a:pt x="12764" y="13255"/>
                </a:cubicBezTo>
                <a:lnTo>
                  <a:pt x="12764" y="10309"/>
                </a:lnTo>
                <a:cubicBezTo>
                  <a:pt x="12764" y="10038"/>
                  <a:pt x="12544" y="9818"/>
                  <a:pt x="12273" y="9818"/>
                </a:cubicBezTo>
                <a:lnTo>
                  <a:pt x="9327" y="9818"/>
                </a:lnTo>
                <a:cubicBezTo>
                  <a:pt x="9056" y="9818"/>
                  <a:pt x="8836" y="10038"/>
                  <a:pt x="8836" y="10309"/>
                </a:cubicBezTo>
                <a:lnTo>
                  <a:pt x="8836" y="13255"/>
                </a:lnTo>
                <a:cubicBezTo>
                  <a:pt x="8836" y="13526"/>
                  <a:pt x="9056" y="13745"/>
                  <a:pt x="9327" y="13745"/>
                </a:cubicBezTo>
                <a:moveTo>
                  <a:pt x="14727" y="15709"/>
                </a:moveTo>
                <a:lnTo>
                  <a:pt x="16691" y="15709"/>
                </a:lnTo>
                <a:lnTo>
                  <a:pt x="16691" y="17673"/>
                </a:lnTo>
                <a:lnTo>
                  <a:pt x="14727" y="17673"/>
                </a:lnTo>
                <a:cubicBezTo>
                  <a:pt x="14727" y="17673"/>
                  <a:pt x="14727" y="15709"/>
                  <a:pt x="14727" y="15709"/>
                </a:cubicBezTo>
                <a:close/>
                <a:moveTo>
                  <a:pt x="14236" y="18655"/>
                </a:moveTo>
                <a:lnTo>
                  <a:pt x="17182" y="18655"/>
                </a:lnTo>
                <a:cubicBezTo>
                  <a:pt x="17453" y="18655"/>
                  <a:pt x="17673" y="18435"/>
                  <a:pt x="17673" y="18164"/>
                </a:cubicBezTo>
                <a:lnTo>
                  <a:pt x="17673" y="15218"/>
                </a:lnTo>
                <a:cubicBezTo>
                  <a:pt x="17673" y="14947"/>
                  <a:pt x="17453" y="14727"/>
                  <a:pt x="17182" y="14727"/>
                </a:cubicBezTo>
                <a:lnTo>
                  <a:pt x="14236" y="14727"/>
                </a:lnTo>
                <a:cubicBezTo>
                  <a:pt x="13965" y="14727"/>
                  <a:pt x="13745" y="14947"/>
                  <a:pt x="13745" y="15218"/>
                </a:cubicBezTo>
                <a:lnTo>
                  <a:pt x="13745" y="18164"/>
                </a:lnTo>
                <a:cubicBezTo>
                  <a:pt x="13745" y="18435"/>
                  <a:pt x="13965" y="18655"/>
                  <a:pt x="14236" y="18655"/>
                </a:cubicBezTo>
                <a:moveTo>
                  <a:pt x="9818" y="5891"/>
                </a:moveTo>
                <a:lnTo>
                  <a:pt x="11782" y="5891"/>
                </a:lnTo>
                <a:lnTo>
                  <a:pt x="11782" y="7855"/>
                </a:lnTo>
                <a:lnTo>
                  <a:pt x="9818" y="7855"/>
                </a:lnTo>
                <a:cubicBezTo>
                  <a:pt x="9818" y="7855"/>
                  <a:pt x="9818" y="5891"/>
                  <a:pt x="9818" y="5891"/>
                </a:cubicBezTo>
                <a:close/>
                <a:moveTo>
                  <a:pt x="9327" y="8836"/>
                </a:moveTo>
                <a:lnTo>
                  <a:pt x="12273" y="8836"/>
                </a:lnTo>
                <a:cubicBezTo>
                  <a:pt x="12544" y="8836"/>
                  <a:pt x="12764" y="8617"/>
                  <a:pt x="12764" y="8345"/>
                </a:cubicBezTo>
                <a:lnTo>
                  <a:pt x="12764" y="5400"/>
                </a:lnTo>
                <a:cubicBezTo>
                  <a:pt x="12764" y="5129"/>
                  <a:pt x="12544" y="4909"/>
                  <a:pt x="12273" y="4909"/>
                </a:cubicBezTo>
                <a:lnTo>
                  <a:pt x="9327" y="4909"/>
                </a:lnTo>
                <a:cubicBezTo>
                  <a:pt x="9056" y="4909"/>
                  <a:pt x="8836" y="5129"/>
                  <a:pt x="8836" y="5400"/>
                </a:cubicBezTo>
                <a:lnTo>
                  <a:pt x="8836" y="8345"/>
                </a:lnTo>
                <a:cubicBezTo>
                  <a:pt x="8836" y="8617"/>
                  <a:pt x="9056" y="8836"/>
                  <a:pt x="9327" y="8836"/>
                </a:cubicBezTo>
                <a:moveTo>
                  <a:pt x="4909" y="15709"/>
                </a:moveTo>
                <a:lnTo>
                  <a:pt x="6873" y="15709"/>
                </a:lnTo>
                <a:lnTo>
                  <a:pt x="6873" y="17673"/>
                </a:lnTo>
                <a:lnTo>
                  <a:pt x="4909" y="17673"/>
                </a:lnTo>
                <a:cubicBezTo>
                  <a:pt x="4909" y="17673"/>
                  <a:pt x="4909" y="15709"/>
                  <a:pt x="4909" y="15709"/>
                </a:cubicBezTo>
                <a:close/>
                <a:moveTo>
                  <a:pt x="4418" y="18655"/>
                </a:moveTo>
                <a:lnTo>
                  <a:pt x="7364" y="18655"/>
                </a:lnTo>
                <a:cubicBezTo>
                  <a:pt x="7635" y="18655"/>
                  <a:pt x="7855" y="18435"/>
                  <a:pt x="7855" y="18164"/>
                </a:cubicBezTo>
                <a:lnTo>
                  <a:pt x="7855" y="15218"/>
                </a:lnTo>
                <a:cubicBezTo>
                  <a:pt x="7855" y="14947"/>
                  <a:pt x="7635" y="14727"/>
                  <a:pt x="7364" y="14727"/>
                </a:cubicBezTo>
                <a:lnTo>
                  <a:pt x="4418" y="14727"/>
                </a:lnTo>
                <a:cubicBezTo>
                  <a:pt x="4147" y="14727"/>
                  <a:pt x="3927" y="14947"/>
                  <a:pt x="3927" y="15218"/>
                </a:cubicBezTo>
                <a:lnTo>
                  <a:pt x="3927" y="18164"/>
                </a:lnTo>
                <a:cubicBezTo>
                  <a:pt x="3927" y="18435"/>
                  <a:pt x="4147" y="18655"/>
                  <a:pt x="4418" y="18655"/>
                </a:cubicBezTo>
                <a:moveTo>
                  <a:pt x="14727" y="10800"/>
                </a:moveTo>
                <a:lnTo>
                  <a:pt x="16691" y="10800"/>
                </a:lnTo>
                <a:lnTo>
                  <a:pt x="16691" y="12764"/>
                </a:lnTo>
                <a:lnTo>
                  <a:pt x="14727" y="12764"/>
                </a:lnTo>
                <a:cubicBezTo>
                  <a:pt x="14727" y="12764"/>
                  <a:pt x="14727" y="10800"/>
                  <a:pt x="14727" y="10800"/>
                </a:cubicBezTo>
                <a:close/>
                <a:moveTo>
                  <a:pt x="14236" y="13745"/>
                </a:moveTo>
                <a:lnTo>
                  <a:pt x="17182" y="13745"/>
                </a:lnTo>
                <a:cubicBezTo>
                  <a:pt x="17453" y="13745"/>
                  <a:pt x="17673" y="13526"/>
                  <a:pt x="17673" y="13255"/>
                </a:cubicBezTo>
                <a:lnTo>
                  <a:pt x="17673" y="10309"/>
                </a:lnTo>
                <a:cubicBezTo>
                  <a:pt x="17673" y="10038"/>
                  <a:pt x="17453" y="9818"/>
                  <a:pt x="17182" y="9818"/>
                </a:cubicBezTo>
                <a:lnTo>
                  <a:pt x="14236" y="9818"/>
                </a:lnTo>
                <a:cubicBezTo>
                  <a:pt x="13965" y="9818"/>
                  <a:pt x="13745" y="10038"/>
                  <a:pt x="13745" y="10309"/>
                </a:cubicBezTo>
                <a:lnTo>
                  <a:pt x="13745" y="13255"/>
                </a:lnTo>
                <a:cubicBezTo>
                  <a:pt x="13745" y="13526"/>
                  <a:pt x="13965" y="13745"/>
                  <a:pt x="14236" y="13745"/>
                </a:cubicBezTo>
                <a:moveTo>
                  <a:pt x="4909" y="10800"/>
                </a:moveTo>
                <a:lnTo>
                  <a:pt x="6873" y="10800"/>
                </a:lnTo>
                <a:lnTo>
                  <a:pt x="6873" y="12764"/>
                </a:lnTo>
                <a:lnTo>
                  <a:pt x="4909" y="12764"/>
                </a:lnTo>
                <a:cubicBezTo>
                  <a:pt x="4909" y="12764"/>
                  <a:pt x="4909" y="10800"/>
                  <a:pt x="4909" y="10800"/>
                </a:cubicBezTo>
                <a:close/>
                <a:moveTo>
                  <a:pt x="4418" y="13745"/>
                </a:moveTo>
                <a:lnTo>
                  <a:pt x="7364" y="13745"/>
                </a:lnTo>
                <a:cubicBezTo>
                  <a:pt x="7635" y="13745"/>
                  <a:pt x="7855" y="13526"/>
                  <a:pt x="7855" y="13255"/>
                </a:cubicBezTo>
                <a:lnTo>
                  <a:pt x="7855" y="10309"/>
                </a:lnTo>
                <a:cubicBezTo>
                  <a:pt x="7855" y="10038"/>
                  <a:pt x="7635" y="9818"/>
                  <a:pt x="7364" y="9818"/>
                </a:cubicBezTo>
                <a:lnTo>
                  <a:pt x="4418" y="9818"/>
                </a:lnTo>
                <a:cubicBezTo>
                  <a:pt x="4147" y="9818"/>
                  <a:pt x="3927" y="10038"/>
                  <a:pt x="3927" y="10309"/>
                </a:cubicBezTo>
                <a:lnTo>
                  <a:pt x="3927" y="13255"/>
                </a:lnTo>
                <a:cubicBezTo>
                  <a:pt x="3927" y="13526"/>
                  <a:pt x="4147" y="13745"/>
                  <a:pt x="4418" y="13745"/>
                </a:cubicBezTo>
                <a:moveTo>
                  <a:pt x="4909" y="5891"/>
                </a:moveTo>
                <a:lnTo>
                  <a:pt x="6873" y="5891"/>
                </a:lnTo>
                <a:lnTo>
                  <a:pt x="6873" y="7855"/>
                </a:lnTo>
                <a:lnTo>
                  <a:pt x="4909" y="7855"/>
                </a:lnTo>
                <a:cubicBezTo>
                  <a:pt x="4909" y="7855"/>
                  <a:pt x="4909" y="5891"/>
                  <a:pt x="4909" y="5891"/>
                </a:cubicBezTo>
                <a:close/>
                <a:moveTo>
                  <a:pt x="4418" y="8836"/>
                </a:moveTo>
                <a:lnTo>
                  <a:pt x="7364" y="8836"/>
                </a:lnTo>
                <a:cubicBezTo>
                  <a:pt x="7635" y="8836"/>
                  <a:pt x="7855" y="8617"/>
                  <a:pt x="7855" y="8345"/>
                </a:cubicBezTo>
                <a:lnTo>
                  <a:pt x="7855" y="5400"/>
                </a:lnTo>
                <a:cubicBezTo>
                  <a:pt x="7855" y="5129"/>
                  <a:pt x="7635" y="4909"/>
                  <a:pt x="7364" y="4909"/>
                </a:cubicBezTo>
                <a:lnTo>
                  <a:pt x="4418" y="4909"/>
                </a:lnTo>
                <a:cubicBezTo>
                  <a:pt x="4147" y="4909"/>
                  <a:pt x="3927" y="5129"/>
                  <a:pt x="3927" y="5400"/>
                </a:cubicBezTo>
                <a:lnTo>
                  <a:pt x="3927" y="8345"/>
                </a:lnTo>
                <a:cubicBezTo>
                  <a:pt x="3927" y="8617"/>
                  <a:pt x="4147" y="8836"/>
                  <a:pt x="4418" y="8836"/>
                </a:cubicBezTo>
                <a:moveTo>
                  <a:pt x="14727" y="5891"/>
                </a:moveTo>
                <a:lnTo>
                  <a:pt x="16691" y="5891"/>
                </a:lnTo>
                <a:lnTo>
                  <a:pt x="16691" y="7855"/>
                </a:lnTo>
                <a:lnTo>
                  <a:pt x="14727" y="7855"/>
                </a:lnTo>
                <a:cubicBezTo>
                  <a:pt x="14727" y="7855"/>
                  <a:pt x="14727" y="5891"/>
                  <a:pt x="14727" y="5891"/>
                </a:cubicBezTo>
                <a:close/>
                <a:moveTo>
                  <a:pt x="14236" y="8836"/>
                </a:moveTo>
                <a:lnTo>
                  <a:pt x="17182" y="8836"/>
                </a:lnTo>
                <a:cubicBezTo>
                  <a:pt x="17453" y="8836"/>
                  <a:pt x="17673" y="8617"/>
                  <a:pt x="17673" y="8345"/>
                </a:cubicBezTo>
                <a:lnTo>
                  <a:pt x="17673" y="5400"/>
                </a:lnTo>
                <a:cubicBezTo>
                  <a:pt x="17673" y="5129"/>
                  <a:pt x="17453" y="4909"/>
                  <a:pt x="17182" y="4909"/>
                </a:cubicBezTo>
                <a:lnTo>
                  <a:pt x="14236" y="4909"/>
                </a:lnTo>
                <a:cubicBezTo>
                  <a:pt x="13965" y="4909"/>
                  <a:pt x="13745" y="5129"/>
                  <a:pt x="13745" y="5400"/>
                </a:cubicBezTo>
                <a:lnTo>
                  <a:pt x="13745" y="8345"/>
                </a:lnTo>
                <a:cubicBezTo>
                  <a:pt x="13745" y="8617"/>
                  <a:pt x="13965" y="8836"/>
                  <a:pt x="14236" y="8836"/>
                </a:cubicBezTo>
                <a:moveTo>
                  <a:pt x="19636" y="1964"/>
                </a:moveTo>
                <a:lnTo>
                  <a:pt x="1964" y="1964"/>
                </a:lnTo>
                <a:lnTo>
                  <a:pt x="1964" y="982"/>
                </a:lnTo>
                <a:lnTo>
                  <a:pt x="19636" y="982"/>
                </a:lnTo>
                <a:cubicBezTo>
                  <a:pt x="19636" y="982"/>
                  <a:pt x="19636" y="1964"/>
                  <a:pt x="19636" y="1964"/>
                </a:cubicBezTo>
                <a:close/>
                <a:moveTo>
                  <a:pt x="19636" y="20618"/>
                </a:moveTo>
                <a:lnTo>
                  <a:pt x="12764" y="20618"/>
                </a:lnTo>
                <a:lnTo>
                  <a:pt x="12764" y="15218"/>
                </a:lnTo>
                <a:cubicBezTo>
                  <a:pt x="12764" y="14947"/>
                  <a:pt x="12544" y="14727"/>
                  <a:pt x="12273" y="14727"/>
                </a:cubicBezTo>
                <a:lnTo>
                  <a:pt x="9327" y="14727"/>
                </a:lnTo>
                <a:cubicBezTo>
                  <a:pt x="9056" y="14727"/>
                  <a:pt x="8836" y="14947"/>
                  <a:pt x="8836" y="15218"/>
                </a:cubicBezTo>
                <a:lnTo>
                  <a:pt x="8836" y="20618"/>
                </a:lnTo>
                <a:lnTo>
                  <a:pt x="1964" y="20618"/>
                </a:lnTo>
                <a:lnTo>
                  <a:pt x="1964" y="2945"/>
                </a:lnTo>
                <a:lnTo>
                  <a:pt x="19636" y="2945"/>
                </a:lnTo>
                <a:cubicBezTo>
                  <a:pt x="19636" y="2945"/>
                  <a:pt x="19636" y="20618"/>
                  <a:pt x="19636" y="20618"/>
                </a:cubicBezTo>
                <a:close/>
                <a:moveTo>
                  <a:pt x="11782" y="20618"/>
                </a:moveTo>
                <a:lnTo>
                  <a:pt x="9818" y="20618"/>
                </a:lnTo>
                <a:lnTo>
                  <a:pt x="9818" y="15709"/>
                </a:lnTo>
                <a:lnTo>
                  <a:pt x="11782" y="15709"/>
                </a:lnTo>
                <a:cubicBezTo>
                  <a:pt x="11782" y="15709"/>
                  <a:pt x="11782" y="20618"/>
                  <a:pt x="11782" y="20618"/>
                </a:cubicBezTo>
                <a:close/>
                <a:moveTo>
                  <a:pt x="21109" y="1964"/>
                </a:moveTo>
                <a:lnTo>
                  <a:pt x="20618" y="1964"/>
                </a:lnTo>
                <a:lnTo>
                  <a:pt x="20618" y="491"/>
                </a:lnTo>
                <a:cubicBezTo>
                  <a:pt x="20618" y="220"/>
                  <a:pt x="20399" y="0"/>
                  <a:pt x="20127" y="0"/>
                </a:cubicBezTo>
                <a:lnTo>
                  <a:pt x="1473" y="0"/>
                </a:lnTo>
                <a:cubicBezTo>
                  <a:pt x="1201" y="0"/>
                  <a:pt x="982" y="220"/>
                  <a:pt x="982" y="491"/>
                </a:cubicBezTo>
                <a:lnTo>
                  <a:pt x="982" y="1964"/>
                </a:lnTo>
                <a:lnTo>
                  <a:pt x="491" y="1964"/>
                </a:lnTo>
                <a:cubicBezTo>
                  <a:pt x="220" y="1964"/>
                  <a:pt x="0" y="2184"/>
                  <a:pt x="0" y="2455"/>
                </a:cubicBezTo>
                <a:cubicBezTo>
                  <a:pt x="0" y="2726"/>
                  <a:pt x="220" y="2945"/>
                  <a:pt x="491" y="2945"/>
                </a:cubicBezTo>
                <a:lnTo>
                  <a:pt x="982" y="2945"/>
                </a:lnTo>
                <a:lnTo>
                  <a:pt x="982" y="21109"/>
                </a:lnTo>
                <a:cubicBezTo>
                  <a:pt x="982" y="21381"/>
                  <a:pt x="1201" y="21600"/>
                  <a:pt x="1473" y="21600"/>
                </a:cubicBezTo>
                <a:lnTo>
                  <a:pt x="20127" y="21600"/>
                </a:lnTo>
                <a:cubicBezTo>
                  <a:pt x="20399" y="21600"/>
                  <a:pt x="20618" y="21381"/>
                  <a:pt x="20618" y="21109"/>
                </a:cubicBezTo>
                <a:lnTo>
                  <a:pt x="20618" y="2945"/>
                </a:lnTo>
                <a:lnTo>
                  <a:pt x="21109" y="2945"/>
                </a:lnTo>
                <a:cubicBezTo>
                  <a:pt x="21380" y="2945"/>
                  <a:pt x="21600" y="2726"/>
                  <a:pt x="21600" y="2455"/>
                </a:cubicBezTo>
                <a:cubicBezTo>
                  <a:pt x="21600" y="2184"/>
                  <a:pt x="21380" y="1964"/>
                  <a:pt x="21109" y="1964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3" name="Shape 2565"/>
          <p:cNvSpPr/>
          <p:nvPr/>
        </p:nvSpPr>
        <p:spPr>
          <a:xfrm>
            <a:off x="871311" y="4114621"/>
            <a:ext cx="279328" cy="2285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855" y="8400"/>
                </a:moveTo>
                <a:lnTo>
                  <a:pt x="13745" y="8400"/>
                </a:lnTo>
                <a:lnTo>
                  <a:pt x="13745" y="9600"/>
                </a:lnTo>
                <a:lnTo>
                  <a:pt x="7855" y="9600"/>
                </a:lnTo>
                <a:cubicBezTo>
                  <a:pt x="7855" y="9600"/>
                  <a:pt x="7855" y="8400"/>
                  <a:pt x="7855" y="8400"/>
                </a:cubicBezTo>
                <a:close/>
                <a:moveTo>
                  <a:pt x="7855" y="10800"/>
                </a:moveTo>
                <a:lnTo>
                  <a:pt x="13745" y="10800"/>
                </a:lnTo>
                <a:cubicBezTo>
                  <a:pt x="14287" y="10800"/>
                  <a:pt x="14727" y="10262"/>
                  <a:pt x="14727" y="9600"/>
                </a:cubicBezTo>
                <a:lnTo>
                  <a:pt x="14727" y="8400"/>
                </a:lnTo>
                <a:cubicBezTo>
                  <a:pt x="14727" y="7737"/>
                  <a:pt x="14287" y="7200"/>
                  <a:pt x="13745" y="7200"/>
                </a:cubicBezTo>
                <a:lnTo>
                  <a:pt x="7855" y="7200"/>
                </a:lnTo>
                <a:cubicBezTo>
                  <a:pt x="7313" y="7200"/>
                  <a:pt x="6873" y="7737"/>
                  <a:pt x="6873" y="8400"/>
                </a:cubicBezTo>
                <a:lnTo>
                  <a:pt x="6873" y="9600"/>
                </a:lnTo>
                <a:cubicBezTo>
                  <a:pt x="6873" y="10262"/>
                  <a:pt x="7313" y="10800"/>
                  <a:pt x="7855" y="10800"/>
                </a:cubicBezTo>
                <a:moveTo>
                  <a:pt x="20618" y="3600"/>
                </a:moveTo>
                <a:lnTo>
                  <a:pt x="982" y="3600"/>
                </a:lnTo>
                <a:lnTo>
                  <a:pt x="982" y="1200"/>
                </a:lnTo>
                <a:lnTo>
                  <a:pt x="20618" y="1200"/>
                </a:lnTo>
                <a:cubicBezTo>
                  <a:pt x="20618" y="1200"/>
                  <a:pt x="20618" y="3600"/>
                  <a:pt x="20618" y="3600"/>
                </a:cubicBezTo>
                <a:close/>
                <a:moveTo>
                  <a:pt x="18655" y="20399"/>
                </a:moveTo>
                <a:lnTo>
                  <a:pt x="2945" y="20399"/>
                </a:lnTo>
                <a:lnTo>
                  <a:pt x="2945" y="4800"/>
                </a:lnTo>
                <a:lnTo>
                  <a:pt x="18655" y="4800"/>
                </a:lnTo>
                <a:cubicBezTo>
                  <a:pt x="18655" y="4800"/>
                  <a:pt x="18655" y="20399"/>
                  <a:pt x="18655" y="20399"/>
                </a:cubicBezTo>
                <a:close/>
                <a:moveTo>
                  <a:pt x="20618" y="0"/>
                </a:moveTo>
                <a:lnTo>
                  <a:pt x="982" y="0"/>
                </a:lnTo>
                <a:cubicBezTo>
                  <a:pt x="440" y="0"/>
                  <a:pt x="0" y="538"/>
                  <a:pt x="0" y="1200"/>
                </a:cubicBezTo>
                <a:lnTo>
                  <a:pt x="0" y="3600"/>
                </a:lnTo>
                <a:cubicBezTo>
                  <a:pt x="0" y="4263"/>
                  <a:pt x="440" y="4800"/>
                  <a:pt x="982" y="4800"/>
                </a:cubicBezTo>
                <a:lnTo>
                  <a:pt x="1964" y="4800"/>
                </a:lnTo>
                <a:lnTo>
                  <a:pt x="1964" y="20399"/>
                </a:lnTo>
                <a:cubicBezTo>
                  <a:pt x="1964" y="21062"/>
                  <a:pt x="2403" y="21600"/>
                  <a:pt x="2945" y="21600"/>
                </a:cubicBezTo>
                <a:lnTo>
                  <a:pt x="18655" y="21600"/>
                </a:lnTo>
                <a:cubicBezTo>
                  <a:pt x="19197" y="21600"/>
                  <a:pt x="19636" y="21062"/>
                  <a:pt x="19636" y="20399"/>
                </a:cubicBezTo>
                <a:lnTo>
                  <a:pt x="19636" y="4800"/>
                </a:lnTo>
                <a:lnTo>
                  <a:pt x="20618" y="4800"/>
                </a:lnTo>
                <a:cubicBezTo>
                  <a:pt x="21160" y="4800"/>
                  <a:pt x="21600" y="4263"/>
                  <a:pt x="21600" y="3600"/>
                </a:cubicBezTo>
                <a:lnTo>
                  <a:pt x="21600" y="1200"/>
                </a:lnTo>
                <a:cubicBezTo>
                  <a:pt x="21600" y="538"/>
                  <a:pt x="21160" y="0"/>
                  <a:pt x="20618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4" name="Shape 2566"/>
          <p:cNvSpPr/>
          <p:nvPr/>
        </p:nvSpPr>
        <p:spPr>
          <a:xfrm>
            <a:off x="1404572" y="4114621"/>
            <a:ext cx="279328" cy="2285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382" y="12000"/>
                </a:moveTo>
                <a:cubicBezTo>
                  <a:pt x="6653" y="12000"/>
                  <a:pt x="6873" y="12268"/>
                  <a:pt x="6873" y="12599"/>
                </a:cubicBezTo>
                <a:cubicBezTo>
                  <a:pt x="6873" y="12931"/>
                  <a:pt x="6653" y="13199"/>
                  <a:pt x="6382" y="13199"/>
                </a:cubicBezTo>
                <a:cubicBezTo>
                  <a:pt x="6111" y="13199"/>
                  <a:pt x="5891" y="12931"/>
                  <a:pt x="5891" y="12599"/>
                </a:cubicBezTo>
                <a:cubicBezTo>
                  <a:pt x="5891" y="12268"/>
                  <a:pt x="6111" y="12000"/>
                  <a:pt x="6382" y="12000"/>
                </a:cubicBezTo>
                <a:moveTo>
                  <a:pt x="6382" y="14399"/>
                </a:moveTo>
                <a:cubicBezTo>
                  <a:pt x="7195" y="14399"/>
                  <a:pt x="7855" y="13594"/>
                  <a:pt x="7855" y="12599"/>
                </a:cubicBezTo>
                <a:cubicBezTo>
                  <a:pt x="7855" y="11606"/>
                  <a:pt x="7195" y="10800"/>
                  <a:pt x="6382" y="10800"/>
                </a:cubicBezTo>
                <a:cubicBezTo>
                  <a:pt x="5568" y="10800"/>
                  <a:pt x="4909" y="11606"/>
                  <a:pt x="4909" y="12599"/>
                </a:cubicBezTo>
                <a:cubicBezTo>
                  <a:pt x="4909" y="13594"/>
                  <a:pt x="5568" y="14399"/>
                  <a:pt x="6382" y="14399"/>
                </a:cubicBezTo>
                <a:moveTo>
                  <a:pt x="20618" y="3600"/>
                </a:moveTo>
                <a:lnTo>
                  <a:pt x="982" y="3600"/>
                </a:lnTo>
                <a:lnTo>
                  <a:pt x="982" y="1200"/>
                </a:lnTo>
                <a:lnTo>
                  <a:pt x="20618" y="1200"/>
                </a:lnTo>
                <a:cubicBezTo>
                  <a:pt x="20618" y="1200"/>
                  <a:pt x="20618" y="3600"/>
                  <a:pt x="20618" y="3600"/>
                </a:cubicBezTo>
                <a:close/>
                <a:moveTo>
                  <a:pt x="18655" y="20399"/>
                </a:moveTo>
                <a:lnTo>
                  <a:pt x="2945" y="20399"/>
                </a:lnTo>
                <a:lnTo>
                  <a:pt x="2945" y="4800"/>
                </a:lnTo>
                <a:lnTo>
                  <a:pt x="18655" y="4800"/>
                </a:lnTo>
                <a:cubicBezTo>
                  <a:pt x="18655" y="4800"/>
                  <a:pt x="18655" y="20399"/>
                  <a:pt x="18655" y="20399"/>
                </a:cubicBezTo>
                <a:close/>
                <a:moveTo>
                  <a:pt x="20618" y="0"/>
                </a:moveTo>
                <a:lnTo>
                  <a:pt x="982" y="0"/>
                </a:lnTo>
                <a:cubicBezTo>
                  <a:pt x="440" y="0"/>
                  <a:pt x="0" y="538"/>
                  <a:pt x="0" y="1200"/>
                </a:cubicBezTo>
                <a:lnTo>
                  <a:pt x="0" y="3600"/>
                </a:lnTo>
                <a:cubicBezTo>
                  <a:pt x="0" y="4263"/>
                  <a:pt x="440" y="4800"/>
                  <a:pt x="982" y="4800"/>
                </a:cubicBezTo>
                <a:lnTo>
                  <a:pt x="1964" y="4800"/>
                </a:lnTo>
                <a:lnTo>
                  <a:pt x="1964" y="20399"/>
                </a:lnTo>
                <a:cubicBezTo>
                  <a:pt x="1964" y="21062"/>
                  <a:pt x="2403" y="21600"/>
                  <a:pt x="2945" y="21600"/>
                </a:cubicBezTo>
                <a:lnTo>
                  <a:pt x="18655" y="21600"/>
                </a:lnTo>
                <a:cubicBezTo>
                  <a:pt x="19197" y="21600"/>
                  <a:pt x="19636" y="21062"/>
                  <a:pt x="19636" y="20399"/>
                </a:cubicBezTo>
                <a:lnTo>
                  <a:pt x="19636" y="4800"/>
                </a:lnTo>
                <a:lnTo>
                  <a:pt x="20618" y="4800"/>
                </a:lnTo>
                <a:cubicBezTo>
                  <a:pt x="21160" y="4800"/>
                  <a:pt x="21600" y="4263"/>
                  <a:pt x="21600" y="3600"/>
                </a:cubicBezTo>
                <a:lnTo>
                  <a:pt x="21600" y="1200"/>
                </a:lnTo>
                <a:cubicBezTo>
                  <a:pt x="21600" y="538"/>
                  <a:pt x="21160" y="0"/>
                  <a:pt x="20618" y="0"/>
                </a:cubicBezTo>
                <a:moveTo>
                  <a:pt x="10800" y="12000"/>
                </a:moveTo>
                <a:cubicBezTo>
                  <a:pt x="11071" y="12000"/>
                  <a:pt x="11291" y="12268"/>
                  <a:pt x="11291" y="12599"/>
                </a:cubicBezTo>
                <a:cubicBezTo>
                  <a:pt x="11291" y="12931"/>
                  <a:pt x="11071" y="13199"/>
                  <a:pt x="10800" y="13199"/>
                </a:cubicBezTo>
                <a:cubicBezTo>
                  <a:pt x="10529" y="13199"/>
                  <a:pt x="10309" y="12931"/>
                  <a:pt x="10309" y="12599"/>
                </a:cubicBezTo>
                <a:cubicBezTo>
                  <a:pt x="10309" y="12268"/>
                  <a:pt x="10529" y="12000"/>
                  <a:pt x="10800" y="12000"/>
                </a:cubicBezTo>
                <a:moveTo>
                  <a:pt x="10800" y="14399"/>
                </a:moveTo>
                <a:cubicBezTo>
                  <a:pt x="11614" y="14399"/>
                  <a:pt x="12273" y="13594"/>
                  <a:pt x="12273" y="12599"/>
                </a:cubicBezTo>
                <a:cubicBezTo>
                  <a:pt x="12273" y="11606"/>
                  <a:pt x="11614" y="10800"/>
                  <a:pt x="10800" y="10800"/>
                </a:cubicBezTo>
                <a:cubicBezTo>
                  <a:pt x="9986" y="10800"/>
                  <a:pt x="9327" y="11606"/>
                  <a:pt x="9327" y="12599"/>
                </a:cubicBezTo>
                <a:cubicBezTo>
                  <a:pt x="9327" y="13594"/>
                  <a:pt x="9986" y="14399"/>
                  <a:pt x="10800" y="14399"/>
                </a:cubicBezTo>
                <a:moveTo>
                  <a:pt x="15218" y="12000"/>
                </a:moveTo>
                <a:cubicBezTo>
                  <a:pt x="15489" y="12000"/>
                  <a:pt x="15709" y="12268"/>
                  <a:pt x="15709" y="12599"/>
                </a:cubicBezTo>
                <a:cubicBezTo>
                  <a:pt x="15709" y="12931"/>
                  <a:pt x="15489" y="13199"/>
                  <a:pt x="15218" y="13199"/>
                </a:cubicBezTo>
                <a:cubicBezTo>
                  <a:pt x="14947" y="13199"/>
                  <a:pt x="14727" y="12931"/>
                  <a:pt x="14727" y="12599"/>
                </a:cubicBezTo>
                <a:cubicBezTo>
                  <a:pt x="14727" y="12268"/>
                  <a:pt x="14947" y="12000"/>
                  <a:pt x="15218" y="12000"/>
                </a:cubicBezTo>
                <a:moveTo>
                  <a:pt x="15218" y="14399"/>
                </a:moveTo>
                <a:cubicBezTo>
                  <a:pt x="16032" y="14399"/>
                  <a:pt x="16691" y="13594"/>
                  <a:pt x="16691" y="12599"/>
                </a:cubicBezTo>
                <a:cubicBezTo>
                  <a:pt x="16691" y="11606"/>
                  <a:pt x="16032" y="10800"/>
                  <a:pt x="15218" y="10800"/>
                </a:cubicBezTo>
                <a:cubicBezTo>
                  <a:pt x="14405" y="10800"/>
                  <a:pt x="13745" y="11606"/>
                  <a:pt x="13745" y="12599"/>
                </a:cubicBezTo>
                <a:cubicBezTo>
                  <a:pt x="13745" y="13594"/>
                  <a:pt x="14405" y="14399"/>
                  <a:pt x="15218" y="14399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5" name="Shape 2567"/>
          <p:cNvSpPr/>
          <p:nvPr/>
        </p:nvSpPr>
        <p:spPr>
          <a:xfrm>
            <a:off x="1937833" y="4089228"/>
            <a:ext cx="279328" cy="2793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4909"/>
                </a:moveTo>
                <a:lnTo>
                  <a:pt x="12764" y="4909"/>
                </a:lnTo>
                <a:cubicBezTo>
                  <a:pt x="12493" y="4909"/>
                  <a:pt x="12273" y="5129"/>
                  <a:pt x="12273" y="5400"/>
                </a:cubicBezTo>
                <a:cubicBezTo>
                  <a:pt x="12273" y="5671"/>
                  <a:pt x="12493" y="5891"/>
                  <a:pt x="12764" y="5891"/>
                </a:cubicBezTo>
                <a:lnTo>
                  <a:pt x="20618" y="5891"/>
                </a:lnTo>
                <a:lnTo>
                  <a:pt x="20618" y="7854"/>
                </a:lnTo>
                <a:lnTo>
                  <a:pt x="12764" y="7854"/>
                </a:lnTo>
                <a:cubicBezTo>
                  <a:pt x="12493" y="7854"/>
                  <a:pt x="12273" y="8074"/>
                  <a:pt x="12273" y="8345"/>
                </a:cubicBezTo>
                <a:cubicBezTo>
                  <a:pt x="12273" y="8617"/>
                  <a:pt x="12493" y="8836"/>
                  <a:pt x="12764" y="8836"/>
                </a:cubicBezTo>
                <a:lnTo>
                  <a:pt x="18655" y="8836"/>
                </a:lnTo>
                <a:lnTo>
                  <a:pt x="18655" y="20617"/>
                </a:lnTo>
                <a:lnTo>
                  <a:pt x="2945" y="20617"/>
                </a:lnTo>
                <a:lnTo>
                  <a:pt x="2945" y="8836"/>
                </a:lnTo>
                <a:lnTo>
                  <a:pt x="8836" y="8836"/>
                </a:lnTo>
                <a:cubicBezTo>
                  <a:pt x="9107" y="8836"/>
                  <a:pt x="9327" y="8617"/>
                  <a:pt x="9327" y="8345"/>
                </a:cubicBezTo>
                <a:cubicBezTo>
                  <a:pt x="9327" y="8074"/>
                  <a:pt x="9107" y="7854"/>
                  <a:pt x="8836" y="7854"/>
                </a:cubicBezTo>
                <a:lnTo>
                  <a:pt x="982" y="7854"/>
                </a:lnTo>
                <a:lnTo>
                  <a:pt x="982" y="5891"/>
                </a:lnTo>
                <a:lnTo>
                  <a:pt x="8836" y="5891"/>
                </a:lnTo>
                <a:cubicBezTo>
                  <a:pt x="9107" y="5891"/>
                  <a:pt x="9327" y="5671"/>
                  <a:pt x="9327" y="5400"/>
                </a:cubicBezTo>
                <a:cubicBezTo>
                  <a:pt x="9327" y="5129"/>
                  <a:pt x="9107" y="4909"/>
                  <a:pt x="8836" y="4909"/>
                </a:cubicBezTo>
                <a:lnTo>
                  <a:pt x="982" y="4909"/>
                </a:lnTo>
                <a:cubicBezTo>
                  <a:pt x="440" y="4909"/>
                  <a:pt x="0" y="5349"/>
                  <a:pt x="0" y="5891"/>
                </a:cubicBezTo>
                <a:lnTo>
                  <a:pt x="0" y="7854"/>
                </a:lnTo>
                <a:cubicBezTo>
                  <a:pt x="0" y="8396"/>
                  <a:pt x="440" y="8836"/>
                  <a:pt x="982" y="8836"/>
                </a:cubicBezTo>
                <a:lnTo>
                  <a:pt x="1964" y="8836"/>
                </a:lnTo>
                <a:lnTo>
                  <a:pt x="1964" y="20617"/>
                </a:lnTo>
                <a:cubicBezTo>
                  <a:pt x="1964" y="21159"/>
                  <a:pt x="2403" y="21600"/>
                  <a:pt x="2945" y="21600"/>
                </a:cubicBezTo>
                <a:lnTo>
                  <a:pt x="18655" y="21600"/>
                </a:lnTo>
                <a:cubicBezTo>
                  <a:pt x="19197" y="21600"/>
                  <a:pt x="19636" y="21159"/>
                  <a:pt x="19636" y="20617"/>
                </a:cubicBezTo>
                <a:lnTo>
                  <a:pt x="19636" y="8836"/>
                </a:lnTo>
                <a:lnTo>
                  <a:pt x="20618" y="8836"/>
                </a:lnTo>
                <a:cubicBezTo>
                  <a:pt x="21160" y="8836"/>
                  <a:pt x="21600" y="8396"/>
                  <a:pt x="21600" y="7854"/>
                </a:cubicBezTo>
                <a:lnTo>
                  <a:pt x="21600" y="5891"/>
                </a:lnTo>
                <a:cubicBezTo>
                  <a:pt x="21600" y="5349"/>
                  <a:pt x="21160" y="4909"/>
                  <a:pt x="20618" y="4909"/>
                </a:cubicBezTo>
                <a:moveTo>
                  <a:pt x="7855" y="11782"/>
                </a:moveTo>
                <a:cubicBezTo>
                  <a:pt x="7584" y="11782"/>
                  <a:pt x="7364" y="12001"/>
                  <a:pt x="7364" y="12272"/>
                </a:cubicBezTo>
                <a:cubicBezTo>
                  <a:pt x="7364" y="12408"/>
                  <a:pt x="7419" y="12531"/>
                  <a:pt x="7507" y="12619"/>
                </a:cubicBezTo>
                <a:lnTo>
                  <a:pt x="10453" y="15565"/>
                </a:lnTo>
                <a:cubicBezTo>
                  <a:pt x="10542" y="15654"/>
                  <a:pt x="10665" y="15709"/>
                  <a:pt x="10800" y="15709"/>
                </a:cubicBezTo>
                <a:cubicBezTo>
                  <a:pt x="10935" y="15709"/>
                  <a:pt x="11058" y="15654"/>
                  <a:pt x="11147" y="15565"/>
                </a:cubicBezTo>
                <a:lnTo>
                  <a:pt x="14093" y="12619"/>
                </a:lnTo>
                <a:cubicBezTo>
                  <a:pt x="14181" y="12531"/>
                  <a:pt x="14236" y="12408"/>
                  <a:pt x="14236" y="12272"/>
                </a:cubicBezTo>
                <a:cubicBezTo>
                  <a:pt x="14236" y="12001"/>
                  <a:pt x="14016" y="11782"/>
                  <a:pt x="13745" y="11782"/>
                </a:cubicBezTo>
                <a:cubicBezTo>
                  <a:pt x="13610" y="11782"/>
                  <a:pt x="13487" y="11837"/>
                  <a:pt x="13398" y="11925"/>
                </a:cubicBezTo>
                <a:lnTo>
                  <a:pt x="11291" y="14033"/>
                </a:lnTo>
                <a:lnTo>
                  <a:pt x="11291" y="492"/>
                </a:lnTo>
                <a:lnTo>
                  <a:pt x="11291" y="491"/>
                </a:lnTo>
                <a:cubicBezTo>
                  <a:pt x="11291" y="220"/>
                  <a:pt x="11071" y="0"/>
                  <a:pt x="10800" y="0"/>
                </a:cubicBezTo>
                <a:cubicBezTo>
                  <a:pt x="10529" y="0"/>
                  <a:pt x="10309" y="220"/>
                  <a:pt x="10309" y="491"/>
                </a:cubicBezTo>
                <a:lnTo>
                  <a:pt x="10309" y="14033"/>
                </a:lnTo>
                <a:lnTo>
                  <a:pt x="8202" y="11925"/>
                </a:lnTo>
                <a:cubicBezTo>
                  <a:pt x="8113" y="11837"/>
                  <a:pt x="7990" y="11782"/>
                  <a:pt x="7855" y="1178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6" name="Shape 2568"/>
          <p:cNvSpPr/>
          <p:nvPr/>
        </p:nvSpPr>
        <p:spPr>
          <a:xfrm>
            <a:off x="2471094" y="4089228"/>
            <a:ext cx="279328" cy="2793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4909"/>
                </a:moveTo>
                <a:lnTo>
                  <a:pt x="12764" y="4909"/>
                </a:lnTo>
                <a:cubicBezTo>
                  <a:pt x="12493" y="4909"/>
                  <a:pt x="12273" y="5129"/>
                  <a:pt x="12273" y="5400"/>
                </a:cubicBezTo>
                <a:cubicBezTo>
                  <a:pt x="12273" y="5671"/>
                  <a:pt x="12493" y="5891"/>
                  <a:pt x="12764" y="5891"/>
                </a:cubicBezTo>
                <a:lnTo>
                  <a:pt x="20618" y="5891"/>
                </a:lnTo>
                <a:lnTo>
                  <a:pt x="20618" y="7854"/>
                </a:lnTo>
                <a:lnTo>
                  <a:pt x="12764" y="7854"/>
                </a:lnTo>
                <a:cubicBezTo>
                  <a:pt x="12493" y="7854"/>
                  <a:pt x="12273" y="8074"/>
                  <a:pt x="12273" y="8345"/>
                </a:cubicBezTo>
                <a:cubicBezTo>
                  <a:pt x="12273" y="8617"/>
                  <a:pt x="12493" y="8836"/>
                  <a:pt x="12764" y="8836"/>
                </a:cubicBezTo>
                <a:lnTo>
                  <a:pt x="18655" y="8836"/>
                </a:lnTo>
                <a:lnTo>
                  <a:pt x="18655" y="20617"/>
                </a:lnTo>
                <a:lnTo>
                  <a:pt x="2945" y="20617"/>
                </a:lnTo>
                <a:lnTo>
                  <a:pt x="2945" y="8836"/>
                </a:lnTo>
                <a:lnTo>
                  <a:pt x="8836" y="8836"/>
                </a:lnTo>
                <a:cubicBezTo>
                  <a:pt x="9107" y="8836"/>
                  <a:pt x="9327" y="8617"/>
                  <a:pt x="9327" y="8345"/>
                </a:cubicBezTo>
                <a:cubicBezTo>
                  <a:pt x="9327" y="8074"/>
                  <a:pt x="9107" y="7854"/>
                  <a:pt x="8836" y="7854"/>
                </a:cubicBezTo>
                <a:lnTo>
                  <a:pt x="982" y="7854"/>
                </a:lnTo>
                <a:lnTo>
                  <a:pt x="982" y="5891"/>
                </a:lnTo>
                <a:lnTo>
                  <a:pt x="8836" y="5891"/>
                </a:lnTo>
                <a:cubicBezTo>
                  <a:pt x="9107" y="5891"/>
                  <a:pt x="9327" y="5671"/>
                  <a:pt x="9327" y="5400"/>
                </a:cubicBezTo>
                <a:cubicBezTo>
                  <a:pt x="9327" y="5129"/>
                  <a:pt x="9107" y="4909"/>
                  <a:pt x="8836" y="4909"/>
                </a:cubicBezTo>
                <a:lnTo>
                  <a:pt x="982" y="4909"/>
                </a:lnTo>
                <a:cubicBezTo>
                  <a:pt x="440" y="4909"/>
                  <a:pt x="0" y="5349"/>
                  <a:pt x="0" y="5891"/>
                </a:cubicBezTo>
                <a:lnTo>
                  <a:pt x="0" y="7854"/>
                </a:lnTo>
                <a:cubicBezTo>
                  <a:pt x="0" y="8396"/>
                  <a:pt x="440" y="8836"/>
                  <a:pt x="982" y="8836"/>
                </a:cubicBezTo>
                <a:lnTo>
                  <a:pt x="1964" y="8836"/>
                </a:lnTo>
                <a:lnTo>
                  <a:pt x="1964" y="20617"/>
                </a:lnTo>
                <a:cubicBezTo>
                  <a:pt x="1964" y="21159"/>
                  <a:pt x="2403" y="21600"/>
                  <a:pt x="2945" y="21600"/>
                </a:cubicBezTo>
                <a:lnTo>
                  <a:pt x="18655" y="21600"/>
                </a:lnTo>
                <a:cubicBezTo>
                  <a:pt x="19197" y="21600"/>
                  <a:pt x="19636" y="21159"/>
                  <a:pt x="19636" y="20617"/>
                </a:cubicBezTo>
                <a:lnTo>
                  <a:pt x="19636" y="8836"/>
                </a:lnTo>
                <a:lnTo>
                  <a:pt x="20618" y="8836"/>
                </a:lnTo>
                <a:cubicBezTo>
                  <a:pt x="21160" y="8836"/>
                  <a:pt x="21600" y="8396"/>
                  <a:pt x="21600" y="7854"/>
                </a:cubicBezTo>
                <a:lnTo>
                  <a:pt x="21600" y="5891"/>
                </a:lnTo>
                <a:cubicBezTo>
                  <a:pt x="21600" y="5349"/>
                  <a:pt x="21160" y="4909"/>
                  <a:pt x="20618" y="4909"/>
                </a:cubicBezTo>
                <a:moveTo>
                  <a:pt x="7855" y="3927"/>
                </a:moveTo>
                <a:cubicBezTo>
                  <a:pt x="7990" y="3927"/>
                  <a:pt x="8113" y="3872"/>
                  <a:pt x="8202" y="3784"/>
                </a:cubicBezTo>
                <a:lnTo>
                  <a:pt x="10309" y="1676"/>
                </a:lnTo>
                <a:lnTo>
                  <a:pt x="10309" y="15218"/>
                </a:lnTo>
                <a:lnTo>
                  <a:pt x="10309" y="15218"/>
                </a:lnTo>
                <a:cubicBezTo>
                  <a:pt x="10309" y="15489"/>
                  <a:pt x="10529" y="15709"/>
                  <a:pt x="10800" y="15709"/>
                </a:cubicBezTo>
                <a:cubicBezTo>
                  <a:pt x="11071" y="15709"/>
                  <a:pt x="11291" y="15489"/>
                  <a:pt x="11291" y="15218"/>
                </a:cubicBezTo>
                <a:lnTo>
                  <a:pt x="11291" y="1676"/>
                </a:lnTo>
                <a:lnTo>
                  <a:pt x="13398" y="3784"/>
                </a:lnTo>
                <a:cubicBezTo>
                  <a:pt x="13487" y="3872"/>
                  <a:pt x="13610" y="3927"/>
                  <a:pt x="13745" y="3927"/>
                </a:cubicBezTo>
                <a:cubicBezTo>
                  <a:pt x="14016" y="3927"/>
                  <a:pt x="14236" y="3708"/>
                  <a:pt x="14236" y="3436"/>
                </a:cubicBezTo>
                <a:cubicBezTo>
                  <a:pt x="14236" y="3301"/>
                  <a:pt x="14181" y="3178"/>
                  <a:pt x="14093" y="3089"/>
                </a:cubicBezTo>
                <a:lnTo>
                  <a:pt x="11147" y="144"/>
                </a:lnTo>
                <a:cubicBezTo>
                  <a:pt x="11058" y="55"/>
                  <a:pt x="10935" y="0"/>
                  <a:pt x="10800" y="0"/>
                </a:cubicBezTo>
                <a:cubicBezTo>
                  <a:pt x="10665" y="0"/>
                  <a:pt x="10542" y="55"/>
                  <a:pt x="10453" y="144"/>
                </a:cubicBezTo>
                <a:lnTo>
                  <a:pt x="7507" y="3089"/>
                </a:lnTo>
                <a:cubicBezTo>
                  <a:pt x="7419" y="3178"/>
                  <a:pt x="7364" y="3301"/>
                  <a:pt x="7364" y="3436"/>
                </a:cubicBezTo>
                <a:cubicBezTo>
                  <a:pt x="7364" y="3708"/>
                  <a:pt x="7584" y="3927"/>
                  <a:pt x="7855" y="3927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7" name="Shape 2569"/>
          <p:cNvSpPr/>
          <p:nvPr/>
        </p:nvSpPr>
        <p:spPr>
          <a:xfrm>
            <a:off x="3004355" y="4089228"/>
            <a:ext cx="279328" cy="27933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8836"/>
                </a:moveTo>
                <a:lnTo>
                  <a:pt x="982" y="8836"/>
                </a:lnTo>
                <a:lnTo>
                  <a:pt x="982" y="6873"/>
                </a:lnTo>
                <a:lnTo>
                  <a:pt x="20618" y="6873"/>
                </a:lnTo>
                <a:cubicBezTo>
                  <a:pt x="20618" y="6873"/>
                  <a:pt x="20618" y="8836"/>
                  <a:pt x="20618" y="8836"/>
                </a:cubicBezTo>
                <a:close/>
                <a:moveTo>
                  <a:pt x="18655" y="20618"/>
                </a:moveTo>
                <a:lnTo>
                  <a:pt x="2945" y="20618"/>
                </a:lnTo>
                <a:lnTo>
                  <a:pt x="2945" y="9818"/>
                </a:lnTo>
                <a:lnTo>
                  <a:pt x="18655" y="9818"/>
                </a:lnTo>
                <a:cubicBezTo>
                  <a:pt x="18655" y="9818"/>
                  <a:pt x="18655" y="20618"/>
                  <a:pt x="18655" y="20618"/>
                </a:cubicBezTo>
                <a:close/>
                <a:moveTo>
                  <a:pt x="3927" y="982"/>
                </a:moveTo>
                <a:lnTo>
                  <a:pt x="11782" y="982"/>
                </a:lnTo>
                <a:lnTo>
                  <a:pt x="11782" y="3436"/>
                </a:lnTo>
                <a:cubicBezTo>
                  <a:pt x="11782" y="3708"/>
                  <a:pt x="12002" y="3927"/>
                  <a:pt x="12273" y="3927"/>
                </a:cubicBezTo>
                <a:lnTo>
                  <a:pt x="14727" y="3927"/>
                </a:lnTo>
                <a:lnTo>
                  <a:pt x="14727" y="5891"/>
                </a:lnTo>
                <a:lnTo>
                  <a:pt x="3927" y="5891"/>
                </a:lnTo>
                <a:cubicBezTo>
                  <a:pt x="3927" y="5891"/>
                  <a:pt x="3927" y="982"/>
                  <a:pt x="3927" y="982"/>
                </a:cubicBezTo>
                <a:close/>
                <a:moveTo>
                  <a:pt x="12764" y="1473"/>
                </a:moveTo>
                <a:lnTo>
                  <a:pt x="14236" y="2945"/>
                </a:lnTo>
                <a:lnTo>
                  <a:pt x="12764" y="2945"/>
                </a:lnTo>
                <a:cubicBezTo>
                  <a:pt x="12764" y="2945"/>
                  <a:pt x="12764" y="1473"/>
                  <a:pt x="12764" y="1473"/>
                </a:cubicBezTo>
                <a:close/>
                <a:moveTo>
                  <a:pt x="17673" y="1964"/>
                </a:moveTo>
                <a:lnTo>
                  <a:pt x="17673" y="5891"/>
                </a:lnTo>
                <a:lnTo>
                  <a:pt x="15709" y="5891"/>
                </a:lnTo>
                <a:lnTo>
                  <a:pt x="15709" y="2945"/>
                </a:lnTo>
                <a:lnTo>
                  <a:pt x="14727" y="1964"/>
                </a:lnTo>
                <a:cubicBezTo>
                  <a:pt x="14727" y="1964"/>
                  <a:pt x="17673" y="1964"/>
                  <a:pt x="17673" y="1964"/>
                </a:cubicBezTo>
                <a:close/>
                <a:moveTo>
                  <a:pt x="20618" y="5891"/>
                </a:moveTo>
                <a:lnTo>
                  <a:pt x="18655" y="5891"/>
                </a:lnTo>
                <a:lnTo>
                  <a:pt x="18655" y="1964"/>
                </a:lnTo>
                <a:cubicBezTo>
                  <a:pt x="18655" y="1422"/>
                  <a:pt x="18215" y="982"/>
                  <a:pt x="17673" y="982"/>
                </a:cubicBezTo>
                <a:lnTo>
                  <a:pt x="13745" y="982"/>
                </a:lnTo>
                <a:lnTo>
                  <a:pt x="12764" y="0"/>
                </a:lnTo>
                <a:lnTo>
                  <a:pt x="3927" y="0"/>
                </a:lnTo>
                <a:cubicBezTo>
                  <a:pt x="3385" y="0"/>
                  <a:pt x="2945" y="440"/>
                  <a:pt x="2945" y="982"/>
                </a:cubicBezTo>
                <a:lnTo>
                  <a:pt x="2945" y="5891"/>
                </a:lnTo>
                <a:lnTo>
                  <a:pt x="982" y="5891"/>
                </a:lnTo>
                <a:cubicBezTo>
                  <a:pt x="440" y="5891"/>
                  <a:pt x="0" y="6331"/>
                  <a:pt x="0" y="6873"/>
                </a:cubicBezTo>
                <a:lnTo>
                  <a:pt x="0" y="8836"/>
                </a:lnTo>
                <a:cubicBezTo>
                  <a:pt x="0" y="9379"/>
                  <a:pt x="440" y="9818"/>
                  <a:pt x="982" y="9818"/>
                </a:cubicBezTo>
                <a:lnTo>
                  <a:pt x="1964" y="9818"/>
                </a:lnTo>
                <a:lnTo>
                  <a:pt x="1964" y="20618"/>
                </a:lnTo>
                <a:cubicBezTo>
                  <a:pt x="1964" y="21160"/>
                  <a:pt x="2403" y="21600"/>
                  <a:pt x="2945" y="21600"/>
                </a:cubicBezTo>
                <a:lnTo>
                  <a:pt x="18655" y="21600"/>
                </a:lnTo>
                <a:cubicBezTo>
                  <a:pt x="19197" y="21600"/>
                  <a:pt x="19636" y="21160"/>
                  <a:pt x="19636" y="20618"/>
                </a:cubicBezTo>
                <a:lnTo>
                  <a:pt x="19636" y="9818"/>
                </a:lnTo>
                <a:lnTo>
                  <a:pt x="20618" y="9818"/>
                </a:lnTo>
                <a:cubicBezTo>
                  <a:pt x="21160" y="9818"/>
                  <a:pt x="21600" y="9379"/>
                  <a:pt x="21600" y="8836"/>
                </a:cubicBezTo>
                <a:lnTo>
                  <a:pt x="21600" y="6873"/>
                </a:lnTo>
                <a:cubicBezTo>
                  <a:pt x="21600" y="6331"/>
                  <a:pt x="21160" y="5891"/>
                  <a:pt x="20618" y="5891"/>
                </a:cubicBezTo>
                <a:moveTo>
                  <a:pt x="7855" y="12763"/>
                </a:moveTo>
                <a:lnTo>
                  <a:pt x="13745" y="12763"/>
                </a:lnTo>
                <a:lnTo>
                  <a:pt x="13745" y="13745"/>
                </a:lnTo>
                <a:lnTo>
                  <a:pt x="7855" y="13745"/>
                </a:lnTo>
                <a:cubicBezTo>
                  <a:pt x="7855" y="13745"/>
                  <a:pt x="7855" y="12763"/>
                  <a:pt x="7855" y="12763"/>
                </a:cubicBezTo>
                <a:close/>
                <a:moveTo>
                  <a:pt x="7855" y="14727"/>
                </a:moveTo>
                <a:lnTo>
                  <a:pt x="13745" y="14727"/>
                </a:lnTo>
                <a:cubicBezTo>
                  <a:pt x="14287" y="14727"/>
                  <a:pt x="14727" y="14287"/>
                  <a:pt x="14727" y="13745"/>
                </a:cubicBezTo>
                <a:lnTo>
                  <a:pt x="14727" y="12763"/>
                </a:lnTo>
                <a:cubicBezTo>
                  <a:pt x="14727" y="12221"/>
                  <a:pt x="14287" y="11782"/>
                  <a:pt x="13745" y="11782"/>
                </a:cubicBezTo>
                <a:lnTo>
                  <a:pt x="7855" y="11782"/>
                </a:lnTo>
                <a:cubicBezTo>
                  <a:pt x="7313" y="11782"/>
                  <a:pt x="6873" y="12221"/>
                  <a:pt x="6873" y="12763"/>
                </a:cubicBezTo>
                <a:lnTo>
                  <a:pt x="6873" y="13745"/>
                </a:lnTo>
                <a:cubicBezTo>
                  <a:pt x="6873" y="14287"/>
                  <a:pt x="7313" y="14727"/>
                  <a:pt x="7855" y="14727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8" name="Shape 2570"/>
          <p:cNvSpPr/>
          <p:nvPr/>
        </p:nvSpPr>
        <p:spPr>
          <a:xfrm>
            <a:off x="3537616" y="4095576"/>
            <a:ext cx="279328" cy="2729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319" extrusionOk="0">
                <a:moveTo>
                  <a:pt x="7530" y="4197"/>
                </a:moveTo>
                <a:lnTo>
                  <a:pt x="6680" y="3701"/>
                </a:lnTo>
                <a:lnTo>
                  <a:pt x="6189" y="4560"/>
                </a:lnTo>
                <a:lnTo>
                  <a:pt x="7040" y="5056"/>
                </a:lnTo>
                <a:cubicBezTo>
                  <a:pt x="7040" y="5056"/>
                  <a:pt x="7530" y="4197"/>
                  <a:pt x="7530" y="4197"/>
                </a:cubicBezTo>
                <a:close/>
                <a:moveTo>
                  <a:pt x="8512" y="2479"/>
                </a:moveTo>
                <a:lnTo>
                  <a:pt x="7662" y="1984"/>
                </a:lnTo>
                <a:lnTo>
                  <a:pt x="7171" y="2843"/>
                </a:lnTo>
                <a:lnTo>
                  <a:pt x="8021" y="3339"/>
                </a:lnTo>
                <a:cubicBezTo>
                  <a:pt x="8021" y="3339"/>
                  <a:pt x="8512" y="2479"/>
                  <a:pt x="8512" y="2479"/>
                </a:cubicBezTo>
                <a:close/>
                <a:moveTo>
                  <a:pt x="20618" y="8428"/>
                </a:moveTo>
                <a:lnTo>
                  <a:pt x="982" y="8428"/>
                </a:lnTo>
                <a:lnTo>
                  <a:pt x="982" y="6445"/>
                </a:lnTo>
                <a:lnTo>
                  <a:pt x="20618" y="6445"/>
                </a:lnTo>
                <a:cubicBezTo>
                  <a:pt x="20618" y="6445"/>
                  <a:pt x="20618" y="8428"/>
                  <a:pt x="20618" y="8428"/>
                </a:cubicBezTo>
                <a:close/>
                <a:moveTo>
                  <a:pt x="18655" y="20327"/>
                </a:moveTo>
                <a:lnTo>
                  <a:pt x="2945" y="20327"/>
                </a:lnTo>
                <a:lnTo>
                  <a:pt x="2945" y="9420"/>
                </a:lnTo>
                <a:lnTo>
                  <a:pt x="18655" y="9420"/>
                </a:lnTo>
                <a:cubicBezTo>
                  <a:pt x="18655" y="9420"/>
                  <a:pt x="18655" y="20327"/>
                  <a:pt x="18655" y="20327"/>
                </a:cubicBezTo>
                <a:close/>
                <a:moveTo>
                  <a:pt x="6811" y="1488"/>
                </a:moveTo>
                <a:cubicBezTo>
                  <a:pt x="7083" y="1014"/>
                  <a:pt x="7683" y="851"/>
                  <a:pt x="8153" y="1125"/>
                </a:cubicBezTo>
                <a:lnTo>
                  <a:pt x="9854" y="2117"/>
                </a:lnTo>
                <a:lnTo>
                  <a:pt x="7946" y="5454"/>
                </a:lnTo>
                <a:lnTo>
                  <a:pt x="5759" y="5454"/>
                </a:lnTo>
                <a:lnTo>
                  <a:pt x="5698" y="5419"/>
                </a:lnTo>
                <a:lnTo>
                  <a:pt x="5678" y="5454"/>
                </a:lnTo>
                <a:lnTo>
                  <a:pt x="4545" y="5454"/>
                </a:lnTo>
                <a:cubicBezTo>
                  <a:pt x="4545" y="5454"/>
                  <a:pt x="6811" y="1488"/>
                  <a:pt x="6811" y="1488"/>
                </a:cubicBezTo>
                <a:close/>
                <a:moveTo>
                  <a:pt x="15577" y="5454"/>
                </a:moveTo>
                <a:lnTo>
                  <a:pt x="9079" y="5454"/>
                </a:lnTo>
                <a:lnTo>
                  <a:pt x="10704" y="2612"/>
                </a:lnTo>
                <a:cubicBezTo>
                  <a:pt x="10704" y="2612"/>
                  <a:pt x="15577" y="5454"/>
                  <a:pt x="15577" y="5454"/>
                </a:cubicBezTo>
                <a:close/>
                <a:moveTo>
                  <a:pt x="15930" y="2759"/>
                </a:moveTo>
                <a:cubicBezTo>
                  <a:pt x="16454" y="2617"/>
                  <a:pt x="16991" y="2931"/>
                  <a:pt x="17132" y="3460"/>
                </a:cubicBezTo>
                <a:lnTo>
                  <a:pt x="17661" y="5454"/>
                </a:lnTo>
                <a:lnTo>
                  <a:pt x="17540" y="5454"/>
                </a:lnTo>
                <a:lnTo>
                  <a:pt x="16279" y="4718"/>
                </a:lnTo>
                <a:lnTo>
                  <a:pt x="16438" y="4674"/>
                </a:lnTo>
                <a:lnTo>
                  <a:pt x="16184" y="3716"/>
                </a:lnTo>
                <a:lnTo>
                  <a:pt x="15236" y="3973"/>
                </a:lnTo>
                <a:lnTo>
                  <a:pt x="15279" y="4135"/>
                </a:lnTo>
                <a:lnTo>
                  <a:pt x="14076" y="3434"/>
                </a:lnTo>
                <a:lnTo>
                  <a:pt x="14033" y="3272"/>
                </a:lnTo>
                <a:cubicBezTo>
                  <a:pt x="14033" y="3272"/>
                  <a:pt x="15930" y="2759"/>
                  <a:pt x="15930" y="2759"/>
                </a:cubicBezTo>
                <a:close/>
                <a:moveTo>
                  <a:pt x="20618" y="5454"/>
                </a:moveTo>
                <a:lnTo>
                  <a:pt x="18678" y="5454"/>
                </a:lnTo>
                <a:lnTo>
                  <a:pt x="18081" y="3203"/>
                </a:lnTo>
                <a:cubicBezTo>
                  <a:pt x="17800" y="2145"/>
                  <a:pt x="16724" y="1518"/>
                  <a:pt x="15676" y="1801"/>
                </a:cubicBezTo>
                <a:lnTo>
                  <a:pt x="12671" y="2615"/>
                </a:lnTo>
                <a:lnTo>
                  <a:pt x="8644" y="266"/>
                </a:lnTo>
                <a:cubicBezTo>
                  <a:pt x="7704" y="-281"/>
                  <a:pt x="6504" y="44"/>
                  <a:pt x="5961" y="992"/>
                </a:cubicBezTo>
                <a:lnTo>
                  <a:pt x="3410" y="5454"/>
                </a:lnTo>
                <a:lnTo>
                  <a:pt x="982" y="5454"/>
                </a:lnTo>
                <a:cubicBezTo>
                  <a:pt x="440" y="5454"/>
                  <a:pt x="0" y="5898"/>
                  <a:pt x="0" y="6445"/>
                </a:cubicBezTo>
                <a:lnTo>
                  <a:pt x="0" y="8428"/>
                </a:lnTo>
                <a:cubicBezTo>
                  <a:pt x="0" y="8977"/>
                  <a:pt x="440" y="9420"/>
                  <a:pt x="982" y="9420"/>
                </a:cubicBezTo>
                <a:lnTo>
                  <a:pt x="1964" y="9420"/>
                </a:lnTo>
                <a:lnTo>
                  <a:pt x="1964" y="20327"/>
                </a:lnTo>
                <a:cubicBezTo>
                  <a:pt x="1964" y="20875"/>
                  <a:pt x="2403" y="21319"/>
                  <a:pt x="2945" y="21319"/>
                </a:cubicBezTo>
                <a:lnTo>
                  <a:pt x="18655" y="21319"/>
                </a:lnTo>
                <a:cubicBezTo>
                  <a:pt x="19197" y="21319"/>
                  <a:pt x="19636" y="20875"/>
                  <a:pt x="19636" y="20327"/>
                </a:cubicBezTo>
                <a:lnTo>
                  <a:pt x="19636" y="9420"/>
                </a:lnTo>
                <a:lnTo>
                  <a:pt x="20618" y="9420"/>
                </a:lnTo>
                <a:cubicBezTo>
                  <a:pt x="21160" y="9420"/>
                  <a:pt x="21600" y="8977"/>
                  <a:pt x="21600" y="8428"/>
                </a:cubicBezTo>
                <a:lnTo>
                  <a:pt x="21600" y="6445"/>
                </a:lnTo>
                <a:cubicBezTo>
                  <a:pt x="21600" y="5898"/>
                  <a:pt x="21160" y="5454"/>
                  <a:pt x="20618" y="5454"/>
                </a:cubicBezTo>
                <a:moveTo>
                  <a:pt x="7855" y="12395"/>
                </a:moveTo>
                <a:lnTo>
                  <a:pt x="13745" y="12395"/>
                </a:lnTo>
                <a:lnTo>
                  <a:pt x="13745" y="13386"/>
                </a:lnTo>
                <a:lnTo>
                  <a:pt x="7855" y="13386"/>
                </a:lnTo>
                <a:cubicBezTo>
                  <a:pt x="7855" y="13386"/>
                  <a:pt x="7855" y="12395"/>
                  <a:pt x="7855" y="12395"/>
                </a:cubicBezTo>
                <a:close/>
                <a:moveTo>
                  <a:pt x="7855" y="14378"/>
                </a:moveTo>
                <a:lnTo>
                  <a:pt x="13745" y="14378"/>
                </a:lnTo>
                <a:cubicBezTo>
                  <a:pt x="14288" y="14378"/>
                  <a:pt x="14727" y="13934"/>
                  <a:pt x="14727" y="13386"/>
                </a:cubicBezTo>
                <a:lnTo>
                  <a:pt x="14727" y="12395"/>
                </a:lnTo>
                <a:cubicBezTo>
                  <a:pt x="14727" y="11847"/>
                  <a:pt x="14288" y="11403"/>
                  <a:pt x="13745" y="11403"/>
                </a:cubicBezTo>
                <a:lnTo>
                  <a:pt x="7855" y="11403"/>
                </a:lnTo>
                <a:cubicBezTo>
                  <a:pt x="7312" y="11403"/>
                  <a:pt x="6873" y="11847"/>
                  <a:pt x="6873" y="12395"/>
                </a:cubicBezTo>
                <a:lnTo>
                  <a:pt x="6873" y="13386"/>
                </a:lnTo>
                <a:cubicBezTo>
                  <a:pt x="6873" y="13934"/>
                  <a:pt x="7312" y="14378"/>
                  <a:pt x="7855" y="14378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9" name="Shape 2571"/>
          <p:cNvSpPr/>
          <p:nvPr/>
        </p:nvSpPr>
        <p:spPr>
          <a:xfrm>
            <a:off x="4070877" y="4089228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327" y="17673"/>
                </a:moveTo>
                <a:cubicBezTo>
                  <a:pt x="4718" y="17673"/>
                  <a:pt x="982" y="13936"/>
                  <a:pt x="982" y="9327"/>
                </a:cubicBezTo>
                <a:cubicBezTo>
                  <a:pt x="982" y="4718"/>
                  <a:pt x="4718" y="982"/>
                  <a:pt x="9327" y="982"/>
                </a:cubicBezTo>
                <a:cubicBezTo>
                  <a:pt x="13936" y="982"/>
                  <a:pt x="17673" y="4718"/>
                  <a:pt x="17673" y="9327"/>
                </a:cubicBezTo>
                <a:cubicBezTo>
                  <a:pt x="17673" y="13936"/>
                  <a:pt x="13936" y="17673"/>
                  <a:pt x="9327" y="17673"/>
                </a:cubicBezTo>
                <a:moveTo>
                  <a:pt x="21456" y="20762"/>
                </a:moveTo>
                <a:lnTo>
                  <a:pt x="16253" y="15559"/>
                </a:lnTo>
                <a:cubicBezTo>
                  <a:pt x="17741" y="13907"/>
                  <a:pt x="18655" y="11726"/>
                  <a:pt x="18655" y="9327"/>
                </a:cubicBezTo>
                <a:cubicBezTo>
                  <a:pt x="18655" y="4176"/>
                  <a:pt x="14479" y="0"/>
                  <a:pt x="9327" y="0"/>
                </a:cubicBezTo>
                <a:cubicBezTo>
                  <a:pt x="4176" y="0"/>
                  <a:pt x="0" y="4176"/>
                  <a:pt x="0" y="9327"/>
                </a:cubicBezTo>
                <a:cubicBezTo>
                  <a:pt x="0" y="14479"/>
                  <a:pt x="4176" y="18655"/>
                  <a:pt x="9327" y="18655"/>
                </a:cubicBezTo>
                <a:cubicBezTo>
                  <a:pt x="11726" y="18655"/>
                  <a:pt x="13907" y="17742"/>
                  <a:pt x="15559" y="16253"/>
                </a:cubicBezTo>
                <a:lnTo>
                  <a:pt x="20762" y="21456"/>
                </a:lnTo>
                <a:cubicBezTo>
                  <a:pt x="20851" y="21546"/>
                  <a:pt x="20973" y="21600"/>
                  <a:pt x="21109" y="21600"/>
                </a:cubicBezTo>
                <a:cubicBezTo>
                  <a:pt x="21380" y="21600"/>
                  <a:pt x="21600" y="21381"/>
                  <a:pt x="21600" y="21109"/>
                </a:cubicBezTo>
                <a:cubicBezTo>
                  <a:pt x="21600" y="20974"/>
                  <a:pt x="21545" y="20851"/>
                  <a:pt x="21456" y="2076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0" name="Shape 2572"/>
          <p:cNvSpPr/>
          <p:nvPr/>
        </p:nvSpPr>
        <p:spPr>
          <a:xfrm>
            <a:off x="4604138" y="4089228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327" y="17673"/>
                </a:moveTo>
                <a:cubicBezTo>
                  <a:pt x="4718" y="17673"/>
                  <a:pt x="982" y="13936"/>
                  <a:pt x="982" y="9327"/>
                </a:cubicBezTo>
                <a:cubicBezTo>
                  <a:pt x="982" y="4718"/>
                  <a:pt x="4718" y="982"/>
                  <a:pt x="9327" y="982"/>
                </a:cubicBezTo>
                <a:cubicBezTo>
                  <a:pt x="13936" y="982"/>
                  <a:pt x="17673" y="4718"/>
                  <a:pt x="17673" y="9327"/>
                </a:cubicBezTo>
                <a:cubicBezTo>
                  <a:pt x="17673" y="13936"/>
                  <a:pt x="13936" y="17673"/>
                  <a:pt x="9327" y="17673"/>
                </a:cubicBezTo>
                <a:moveTo>
                  <a:pt x="21456" y="20762"/>
                </a:moveTo>
                <a:lnTo>
                  <a:pt x="16253" y="15559"/>
                </a:lnTo>
                <a:cubicBezTo>
                  <a:pt x="17741" y="13907"/>
                  <a:pt x="18655" y="11726"/>
                  <a:pt x="18655" y="9327"/>
                </a:cubicBezTo>
                <a:cubicBezTo>
                  <a:pt x="18655" y="4176"/>
                  <a:pt x="14479" y="0"/>
                  <a:pt x="9327" y="0"/>
                </a:cubicBezTo>
                <a:cubicBezTo>
                  <a:pt x="4176" y="0"/>
                  <a:pt x="0" y="4176"/>
                  <a:pt x="0" y="9327"/>
                </a:cubicBezTo>
                <a:cubicBezTo>
                  <a:pt x="0" y="14479"/>
                  <a:pt x="4176" y="18655"/>
                  <a:pt x="9327" y="18655"/>
                </a:cubicBezTo>
                <a:cubicBezTo>
                  <a:pt x="11726" y="18655"/>
                  <a:pt x="13907" y="17742"/>
                  <a:pt x="15559" y="16253"/>
                </a:cubicBezTo>
                <a:lnTo>
                  <a:pt x="20762" y="21456"/>
                </a:lnTo>
                <a:cubicBezTo>
                  <a:pt x="20851" y="21546"/>
                  <a:pt x="20973" y="21600"/>
                  <a:pt x="21109" y="21600"/>
                </a:cubicBezTo>
                <a:cubicBezTo>
                  <a:pt x="21380" y="21600"/>
                  <a:pt x="21600" y="21381"/>
                  <a:pt x="21600" y="21109"/>
                </a:cubicBezTo>
                <a:cubicBezTo>
                  <a:pt x="21600" y="20974"/>
                  <a:pt x="21545" y="20851"/>
                  <a:pt x="21456" y="20762"/>
                </a:cubicBezTo>
                <a:moveTo>
                  <a:pt x="13745" y="8836"/>
                </a:moveTo>
                <a:lnTo>
                  <a:pt x="9818" y="8836"/>
                </a:lnTo>
                <a:lnTo>
                  <a:pt x="9818" y="4909"/>
                </a:lnTo>
                <a:cubicBezTo>
                  <a:pt x="9818" y="4638"/>
                  <a:pt x="9599" y="4418"/>
                  <a:pt x="9327" y="4418"/>
                </a:cubicBezTo>
                <a:cubicBezTo>
                  <a:pt x="9056" y="4418"/>
                  <a:pt x="8836" y="4638"/>
                  <a:pt x="8836" y="4909"/>
                </a:cubicBezTo>
                <a:lnTo>
                  <a:pt x="8836" y="8836"/>
                </a:lnTo>
                <a:lnTo>
                  <a:pt x="4909" y="8836"/>
                </a:lnTo>
                <a:cubicBezTo>
                  <a:pt x="4638" y="8836"/>
                  <a:pt x="4418" y="9056"/>
                  <a:pt x="4418" y="9327"/>
                </a:cubicBezTo>
                <a:cubicBezTo>
                  <a:pt x="4418" y="9599"/>
                  <a:pt x="4638" y="9818"/>
                  <a:pt x="4909" y="9818"/>
                </a:cubicBezTo>
                <a:lnTo>
                  <a:pt x="8836" y="9818"/>
                </a:lnTo>
                <a:lnTo>
                  <a:pt x="8836" y="13745"/>
                </a:lnTo>
                <a:cubicBezTo>
                  <a:pt x="8836" y="14017"/>
                  <a:pt x="9056" y="14236"/>
                  <a:pt x="9327" y="14236"/>
                </a:cubicBezTo>
                <a:cubicBezTo>
                  <a:pt x="9599" y="14236"/>
                  <a:pt x="9818" y="14017"/>
                  <a:pt x="9818" y="13745"/>
                </a:cubicBezTo>
                <a:lnTo>
                  <a:pt x="9818" y="9818"/>
                </a:lnTo>
                <a:lnTo>
                  <a:pt x="13745" y="9818"/>
                </a:lnTo>
                <a:cubicBezTo>
                  <a:pt x="14017" y="9818"/>
                  <a:pt x="14236" y="9599"/>
                  <a:pt x="14236" y="9327"/>
                </a:cubicBezTo>
                <a:cubicBezTo>
                  <a:pt x="14236" y="9056"/>
                  <a:pt x="14017" y="8836"/>
                  <a:pt x="13745" y="8836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1" name="Shape 2573"/>
          <p:cNvSpPr/>
          <p:nvPr/>
        </p:nvSpPr>
        <p:spPr>
          <a:xfrm>
            <a:off x="5137399" y="4089228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327" y="17673"/>
                </a:moveTo>
                <a:cubicBezTo>
                  <a:pt x="4718" y="17673"/>
                  <a:pt x="982" y="13936"/>
                  <a:pt x="982" y="9327"/>
                </a:cubicBezTo>
                <a:cubicBezTo>
                  <a:pt x="982" y="4718"/>
                  <a:pt x="4718" y="982"/>
                  <a:pt x="9327" y="982"/>
                </a:cubicBezTo>
                <a:cubicBezTo>
                  <a:pt x="13936" y="982"/>
                  <a:pt x="17673" y="4718"/>
                  <a:pt x="17673" y="9327"/>
                </a:cubicBezTo>
                <a:cubicBezTo>
                  <a:pt x="17673" y="13936"/>
                  <a:pt x="13936" y="17673"/>
                  <a:pt x="9327" y="17673"/>
                </a:cubicBezTo>
                <a:moveTo>
                  <a:pt x="21456" y="20762"/>
                </a:moveTo>
                <a:lnTo>
                  <a:pt x="16253" y="15559"/>
                </a:lnTo>
                <a:cubicBezTo>
                  <a:pt x="17741" y="13907"/>
                  <a:pt x="18655" y="11726"/>
                  <a:pt x="18655" y="9327"/>
                </a:cubicBezTo>
                <a:cubicBezTo>
                  <a:pt x="18655" y="4176"/>
                  <a:pt x="14479" y="0"/>
                  <a:pt x="9327" y="0"/>
                </a:cubicBezTo>
                <a:cubicBezTo>
                  <a:pt x="4176" y="0"/>
                  <a:pt x="0" y="4176"/>
                  <a:pt x="0" y="9327"/>
                </a:cubicBezTo>
                <a:cubicBezTo>
                  <a:pt x="0" y="14479"/>
                  <a:pt x="4176" y="18655"/>
                  <a:pt x="9327" y="18655"/>
                </a:cubicBezTo>
                <a:cubicBezTo>
                  <a:pt x="11726" y="18655"/>
                  <a:pt x="13907" y="17742"/>
                  <a:pt x="15559" y="16253"/>
                </a:cubicBezTo>
                <a:lnTo>
                  <a:pt x="20762" y="21456"/>
                </a:lnTo>
                <a:cubicBezTo>
                  <a:pt x="20851" y="21546"/>
                  <a:pt x="20973" y="21600"/>
                  <a:pt x="21109" y="21600"/>
                </a:cubicBezTo>
                <a:cubicBezTo>
                  <a:pt x="21380" y="21600"/>
                  <a:pt x="21600" y="21381"/>
                  <a:pt x="21600" y="21109"/>
                </a:cubicBezTo>
                <a:cubicBezTo>
                  <a:pt x="21600" y="20974"/>
                  <a:pt x="21545" y="20851"/>
                  <a:pt x="21456" y="20762"/>
                </a:cubicBezTo>
                <a:moveTo>
                  <a:pt x="13745" y="8836"/>
                </a:moveTo>
                <a:lnTo>
                  <a:pt x="4909" y="8836"/>
                </a:lnTo>
                <a:cubicBezTo>
                  <a:pt x="4638" y="8836"/>
                  <a:pt x="4418" y="9056"/>
                  <a:pt x="4418" y="9327"/>
                </a:cubicBezTo>
                <a:cubicBezTo>
                  <a:pt x="4418" y="9599"/>
                  <a:pt x="4638" y="9818"/>
                  <a:pt x="4909" y="9818"/>
                </a:cubicBezTo>
                <a:lnTo>
                  <a:pt x="13745" y="9818"/>
                </a:lnTo>
                <a:cubicBezTo>
                  <a:pt x="14017" y="9818"/>
                  <a:pt x="14236" y="9599"/>
                  <a:pt x="14236" y="9327"/>
                </a:cubicBezTo>
                <a:cubicBezTo>
                  <a:pt x="14236" y="9056"/>
                  <a:pt x="14017" y="8836"/>
                  <a:pt x="13745" y="8836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2" name="Shape 2574"/>
          <p:cNvSpPr/>
          <p:nvPr/>
        </p:nvSpPr>
        <p:spPr>
          <a:xfrm>
            <a:off x="5683357" y="4089228"/>
            <a:ext cx="253935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4909"/>
                </a:moveTo>
                <a:cubicBezTo>
                  <a:pt x="5432" y="4909"/>
                  <a:pt x="1080" y="4030"/>
                  <a:pt x="1080" y="2945"/>
                </a:cubicBezTo>
                <a:cubicBezTo>
                  <a:pt x="1080" y="1861"/>
                  <a:pt x="5432" y="982"/>
                  <a:pt x="10800" y="982"/>
                </a:cubicBezTo>
                <a:cubicBezTo>
                  <a:pt x="16168" y="982"/>
                  <a:pt x="20520" y="1861"/>
                  <a:pt x="20520" y="2945"/>
                </a:cubicBezTo>
                <a:cubicBezTo>
                  <a:pt x="20520" y="4030"/>
                  <a:pt x="16168" y="4909"/>
                  <a:pt x="10800" y="4909"/>
                </a:cubicBezTo>
                <a:moveTo>
                  <a:pt x="16305" y="8659"/>
                </a:moveTo>
                <a:cubicBezTo>
                  <a:pt x="14130" y="10260"/>
                  <a:pt x="11880" y="11916"/>
                  <a:pt x="11880" y="14727"/>
                </a:cubicBezTo>
                <a:cubicBezTo>
                  <a:pt x="11880" y="17561"/>
                  <a:pt x="11880" y="19270"/>
                  <a:pt x="11642" y="20135"/>
                </a:cubicBezTo>
                <a:cubicBezTo>
                  <a:pt x="11522" y="20573"/>
                  <a:pt x="11509" y="20618"/>
                  <a:pt x="10800" y="20618"/>
                </a:cubicBezTo>
                <a:cubicBezTo>
                  <a:pt x="10091" y="20618"/>
                  <a:pt x="10078" y="20573"/>
                  <a:pt x="9957" y="20135"/>
                </a:cubicBezTo>
                <a:cubicBezTo>
                  <a:pt x="9818" y="19627"/>
                  <a:pt x="9761" y="18820"/>
                  <a:pt x="9738" y="17673"/>
                </a:cubicBezTo>
                <a:lnTo>
                  <a:pt x="10260" y="17673"/>
                </a:lnTo>
                <a:cubicBezTo>
                  <a:pt x="10558" y="17673"/>
                  <a:pt x="10800" y="17453"/>
                  <a:pt x="10800" y="17182"/>
                </a:cubicBezTo>
                <a:cubicBezTo>
                  <a:pt x="10800" y="16911"/>
                  <a:pt x="10558" y="16691"/>
                  <a:pt x="10260" y="16691"/>
                </a:cubicBezTo>
                <a:lnTo>
                  <a:pt x="9724" y="16691"/>
                </a:lnTo>
                <a:cubicBezTo>
                  <a:pt x="9722" y="16381"/>
                  <a:pt x="9721" y="16059"/>
                  <a:pt x="9721" y="15709"/>
                </a:cubicBezTo>
                <a:lnTo>
                  <a:pt x="10260" y="15709"/>
                </a:lnTo>
                <a:cubicBezTo>
                  <a:pt x="10558" y="15709"/>
                  <a:pt x="10800" y="15489"/>
                  <a:pt x="10800" y="15218"/>
                </a:cubicBezTo>
                <a:cubicBezTo>
                  <a:pt x="10800" y="14947"/>
                  <a:pt x="10558" y="14727"/>
                  <a:pt x="10260" y="14727"/>
                </a:cubicBezTo>
                <a:lnTo>
                  <a:pt x="9720" y="14727"/>
                </a:lnTo>
                <a:cubicBezTo>
                  <a:pt x="9720" y="11916"/>
                  <a:pt x="7470" y="10260"/>
                  <a:pt x="5295" y="8659"/>
                </a:cubicBezTo>
                <a:cubicBezTo>
                  <a:pt x="3543" y="7370"/>
                  <a:pt x="1872" y="6139"/>
                  <a:pt x="1294" y="4344"/>
                </a:cubicBezTo>
                <a:cubicBezTo>
                  <a:pt x="3119" y="5266"/>
                  <a:pt x="6691" y="5891"/>
                  <a:pt x="10800" y="5891"/>
                </a:cubicBezTo>
                <a:cubicBezTo>
                  <a:pt x="14905" y="5891"/>
                  <a:pt x="18475" y="5266"/>
                  <a:pt x="20302" y="4347"/>
                </a:cubicBezTo>
                <a:cubicBezTo>
                  <a:pt x="19721" y="6143"/>
                  <a:pt x="18053" y="7373"/>
                  <a:pt x="16305" y="8659"/>
                </a:cubicBezTo>
                <a:moveTo>
                  <a:pt x="10800" y="0"/>
                </a:moveTo>
                <a:cubicBezTo>
                  <a:pt x="4835" y="0"/>
                  <a:pt x="0" y="1319"/>
                  <a:pt x="0" y="2945"/>
                </a:cubicBezTo>
                <a:cubicBezTo>
                  <a:pt x="0" y="8836"/>
                  <a:pt x="8640" y="9818"/>
                  <a:pt x="8640" y="14727"/>
                </a:cubicBezTo>
                <a:lnTo>
                  <a:pt x="8640" y="15217"/>
                </a:lnTo>
                <a:lnTo>
                  <a:pt x="8640" y="15218"/>
                </a:lnTo>
                <a:lnTo>
                  <a:pt x="8640" y="15219"/>
                </a:lnTo>
                <a:cubicBezTo>
                  <a:pt x="8641" y="15938"/>
                  <a:pt x="8642" y="16572"/>
                  <a:pt x="8649" y="17142"/>
                </a:cubicBezTo>
                <a:cubicBezTo>
                  <a:pt x="8647" y="17155"/>
                  <a:pt x="8640" y="17168"/>
                  <a:pt x="8640" y="17182"/>
                </a:cubicBezTo>
                <a:cubicBezTo>
                  <a:pt x="8640" y="17199"/>
                  <a:pt x="8648" y="17212"/>
                  <a:pt x="8651" y="17230"/>
                </a:cubicBezTo>
                <a:cubicBezTo>
                  <a:pt x="8699" y="20896"/>
                  <a:pt x="8995" y="21600"/>
                  <a:pt x="10800" y="21600"/>
                </a:cubicBezTo>
                <a:cubicBezTo>
                  <a:pt x="12960" y="21600"/>
                  <a:pt x="12960" y="20618"/>
                  <a:pt x="12960" y="14727"/>
                </a:cubicBezTo>
                <a:cubicBezTo>
                  <a:pt x="12960" y="9818"/>
                  <a:pt x="21600" y="8836"/>
                  <a:pt x="21600" y="2945"/>
                </a:cubicBezTo>
                <a:cubicBezTo>
                  <a:pt x="21600" y="1319"/>
                  <a:pt x="16765" y="0"/>
                  <a:pt x="1080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3" name="Shape 2575"/>
          <p:cNvSpPr/>
          <p:nvPr/>
        </p:nvSpPr>
        <p:spPr>
          <a:xfrm>
            <a:off x="871311" y="4622489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109" y="14727"/>
                </a:moveTo>
                <a:lnTo>
                  <a:pt x="18655" y="14727"/>
                </a:lnTo>
                <a:lnTo>
                  <a:pt x="18655" y="12273"/>
                </a:lnTo>
                <a:cubicBezTo>
                  <a:pt x="18655" y="12002"/>
                  <a:pt x="18434" y="11782"/>
                  <a:pt x="18164" y="11782"/>
                </a:cubicBezTo>
                <a:cubicBezTo>
                  <a:pt x="17893" y="11782"/>
                  <a:pt x="17673" y="12002"/>
                  <a:pt x="17673" y="12273"/>
                </a:cubicBezTo>
                <a:lnTo>
                  <a:pt x="17673" y="14727"/>
                </a:lnTo>
                <a:lnTo>
                  <a:pt x="15218" y="14727"/>
                </a:lnTo>
                <a:cubicBezTo>
                  <a:pt x="14947" y="14727"/>
                  <a:pt x="14727" y="14947"/>
                  <a:pt x="14727" y="15218"/>
                </a:cubicBezTo>
                <a:cubicBezTo>
                  <a:pt x="14727" y="15490"/>
                  <a:pt x="14947" y="15709"/>
                  <a:pt x="15218" y="15709"/>
                </a:cubicBezTo>
                <a:lnTo>
                  <a:pt x="17673" y="15709"/>
                </a:lnTo>
                <a:lnTo>
                  <a:pt x="17673" y="18164"/>
                </a:lnTo>
                <a:cubicBezTo>
                  <a:pt x="17673" y="18435"/>
                  <a:pt x="17893" y="18655"/>
                  <a:pt x="18164" y="18655"/>
                </a:cubicBezTo>
                <a:cubicBezTo>
                  <a:pt x="18434" y="18655"/>
                  <a:pt x="18655" y="18435"/>
                  <a:pt x="18655" y="18164"/>
                </a:cubicBezTo>
                <a:lnTo>
                  <a:pt x="18655" y="15709"/>
                </a:lnTo>
                <a:lnTo>
                  <a:pt x="21109" y="15709"/>
                </a:lnTo>
                <a:cubicBezTo>
                  <a:pt x="21380" y="15709"/>
                  <a:pt x="21600" y="15490"/>
                  <a:pt x="21600" y="15218"/>
                </a:cubicBezTo>
                <a:cubicBezTo>
                  <a:pt x="21600" y="14947"/>
                  <a:pt x="21380" y="14727"/>
                  <a:pt x="21109" y="14727"/>
                </a:cubicBezTo>
                <a:moveTo>
                  <a:pt x="14823" y="8659"/>
                </a:moveTo>
                <a:cubicBezTo>
                  <a:pt x="12845" y="10260"/>
                  <a:pt x="10800" y="11916"/>
                  <a:pt x="10800" y="14727"/>
                </a:cubicBezTo>
                <a:cubicBezTo>
                  <a:pt x="10800" y="17561"/>
                  <a:pt x="10800" y="19270"/>
                  <a:pt x="10584" y="20135"/>
                </a:cubicBezTo>
                <a:cubicBezTo>
                  <a:pt x="10474" y="20573"/>
                  <a:pt x="10463" y="20618"/>
                  <a:pt x="9818" y="20618"/>
                </a:cubicBezTo>
                <a:cubicBezTo>
                  <a:pt x="9173" y="20618"/>
                  <a:pt x="9162" y="20573"/>
                  <a:pt x="9052" y="20135"/>
                </a:cubicBezTo>
                <a:cubicBezTo>
                  <a:pt x="8926" y="19627"/>
                  <a:pt x="8874" y="18820"/>
                  <a:pt x="8853" y="17673"/>
                </a:cubicBezTo>
                <a:lnTo>
                  <a:pt x="9327" y="17673"/>
                </a:lnTo>
                <a:cubicBezTo>
                  <a:pt x="9598" y="17673"/>
                  <a:pt x="9818" y="17453"/>
                  <a:pt x="9818" y="17182"/>
                </a:cubicBezTo>
                <a:cubicBezTo>
                  <a:pt x="9818" y="16910"/>
                  <a:pt x="9598" y="16691"/>
                  <a:pt x="9327" y="16691"/>
                </a:cubicBezTo>
                <a:lnTo>
                  <a:pt x="8840" y="16691"/>
                </a:lnTo>
                <a:cubicBezTo>
                  <a:pt x="8838" y="16381"/>
                  <a:pt x="8837" y="16059"/>
                  <a:pt x="8837" y="15709"/>
                </a:cubicBezTo>
                <a:lnTo>
                  <a:pt x="9327" y="15709"/>
                </a:lnTo>
                <a:cubicBezTo>
                  <a:pt x="9598" y="15709"/>
                  <a:pt x="9818" y="15490"/>
                  <a:pt x="9818" y="15218"/>
                </a:cubicBezTo>
                <a:cubicBezTo>
                  <a:pt x="9818" y="14947"/>
                  <a:pt x="9598" y="14727"/>
                  <a:pt x="9327" y="14727"/>
                </a:cubicBezTo>
                <a:lnTo>
                  <a:pt x="8836" y="14727"/>
                </a:lnTo>
                <a:cubicBezTo>
                  <a:pt x="8836" y="11916"/>
                  <a:pt x="6791" y="10260"/>
                  <a:pt x="4813" y="8659"/>
                </a:cubicBezTo>
                <a:cubicBezTo>
                  <a:pt x="3221" y="7370"/>
                  <a:pt x="1702" y="6139"/>
                  <a:pt x="1176" y="4344"/>
                </a:cubicBezTo>
                <a:cubicBezTo>
                  <a:pt x="2835" y="5266"/>
                  <a:pt x="6083" y="5891"/>
                  <a:pt x="9818" y="5891"/>
                </a:cubicBezTo>
                <a:cubicBezTo>
                  <a:pt x="13550" y="5891"/>
                  <a:pt x="16795" y="5266"/>
                  <a:pt x="18456" y="4347"/>
                </a:cubicBezTo>
                <a:cubicBezTo>
                  <a:pt x="17928" y="6143"/>
                  <a:pt x="16412" y="7373"/>
                  <a:pt x="14823" y="8659"/>
                </a:cubicBezTo>
                <a:moveTo>
                  <a:pt x="982" y="2945"/>
                </a:moveTo>
                <a:cubicBezTo>
                  <a:pt x="982" y="1861"/>
                  <a:pt x="4938" y="982"/>
                  <a:pt x="9818" y="982"/>
                </a:cubicBezTo>
                <a:cubicBezTo>
                  <a:pt x="14698" y="982"/>
                  <a:pt x="18655" y="1861"/>
                  <a:pt x="18655" y="2945"/>
                </a:cubicBezTo>
                <a:cubicBezTo>
                  <a:pt x="18655" y="4031"/>
                  <a:pt x="14698" y="4909"/>
                  <a:pt x="9818" y="4909"/>
                </a:cubicBezTo>
                <a:cubicBezTo>
                  <a:pt x="4938" y="4909"/>
                  <a:pt x="982" y="4031"/>
                  <a:pt x="982" y="2945"/>
                </a:cubicBezTo>
                <a:moveTo>
                  <a:pt x="19636" y="2945"/>
                </a:moveTo>
                <a:cubicBezTo>
                  <a:pt x="19636" y="1319"/>
                  <a:pt x="15241" y="0"/>
                  <a:pt x="9818" y="0"/>
                </a:cubicBezTo>
                <a:cubicBezTo>
                  <a:pt x="4396" y="0"/>
                  <a:pt x="0" y="1319"/>
                  <a:pt x="0" y="2945"/>
                </a:cubicBezTo>
                <a:cubicBezTo>
                  <a:pt x="0" y="8836"/>
                  <a:pt x="7855" y="9818"/>
                  <a:pt x="7855" y="14727"/>
                </a:cubicBezTo>
                <a:cubicBezTo>
                  <a:pt x="7855" y="14900"/>
                  <a:pt x="7855" y="15053"/>
                  <a:pt x="7855" y="15217"/>
                </a:cubicBezTo>
                <a:cubicBezTo>
                  <a:pt x="7855" y="15217"/>
                  <a:pt x="7855" y="15218"/>
                  <a:pt x="7855" y="15218"/>
                </a:cubicBezTo>
                <a:cubicBezTo>
                  <a:pt x="7855" y="15219"/>
                  <a:pt x="7855" y="15219"/>
                  <a:pt x="7855" y="15219"/>
                </a:cubicBezTo>
                <a:cubicBezTo>
                  <a:pt x="7855" y="15938"/>
                  <a:pt x="7856" y="16572"/>
                  <a:pt x="7863" y="17142"/>
                </a:cubicBezTo>
                <a:cubicBezTo>
                  <a:pt x="7861" y="17155"/>
                  <a:pt x="7855" y="17168"/>
                  <a:pt x="7855" y="17182"/>
                </a:cubicBezTo>
                <a:cubicBezTo>
                  <a:pt x="7855" y="17199"/>
                  <a:pt x="7862" y="17212"/>
                  <a:pt x="7864" y="17229"/>
                </a:cubicBezTo>
                <a:cubicBezTo>
                  <a:pt x="7908" y="20896"/>
                  <a:pt x="8177" y="21600"/>
                  <a:pt x="9818" y="21600"/>
                </a:cubicBezTo>
                <a:cubicBezTo>
                  <a:pt x="11782" y="21600"/>
                  <a:pt x="11782" y="20618"/>
                  <a:pt x="11782" y="14727"/>
                </a:cubicBezTo>
                <a:cubicBezTo>
                  <a:pt x="11782" y="9818"/>
                  <a:pt x="19636" y="8836"/>
                  <a:pt x="19636" y="2945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4" name="Shape 2576"/>
          <p:cNvSpPr/>
          <p:nvPr/>
        </p:nvSpPr>
        <p:spPr>
          <a:xfrm>
            <a:off x="1404572" y="4622489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109" y="14727"/>
                </a:moveTo>
                <a:lnTo>
                  <a:pt x="15218" y="14727"/>
                </a:lnTo>
                <a:cubicBezTo>
                  <a:pt x="14947" y="14727"/>
                  <a:pt x="14727" y="14947"/>
                  <a:pt x="14727" y="15218"/>
                </a:cubicBezTo>
                <a:cubicBezTo>
                  <a:pt x="14727" y="15490"/>
                  <a:pt x="14947" y="15709"/>
                  <a:pt x="15218" y="15709"/>
                </a:cubicBezTo>
                <a:lnTo>
                  <a:pt x="21109" y="15709"/>
                </a:lnTo>
                <a:cubicBezTo>
                  <a:pt x="21380" y="15709"/>
                  <a:pt x="21600" y="15490"/>
                  <a:pt x="21600" y="15218"/>
                </a:cubicBezTo>
                <a:cubicBezTo>
                  <a:pt x="21600" y="14947"/>
                  <a:pt x="21380" y="14727"/>
                  <a:pt x="21109" y="14727"/>
                </a:cubicBezTo>
                <a:moveTo>
                  <a:pt x="14823" y="8659"/>
                </a:moveTo>
                <a:cubicBezTo>
                  <a:pt x="12845" y="10260"/>
                  <a:pt x="10800" y="11916"/>
                  <a:pt x="10800" y="14727"/>
                </a:cubicBezTo>
                <a:cubicBezTo>
                  <a:pt x="10800" y="17561"/>
                  <a:pt x="10800" y="19270"/>
                  <a:pt x="10584" y="20135"/>
                </a:cubicBezTo>
                <a:cubicBezTo>
                  <a:pt x="10474" y="20573"/>
                  <a:pt x="10463" y="20618"/>
                  <a:pt x="9818" y="20618"/>
                </a:cubicBezTo>
                <a:cubicBezTo>
                  <a:pt x="9173" y="20618"/>
                  <a:pt x="9162" y="20573"/>
                  <a:pt x="9052" y="20135"/>
                </a:cubicBezTo>
                <a:cubicBezTo>
                  <a:pt x="8926" y="19627"/>
                  <a:pt x="8874" y="18820"/>
                  <a:pt x="8853" y="17673"/>
                </a:cubicBezTo>
                <a:lnTo>
                  <a:pt x="9327" y="17673"/>
                </a:lnTo>
                <a:cubicBezTo>
                  <a:pt x="9598" y="17673"/>
                  <a:pt x="9818" y="17453"/>
                  <a:pt x="9818" y="17182"/>
                </a:cubicBezTo>
                <a:cubicBezTo>
                  <a:pt x="9818" y="16910"/>
                  <a:pt x="9598" y="16691"/>
                  <a:pt x="9327" y="16691"/>
                </a:cubicBezTo>
                <a:lnTo>
                  <a:pt x="8840" y="16691"/>
                </a:lnTo>
                <a:cubicBezTo>
                  <a:pt x="8838" y="16381"/>
                  <a:pt x="8837" y="16059"/>
                  <a:pt x="8837" y="15709"/>
                </a:cubicBezTo>
                <a:lnTo>
                  <a:pt x="9327" y="15709"/>
                </a:lnTo>
                <a:cubicBezTo>
                  <a:pt x="9598" y="15709"/>
                  <a:pt x="9818" y="15490"/>
                  <a:pt x="9818" y="15218"/>
                </a:cubicBezTo>
                <a:cubicBezTo>
                  <a:pt x="9818" y="14947"/>
                  <a:pt x="9598" y="14727"/>
                  <a:pt x="9327" y="14727"/>
                </a:cubicBezTo>
                <a:lnTo>
                  <a:pt x="8836" y="14727"/>
                </a:lnTo>
                <a:cubicBezTo>
                  <a:pt x="8836" y="11916"/>
                  <a:pt x="6791" y="10260"/>
                  <a:pt x="4813" y="8659"/>
                </a:cubicBezTo>
                <a:cubicBezTo>
                  <a:pt x="3221" y="7370"/>
                  <a:pt x="1702" y="6139"/>
                  <a:pt x="1176" y="4344"/>
                </a:cubicBezTo>
                <a:cubicBezTo>
                  <a:pt x="2835" y="5266"/>
                  <a:pt x="6083" y="5891"/>
                  <a:pt x="9818" y="5891"/>
                </a:cubicBezTo>
                <a:cubicBezTo>
                  <a:pt x="13550" y="5891"/>
                  <a:pt x="16795" y="5266"/>
                  <a:pt x="18456" y="4347"/>
                </a:cubicBezTo>
                <a:cubicBezTo>
                  <a:pt x="17928" y="6143"/>
                  <a:pt x="16412" y="7373"/>
                  <a:pt x="14823" y="8659"/>
                </a:cubicBezTo>
                <a:moveTo>
                  <a:pt x="982" y="2945"/>
                </a:moveTo>
                <a:cubicBezTo>
                  <a:pt x="982" y="1861"/>
                  <a:pt x="4938" y="982"/>
                  <a:pt x="9818" y="982"/>
                </a:cubicBezTo>
                <a:cubicBezTo>
                  <a:pt x="14698" y="982"/>
                  <a:pt x="18655" y="1861"/>
                  <a:pt x="18655" y="2945"/>
                </a:cubicBezTo>
                <a:cubicBezTo>
                  <a:pt x="18655" y="4031"/>
                  <a:pt x="14698" y="4909"/>
                  <a:pt x="9818" y="4909"/>
                </a:cubicBezTo>
                <a:cubicBezTo>
                  <a:pt x="4938" y="4909"/>
                  <a:pt x="982" y="4031"/>
                  <a:pt x="982" y="2945"/>
                </a:cubicBezTo>
                <a:moveTo>
                  <a:pt x="19636" y="2945"/>
                </a:moveTo>
                <a:cubicBezTo>
                  <a:pt x="19636" y="1319"/>
                  <a:pt x="15241" y="0"/>
                  <a:pt x="9818" y="0"/>
                </a:cubicBezTo>
                <a:cubicBezTo>
                  <a:pt x="4396" y="0"/>
                  <a:pt x="0" y="1319"/>
                  <a:pt x="0" y="2945"/>
                </a:cubicBezTo>
                <a:cubicBezTo>
                  <a:pt x="0" y="8836"/>
                  <a:pt x="7855" y="9818"/>
                  <a:pt x="7855" y="14727"/>
                </a:cubicBezTo>
                <a:cubicBezTo>
                  <a:pt x="7855" y="14900"/>
                  <a:pt x="7855" y="15053"/>
                  <a:pt x="7855" y="15217"/>
                </a:cubicBezTo>
                <a:cubicBezTo>
                  <a:pt x="7855" y="15217"/>
                  <a:pt x="7855" y="15218"/>
                  <a:pt x="7855" y="15218"/>
                </a:cubicBezTo>
                <a:cubicBezTo>
                  <a:pt x="7855" y="15219"/>
                  <a:pt x="7855" y="15219"/>
                  <a:pt x="7855" y="15219"/>
                </a:cubicBezTo>
                <a:cubicBezTo>
                  <a:pt x="7855" y="15938"/>
                  <a:pt x="7856" y="16572"/>
                  <a:pt x="7863" y="17142"/>
                </a:cubicBezTo>
                <a:cubicBezTo>
                  <a:pt x="7861" y="17155"/>
                  <a:pt x="7855" y="17168"/>
                  <a:pt x="7855" y="17182"/>
                </a:cubicBezTo>
                <a:cubicBezTo>
                  <a:pt x="7855" y="17199"/>
                  <a:pt x="7862" y="17212"/>
                  <a:pt x="7864" y="17229"/>
                </a:cubicBezTo>
                <a:cubicBezTo>
                  <a:pt x="7908" y="20896"/>
                  <a:pt x="8177" y="21600"/>
                  <a:pt x="9818" y="21600"/>
                </a:cubicBezTo>
                <a:cubicBezTo>
                  <a:pt x="11782" y="21600"/>
                  <a:pt x="11782" y="20618"/>
                  <a:pt x="11782" y="14727"/>
                </a:cubicBezTo>
                <a:cubicBezTo>
                  <a:pt x="11782" y="9818"/>
                  <a:pt x="19636" y="8836"/>
                  <a:pt x="19636" y="2945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5" name="Shape 2577"/>
          <p:cNvSpPr/>
          <p:nvPr/>
        </p:nvSpPr>
        <p:spPr>
          <a:xfrm>
            <a:off x="1950529" y="4622489"/>
            <a:ext cx="253935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520" y="4979"/>
                </a:moveTo>
                <a:lnTo>
                  <a:pt x="7560" y="6792"/>
                </a:lnTo>
                <a:lnTo>
                  <a:pt x="7560" y="2876"/>
                </a:lnTo>
                <a:lnTo>
                  <a:pt x="20520" y="1063"/>
                </a:lnTo>
                <a:cubicBezTo>
                  <a:pt x="20520" y="1063"/>
                  <a:pt x="20520" y="4979"/>
                  <a:pt x="20520" y="4979"/>
                </a:cubicBezTo>
                <a:close/>
                <a:moveTo>
                  <a:pt x="18900" y="17673"/>
                </a:moveTo>
                <a:lnTo>
                  <a:pt x="16740" y="17673"/>
                </a:lnTo>
                <a:cubicBezTo>
                  <a:pt x="15845" y="17673"/>
                  <a:pt x="15120" y="17014"/>
                  <a:pt x="15120" y="16200"/>
                </a:cubicBezTo>
                <a:cubicBezTo>
                  <a:pt x="15120" y="15387"/>
                  <a:pt x="15845" y="14727"/>
                  <a:pt x="16740" y="14727"/>
                </a:cubicBezTo>
                <a:lnTo>
                  <a:pt x="18900" y="14727"/>
                </a:lnTo>
                <a:cubicBezTo>
                  <a:pt x="19795" y="14727"/>
                  <a:pt x="20520" y="15387"/>
                  <a:pt x="20520" y="16200"/>
                </a:cubicBezTo>
                <a:cubicBezTo>
                  <a:pt x="20520" y="17014"/>
                  <a:pt x="19795" y="17673"/>
                  <a:pt x="18900" y="17673"/>
                </a:cubicBezTo>
                <a:moveTo>
                  <a:pt x="4860" y="20618"/>
                </a:moveTo>
                <a:lnTo>
                  <a:pt x="2700" y="20618"/>
                </a:lnTo>
                <a:cubicBezTo>
                  <a:pt x="1805" y="20618"/>
                  <a:pt x="1080" y="19959"/>
                  <a:pt x="1080" y="19146"/>
                </a:cubicBezTo>
                <a:cubicBezTo>
                  <a:pt x="1080" y="18332"/>
                  <a:pt x="1805" y="17673"/>
                  <a:pt x="2700" y="17673"/>
                </a:cubicBezTo>
                <a:lnTo>
                  <a:pt x="4860" y="17673"/>
                </a:lnTo>
                <a:cubicBezTo>
                  <a:pt x="5755" y="17673"/>
                  <a:pt x="6480" y="18332"/>
                  <a:pt x="6480" y="19146"/>
                </a:cubicBezTo>
                <a:cubicBezTo>
                  <a:pt x="6480" y="19959"/>
                  <a:pt x="5755" y="20618"/>
                  <a:pt x="4860" y="20618"/>
                </a:cubicBezTo>
                <a:moveTo>
                  <a:pt x="21060" y="0"/>
                </a:moveTo>
                <a:cubicBezTo>
                  <a:pt x="21031" y="0"/>
                  <a:pt x="21006" y="11"/>
                  <a:pt x="20980" y="15"/>
                </a:cubicBezTo>
                <a:lnTo>
                  <a:pt x="20978" y="6"/>
                </a:lnTo>
                <a:lnTo>
                  <a:pt x="6938" y="1969"/>
                </a:lnTo>
                <a:lnTo>
                  <a:pt x="6940" y="1979"/>
                </a:lnTo>
                <a:cubicBezTo>
                  <a:pt x="6681" y="2016"/>
                  <a:pt x="6480" y="2210"/>
                  <a:pt x="6480" y="2455"/>
                </a:cubicBezTo>
                <a:lnTo>
                  <a:pt x="6480" y="17193"/>
                </a:lnTo>
                <a:cubicBezTo>
                  <a:pt x="6028" y="16882"/>
                  <a:pt x="5471" y="16691"/>
                  <a:pt x="4860" y="16691"/>
                </a:cubicBezTo>
                <a:lnTo>
                  <a:pt x="2700" y="16691"/>
                </a:lnTo>
                <a:cubicBezTo>
                  <a:pt x="1209" y="16691"/>
                  <a:pt x="0" y="17790"/>
                  <a:pt x="0" y="19146"/>
                </a:cubicBezTo>
                <a:cubicBezTo>
                  <a:pt x="0" y="20501"/>
                  <a:pt x="1209" y="21600"/>
                  <a:pt x="2700" y="21600"/>
                </a:cubicBezTo>
                <a:lnTo>
                  <a:pt x="4860" y="21600"/>
                </a:lnTo>
                <a:cubicBezTo>
                  <a:pt x="6352" y="21600"/>
                  <a:pt x="7560" y="20501"/>
                  <a:pt x="7560" y="19146"/>
                </a:cubicBezTo>
                <a:lnTo>
                  <a:pt x="7560" y="7785"/>
                </a:lnTo>
                <a:lnTo>
                  <a:pt x="20520" y="5972"/>
                </a:lnTo>
                <a:lnTo>
                  <a:pt x="20520" y="14248"/>
                </a:lnTo>
                <a:cubicBezTo>
                  <a:pt x="20068" y="13937"/>
                  <a:pt x="19511" y="13745"/>
                  <a:pt x="18900" y="13745"/>
                </a:cubicBezTo>
                <a:lnTo>
                  <a:pt x="16740" y="13745"/>
                </a:lnTo>
                <a:cubicBezTo>
                  <a:pt x="15249" y="13745"/>
                  <a:pt x="14040" y="14845"/>
                  <a:pt x="14040" y="16200"/>
                </a:cubicBezTo>
                <a:cubicBezTo>
                  <a:pt x="14040" y="17556"/>
                  <a:pt x="15249" y="18655"/>
                  <a:pt x="16740" y="18655"/>
                </a:cubicBezTo>
                <a:lnTo>
                  <a:pt x="18900" y="18655"/>
                </a:lnTo>
                <a:cubicBezTo>
                  <a:pt x="20392" y="18655"/>
                  <a:pt x="21600" y="17556"/>
                  <a:pt x="21600" y="16200"/>
                </a:cubicBezTo>
                <a:lnTo>
                  <a:pt x="21600" y="491"/>
                </a:lnTo>
                <a:cubicBezTo>
                  <a:pt x="21600" y="220"/>
                  <a:pt x="21358" y="0"/>
                  <a:pt x="2106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6" name="Shape 2578"/>
          <p:cNvSpPr/>
          <p:nvPr/>
        </p:nvSpPr>
        <p:spPr>
          <a:xfrm>
            <a:off x="2521881" y="4622489"/>
            <a:ext cx="177754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057" y="5837"/>
                </a:moveTo>
                <a:lnTo>
                  <a:pt x="10800" y="4996"/>
                </a:lnTo>
                <a:lnTo>
                  <a:pt x="10800" y="1036"/>
                </a:lnTo>
                <a:lnTo>
                  <a:pt x="20057" y="1878"/>
                </a:lnTo>
                <a:cubicBezTo>
                  <a:pt x="20057" y="1878"/>
                  <a:pt x="20057" y="5837"/>
                  <a:pt x="20057" y="5837"/>
                </a:cubicBezTo>
                <a:close/>
                <a:moveTo>
                  <a:pt x="6943" y="20618"/>
                </a:moveTo>
                <a:lnTo>
                  <a:pt x="3857" y="20618"/>
                </a:lnTo>
                <a:cubicBezTo>
                  <a:pt x="2579" y="20618"/>
                  <a:pt x="1543" y="19959"/>
                  <a:pt x="1543" y="19146"/>
                </a:cubicBezTo>
                <a:cubicBezTo>
                  <a:pt x="1543" y="18332"/>
                  <a:pt x="2579" y="17673"/>
                  <a:pt x="3857" y="17673"/>
                </a:cubicBezTo>
                <a:lnTo>
                  <a:pt x="6943" y="17673"/>
                </a:lnTo>
                <a:cubicBezTo>
                  <a:pt x="8221" y="17673"/>
                  <a:pt x="9257" y="18332"/>
                  <a:pt x="9257" y="19146"/>
                </a:cubicBezTo>
                <a:cubicBezTo>
                  <a:pt x="9257" y="19959"/>
                  <a:pt x="8221" y="20618"/>
                  <a:pt x="6943" y="20618"/>
                </a:cubicBezTo>
                <a:moveTo>
                  <a:pt x="20829" y="982"/>
                </a:moveTo>
                <a:cubicBezTo>
                  <a:pt x="20788" y="982"/>
                  <a:pt x="20752" y="993"/>
                  <a:pt x="20714" y="997"/>
                </a:cubicBezTo>
                <a:lnTo>
                  <a:pt x="20711" y="988"/>
                </a:lnTo>
                <a:lnTo>
                  <a:pt x="10344" y="45"/>
                </a:lnTo>
                <a:cubicBezTo>
                  <a:pt x="10248" y="17"/>
                  <a:pt x="10141" y="0"/>
                  <a:pt x="10029" y="0"/>
                </a:cubicBezTo>
                <a:cubicBezTo>
                  <a:pt x="10002" y="0"/>
                  <a:pt x="9979" y="8"/>
                  <a:pt x="9954" y="10"/>
                </a:cubicBezTo>
                <a:lnTo>
                  <a:pt x="9911" y="6"/>
                </a:lnTo>
                <a:lnTo>
                  <a:pt x="9914" y="15"/>
                </a:lnTo>
                <a:cubicBezTo>
                  <a:pt x="9545" y="52"/>
                  <a:pt x="9257" y="246"/>
                  <a:pt x="9257" y="491"/>
                </a:cubicBezTo>
                <a:lnTo>
                  <a:pt x="9257" y="17193"/>
                </a:lnTo>
                <a:cubicBezTo>
                  <a:pt x="8612" y="16882"/>
                  <a:pt x="7815" y="16691"/>
                  <a:pt x="6943" y="16691"/>
                </a:cubicBezTo>
                <a:lnTo>
                  <a:pt x="3857" y="16691"/>
                </a:lnTo>
                <a:cubicBezTo>
                  <a:pt x="1727" y="16691"/>
                  <a:pt x="0" y="17790"/>
                  <a:pt x="0" y="19146"/>
                </a:cubicBezTo>
                <a:cubicBezTo>
                  <a:pt x="0" y="20501"/>
                  <a:pt x="1727" y="21600"/>
                  <a:pt x="3857" y="21600"/>
                </a:cubicBezTo>
                <a:lnTo>
                  <a:pt x="6943" y="21600"/>
                </a:lnTo>
                <a:cubicBezTo>
                  <a:pt x="9074" y="21600"/>
                  <a:pt x="10800" y="20501"/>
                  <a:pt x="10800" y="19146"/>
                </a:cubicBezTo>
                <a:lnTo>
                  <a:pt x="10800" y="5945"/>
                </a:lnTo>
                <a:lnTo>
                  <a:pt x="20513" y="6828"/>
                </a:lnTo>
                <a:cubicBezTo>
                  <a:pt x="20610" y="6855"/>
                  <a:pt x="20715" y="6873"/>
                  <a:pt x="20829" y="6873"/>
                </a:cubicBezTo>
                <a:cubicBezTo>
                  <a:pt x="20855" y="6873"/>
                  <a:pt x="20877" y="6865"/>
                  <a:pt x="20904" y="6864"/>
                </a:cubicBezTo>
                <a:lnTo>
                  <a:pt x="20946" y="6867"/>
                </a:lnTo>
                <a:lnTo>
                  <a:pt x="20943" y="6858"/>
                </a:lnTo>
                <a:cubicBezTo>
                  <a:pt x="21313" y="6822"/>
                  <a:pt x="21600" y="6627"/>
                  <a:pt x="21600" y="6382"/>
                </a:cubicBezTo>
                <a:lnTo>
                  <a:pt x="21600" y="1473"/>
                </a:lnTo>
                <a:cubicBezTo>
                  <a:pt x="21600" y="1202"/>
                  <a:pt x="21254" y="982"/>
                  <a:pt x="20829" y="98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7" name="Shape 2579"/>
          <p:cNvSpPr/>
          <p:nvPr/>
        </p:nvSpPr>
        <p:spPr>
          <a:xfrm>
            <a:off x="3004355" y="4622489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257" y="18984"/>
                </a:moveTo>
                <a:lnTo>
                  <a:pt x="11380" y="15408"/>
                </a:lnTo>
                <a:lnTo>
                  <a:pt x="10800" y="14983"/>
                </a:lnTo>
                <a:lnTo>
                  <a:pt x="10219" y="15408"/>
                </a:lnTo>
                <a:lnTo>
                  <a:pt x="5343" y="18984"/>
                </a:lnTo>
                <a:lnTo>
                  <a:pt x="7313" y="13075"/>
                </a:lnTo>
                <a:lnTo>
                  <a:pt x="7534" y="12411"/>
                </a:lnTo>
                <a:lnTo>
                  <a:pt x="6980" y="11985"/>
                </a:lnTo>
                <a:lnTo>
                  <a:pt x="2887" y="8836"/>
                </a:lnTo>
                <a:lnTo>
                  <a:pt x="8535" y="8836"/>
                </a:lnTo>
                <a:lnTo>
                  <a:pt x="8774" y="8199"/>
                </a:lnTo>
                <a:lnTo>
                  <a:pt x="10800" y="2796"/>
                </a:lnTo>
                <a:lnTo>
                  <a:pt x="12826" y="8199"/>
                </a:lnTo>
                <a:lnTo>
                  <a:pt x="13065" y="8836"/>
                </a:lnTo>
                <a:lnTo>
                  <a:pt x="18714" y="8836"/>
                </a:lnTo>
                <a:lnTo>
                  <a:pt x="14619" y="11985"/>
                </a:lnTo>
                <a:lnTo>
                  <a:pt x="14066" y="12411"/>
                </a:lnTo>
                <a:cubicBezTo>
                  <a:pt x="14066" y="12411"/>
                  <a:pt x="16257" y="18984"/>
                  <a:pt x="16257" y="18984"/>
                </a:cubicBezTo>
                <a:close/>
                <a:moveTo>
                  <a:pt x="21600" y="7855"/>
                </a:moveTo>
                <a:lnTo>
                  <a:pt x="13745" y="7855"/>
                </a:lnTo>
                <a:lnTo>
                  <a:pt x="10800" y="0"/>
                </a:lnTo>
                <a:lnTo>
                  <a:pt x="7855" y="7855"/>
                </a:lnTo>
                <a:lnTo>
                  <a:pt x="0" y="7855"/>
                </a:lnTo>
                <a:lnTo>
                  <a:pt x="6382" y="12764"/>
                </a:lnTo>
                <a:lnTo>
                  <a:pt x="3436" y="21600"/>
                </a:lnTo>
                <a:lnTo>
                  <a:pt x="10800" y="16200"/>
                </a:lnTo>
                <a:lnTo>
                  <a:pt x="18164" y="21600"/>
                </a:lnTo>
                <a:lnTo>
                  <a:pt x="15218" y="12764"/>
                </a:lnTo>
                <a:cubicBezTo>
                  <a:pt x="15218" y="12764"/>
                  <a:pt x="21600" y="7855"/>
                  <a:pt x="21600" y="7855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8" name="Shape 2580"/>
          <p:cNvSpPr/>
          <p:nvPr/>
        </p:nvSpPr>
        <p:spPr>
          <a:xfrm>
            <a:off x="3537616" y="4622489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445" y="15886"/>
                </a:moveTo>
                <a:lnTo>
                  <a:pt x="10478" y="18984"/>
                </a:lnTo>
                <a:lnTo>
                  <a:pt x="7944" y="17126"/>
                </a:lnTo>
                <a:lnTo>
                  <a:pt x="7364" y="16700"/>
                </a:lnTo>
                <a:lnTo>
                  <a:pt x="6783" y="17126"/>
                </a:lnTo>
                <a:lnTo>
                  <a:pt x="4249" y="18984"/>
                </a:lnTo>
                <a:lnTo>
                  <a:pt x="5283" y="15886"/>
                </a:lnTo>
                <a:lnTo>
                  <a:pt x="5505" y="15220"/>
                </a:lnTo>
                <a:lnTo>
                  <a:pt x="4946" y="14794"/>
                </a:lnTo>
                <a:lnTo>
                  <a:pt x="2908" y="13240"/>
                </a:lnTo>
                <a:lnTo>
                  <a:pt x="6037" y="13240"/>
                </a:lnTo>
                <a:lnTo>
                  <a:pt x="6275" y="12602"/>
                </a:lnTo>
                <a:lnTo>
                  <a:pt x="7364" y="9683"/>
                </a:lnTo>
                <a:lnTo>
                  <a:pt x="8452" y="12602"/>
                </a:lnTo>
                <a:lnTo>
                  <a:pt x="8690" y="13240"/>
                </a:lnTo>
                <a:lnTo>
                  <a:pt x="11820" y="13240"/>
                </a:lnTo>
                <a:lnTo>
                  <a:pt x="9781" y="14794"/>
                </a:lnTo>
                <a:lnTo>
                  <a:pt x="9223" y="15220"/>
                </a:lnTo>
                <a:cubicBezTo>
                  <a:pt x="9223" y="15220"/>
                  <a:pt x="9445" y="15886"/>
                  <a:pt x="9445" y="15886"/>
                </a:cubicBezTo>
                <a:close/>
                <a:moveTo>
                  <a:pt x="9372" y="12259"/>
                </a:moveTo>
                <a:lnTo>
                  <a:pt x="7364" y="6873"/>
                </a:lnTo>
                <a:lnTo>
                  <a:pt x="5355" y="12259"/>
                </a:lnTo>
                <a:lnTo>
                  <a:pt x="0" y="12259"/>
                </a:lnTo>
                <a:lnTo>
                  <a:pt x="4351" y="15575"/>
                </a:lnTo>
                <a:lnTo>
                  <a:pt x="2343" y="21600"/>
                </a:lnTo>
                <a:lnTo>
                  <a:pt x="7364" y="17918"/>
                </a:lnTo>
                <a:lnTo>
                  <a:pt x="12384" y="21600"/>
                </a:lnTo>
                <a:lnTo>
                  <a:pt x="10376" y="15575"/>
                </a:lnTo>
                <a:lnTo>
                  <a:pt x="14727" y="12259"/>
                </a:lnTo>
                <a:cubicBezTo>
                  <a:pt x="14727" y="12259"/>
                  <a:pt x="9372" y="12259"/>
                  <a:pt x="9372" y="12259"/>
                </a:cubicBezTo>
                <a:close/>
                <a:moveTo>
                  <a:pt x="16781" y="7308"/>
                </a:moveTo>
                <a:lnTo>
                  <a:pt x="16200" y="6883"/>
                </a:lnTo>
                <a:lnTo>
                  <a:pt x="15619" y="7308"/>
                </a:lnTo>
                <a:lnTo>
                  <a:pt x="14426" y="8184"/>
                </a:lnTo>
                <a:lnTo>
                  <a:pt x="14922" y="6693"/>
                </a:lnTo>
                <a:lnTo>
                  <a:pt x="15143" y="6031"/>
                </a:lnTo>
                <a:lnTo>
                  <a:pt x="14590" y="5605"/>
                </a:lnTo>
                <a:lnTo>
                  <a:pt x="13682" y="4905"/>
                </a:lnTo>
                <a:lnTo>
                  <a:pt x="15408" y="4905"/>
                </a:lnTo>
                <a:lnTo>
                  <a:pt x="15647" y="4267"/>
                </a:lnTo>
                <a:lnTo>
                  <a:pt x="16200" y="2793"/>
                </a:lnTo>
                <a:lnTo>
                  <a:pt x="16754" y="4267"/>
                </a:lnTo>
                <a:lnTo>
                  <a:pt x="16992" y="4905"/>
                </a:lnTo>
                <a:lnTo>
                  <a:pt x="18718" y="4905"/>
                </a:lnTo>
                <a:lnTo>
                  <a:pt x="17810" y="5605"/>
                </a:lnTo>
                <a:lnTo>
                  <a:pt x="17257" y="6031"/>
                </a:lnTo>
                <a:lnTo>
                  <a:pt x="17478" y="6693"/>
                </a:lnTo>
                <a:lnTo>
                  <a:pt x="17975" y="8184"/>
                </a:lnTo>
                <a:cubicBezTo>
                  <a:pt x="17975" y="8184"/>
                  <a:pt x="16781" y="7308"/>
                  <a:pt x="16781" y="7308"/>
                </a:cubicBezTo>
                <a:close/>
                <a:moveTo>
                  <a:pt x="21600" y="3922"/>
                </a:moveTo>
                <a:lnTo>
                  <a:pt x="17673" y="3922"/>
                </a:lnTo>
                <a:lnTo>
                  <a:pt x="16200" y="0"/>
                </a:lnTo>
                <a:lnTo>
                  <a:pt x="14727" y="3922"/>
                </a:lnTo>
                <a:lnTo>
                  <a:pt x="10800" y="3922"/>
                </a:lnTo>
                <a:lnTo>
                  <a:pt x="13991" y="6382"/>
                </a:lnTo>
                <a:lnTo>
                  <a:pt x="12518" y="10800"/>
                </a:lnTo>
                <a:lnTo>
                  <a:pt x="16200" y="8100"/>
                </a:lnTo>
                <a:lnTo>
                  <a:pt x="19882" y="10800"/>
                </a:lnTo>
                <a:lnTo>
                  <a:pt x="18409" y="6382"/>
                </a:lnTo>
                <a:cubicBezTo>
                  <a:pt x="18409" y="6382"/>
                  <a:pt x="21600" y="3922"/>
                  <a:pt x="21600" y="3922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9" name="Shape 2581"/>
          <p:cNvSpPr/>
          <p:nvPr/>
        </p:nvSpPr>
        <p:spPr>
          <a:xfrm>
            <a:off x="4070877" y="4622489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133" y="11950"/>
                </a:moveTo>
                <a:lnTo>
                  <a:pt x="12831" y="14044"/>
                </a:lnTo>
                <a:lnTo>
                  <a:pt x="11135" y="12801"/>
                </a:lnTo>
                <a:lnTo>
                  <a:pt x="10555" y="12375"/>
                </a:lnTo>
                <a:lnTo>
                  <a:pt x="9974" y="12801"/>
                </a:lnTo>
                <a:lnTo>
                  <a:pt x="8277" y="14044"/>
                </a:lnTo>
                <a:lnTo>
                  <a:pt x="8976" y="11950"/>
                </a:lnTo>
                <a:lnTo>
                  <a:pt x="9195" y="11291"/>
                </a:lnTo>
                <a:lnTo>
                  <a:pt x="8647" y="10864"/>
                </a:lnTo>
                <a:lnTo>
                  <a:pt x="7280" y="9801"/>
                </a:lnTo>
                <a:lnTo>
                  <a:pt x="9560" y="9801"/>
                </a:lnTo>
                <a:lnTo>
                  <a:pt x="9799" y="9167"/>
                </a:lnTo>
                <a:lnTo>
                  <a:pt x="10555" y="7167"/>
                </a:lnTo>
                <a:lnTo>
                  <a:pt x="11310" y="9167"/>
                </a:lnTo>
                <a:lnTo>
                  <a:pt x="11549" y="9801"/>
                </a:lnTo>
                <a:lnTo>
                  <a:pt x="13829" y="9801"/>
                </a:lnTo>
                <a:lnTo>
                  <a:pt x="12462" y="10864"/>
                </a:lnTo>
                <a:lnTo>
                  <a:pt x="11914" y="11291"/>
                </a:lnTo>
                <a:cubicBezTo>
                  <a:pt x="11914" y="11291"/>
                  <a:pt x="12133" y="11950"/>
                  <a:pt x="12133" y="11950"/>
                </a:cubicBezTo>
                <a:close/>
                <a:moveTo>
                  <a:pt x="12228" y="8820"/>
                </a:moveTo>
                <a:lnTo>
                  <a:pt x="10555" y="4388"/>
                </a:lnTo>
                <a:lnTo>
                  <a:pt x="8881" y="8820"/>
                </a:lnTo>
                <a:lnTo>
                  <a:pt x="4418" y="8820"/>
                </a:lnTo>
                <a:lnTo>
                  <a:pt x="8044" y="11639"/>
                </a:lnTo>
                <a:lnTo>
                  <a:pt x="6371" y="16660"/>
                </a:lnTo>
                <a:lnTo>
                  <a:pt x="10555" y="13592"/>
                </a:lnTo>
                <a:lnTo>
                  <a:pt x="14738" y="16660"/>
                </a:lnTo>
                <a:lnTo>
                  <a:pt x="13065" y="11639"/>
                </a:lnTo>
                <a:lnTo>
                  <a:pt x="16691" y="8820"/>
                </a:lnTo>
                <a:cubicBezTo>
                  <a:pt x="16691" y="8820"/>
                  <a:pt x="12228" y="8820"/>
                  <a:pt x="12228" y="8820"/>
                </a:cubicBezTo>
                <a:close/>
                <a:moveTo>
                  <a:pt x="10800" y="20618"/>
                </a:move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6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6"/>
                  <a:pt x="16765" y="0"/>
                  <a:pt x="1080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0" name="Shape 2582"/>
          <p:cNvSpPr/>
          <p:nvPr/>
        </p:nvSpPr>
        <p:spPr>
          <a:xfrm>
            <a:off x="4604138" y="4622489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164" y="4419"/>
                </a:moveTo>
                <a:lnTo>
                  <a:pt x="9327" y="4419"/>
                </a:lnTo>
                <a:cubicBezTo>
                  <a:pt x="9056" y="4419"/>
                  <a:pt x="8836" y="4638"/>
                  <a:pt x="8836" y="4909"/>
                </a:cubicBezTo>
                <a:cubicBezTo>
                  <a:pt x="8836" y="5181"/>
                  <a:pt x="9056" y="5400"/>
                  <a:pt x="9327" y="5400"/>
                </a:cubicBezTo>
                <a:lnTo>
                  <a:pt x="18164" y="5400"/>
                </a:lnTo>
                <a:cubicBezTo>
                  <a:pt x="18435" y="5400"/>
                  <a:pt x="18655" y="5181"/>
                  <a:pt x="18655" y="4909"/>
                </a:cubicBezTo>
                <a:cubicBezTo>
                  <a:pt x="18655" y="4638"/>
                  <a:pt x="18435" y="4419"/>
                  <a:pt x="18164" y="4419"/>
                </a:cubicBezTo>
                <a:moveTo>
                  <a:pt x="20618" y="19636"/>
                </a:moveTo>
                <a:cubicBezTo>
                  <a:pt x="20618" y="20179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1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2"/>
                  <a:pt x="1421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8164" y="10310"/>
                </a:moveTo>
                <a:lnTo>
                  <a:pt x="9327" y="10310"/>
                </a:lnTo>
                <a:cubicBezTo>
                  <a:pt x="9056" y="10310"/>
                  <a:pt x="8836" y="10529"/>
                  <a:pt x="8836" y="10800"/>
                </a:cubicBezTo>
                <a:cubicBezTo>
                  <a:pt x="8836" y="11072"/>
                  <a:pt x="9056" y="11291"/>
                  <a:pt x="9327" y="11291"/>
                </a:cubicBezTo>
                <a:lnTo>
                  <a:pt x="18164" y="11291"/>
                </a:lnTo>
                <a:cubicBezTo>
                  <a:pt x="18435" y="11291"/>
                  <a:pt x="18655" y="11072"/>
                  <a:pt x="18655" y="10800"/>
                </a:cubicBezTo>
                <a:cubicBezTo>
                  <a:pt x="18655" y="10529"/>
                  <a:pt x="18435" y="10310"/>
                  <a:pt x="18164" y="10310"/>
                </a:cubicBezTo>
                <a:moveTo>
                  <a:pt x="5445" y="16155"/>
                </a:moveTo>
                <a:lnTo>
                  <a:pt x="4909" y="14728"/>
                </a:lnTo>
                <a:lnTo>
                  <a:pt x="4374" y="16155"/>
                </a:lnTo>
                <a:lnTo>
                  <a:pt x="2945" y="16155"/>
                </a:lnTo>
                <a:lnTo>
                  <a:pt x="4106" y="17048"/>
                </a:lnTo>
                <a:lnTo>
                  <a:pt x="3571" y="18655"/>
                </a:lnTo>
                <a:lnTo>
                  <a:pt x="4909" y="17673"/>
                </a:lnTo>
                <a:lnTo>
                  <a:pt x="6248" y="18655"/>
                </a:lnTo>
                <a:lnTo>
                  <a:pt x="5713" y="17048"/>
                </a:lnTo>
                <a:lnTo>
                  <a:pt x="6873" y="16155"/>
                </a:lnTo>
                <a:cubicBezTo>
                  <a:pt x="6873" y="16155"/>
                  <a:pt x="5445" y="16155"/>
                  <a:pt x="5445" y="16155"/>
                </a:cubicBezTo>
                <a:close/>
                <a:moveTo>
                  <a:pt x="4909" y="8836"/>
                </a:moveTo>
                <a:lnTo>
                  <a:pt x="4374" y="10265"/>
                </a:lnTo>
                <a:lnTo>
                  <a:pt x="2945" y="10265"/>
                </a:lnTo>
                <a:lnTo>
                  <a:pt x="4106" y="11157"/>
                </a:lnTo>
                <a:lnTo>
                  <a:pt x="3571" y="12764"/>
                </a:lnTo>
                <a:lnTo>
                  <a:pt x="4909" y="11782"/>
                </a:lnTo>
                <a:lnTo>
                  <a:pt x="6248" y="12764"/>
                </a:lnTo>
                <a:lnTo>
                  <a:pt x="5713" y="11157"/>
                </a:lnTo>
                <a:lnTo>
                  <a:pt x="6873" y="10265"/>
                </a:lnTo>
                <a:lnTo>
                  <a:pt x="5445" y="10265"/>
                </a:lnTo>
                <a:cubicBezTo>
                  <a:pt x="5445" y="10265"/>
                  <a:pt x="4909" y="8836"/>
                  <a:pt x="4909" y="8836"/>
                </a:cubicBezTo>
                <a:close/>
                <a:moveTo>
                  <a:pt x="4909" y="2945"/>
                </a:moveTo>
                <a:lnTo>
                  <a:pt x="4374" y="4374"/>
                </a:lnTo>
                <a:lnTo>
                  <a:pt x="2945" y="4374"/>
                </a:lnTo>
                <a:lnTo>
                  <a:pt x="4106" y="5266"/>
                </a:lnTo>
                <a:lnTo>
                  <a:pt x="3571" y="6873"/>
                </a:lnTo>
                <a:lnTo>
                  <a:pt x="4909" y="5891"/>
                </a:lnTo>
                <a:lnTo>
                  <a:pt x="6248" y="6873"/>
                </a:lnTo>
                <a:lnTo>
                  <a:pt x="5713" y="5266"/>
                </a:lnTo>
                <a:lnTo>
                  <a:pt x="6873" y="4374"/>
                </a:lnTo>
                <a:lnTo>
                  <a:pt x="5445" y="4374"/>
                </a:lnTo>
                <a:cubicBezTo>
                  <a:pt x="5445" y="4374"/>
                  <a:pt x="4909" y="2945"/>
                  <a:pt x="4909" y="2945"/>
                </a:cubicBezTo>
                <a:close/>
                <a:moveTo>
                  <a:pt x="18164" y="16200"/>
                </a:moveTo>
                <a:lnTo>
                  <a:pt x="9327" y="16200"/>
                </a:lnTo>
                <a:cubicBezTo>
                  <a:pt x="9056" y="16200"/>
                  <a:pt x="8836" y="16420"/>
                  <a:pt x="8836" y="16691"/>
                </a:cubicBezTo>
                <a:cubicBezTo>
                  <a:pt x="8836" y="16962"/>
                  <a:pt x="9056" y="17182"/>
                  <a:pt x="9327" y="17182"/>
                </a:cubicBezTo>
                <a:lnTo>
                  <a:pt x="18164" y="17182"/>
                </a:lnTo>
                <a:cubicBezTo>
                  <a:pt x="18435" y="17182"/>
                  <a:pt x="18655" y="16962"/>
                  <a:pt x="18655" y="16691"/>
                </a:cubicBezTo>
                <a:cubicBezTo>
                  <a:pt x="18655" y="16420"/>
                  <a:pt x="18435" y="16200"/>
                  <a:pt x="18164" y="162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1" name="Shape 2583"/>
          <p:cNvSpPr/>
          <p:nvPr/>
        </p:nvSpPr>
        <p:spPr>
          <a:xfrm>
            <a:off x="5137399" y="4622489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291" y="17673"/>
                </a:moveTo>
                <a:cubicBezTo>
                  <a:pt x="11427" y="17673"/>
                  <a:pt x="11549" y="17618"/>
                  <a:pt x="11638" y="17529"/>
                </a:cubicBezTo>
                <a:lnTo>
                  <a:pt x="14583" y="14583"/>
                </a:lnTo>
                <a:cubicBezTo>
                  <a:pt x="14673" y="14495"/>
                  <a:pt x="14727" y="14372"/>
                  <a:pt x="14727" y="14236"/>
                </a:cubicBezTo>
                <a:cubicBezTo>
                  <a:pt x="14727" y="13966"/>
                  <a:pt x="14508" y="13745"/>
                  <a:pt x="14236" y="13745"/>
                </a:cubicBezTo>
                <a:cubicBezTo>
                  <a:pt x="14101" y="13745"/>
                  <a:pt x="13978" y="13801"/>
                  <a:pt x="13889" y="13890"/>
                </a:cubicBezTo>
                <a:lnTo>
                  <a:pt x="10944" y="16835"/>
                </a:lnTo>
                <a:cubicBezTo>
                  <a:pt x="10855" y="16924"/>
                  <a:pt x="10800" y="17047"/>
                  <a:pt x="10800" y="17183"/>
                </a:cubicBezTo>
                <a:cubicBezTo>
                  <a:pt x="10800" y="17453"/>
                  <a:pt x="11020" y="17673"/>
                  <a:pt x="11291" y="17673"/>
                </a:cubicBezTo>
                <a:moveTo>
                  <a:pt x="8980" y="14871"/>
                </a:moveTo>
                <a:cubicBezTo>
                  <a:pt x="8891" y="14961"/>
                  <a:pt x="8836" y="15083"/>
                  <a:pt x="8836" y="15218"/>
                </a:cubicBezTo>
                <a:cubicBezTo>
                  <a:pt x="8836" y="15490"/>
                  <a:pt x="9056" y="15709"/>
                  <a:pt x="9327" y="15709"/>
                </a:cubicBezTo>
                <a:cubicBezTo>
                  <a:pt x="9463" y="15709"/>
                  <a:pt x="9586" y="15655"/>
                  <a:pt x="9674" y="15565"/>
                </a:cubicBezTo>
                <a:lnTo>
                  <a:pt x="10656" y="14583"/>
                </a:lnTo>
                <a:cubicBezTo>
                  <a:pt x="10745" y="14495"/>
                  <a:pt x="10800" y="14372"/>
                  <a:pt x="10800" y="14236"/>
                </a:cubicBezTo>
                <a:cubicBezTo>
                  <a:pt x="10800" y="13966"/>
                  <a:pt x="10580" y="13745"/>
                  <a:pt x="10309" y="13745"/>
                </a:cubicBezTo>
                <a:cubicBezTo>
                  <a:pt x="10174" y="13745"/>
                  <a:pt x="10051" y="13801"/>
                  <a:pt x="9962" y="13890"/>
                </a:cubicBezTo>
                <a:cubicBezTo>
                  <a:pt x="9962" y="13890"/>
                  <a:pt x="8980" y="14871"/>
                  <a:pt x="8980" y="14871"/>
                </a:cubicBezTo>
                <a:close/>
                <a:moveTo>
                  <a:pt x="11291" y="20415"/>
                </a:moveTo>
                <a:lnTo>
                  <a:pt x="982" y="10106"/>
                </a:lnTo>
                <a:lnTo>
                  <a:pt x="982" y="1473"/>
                </a:lnTo>
                <a:cubicBezTo>
                  <a:pt x="982" y="1202"/>
                  <a:pt x="1201" y="982"/>
                  <a:pt x="1473" y="982"/>
                </a:cubicBezTo>
                <a:lnTo>
                  <a:pt x="10106" y="982"/>
                </a:lnTo>
                <a:lnTo>
                  <a:pt x="20415" y="11291"/>
                </a:lnTo>
                <a:cubicBezTo>
                  <a:pt x="20415" y="11291"/>
                  <a:pt x="11291" y="20415"/>
                  <a:pt x="11291" y="20415"/>
                </a:cubicBezTo>
                <a:close/>
                <a:moveTo>
                  <a:pt x="21456" y="10944"/>
                </a:moveTo>
                <a:lnTo>
                  <a:pt x="10656" y="144"/>
                </a:lnTo>
                <a:cubicBezTo>
                  <a:pt x="10567" y="55"/>
                  <a:pt x="10445" y="0"/>
                  <a:pt x="10309" y="0"/>
                </a:cubicBezTo>
                <a:lnTo>
                  <a:pt x="1473" y="0"/>
                </a:lnTo>
                <a:cubicBezTo>
                  <a:pt x="660" y="0"/>
                  <a:pt x="0" y="660"/>
                  <a:pt x="0" y="1473"/>
                </a:cubicBezTo>
                <a:lnTo>
                  <a:pt x="0" y="10310"/>
                </a:lnTo>
                <a:cubicBezTo>
                  <a:pt x="0" y="10445"/>
                  <a:pt x="55" y="10567"/>
                  <a:pt x="144" y="10656"/>
                </a:cubicBezTo>
                <a:lnTo>
                  <a:pt x="10944" y="21456"/>
                </a:lnTo>
                <a:cubicBezTo>
                  <a:pt x="11033" y="21546"/>
                  <a:pt x="11155" y="21600"/>
                  <a:pt x="11291" y="21600"/>
                </a:cubicBezTo>
                <a:cubicBezTo>
                  <a:pt x="11427" y="21600"/>
                  <a:pt x="11549" y="21546"/>
                  <a:pt x="11638" y="21456"/>
                </a:cubicBezTo>
                <a:lnTo>
                  <a:pt x="21456" y="11638"/>
                </a:lnTo>
                <a:cubicBezTo>
                  <a:pt x="21545" y="11549"/>
                  <a:pt x="21600" y="11427"/>
                  <a:pt x="21600" y="11291"/>
                </a:cubicBezTo>
                <a:cubicBezTo>
                  <a:pt x="21600" y="11156"/>
                  <a:pt x="21545" y="11033"/>
                  <a:pt x="21456" y="10944"/>
                </a:cubicBezTo>
                <a:moveTo>
                  <a:pt x="11782" y="13255"/>
                </a:moveTo>
                <a:cubicBezTo>
                  <a:pt x="11917" y="13255"/>
                  <a:pt x="12040" y="13200"/>
                  <a:pt x="12129" y="13111"/>
                </a:cubicBezTo>
                <a:lnTo>
                  <a:pt x="14093" y="11147"/>
                </a:lnTo>
                <a:cubicBezTo>
                  <a:pt x="14182" y="11058"/>
                  <a:pt x="14236" y="10936"/>
                  <a:pt x="14236" y="10800"/>
                </a:cubicBezTo>
                <a:cubicBezTo>
                  <a:pt x="14236" y="10529"/>
                  <a:pt x="14017" y="10310"/>
                  <a:pt x="13745" y="10310"/>
                </a:cubicBezTo>
                <a:cubicBezTo>
                  <a:pt x="13610" y="10310"/>
                  <a:pt x="13487" y="10364"/>
                  <a:pt x="13398" y="10453"/>
                </a:cubicBezTo>
                <a:lnTo>
                  <a:pt x="11435" y="12417"/>
                </a:lnTo>
                <a:cubicBezTo>
                  <a:pt x="11346" y="12506"/>
                  <a:pt x="11291" y="12629"/>
                  <a:pt x="11291" y="12764"/>
                </a:cubicBezTo>
                <a:cubicBezTo>
                  <a:pt x="11291" y="13035"/>
                  <a:pt x="11510" y="13255"/>
                  <a:pt x="11782" y="13255"/>
                </a:cubicBezTo>
                <a:moveTo>
                  <a:pt x="4418" y="4909"/>
                </a:moveTo>
                <a:cubicBezTo>
                  <a:pt x="4147" y="4909"/>
                  <a:pt x="3927" y="4690"/>
                  <a:pt x="3927" y="4418"/>
                </a:cubicBezTo>
                <a:cubicBezTo>
                  <a:pt x="3927" y="4147"/>
                  <a:pt x="4147" y="3927"/>
                  <a:pt x="4418" y="3927"/>
                </a:cubicBezTo>
                <a:cubicBezTo>
                  <a:pt x="4690" y="3927"/>
                  <a:pt x="4909" y="4147"/>
                  <a:pt x="4909" y="4418"/>
                </a:cubicBezTo>
                <a:cubicBezTo>
                  <a:pt x="4909" y="4690"/>
                  <a:pt x="4690" y="4909"/>
                  <a:pt x="4418" y="4909"/>
                </a:cubicBezTo>
                <a:moveTo>
                  <a:pt x="4418" y="2945"/>
                </a:moveTo>
                <a:cubicBezTo>
                  <a:pt x="3605" y="2945"/>
                  <a:pt x="2945" y="3605"/>
                  <a:pt x="2945" y="4418"/>
                </a:cubicBezTo>
                <a:cubicBezTo>
                  <a:pt x="2945" y="5232"/>
                  <a:pt x="3605" y="5891"/>
                  <a:pt x="4418" y="5891"/>
                </a:cubicBezTo>
                <a:cubicBezTo>
                  <a:pt x="5231" y="5891"/>
                  <a:pt x="5891" y="5232"/>
                  <a:pt x="5891" y="4418"/>
                </a:cubicBezTo>
                <a:cubicBezTo>
                  <a:pt x="5891" y="3605"/>
                  <a:pt x="5231" y="2945"/>
                  <a:pt x="4418" y="2945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2" name="Shape 2584"/>
          <p:cNvSpPr/>
          <p:nvPr/>
        </p:nvSpPr>
        <p:spPr>
          <a:xfrm>
            <a:off x="5670660" y="4622489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309" y="17673"/>
                </a:moveTo>
                <a:cubicBezTo>
                  <a:pt x="10445" y="17673"/>
                  <a:pt x="10567" y="17618"/>
                  <a:pt x="10656" y="17529"/>
                </a:cubicBezTo>
                <a:lnTo>
                  <a:pt x="12620" y="15565"/>
                </a:lnTo>
                <a:cubicBezTo>
                  <a:pt x="12709" y="15477"/>
                  <a:pt x="12764" y="15354"/>
                  <a:pt x="12764" y="15218"/>
                </a:cubicBezTo>
                <a:cubicBezTo>
                  <a:pt x="12764" y="14947"/>
                  <a:pt x="12544" y="14728"/>
                  <a:pt x="12273" y="14728"/>
                </a:cubicBezTo>
                <a:cubicBezTo>
                  <a:pt x="12137" y="14728"/>
                  <a:pt x="12014" y="14782"/>
                  <a:pt x="11926" y="14871"/>
                </a:cubicBezTo>
                <a:lnTo>
                  <a:pt x="9962" y="16835"/>
                </a:lnTo>
                <a:cubicBezTo>
                  <a:pt x="9873" y="16924"/>
                  <a:pt x="9818" y="17046"/>
                  <a:pt x="9818" y="17183"/>
                </a:cubicBezTo>
                <a:cubicBezTo>
                  <a:pt x="9818" y="17453"/>
                  <a:pt x="10038" y="17673"/>
                  <a:pt x="10309" y="17673"/>
                </a:cubicBezTo>
                <a:moveTo>
                  <a:pt x="10309" y="20415"/>
                </a:moveTo>
                <a:lnTo>
                  <a:pt x="982" y="11088"/>
                </a:lnTo>
                <a:lnTo>
                  <a:pt x="982" y="4418"/>
                </a:lnTo>
                <a:cubicBezTo>
                  <a:pt x="982" y="4147"/>
                  <a:pt x="1201" y="3927"/>
                  <a:pt x="1473" y="3927"/>
                </a:cubicBezTo>
                <a:lnTo>
                  <a:pt x="8142" y="3927"/>
                </a:lnTo>
                <a:lnTo>
                  <a:pt x="17469" y="13255"/>
                </a:lnTo>
                <a:cubicBezTo>
                  <a:pt x="17469" y="13255"/>
                  <a:pt x="10309" y="20415"/>
                  <a:pt x="10309" y="20415"/>
                </a:cubicBezTo>
                <a:close/>
                <a:moveTo>
                  <a:pt x="8693" y="3090"/>
                </a:moveTo>
                <a:cubicBezTo>
                  <a:pt x="8604" y="3001"/>
                  <a:pt x="8481" y="2945"/>
                  <a:pt x="8345" y="2945"/>
                </a:cubicBezTo>
                <a:lnTo>
                  <a:pt x="1473" y="2945"/>
                </a:lnTo>
                <a:cubicBezTo>
                  <a:pt x="660" y="2945"/>
                  <a:pt x="0" y="3605"/>
                  <a:pt x="0" y="4418"/>
                </a:cubicBezTo>
                <a:lnTo>
                  <a:pt x="0" y="11291"/>
                </a:lnTo>
                <a:cubicBezTo>
                  <a:pt x="0" y="11427"/>
                  <a:pt x="55" y="11549"/>
                  <a:pt x="144" y="11638"/>
                </a:cubicBezTo>
                <a:lnTo>
                  <a:pt x="9962" y="21456"/>
                </a:lnTo>
                <a:cubicBezTo>
                  <a:pt x="10051" y="21546"/>
                  <a:pt x="10174" y="21600"/>
                  <a:pt x="10309" y="21600"/>
                </a:cubicBezTo>
                <a:cubicBezTo>
                  <a:pt x="10445" y="21600"/>
                  <a:pt x="10567" y="21546"/>
                  <a:pt x="10656" y="21456"/>
                </a:cubicBezTo>
                <a:lnTo>
                  <a:pt x="18511" y="13602"/>
                </a:lnTo>
                <a:cubicBezTo>
                  <a:pt x="18600" y="13513"/>
                  <a:pt x="18655" y="13390"/>
                  <a:pt x="18655" y="13255"/>
                </a:cubicBezTo>
                <a:cubicBezTo>
                  <a:pt x="18655" y="13119"/>
                  <a:pt x="18599" y="12997"/>
                  <a:pt x="18511" y="12908"/>
                </a:cubicBezTo>
                <a:cubicBezTo>
                  <a:pt x="18511" y="12908"/>
                  <a:pt x="8693" y="3090"/>
                  <a:pt x="8693" y="3090"/>
                </a:cubicBezTo>
                <a:close/>
                <a:moveTo>
                  <a:pt x="7855" y="15218"/>
                </a:moveTo>
                <a:cubicBezTo>
                  <a:pt x="7855" y="15490"/>
                  <a:pt x="8074" y="15709"/>
                  <a:pt x="8345" y="15709"/>
                </a:cubicBezTo>
                <a:cubicBezTo>
                  <a:pt x="8481" y="15709"/>
                  <a:pt x="8604" y="15655"/>
                  <a:pt x="8693" y="15565"/>
                </a:cubicBezTo>
                <a:lnTo>
                  <a:pt x="9183" y="15074"/>
                </a:lnTo>
                <a:cubicBezTo>
                  <a:pt x="9273" y="14986"/>
                  <a:pt x="9327" y="14863"/>
                  <a:pt x="9327" y="14728"/>
                </a:cubicBezTo>
                <a:cubicBezTo>
                  <a:pt x="9327" y="14456"/>
                  <a:pt x="9108" y="14236"/>
                  <a:pt x="8836" y="14236"/>
                </a:cubicBezTo>
                <a:cubicBezTo>
                  <a:pt x="8701" y="14236"/>
                  <a:pt x="8578" y="14291"/>
                  <a:pt x="8489" y="14381"/>
                </a:cubicBezTo>
                <a:lnTo>
                  <a:pt x="7998" y="14871"/>
                </a:lnTo>
                <a:cubicBezTo>
                  <a:pt x="7910" y="14961"/>
                  <a:pt x="7855" y="15083"/>
                  <a:pt x="7855" y="15218"/>
                </a:cubicBezTo>
                <a:moveTo>
                  <a:pt x="21456" y="9962"/>
                </a:moveTo>
                <a:lnTo>
                  <a:pt x="11638" y="144"/>
                </a:lnTo>
                <a:cubicBezTo>
                  <a:pt x="11549" y="55"/>
                  <a:pt x="11427" y="0"/>
                  <a:pt x="11291" y="0"/>
                </a:cubicBezTo>
                <a:lnTo>
                  <a:pt x="4418" y="0"/>
                </a:lnTo>
                <a:cubicBezTo>
                  <a:pt x="3605" y="0"/>
                  <a:pt x="2945" y="660"/>
                  <a:pt x="2945" y="1473"/>
                </a:cubicBezTo>
                <a:cubicBezTo>
                  <a:pt x="2945" y="1744"/>
                  <a:pt x="3165" y="1964"/>
                  <a:pt x="3436" y="1964"/>
                </a:cubicBezTo>
                <a:cubicBezTo>
                  <a:pt x="3708" y="1964"/>
                  <a:pt x="3927" y="1744"/>
                  <a:pt x="3927" y="1473"/>
                </a:cubicBezTo>
                <a:cubicBezTo>
                  <a:pt x="3927" y="1202"/>
                  <a:pt x="4147" y="982"/>
                  <a:pt x="4418" y="982"/>
                </a:cubicBezTo>
                <a:lnTo>
                  <a:pt x="11088" y="982"/>
                </a:lnTo>
                <a:lnTo>
                  <a:pt x="20415" y="10310"/>
                </a:lnTo>
                <a:lnTo>
                  <a:pt x="19289" y="11435"/>
                </a:lnTo>
                <a:cubicBezTo>
                  <a:pt x="19201" y="11524"/>
                  <a:pt x="19145" y="11646"/>
                  <a:pt x="19145" y="11782"/>
                </a:cubicBezTo>
                <a:cubicBezTo>
                  <a:pt x="19145" y="12053"/>
                  <a:pt x="19366" y="12273"/>
                  <a:pt x="19636" y="12273"/>
                </a:cubicBezTo>
                <a:cubicBezTo>
                  <a:pt x="19772" y="12273"/>
                  <a:pt x="19895" y="12218"/>
                  <a:pt x="19983" y="12129"/>
                </a:cubicBezTo>
                <a:lnTo>
                  <a:pt x="21456" y="10656"/>
                </a:lnTo>
                <a:cubicBezTo>
                  <a:pt x="21545" y="10567"/>
                  <a:pt x="21600" y="10445"/>
                  <a:pt x="21600" y="10310"/>
                </a:cubicBezTo>
                <a:cubicBezTo>
                  <a:pt x="21600" y="10174"/>
                  <a:pt x="21545" y="10051"/>
                  <a:pt x="21456" y="9962"/>
                </a:cubicBezTo>
                <a:moveTo>
                  <a:pt x="10309" y="13745"/>
                </a:moveTo>
                <a:cubicBezTo>
                  <a:pt x="10445" y="13745"/>
                  <a:pt x="10567" y="13691"/>
                  <a:pt x="10656" y="13602"/>
                </a:cubicBezTo>
                <a:lnTo>
                  <a:pt x="11638" y="12620"/>
                </a:lnTo>
                <a:cubicBezTo>
                  <a:pt x="11727" y="12531"/>
                  <a:pt x="11782" y="12408"/>
                  <a:pt x="11782" y="12273"/>
                </a:cubicBezTo>
                <a:cubicBezTo>
                  <a:pt x="11782" y="12002"/>
                  <a:pt x="11562" y="11782"/>
                  <a:pt x="11291" y="11782"/>
                </a:cubicBezTo>
                <a:cubicBezTo>
                  <a:pt x="11156" y="11782"/>
                  <a:pt x="11033" y="11837"/>
                  <a:pt x="10944" y="11926"/>
                </a:cubicBezTo>
                <a:lnTo>
                  <a:pt x="9962" y="12908"/>
                </a:lnTo>
                <a:cubicBezTo>
                  <a:pt x="9873" y="12997"/>
                  <a:pt x="9818" y="13119"/>
                  <a:pt x="9818" y="13255"/>
                </a:cubicBezTo>
                <a:cubicBezTo>
                  <a:pt x="9818" y="13526"/>
                  <a:pt x="10038" y="13745"/>
                  <a:pt x="10309" y="13745"/>
                </a:cubicBezTo>
                <a:moveTo>
                  <a:pt x="4418" y="7855"/>
                </a:moveTo>
                <a:cubicBezTo>
                  <a:pt x="4147" y="7855"/>
                  <a:pt x="3927" y="7635"/>
                  <a:pt x="3927" y="7364"/>
                </a:cubicBezTo>
                <a:cubicBezTo>
                  <a:pt x="3927" y="7093"/>
                  <a:pt x="4147" y="6873"/>
                  <a:pt x="4418" y="6873"/>
                </a:cubicBezTo>
                <a:cubicBezTo>
                  <a:pt x="4690" y="6873"/>
                  <a:pt x="4909" y="7093"/>
                  <a:pt x="4909" y="7364"/>
                </a:cubicBezTo>
                <a:cubicBezTo>
                  <a:pt x="4909" y="7635"/>
                  <a:pt x="4690" y="7855"/>
                  <a:pt x="4418" y="7855"/>
                </a:cubicBezTo>
                <a:moveTo>
                  <a:pt x="4418" y="5891"/>
                </a:moveTo>
                <a:cubicBezTo>
                  <a:pt x="3605" y="5891"/>
                  <a:pt x="2945" y="6551"/>
                  <a:pt x="2945" y="7364"/>
                </a:cubicBezTo>
                <a:cubicBezTo>
                  <a:pt x="2945" y="8177"/>
                  <a:pt x="3605" y="8837"/>
                  <a:pt x="4418" y="8837"/>
                </a:cubicBezTo>
                <a:cubicBezTo>
                  <a:pt x="5232" y="8837"/>
                  <a:pt x="5891" y="8177"/>
                  <a:pt x="5891" y="7364"/>
                </a:cubicBezTo>
                <a:cubicBezTo>
                  <a:pt x="5891" y="6551"/>
                  <a:pt x="5232" y="5891"/>
                  <a:pt x="4418" y="589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3" name="Shape 2585"/>
          <p:cNvSpPr/>
          <p:nvPr/>
        </p:nvSpPr>
        <p:spPr>
          <a:xfrm>
            <a:off x="6267405" y="1956193"/>
            <a:ext cx="228541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000" y="14727"/>
                </a:moveTo>
                <a:lnTo>
                  <a:pt x="5400" y="14727"/>
                </a:lnTo>
                <a:cubicBezTo>
                  <a:pt x="5069" y="14727"/>
                  <a:pt x="4800" y="14947"/>
                  <a:pt x="4800" y="15218"/>
                </a:cubicBezTo>
                <a:cubicBezTo>
                  <a:pt x="4800" y="15490"/>
                  <a:pt x="5069" y="15709"/>
                  <a:pt x="5400" y="15709"/>
                </a:cubicBezTo>
                <a:lnTo>
                  <a:pt x="9000" y="15709"/>
                </a:lnTo>
                <a:cubicBezTo>
                  <a:pt x="9331" y="15709"/>
                  <a:pt x="9600" y="15490"/>
                  <a:pt x="9600" y="15218"/>
                </a:cubicBezTo>
                <a:cubicBezTo>
                  <a:pt x="9600" y="14947"/>
                  <a:pt x="9331" y="14727"/>
                  <a:pt x="9000" y="14727"/>
                </a:cubicBezTo>
                <a:moveTo>
                  <a:pt x="20400" y="2579"/>
                </a:moveTo>
                <a:cubicBezTo>
                  <a:pt x="18840" y="3757"/>
                  <a:pt x="15638" y="4614"/>
                  <a:pt x="12466" y="4845"/>
                </a:cubicBezTo>
                <a:cubicBezTo>
                  <a:pt x="12197" y="4307"/>
                  <a:pt x="11554" y="3927"/>
                  <a:pt x="10800" y="3927"/>
                </a:cubicBezTo>
                <a:cubicBezTo>
                  <a:pt x="10046" y="3927"/>
                  <a:pt x="9403" y="4307"/>
                  <a:pt x="9135" y="4845"/>
                </a:cubicBezTo>
                <a:cubicBezTo>
                  <a:pt x="5962" y="4614"/>
                  <a:pt x="2760" y="3757"/>
                  <a:pt x="1200" y="2579"/>
                </a:cubicBezTo>
                <a:lnTo>
                  <a:pt x="1200" y="1964"/>
                </a:lnTo>
                <a:cubicBezTo>
                  <a:pt x="1200" y="1422"/>
                  <a:pt x="1738" y="982"/>
                  <a:pt x="2400" y="982"/>
                </a:cubicBezTo>
                <a:lnTo>
                  <a:pt x="19200" y="982"/>
                </a:lnTo>
                <a:cubicBezTo>
                  <a:pt x="19862" y="982"/>
                  <a:pt x="20400" y="1422"/>
                  <a:pt x="20400" y="1964"/>
                </a:cubicBezTo>
                <a:cubicBezTo>
                  <a:pt x="20400" y="1964"/>
                  <a:pt x="20400" y="2579"/>
                  <a:pt x="20400" y="2579"/>
                </a:cubicBezTo>
                <a:close/>
                <a:moveTo>
                  <a:pt x="10200" y="5400"/>
                </a:moveTo>
                <a:cubicBezTo>
                  <a:pt x="10200" y="5129"/>
                  <a:pt x="10469" y="4909"/>
                  <a:pt x="10800" y="4909"/>
                </a:cubicBezTo>
                <a:cubicBezTo>
                  <a:pt x="11131" y="4909"/>
                  <a:pt x="11400" y="5129"/>
                  <a:pt x="11400" y="5400"/>
                </a:cubicBezTo>
                <a:cubicBezTo>
                  <a:pt x="11400" y="5672"/>
                  <a:pt x="11131" y="5891"/>
                  <a:pt x="10800" y="5891"/>
                </a:cubicBezTo>
                <a:cubicBezTo>
                  <a:pt x="10469" y="5891"/>
                  <a:pt x="10200" y="5672"/>
                  <a:pt x="10200" y="5400"/>
                </a:cubicBezTo>
                <a:moveTo>
                  <a:pt x="20400" y="19636"/>
                </a:moveTo>
                <a:cubicBezTo>
                  <a:pt x="20400" y="20178"/>
                  <a:pt x="19862" y="20619"/>
                  <a:pt x="19200" y="20619"/>
                </a:cubicBezTo>
                <a:lnTo>
                  <a:pt x="2400" y="20619"/>
                </a:lnTo>
                <a:cubicBezTo>
                  <a:pt x="1738" y="20619"/>
                  <a:pt x="1200" y="20178"/>
                  <a:pt x="1200" y="19636"/>
                </a:cubicBezTo>
                <a:lnTo>
                  <a:pt x="1200" y="3859"/>
                </a:lnTo>
                <a:cubicBezTo>
                  <a:pt x="3007" y="4894"/>
                  <a:pt x="6118" y="5617"/>
                  <a:pt x="9086" y="5827"/>
                </a:cubicBezTo>
                <a:cubicBezTo>
                  <a:pt x="9311" y="6431"/>
                  <a:pt x="9988" y="6873"/>
                  <a:pt x="10800" y="6873"/>
                </a:cubicBezTo>
                <a:cubicBezTo>
                  <a:pt x="11611" y="6873"/>
                  <a:pt x="12289" y="6431"/>
                  <a:pt x="12514" y="5827"/>
                </a:cubicBezTo>
                <a:cubicBezTo>
                  <a:pt x="15482" y="5617"/>
                  <a:pt x="18593" y="4894"/>
                  <a:pt x="20400" y="3859"/>
                </a:cubicBezTo>
                <a:cubicBezTo>
                  <a:pt x="20400" y="3859"/>
                  <a:pt x="20400" y="19636"/>
                  <a:pt x="20400" y="19636"/>
                </a:cubicBezTo>
                <a:close/>
                <a:moveTo>
                  <a:pt x="19200" y="0"/>
                </a:moveTo>
                <a:lnTo>
                  <a:pt x="2400" y="0"/>
                </a:lnTo>
                <a:cubicBezTo>
                  <a:pt x="1075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1075" y="21600"/>
                  <a:pt x="2400" y="21600"/>
                </a:cubicBezTo>
                <a:lnTo>
                  <a:pt x="19200" y="21600"/>
                </a:lnTo>
                <a:cubicBezTo>
                  <a:pt x="20525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525" y="0"/>
                  <a:pt x="19200" y="0"/>
                </a:cubicBezTo>
                <a:moveTo>
                  <a:pt x="7800" y="16691"/>
                </a:moveTo>
                <a:lnTo>
                  <a:pt x="5400" y="16691"/>
                </a:lnTo>
                <a:cubicBezTo>
                  <a:pt x="5069" y="16691"/>
                  <a:pt x="4800" y="16911"/>
                  <a:pt x="4800" y="17182"/>
                </a:cubicBezTo>
                <a:cubicBezTo>
                  <a:pt x="4800" y="17453"/>
                  <a:pt x="5069" y="17673"/>
                  <a:pt x="5400" y="17673"/>
                </a:cubicBezTo>
                <a:lnTo>
                  <a:pt x="7800" y="17673"/>
                </a:lnTo>
                <a:cubicBezTo>
                  <a:pt x="8131" y="17673"/>
                  <a:pt x="8400" y="17453"/>
                  <a:pt x="8400" y="17182"/>
                </a:cubicBezTo>
                <a:cubicBezTo>
                  <a:pt x="8400" y="16911"/>
                  <a:pt x="8131" y="16691"/>
                  <a:pt x="7800" y="1669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4" name="Shape 2586"/>
          <p:cNvSpPr/>
          <p:nvPr/>
        </p:nvSpPr>
        <p:spPr>
          <a:xfrm>
            <a:off x="6800666" y="1956193"/>
            <a:ext cx="228541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600" y="6076"/>
                </a:moveTo>
                <a:cubicBezTo>
                  <a:pt x="14428" y="7109"/>
                  <a:pt x="12685" y="7649"/>
                  <a:pt x="10071" y="7803"/>
                </a:cubicBezTo>
                <a:cubicBezTo>
                  <a:pt x="9806" y="7259"/>
                  <a:pt x="9160" y="6873"/>
                  <a:pt x="8400" y="6873"/>
                </a:cubicBezTo>
                <a:cubicBezTo>
                  <a:pt x="7640" y="6873"/>
                  <a:pt x="6994" y="7259"/>
                  <a:pt x="6729" y="7803"/>
                </a:cubicBezTo>
                <a:cubicBezTo>
                  <a:pt x="4115" y="7649"/>
                  <a:pt x="2372" y="7109"/>
                  <a:pt x="1200" y="6076"/>
                </a:cubicBezTo>
                <a:lnTo>
                  <a:pt x="1200" y="5891"/>
                </a:lnTo>
                <a:cubicBezTo>
                  <a:pt x="1200" y="5349"/>
                  <a:pt x="1738" y="4909"/>
                  <a:pt x="2400" y="4909"/>
                </a:cubicBezTo>
                <a:lnTo>
                  <a:pt x="14400" y="4909"/>
                </a:lnTo>
                <a:cubicBezTo>
                  <a:pt x="15062" y="4909"/>
                  <a:pt x="15600" y="5349"/>
                  <a:pt x="15600" y="5891"/>
                </a:cubicBezTo>
                <a:cubicBezTo>
                  <a:pt x="15600" y="5891"/>
                  <a:pt x="15600" y="6076"/>
                  <a:pt x="15600" y="6076"/>
                </a:cubicBezTo>
                <a:close/>
                <a:moveTo>
                  <a:pt x="7800" y="8346"/>
                </a:moveTo>
                <a:cubicBezTo>
                  <a:pt x="7800" y="8074"/>
                  <a:pt x="8069" y="7855"/>
                  <a:pt x="8400" y="7855"/>
                </a:cubicBezTo>
                <a:cubicBezTo>
                  <a:pt x="8731" y="7855"/>
                  <a:pt x="9000" y="8074"/>
                  <a:pt x="9000" y="8346"/>
                </a:cubicBezTo>
                <a:cubicBezTo>
                  <a:pt x="9000" y="8617"/>
                  <a:pt x="8731" y="8836"/>
                  <a:pt x="8400" y="8836"/>
                </a:cubicBezTo>
                <a:cubicBezTo>
                  <a:pt x="8069" y="8836"/>
                  <a:pt x="7800" y="8617"/>
                  <a:pt x="7800" y="8346"/>
                </a:cubicBezTo>
                <a:moveTo>
                  <a:pt x="15600" y="19636"/>
                </a:moveTo>
                <a:cubicBezTo>
                  <a:pt x="15600" y="20179"/>
                  <a:pt x="15062" y="20619"/>
                  <a:pt x="14400" y="20619"/>
                </a:cubicBezTo>
                <a:lnTo>
                  <a:pt x="2400" y="20619"/>
                </a:lnTo>
                <a:cubicBezTo>
                  <a:pt x="1738" y="20619"/>
                  <a:pt x="1200" y="20179"/>
                  <a:pt x="1200" y="19636"/>
                </a:cubicBezTo>
                <a:lnTo>
                  <a:pt x="1200" y="7318"/>
                </a:lnTo>
                <a:cubicBezTo>
                  <a:pt x="2658" y="8244"/>
                  <a:pt x="4301" y="8666"/>
                  <a:pt x="6693" y="8790"/>
                </a:cubicBezTo>
                <a:cubicBezTo>
                  <a:pt x="6924" y="9385"/>
                  <a:pt x="7597" y="9819"/>
                  <a:pt x="8400" y="9819"/>
                </a:cubicBezTo>
                <a:cubicBezTo>
                  <a:pt x="9203" y="9819"/>
                  <a:pt x="9875" y="9385"/>
                  <a:pt x="10108" y="8790"/>
                </a:cubicBezTo>
                <a:cubicBezTo>
                  <a:pt x="12499" y="8666"/>
                  <a:pt x="14142" y="8244"/>
                  <a:pt x="15600" y="7318"/>
                </a:cubicBezTo>
                <a:cubicBezTo>
                  <a:pt x="15600" y="7318"/>
                  <a:pt x="15600" y="19636"/>
                  <a:pt x="15600" y="19636"/>
                </a:cubicBezTo>
                <a:close/>
                <a:moveTo>
                  <a:pt x="14400" y="3927"/>
                </a:moveTo>
                <a:lnTo>
                  <a:pt x="2400" y="3927"/>
                </a:lnTo>
                <a:cubicBezTo>
                  <a:pt x="1075" y="3927"/>
                  <a:pt x="0" y="4806"/>
                  <a:pt x="0" y="5891"/>
                </a:cubicBezTo>
                <a:lnTo>
                  <a:pt x="0" y="19636"/>
                </a:lnTo>
                <a:cubicBezTo>
                  <a:pt x="0" y="20721"/>
                  <a:pt x="1075" y="21600"/>
                  <a:pt x="2400" y="21600"/>
                </a:cubicBezTo>
                <a:lnTo>
                  <a:pt x="14400" y="21600"/>
                </a:lnTo>
                <a:cubicBezTo>
                  <a:pt x="15725" y="21600"/>
                  <a:pt x="16800" y="20721"/>
                  <a:pt x="16800" y="19636"/>
                </a:cubicBezTo>
                <a:lnTo>
                  <a:pt x="16800" y="5891"/>
                </a:lnTo>
                <a:cubicBezTo>
                  <a:pt x="16800" y="4806"/>
                  <a:pt x="15725" y="3927"/>
                  <a:pt x="14400" y="3927"/>
                </a:cubicBezTo>
                <a:moveTo>
                  <a:pt x="5400" y="17673"/>
                </a:moveTo>
                <a:lnTo>
                  <a:pt x="4200" y="17673"/>
                </a:lnTo>
                <a:cubicBezTo>
                  <a:pt x="3869" y="17673"/>
                  <a:pt x="3600" y="17893"/>
                  <a:pt x="3600" y="18164"/>
                </a:cubicBezTo>
                <a:cubicBezTo>
                  <a:pt x="3600" y="18435"/>
                  <a:pt x="3869" y="18655"/>
                  <a:pt x="4200" y="18655"/>
                </a:cubicBezTo>
                <a:lnTo>
                  <a:pt x="5400" y="18655"/>
                </a:lnTo>
                <a:cubicBezTo>
                  <a:pt x="5731" y="18655"/>
                  <a:pt x="6000" y="18435"/>
                  <a:pt x="6000" y="18164"/>
                </a:cubicBezTo>
                <a:cubicBezTo>
                  <a:pt x="6000" y="17893"/>
                  <a:pt x="5731" y="17673"/>
                  <a:pt x="5400" y="17673"/>
                </a:cubicBezTo>
                <a:moveTo>
                  <a:pt x="6600" y="15709"/>
                </a:moveTo>
                <a:lnTo>
                  <a:pt x="4200" y="15709"/>
                </a:lnTo>
                <a:cubicBezTo>
                  <a:pt x="3869" y="15709"/>
                  <a:pt x="3600" y="15929"/>
                  <a:pt x="3600" y="16200"/>
                </a:cubicBezTo>
                <a:cubicBezTo>
                  <a:pt x="3600" y="16472"/>
                  <a:pt x="3869" y="16691"/>
                  <a:pt x="4200" y="16691"/>
                </a:cubicBezTo>
                <a:lnTo>
                  <a:pt x="6600" y="16691"/>
                </a:lnTo>
                <a:cubicBezTo>
                  <a:pt x="6931" y="16691"/>
                  <a:pt x="7200" y="16472"/>
                  <a:pt x="7200" y="16200"/>
                </a:cubicBezTo>
                <a:cubicBezTo>
                  <a:pt x="7200" y="15929"/>
                  <a:pt x="6931" y="15709"/>
                  <a:pt x="6600" y="15709"/>
                </a:cubicBezTo>
                <a:moveTo>
                  <a:pt x="19200" y="0"/>
                </a:moveTo>
                <a:lnTo>
                  <a:pt x="7200" y="0"/>
                </a:lnTo>
                <a:cubicBezTo>
                  <a:pt x="5875" y="0"/>
                  <a:pt x="4800" y="879"/>
                  <a:pt x="4800" y="1964"/>
                </a:cubicBezTo>
                <a:lnTo>
                  <a:pt x="4800" y="2455"/>
                </a:lnTo>
                <a:cubicBezTo>
                  <a:pt x="4800" y="2726"/>
                  <a:pt x="5069" y="2945"/>
                  <a:pt x="5400" y="2945"/>
                </a:cubicBezTo>
                <a:cubicBezTo>
                  <a:pt x="5731" y="2945"/>
                  <a:pt x="6000" y="2726"/>
                  <a:pt x="6000" y="2455"/>
                </a:cubicBezTo>
                <a:lnTo>
                  <a:pt x="6000" y="1964"/>
                </a:lnTo>
                <a:cubicBezTo>
                  <a:pt x="6000" y="1422"/>
                  <a:pt x="6538" y="982"/>
                  <a:pt x="7200" y="982"/>
                </a:cubicBezTo>
                <a:lnTo>
                  <a:pt x="19200" y="982"/>
                </a:lnTo>
                <a:cubicBezTo>
                  <a:pt x="19862" y="982"/>
                  <a:pt x="20400" y="1422"/>
                  <a:pt x="20400" y="1964"/>
                </a:cubicBezTo>
                <a:lnTo>
                  <a:pt x="20400" y="15709"/>
                </a:lnTo>
                <a:cubicBezTo>
                  <a:pt x="20400" y="16252"/>
                  <a:pt x="19862" y="16691"/>
                  <a:pt x="19200" y="16691"/>
                </a:cubicBezTo>
                <a:lnTo>
                  <a:pt x="18600" y="16691"/>
                </a:lnTo>
                <a:cubicBezTo>
                  <a:pt x="18269" y="16691"/>
                  <a:pt x="18000" y="16911"/>
                  <a:pt x="18000" y="17182"/>
                </a:cubicBezTo>
                <a:cubicBezTo>
                  <a:pt x="18000" y="17453"/>
                  <a:pt x="18269" y="17673"/>
                  <a:pt x="18600" y="17673"/>
                </a:cubicBezTo>
                <a:lnTo>
                  <a:pt x="19200" y="17673"/>
                </a:lnTo>
                <a:cubicBezTo>
                  <a:pt x="20525" y="17673"/>
                  <a:pt x="21600" y="16794"/>
                  <a:pt x="21600" y="15709"/>
                </a:cubicBezTo>
                <a:lnTo>
                  <a:pt x="21600" y="1964"/>
                </a:lnTo>
                <a:cubicBezTo>
                  <a:pt x="21600" y="879"/>
                  <a:pt x="20525" y="0"/>
                  <a:pt x="1920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5" name="Shape 2587"/>
          <p:cNvSpPr/>
          <p:nvPr/>
        </p:nvSpPr>
        <p:spPr>
          <a:xfrm>
            <a:off x="7308534" y="1956193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281" y="19846"/>
                </a:moveTo>
                <a:lnTo>
                  <a:pt x="9413" y="12882"/>
                </a:lnTo>
                <a:lnTo>
                  <a:pt x="19655" y="2640"/>
                </a:lnTo>
                <a:cubicBezTo>
                  <a:pt x="19655" y="2640"/>
                  <a:pt x="12281" y="19846"/>
                  <a:pt x="12281" y="19846"/>
                </a:cubicBezTo>
                <a:close/>
                <a:moveTo>
                  <a:pt x="1755" y="9320"/>
                </a:moveTo>
                <a:lnTo>
                  <a:pt x="18960" y="1945"/>
                </a:lnTo>
                <a:lnTo>
                  <a:pt x="8719" y="12187"/>
                </a:lnTo>
                <a:cubicBezTo>
                  <a:pt x="8719" y="12187"/>
                  <a:pt x="1755" y="9320"/>
                  <a:pt x="1755" y="9320"/>
                </a:cubicBezTo>
                <a:close/>
                <a:moveTo>
                  <a:pt x="21600" y="491"/>
                </a:moveTo>
                <a:cubicBezTo>
                  <a:pt x="21600" y="220"/>
                  <a:pt x="21380" y="0"/>
                  <a:pt x="21109" y="0"/>
                </a:cubicBezTo>
                <a:cubicBezTo>
                  <a:pt x="21034" y="0"/>
                  <a:pt x="20964" y="20"/>
                  <a:pt x="20900" y="52"/>
                </a:cubicBezTo>
                <a:lnTo>
                  <a:pt x="20898" y="48"/>
                </a:lnTo>
                <a:lnTo>
                  <a:pt x="302" y="8875"/>
                </a:lnTo>
                <a:cubicBezTo>
                  <a:pt x="301" y="8875"/>
                  <a:pt x="299" y="8876"/>
                  <a:pt x="297" y="8877"/>
                </a:cubicBezTo>
                <a:lnTo>
                  <a:pt x="280" y="8885"/>
                </a:lnTo>
                <a:lnTo>
                  <a:pt x="281" y="8887"/>
                </a:lnTo>
                <a:cubicBezTo>
                  <a:pt x="116" y="8967"/>
                  <a:pt x="0" y="9132"/>
                  <a:pt x="0" y="9327"/>
                </a:cubicBezTo>
                <a:cubicBezTo>
                  <a:pt x="0" y="9550"/>
                  <a:pt x="151" y="9731"/>
                  <a:pt x="355" y="9791"/>
                </a:cubicBezTo>
                <a:lnTo>
                  <a:pt x="353" y="9799"/>
                </a:lnTo>
                <a:lnTo>
                  <a:pt x="8462" y="13138"/>
                </a:lnTo>
                <a:lnTo>
                  <a:pt x="11801" y="21248"/>
                </a:lnTo>
                <a:lnTo>
                  <a:pt x="11809" y="21245"/>
                </a:lnTo>
                <a:cubicBezTo>
                  <a:pt x="11869" y="21449"/>
                  <a:pt x="12050" y="21600"/>
                  <a:pt x="12273" y="21600"/>
                </a:cubicBezTo>
                <a:cubicBezTo>
                  <a:pt x="12468" y="21600"/>
                  <a:pt x="12634" y="21484"/>
                  <a:pt x="12713" y="21319"/>
                </a:cubicBezTo>
                <a:lnTo>
                  <a:pt x="12716" y="21320"/>
                </a:lnTo>
                <a:lnTo>
                  <a:pt x="12723" y="21303"/>
                </a:lnTo>
                <a:cubicBezTo>
                  <a:pt x="12724" y="21301"/>
                  <a:pt x="12725" y="21300"/>
                  <a:pt x="12725" y="21298"/>
                </a:cubicBezTo>
                <a:lnTo>
                  <a:pt x="21553" y="702"/>
                </a:lnTo>
                <a:lnTo>
                  <a:pt x="21547" y="699"/>
                </a:lnTo>
                <a:cubicBezTo>
                  <a:pt x="21578" y="636"/>
                  <a:pt x="21600" y="567"/>
                  <a:pt x="21600" y="491"/>
                </a:cubicBezTo>
                <a:moveTo>
                  <a:pt x="7855" y="16200"/>
                </a:moveTo>
                <a:cubicBezTo>
                  <a:pt x="7719" y="16200"/>
                  <a:pt x="7596" y="16255"/>
                  <a:pt x="7507" y="16344"/>
                </a:cubicBezTo>
                <a:lnTo>
                  <a:pt x="6035" y="17817"/>
                </a:lnTo>
                <a:cubicBezTo>
                  <a:pt x="5946" y="17905"/>
                  <a:pt x="5891" y="18029"/>
                  <a:pt x="5891" y="18164"/>
                </a:cubicBezTo>
                <a:cubicBezTo>
                  <a:pt x="5891" y="18435"/>
                  <a:pt x="6111" y="18655"/>
                  <a:pt x="6382" y="18655"/>
                </a:cubicBezTo>
                <a:cubicBezTo>
                  <a:pt x="6517" y="18655"/>
                  <a:pt x="6640" y="18600"/>
                  <a:pt x="6729" y="18511"/>
                </a:cubicBezTo>
                <a:lnTo>
                  <a:pt x="8202" y="17038"/>
                </a:lnTo>
                <a:cubicBezTo>
                  <a:pt x="8291" y="16950"/>
                  <a:pt x="8345" y="16827"/>
                  <a:pt x="8345" y="16691"/>
                </a:cubicBezTo>
                <a:cubicBezTo>
                  <a:pt x="8345" y="16420"/>
                  <a:pt x="8126" y="16200"/>
                  <a:pt x="7855" y="16200"/>
                </a:cubicBezTo>
                <a:moveTo>
                  <a:pt x="7855" y="14237"/>
                </a:moveTo>
                <a:cubicBezTo>
                  <a:pt x="7855" y="13966"/>
                  <a:pt x="7635" y="13745"/>
                  <a:pt x="7364" y="13745"/>
                </a:cubicBezTo>
                <a:cubicBezTo>
                  <a:pt x="7228" y="13745"/>
                  <a:pt x="7105" y="13801"/>
                  <a:pt x="7017" y="13889"/>
                </a:cubicBezTo>
                <a:lnTo>
                  <a:pt x="2107" y="18798"/>
                </a:lnTo>
                <a:cubicBezTo>
                  <a:pt x="2019" y="18888"/>
                  <a:pt x="1964" y="19011"/>
                  <a:pt x="1964" y="19145"/>
                </a:cubicBezTo>
                <a:cubicBezTo>
                  <a:pt x="1964" y="19417"/>
                  <a:pt x="2184" y="19636"/>
                  <a:pt x="2455" y="19636"/>
                </a:cubicBezTo>
                <a:cubicBezTo>
                  <a:pt x="2590" y="19636"/>
                  <a:pt x="2713" y="19582"/>
                  <a:pt x="2802" y="19493"/>
                </a:cubicBezTo>
                <a:lnTo>
                  <a:pt x="7711" y="14583"/>
                </a:lnTo>
                <a:cubicBezTo>
                  <a:pt x="7800" y="14495"/>
                  <a:pt x="7855" y="14372"/>
                  <a:pt x="7855" y="14237"/>
                </a:cubicBezTo>
                <a:moveTo>
                  <a:pt x="4765" y="14583"/>
                </a:moveTo>
                <a:lnTo>
                  <a:pt x="5256" y="14093"/>
                </a:lnTo>
                <a:cubicBezTo>
                  <a:pt x="5345" y="14004"/>
                  <a:pt x="5400" y="13881"/>
                  <a:pt x="5400" y="13745"/>
                </a:cubicBezTo>
                <a:cubicBezTo>
                  <a:pt x="5400" y="13475"/>
                  <a:pt x="5180" y="13255"/>
                  <a:pt x="4909" y="13255"/>
                </a:cubicBezTo>
                <a:cubicBezTo>
                  <a:pt x="4774" y="13255"/>
                  <a:pt x="4651" y="13310"/>
                  <a:pt x="4562" y="13398"/>
                </a:cubicBezTo>
                <a:lnTo>
                  <a:pt x="4071" y="13889"/>
                </a:lnTo>
                <a:cubicBezTo>
                  <a:pt x="3982" y="13979"/>
                  <a:pt x="3927" y="14101"/>
                  <a:pt x="3927" y="14237"/>
                </a:cubicBezTo>
                <a:cubicBezTo>
                  <a:pt x="3927" y="14507"/>
                  <a:pt x="4147" y="14727"/>
                  <a:pt x="4418" y="14727"/>
                </a:cubicBezTo>
                <a:cubicBezTo>
                  <a:pt x="4554" y="14727"/>
                  <a:pt x="4676" y="14673"/>
                  <a:pt x="4765" y="14583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6" name="Shape 2588"/>
          <p:cNvSpPr/>
          <p:nvPr/>
        </p:nvSpPr>
        <p:spPr>
          <a:xfrm>
            <a:off x="7841795" y="1968889"/>
            <a:ext cx="279328" cy="2539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182" y="12420"/>
                </a:moveTo>
                <a:cubicBezTo>
                  <a:pt x="16368" y="12420"/>
                  <a:pt x="15709" y="11694"/>
                  <a:pt x="15709" y="10800"/>
                </a:cubicBezTo>
                <a:cubicBezTo>
                  <a:pt x="15709" y="9906"/>
                  <a:pt x="16368" y="9180"/>
                  <a:pt x="17182" y="9180"/>
                </a:cubicBezTo>
                <a:cubicBezTo>
                  <a:pt x="17995" y="9180"/>
                  <a:pt x="18655" y="9906"/>
                  <a:pt x="18655" y="10800"/>
                </a:cubicBezTo>
                <a:cubicBezTo>
                  <a:pt x="18655" y="11694"/>
                  <a:pt x="17995" y="12420"/>
                  <a:pt x="17182" y="12420"/>
                </a:cubicBezTo>
                <a:moveTo>
                  <a:pt x="21109" y="10260"/>
                </a:moveTo>
                <a:lnTo>
                  <a:pt x="19587" y="10260"/>
                </a:lnTo>
                <a:cubicBezTo>
                  <a:pt x="19360" y="9028"/>
                  <a:pt x="18369" y="8100"/>
                  <a:pt x="17182" y="8100"/>
                </a:cubicBezTo>
                <a:cubicBezTo>
                  <a:pt x="15994" y="8100"/>
                  <a:pt x="15004" y="9028"/>
                  <a:pt x="14777" y="10260"/>
                </a:cubicBezTo>
                <a:lnTo>
                  <a:pt x="491" y="10260"/>
                </a:lnTo>
                <a:cubicBezTo>
                  <a:pt x="220" y="10260"/>
                  <a:pt x="0" y="10502"/>
                  <a:pt x="0" y="10800"/>
                </a:cubicBezTo>
                <a:cubicBezTo>
                  <a:pt x="0" y="11098"/>
                  <a:pt x="220" y="11340"/>
                  <a:pt x="491" y="11340"/>
                </a:cubicBezTo>
                <a:lnTo>
                  <a:pt x="14777" y="11340"/>
                </a:lnTo>
                <a:cubicBezTo>
                  <a:pt x="15004" y="12572"/>
                  <a:pt x="15994" y="13500"/>
                  <a:pt x="17182" y="13500"/>
                </a:cubicBezTo>
                <a:cubicBezTo>
                  <a:pt x="18369" y="13500"/>
                  <a:pt x="19360" y="12572"/>
                  <a:pt x="19587" y="11340"/>
                </a:cubicBezTo>
                <a:lnTo>
                  <a:pt x="21109" y="11340"/>
                </a:lnTo>
                <a:cubicBezTo>
                  <a:pt x="21380" y="11340"/>
                  <a:pt x="21600" y="11098"/>
                  <a:pt x="21600" y="10800"/>
                </a:cubicBezTo>
                <a:cubicBezTo>
                  <a:pt x="21600" y="10502"/>
                  <a:pt x="21380" y="10260"/>
                  <a:pt x="21109" y="10260"/>
                </a:cubicBezTo>
                <a:moveTo>
                  <a:pt x="5400" y="1080"/>
                </a:moveTo>
                <a:cubicBezTo>
                  <a:pt x="6214" y="1080"/>
                  <a:pt x="6873" y="1806"/>
                  <a:pt x="6873" y="2700"/>
                </a:cubicBezTo>
                <a:cubicBezTo>
                  <a:pt x="6873" y="3595"/>
                  <a:pt x="6214" y="4320"/>
                  <a:pt x="5400" y="4320"/>
                </a:cubicBezTo>
                <a:cubicBezTo>
                  <a:pt x="4586" y="4320"/>
                  <a:pt x="3927" y="3595"/>
                  <a:pt x="3927" y="2700"/>
                </a:cubicBezTo>
                <a:cubicBezTo>
                  <a:pt x="3927" y="1806"/>
                  <a:pt x="4586" y="1080"/>
                  <a:pt x="5400" y="1080"/>
                </a:cubicBezTo>
                <a:moveTo>
                  <a:pt x="491" y="3240"/>
                </a:moveTo>
                <a:lnTo>
                  <a:pt x="2995" y="3240"/>
                </a:lnTo>
                <a:cubicBezTo>
                  <a:pt x="3222" y="4472"/>
                  <a:pt x="4213" y="5400"/>
                  <a:pt x="5400" y="5400"/>
                </a:cubicBezTo>
                <a:cubicBezTo>
                  <a:pt x="6587" y="5400"/>
                  <a:pt x="7578" y="4472"/>
                  <a:pt x="7805" y="3240"/>
                </a:cubicBezTo>
                <a:lnTo>
                  <a:pt x="21109" y="3240"/>
                </a:lnTo>
                <a:cubicBezTo>
                  <a:pt x="21380" y="3240"/>
                  <a:pt x="21600" y="2999"/>
                  <a:pt x="21600" y="2700"/>
                </a:cubicBezTo>
                <a:cubicBezTo>
                  <a:pt x="21600" y="2402"/>
                  <a:pt x="21380" y="2160"/>
                  <a:pt x="21109" y="2160"/>
                </a:cubicBezTo>
                <a:lnTo>
                  <a:pt x="7805" y="2160"/>
                </a:lnTo>
                <a:cubicBezTo>
                  <a:pt x="7578" y="928"/>
                  <a:pt x="6587" y="0"/>
                  <a:pt x="5400" y="0"/>
                </a:cubicBezTo>
                <a:cubicBezTo>
                  <a:pt x="4213" y="0"/>
                  <a:pt x="3222" y="928"/>
                  <a:pt x="2995" y="2160"/>
                </a:cubicBezTo>
                <a:lnTo>
                  <a:pt x="491" y="2160"/>
                </a:lnTo>
                <a:cubicBezTo>
                  <a:pt x="220" y="2160"/>
                  <a:pt x="0" y="2402"/>
                  <a:pt x="0" y="2700"/>
                </a:cubicBezTo>
                <a:cubicBezTo>
                  <a:pt x="0" y="2999"/>
                  <a:pt x="220" y="3240"/>
                  <a:pt x="491" y="3240"/>
                </a:cubicBezTo>
                <a:moveTo>
                  <a:pt x="9327" y="20519"/>
                </a:moveTo>
                <a:cubicBezTo>
                  <a:pt x="8514" y="20519"/>
                  <a:pt x="7855" y="19794"/>
                  <a:pt x="7855" y="18899"/>
                </a:cubicBezTo>
                <a:cubicBezTo>
                  <a:pt x="7855" y="18005"/>
                  <a:pt x="8514" y="17279"/>
                  <a:pt x="9327" y="17279"/>
                </a:cubicBezTo>
                <a:cubicBezTo>
                  <a:pt x="10141" y="17279"/>
                  <a:pt x="10800" y="18005"/>
                  <a:pt x="10800" y="18899"/>
                </a:cubicBezTo>
                <a:cubicBezTo>
                  <a:pt x="10800" y="19794"/>
                  <a:pt x="10141" y="20519"/>
                  <a:pt x="9327" y="20519"/>
                </a:cubicBezTo>
                <a:moveTo>
                  <a:pt x="21109" y="18359"/>
                </a:moveTo>
                <a:lnTo>
                  <a:pt x="11732" y="18359"/>
                </a:lnTo>
                <a:cubicBezTo>
                  <a:pt x="11505" y="17127"/>
                  <a:pt x="10515" y="16199"/>
                  <a:pt x="9327" y="16199"/>
                </a:cubicBezTo>
                <a:cubicBezTo>
                  <a:pt x="8140" y="16199"/>
                  <a:pt x="7150" y="17127"/>
                  <a:pt x="6922" y="18359"/>
                </a:cubicBezTo>
                <a:lnTo>
                  <a:pt x="491" y="18359"/>
                </a:lnTo>
                <a:cubicBezTo>
                  <a:pt x="220" y="18359"/>
                  <a:pt x="0" y="18601"/>
                  <a:pt x="0" y="18899"/>
                </a:cubicBezTo>
                <a:cubicBezTo>
                  <a:pt x="0" y="19198"/>
                  <a:pt x="220" y="19439"/>
                  <a:pt x="491" y="19439"/>
                </a:cubicBezTo>
                <a:lnTo>
                  <a:pt x="6922" y="19439"/>
                </a:lnTo>
                <a:cubicBezTo>
                  <a:pt x="7150" y="20672"/>
                  <a:pt x="8140" y="21600"/>
                  <a:pt x="9327" y="21600"/>
                </a:cubicBezTo>
                <a:cubicBezTo>
                  <a:pt x="10515" y="21600"/>
                  <a:pt x="11505" y="20672"/>
                  <a:pt x="11732" y="19439"/>
                </a:cubicBezTo>
                <a:lnTo>
                  <a:pt x="21109" y="19439"/>
                </a:lnTo>
                <a:cubicBezTo>
                  <a:pt x="21380" y="19439"/>
                  <a:pt x="21600" y="19198"/>
                  <a:pt x="21600" y="18899"/>
                </a:cubicBezTo>
                <a:cubicBezTo>
                  <a:pt x="21600" y="18601"/>
                  <a:pt x="21380" y="18359"/>
                  <a:pt x="21109" y="18359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7" name="Shape 2589"/>
          <p:cNvSpPr/>
          <p:nvPr/>
        </p:nvSpPr>
        <p:spPr>
          <a:xfrm>
            <a:off x="8375056" y="1968889"/>
            <a:ext cx="279328" cy="2539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382" y="15119"/>
                </a:moveTo>
                <a:cubicBezTo>
                  <a:pt x="7195" y="15119"/>
                  <a:pt x="7855" y="14394"/>
                  <a:pt x="7855" y="13500"/>
                </a:cubicBezTo>
                <a:cubicBezTo>
                  <a:pt x="7855" y="12605"/>
                  <a:pt x="7195" y="11880"/>
                  <a:pt x="6382" y="11880"/>
                </a:cubicBezTo>
                <a:cubicBezTo>
                  <a:pt x="5568" y="11880"/>
                  <a:pt x="4909" y="12605"/>
                  <a:pt x="4909" y="13500"/>
                </a:cubicBezTo>
                <a:cubicBezTo>
                  <a:pt x="4909" y="14394"/>
                  <a:pt x="5568" y="15119"/>
                  <a:pt x="6382" y="15119"/>
                </a:cubicBezTo>
                <a:moveTo>
                  <a:pt x="2455" y="3240"/>
                </a:moveTo>
                <a:cubicBezTo>
                  <a:pt x="2725" y="3240"/>
                  <a:pt x="2945" y="2999"/>
                  <a:pt x="2945" y="2700"/>
                </a:cubicBezTo>
                <a:cubicBezTo>
                  <a:pt x="2945" y="2402"/>
                  <a:pt x="2725" y="2160"/>
                  <a:pt x="2455" y="2160"/>
                </a:cubicBezTo>
                <a:cubicBezTo>
                  <a:pt x="2184" y="2160"/>
                  <a:pt x="1964" y="2402"/>
                  <a:pt x="1964" y="2700"/>
                </a:cubicBezTo>
                <a:cubicBezTo>
                  <a:pt x="1964" y="2999"/>
                  <a:pt x="2184" y="3240"/>
                  <a:pt x="2455" y="3240"/>
                </a:cubicBezTo>
                <a:moveTo>
                  <a:pt x="3927" y="8100"/>
                </a:moveTo>
                <a:cubicBezTo>
                  <a:pt x="3927" y="6609"/>
                  <a:pt x="5026" y="5400"/>
                  <a:pt x="6382" y="5400"/>
                </a:cubicBezTo>
                <a:cubicBezTo>
                  <a:pt x="7738" y="5400"/>
                  <a:pt x="8836" y="6609"/>
                  <a:pt x="8836" y="8100"/>
                </a:cubicBezTo>
                <a:lnTo>
                  <a:pt x="8836" y="13500"/>
                </a:lnTo>
                <a:cubicBezTo>
                  <a:pt x="8836" y="14991"/>
                  <a:pt x="7738" y="16199"/>
                  <a:pt x="6382" y="16199"/>
                </a:cubicBezTo>
                <a:cubicBezTo>
                  <a:pt x="5026" y="16199"/>
                  <a:pt x="3927" y="14991"/>
                  <a:pt x="3927" y="13500"/>
                </a:cubicBezTo>
                <a:cubicBezTo>
                  <a:pt x="3927" y="13500"/>
                  <a:pt x="3927" y="8100"/>
                  <a:pt x="3927" y="8100"/>
                </a:cubicBezTo>
                <a:close/>
                <a:moveTo>
                  <a:pt x="2945" y="13500"/>
                </a:moveTo>
                <a:cubicBezTo>
                  <a:pt x="2945" y="15587"/>
                  <a:pt x="4484" y="17279"/>
                  <a:pt x="6382" y="17279"/>
                </a:cubicBezTo>
                <a:cubicBezTo>
                  <a:pt x="8280" y="17279"/>
                  <a:pt x="9818" y="15587"/>
                  <a:pt x="9818" y="13500"/>
                </a:cubicBezTo>
                <a:lnTo>
                  <a:pt x="9818" y="8100"/>
                </a:lnTo>
                <a:cubicBezTo>
                  <a:pt x="9818" y="6012"/>
                  <a:pt x="8280" y="4320"/>
                  <a:pt x="6382" y="4320"/>
                </a:cubicBezTo>
                <a:cubicBezTo>
                  <a:pt x="4484" y="4320"/>
                  <a:pt x="2945" y="6012"/>
                  <a:pt x="2945" y="8100"/>
                </a:cubicBezTo>
                <a:cubicBezTo>
                  <a:pt x="2945" y="8100"/>
                  <a:pt x="2945" y="13500"/>
                  <a:pt x="2945" y="13500"/>
                </a:cubicBezTo>
                <a:close/>
                <a:moveTo>
                  <a:pt x="2455" y="19439"/>
                </a:moveTo>
                <a:cubicBezTo>
                  <a:pt x="2725" y="19439"/>
                  <a:pt x="2945" y="19198"/>
                  <a:pt x="2945" y="18899"/>
                </a:cubicBezTo>
                <a:cubicBezTo>
                  <a:pt x="2945" y="18601"/>
                  <a:pt x="2725" y="18359"/>
                  <a:pt x="2455" y="18359"/>
                </a:cubicBezTo>
                <a:cubicBezTo>
                  <a:pt x="2184" y="18359"/>
                  <a:pt x="1964" y="18601"/>
                  <a:pt x="1964" y="18899"/>
                </a:cubicBezTo>
                <a:cubicBezTo>
                  <a:pt x="1964" y="19198"/>
                  <a:pt x="2184" y="19439"/>
                  <a:pt x="2455" y="19439"/>
                </a:cubicBezTo>
                <a:moveTo>
                  <a:pt x="20618" y="20519"/>
                </a:moveTo>
                <a:lnTo>
                  <a:pt x="982" y="20519"/>
                </a:lnTo>
                <a:lnTo>
                  <a:pt x="982" y="1080"/>
                </a:lnTo>
                <a:lnTo>
                  <a:pt x="20618" y="1080"/>
                </a:lnTo>
                <a:cubicBezTo>
                  <a:pt x="20618" y="1080"/>
                  <a:pt x="20618" y="20519"/>
                  <a:pt x="20618" y="20519"/>
                </a:cubicBezTo>
                <a:close/>
                <a:moveTo>
                  <a:pt x="20618" y="0"/>
                </a:moveTo>
                <a:lnTo>
                  <a:pt x="982" y="0"/>
                </a:lnTo>
                <a:cubicBezTo>
                  <a:pt x="440" y="0"/>
                  <a:pt x="0" y="484"/>
                  <a:pt x="0" y="1080"/>
                </a:cubicBezTo>
                <a:lnTo>
                  <a:pt x="0" y="20519"/>
                </a:lnTo>
                <a:cubicBezTo>
                  <a:pt x="0" y="21115"/>
                  <a:pt x="440" y="21600"/>
                  <a:pt x="982" y="21600"/>
                </a:cubicBezTo>
                <a:lnTo>
                  <a:pt x="20618" y="21600"/>
                </a:lnTo>
                <a:cubicBezTo>
                  <a:pt x="21160" y="21600"/>
                  <a:pt x="21600" y="21115"/>
                  <a:pt x="21600" y="20519"/>
                </a:cubicBezTo>
                <a:lnTo>
                  <a:pt x="21600" y="1080"/>
                </a:lnTo>
                <a:cubicBezTo>
                  <a:pt x="21600" y="484"/>
                  <a:pt x="21160" y="0"/>
                  <a:pt x="20618" y="0"/>
                </a:cubicBezTo>
                <a:moveTo>
                  <a:pt x="19145" y="3240"/>
                </a:moveTo>
                <a:cubicBezTo>
                  <a:pt x="19416" y="3240"/>
                  <a:pt x="19636" y="2999"/>
                  <a:pt x="19636" y="2700"/>
                </a:cubicBezTo>
                <a:cubicBezTo>
                  <a:pt x="19636" y="2402"/>
                  <a:pt x="19416" y="2160"/>
                  <a:pt x="19145" y="2160"/>
                </a:cubicBezTo>
                <a:cubicBezTo>
                  <a:pt x="18875" y="2160"/>
                  <a:pt x="18655" y="2402"/>
                  <a:pt x="18655" y="2700"/>
                </a:cubicBezTo>
                <a:cubicBezTo>
                  <a:pt x="18655" y="2999"/>
                  <a:pt x="18875" y="3240"/>
                  <a:pt x="19145" y="3240"/>
                </a:cubicBezTo>
                <a:moveTo>
                  <a:pt x="12764" y="8100"/>
                </a:moveTo>
                <a:cubicBezTo>
                  <a:pt x="12764" y="6609"/>
                  <a:pt x="13863" y="5400"/>
                  <a:pt x="15218" y="5400"/>
                </a:cubicBezTo>
                <a:cubicBezTo>
                  <a:pt x="16574" y="5400"/>
                  <a:pt x="17673" y="6609"/>
                  <a:pt x="17673" y="8100"/>
                </a:cubicBezTo>
                <a:lnTo>
                  <a:pt x="17673" y="13500"/>
                </a:lnTo>
                <a:cubicBezTo>
                  <a:pt x="17673" y="14991"/>
                  <a:pt x="16574" y="16199"/>
                  <a:pt x="15218" y="16199"/>
                </a:cubicBezTo>
                <a:cubicBezTo>
                  <a:pt x="13863" y="16199"/>
                  <a:pt x="12764" y="14991"/>
                  <a:pt x="12764" y="13500"/>
                </a:cubicBezTo>
                <a:cubicBezTo>
                  <a:pt x="12764" y="13500"/>
                  <a:pt x="12764" y="8100"/>
                  <a:pt x="12764" y="8100"/>
                </a:cubicBezTo>
                <a:close/>
                <a:moveTo>
                  <a:pt x="15218" y="17279"/>
                </a:moveTo>
                <a:cubicBezTo>
                  <a:pt x="17116" y="17279"/>
                  <a:pt x="18655" y="15587"/>
                  <a:pt x="18655" y="13500"/>
                </a:cubicBezTo>
                <a:lnTo>
                  <a:pt x="18655" y="8100"/>
                </a:lnTo>
                <a:cubicBezTo>
                  <a:pt x="18655" y="6012"/>
                  <a:pt x="17116" y="4320"/>
                  <a:pt x="15218" y="4320"/>
                </a:cubicBezTo>
                <a:cubicBezTo>
                  <a:pt x="13320" y="4320"/>
                  <a:pt x="11782" y="6012"/>
                  <a:pt x="11782" y="8100"/>
                </a:cubicBezTo>
                <a:lnTo>
                  <a:pt x="11782" y="13500"/>
                </a:lnTo>
                <a:cubicBezTo>
                  <a:pt x="11782" y="15587"/>
                  <a:pt x="13320" y="17279"/>
                  <a:pt x="15218" y="17279"/>
                </a:cubicBezTo>
                <a:moveTo>
                  <a:pt x="15218" y="9720"/>
                </a:moveTo>
                <a:cubicBezTo>
                  <a:pt x="16032" y="9720"/>
                  <a:pt x="16691" y="8995"/>
                  <a:pt x="16691" y="8100"/>
                </a:cubicBezTo>
                <a:cubicBezTo>
                  <a:pt x="16691" y="7206"/>
                  <a:pt x="16032" y="6480"/>
                  <a:pt x="15218" y="6480"/>
                </a:cubicBezTo>
                <a:cubicBezTo>
                  <a:pt x="14405" y="6480"/>
                  <a:pt x="13745" y="7206"/>
                  <a:pt x="13745" y="8100"/>
                </a:cubicBezTo>
                <a:cubicBezTo>
                  <a:pt x="13745" y="8995"/>
                  <a:pt x="14405" y="9720"/>
                  <a:pt x="15218" y="9720"/>
                </a:cubicBezTo>
                <a:moveTo>
                  <a:pt x="19145" y="18359"/>
                </a:moveTo>
                <a:cubicBezTo>
                  <a:pt x="18875" y="18359"/>
                  <a:pt x="18655" y="18601"/>
                  <a:pt x="18655" y="18899"/>
                </a:cubicBezTo>
                <a:cubicBezTo>
                  <a:pt x="18655" y="19198"/>
                  <a:pt x="18875" y="19439"/>
                  <a:pt x="19145" y="19439"/>
                </a:cubicBezTo>
                <a:cubicBezTo>
                  <a:pt x="19416" y="19439"/>
                  <a:pt x="19636" y="19198"/>
                  <a:pt x="19636" y="18899"/>
                </a:cubicBezTo>
                <a:cubicBezTo>
                  <a:pt x="19636" y="18601"/>
                  <a:pt x="19416" y="18359"/>
                  <a:pt x="19145" y="18359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8" name="Shape 2590"/>
          <p:cNvSpPr/>
          <p:nvPr/>
        </p:nvSpPr>
        <p:spPr>
          <a:xfrm>
            <a:off x="8908317" y="1956193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9636"/>
                </a:moveTo>
                <a:cubicBezTo>
                  <a:pt x="20618" y="20178"/>
                  <a:pt x="20178" y="20619"/>
                  <a:pt x="19636" y="20619"/>
                </a:cubicBezTo>
                <a:lnTo>
                  <a:pt x="1964" y="20619"/>
                </a:lnTo>
                <a:cubicBezTo>
                  <a:pt x="1422" y="20619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7855" y="6382"/>
                </a:moveTo>
                <a:cubicBezTo>
                  <a:pt x="7313" y="6382"/>
                  <a:pt x="6873" y="5943"/>
                  <a:pt x="6873" y="5400"/>
                </a:cubicBezTo>
                <a:cubicBezTo>
                  <a:pt x="6873" y="4858"/>
                  <a:pt x="7313" y="4418"/>
                  <a:pt x="7855" y="4418"/>
                </a:cubicBezTo>
                <a:cubicBezTo>
                  <a:pt x="8396" y="4418"/>
                  <a:pt x="8836" y="4858"/>
                  <a:pt x="8836" y="5400"/>
                </a:cubicBezTo>
                <a:cubicBezTo>
                  <a:pt x="8836" y="5943"/>
                  <a:pt x="8396" y="6382"/>
                  <a:pt x="7855" y="6382"/>
                </a:cubicBezTo>
                <a:moveTo>
                  <a:pt x="18164" y="4909"/>
                </a:moveTo>
                <a:lnTo>
                  <a:pt x="9749" y="4909"/>
                </a:lnTo>
                <a:cubicBezTo>
                  <a:pt x="9530" y="4064"/>
                  <a:pt x="8768" y="3436"/>
                  <a:pt x="7855" y="3436"/>
                </a:cubicBezTo>
                <a:cubicBezTo>
                  <a:pt x="6941" y="3436"/>
                  <a:pt x="6180" y="4064"/>
                  <a:pt x="5960" y="4909"/>
                </a:cubicBezTo>
                <a:lnTo>
                  <a:pt x="3436" y="4909"/>
                </a:lnTo>
                <a:cubicBezTo>
                  <a:pt x="3165" y="4909"/>
                  <a:pt x="2945" y="5129"/>
                  <a:pt x="2945" y="5400"/>
                </a:cubicBezTo>
                <a:cubicBezTo>
                  <a:pt x="2945" y="5672"/>
                  <a:pt x="3165" y="5891"/>
                  <a:pt x="3436" y="5891"/>
                </a:cubicBezTo>
                <a:lnTo>
                  <a:pt x="5960" y="5891"/>
                </a:lnTo>
                <a:cubicBezTo>
                  <a:pt x="6180" y="6737"/>
                  <a:pt x="6941" y="7364"/>
                  <a:pt x="7855" y="7364"/>
                </a:cubicBezTo>
                <a:cubicBezTo>
                  <a:pt x="8768" y="7364"/>
                  <a:pt x="9530" y="6737"/>
                  <a:pt x="9749" y="5891"/>
                </a:cubicBezTo>
                <a:lnTo>
                  <a:pt x="18164" y="5891"/>
                </a:lnTo>
                <a:cubicBezTo>
                  <a:pt x="18435" y="5891"/>
                  <a:pt x="18655" y="5672"/>
                  <a:pt x="18655" y="5400"/>
                </a:cubicBezTo>
                <a:cubicBezTo>
                  <a:pt x="18655" y="5129"/>
                  <a:pt x="18435" y="4909"/>
                  <a:pt x="18164" y="4909"/>
                </a:cubicBezTo>
                <a:moveTo>
                  <a:pt x="14727" y="11782"/>
                </a:moveTo>
                <a:cubicBezTo>
                  <a:pt x="14186" y="11782"/>
                  <a:pt x="13745" y="11342"/>
                  <a:pt x="13745" y="10800"/>
                </a:cubicBezTo>
                <a:cubicBezTo>
                  <a:pt x="13745" y="10258"/>
                  <a:pt x="14186" y="9818"/>
                  <a:pt x="14727" y="9818"/>
                </a:cubicBezTo>
                <a:cubicBezTo>
                  <a:pt x="15269" y="9818"/>
                  <a:pt x="15709" y="10258"/>
                  <a:pt x="15709" y="10800"/>
                </a:cubicBezTo>
                <a:cubicBezTo>
                  <a:pt x="15709" y="11342"/>
                  <a:pt x="15269" y="11782"/>
                  <a:pt x="14727" y="11782"/>
                </a:cubicBezTo>
                <a:moveTo>
                  <a:pt x="18164" y="10310"/>
                </a:moveTo>
                <a:lnTo>
                  <a:pt x="16621" y="10310"/>
                </a:lnTo>
                <a:cubicBezTo>
                  <a:pt x="16402" y="9464"/>
                  <a:pt x="15641" y="8836"/>
                  <a:pt x="14727" y="8836"/>
                </a:cubicBezTo>
                <a:cubicBezTo>
                  <a:pt x="13814" y="8836"/>
                  <a:pt x="13052" y="9464"/>
                  <a:pt x="12833" y="10310"/>
                </a:cubicBezTo>
                <a:lnTo>
                  <a:pt x="3436" y="10310"/>
                </a:lnTo>
                <a:cubicBezTo>
                  <a:pt x="3165" y="10310"/>
                  <a:pt x="2945" y="10529"/>
                  <a:pt x="2945" y="10800"/>
                </a:cubicBezTo>
                <a:cubicBezTo>
                  <a:pt x="2945" y="11072"/>
                  <a:pt x="3165" y="11291"/>
                  <a:pt x="3436" y="11291"/>
                </a:cubicBezTo>
                <a:lnTo>
                  <a:pt x="12833" y="11291"/>
                </a:lnTo>
                <a:cubicBezTo>
                  <a:pt x="13052" y="12137"/>
                  <a:pt x="13814" y="12764"/>
                  <a:pt x="14727" y="12764"/>
                </a:cubicBezTo>
                <a:cubicBezTo>
                  <a:pt x="15641" y="12764"/>
                  <a:pt x="16402" y="12137"/>
                  <a:pt x="16621" y="11291"/>
                </a:cubicBezTo>
                <a:lnTo>
                  <a:pt x="18164" y="11291"/>
                </a:lnTo>
                <a:cubicBezTo>
                  <a:pt x="18435" y="11291"/>
                  <a:pt x="18655" y="11072"/>
                  <a:pt x="18655" y="10800"/>
                </a:cubicBezTo>
                <a:cubicBezTo>
                  <a:pt x="18655" y="10529"/>
                  <a:pt x="18435" y="10310"/>
                  <a:pt x="18164" y="10310"/>
                </a:cubicBezTo>
                <a:moveTo>
                  <a:pt x="9818" y="17182"/>
                </a:moveTo>
                <a:cubicBezTo>
                  <a:pt x="9276" y="17182"/>
                  <a:pt x="8836" y="16743"/>
                  <a:pt x="8836" y="16200"/>
                </a:cubicBezTo>
                <a:cubicBezTo>
                  <a:pt x="8836" y="15658"/>
                  <a:pt x="9276" y="15218"/>
                  <a:pt x="9818" y="15218"/>
                </a:cubicBezTo>
                <a:cubicBezTo>
                  <a:pt x="10360" y="15218"/>
                  <a:pt x="10800" y="15658"/>
                  <a:pt x="10800" y="16200"/>
                </a:cubicBezTo>
                <a:cubicBezTo>
                  <a:pt x="10800" y="16743"/>
                  <a:pt x="10360" y="17182"/>
                  <a:pt x="9818" y="17182"/>
                </a:cubicBezTo>
                <a:moveTo>
                  <a:pt x="18164" y="15709"/>
                </a:moveTo>
                <a:lnTo>
                  <a:pt x="11712" y="15709"/>
                </a:lnTo>
                <a:cubicBezTo>
                  <a:pt x="11493" y="14863"/>
                  <a:pt x="10732" y="14237"/>
                  <a:pt x="9818" y="14237"/>
                </a:cubicBezTo>
                <a:cubicBezTo>
                  <a:pt x="8904" y="14237"/>
                  <a:pt x="8143" y="14863"/>
                  <a:pt x="7924" y="15709"/>
                </a:cubicBezTo>
                <a:lnTo>
                  <a:pt x="3436" y="15709"/>
                </a:lnTo>
                <a:cubicBezTo>
                  <a:pt x="3165" y="15709"/>
                  <a:pt x="2945" y="15929"/>
                  <a:pt x="2945" y="16200"/>
                </a:cubicBezTo>
                <a:cubicBezTo>
                  <a:pt x="2945" y="16472"/>
                  <a:pt x="3165" y="16691"/>
                  <a:pt x="3436" y="16691"/>
                </a:cubicBezTo>
                <a:lnTo>
                  <a:pt x="7924" y="16691"/>
                </a:lnTo>
                <a:cubicBezTo>
                  <a:pt x="8143" y="17537"/>
                  <a:pt x="8904" y="18164"/>
                  <a:pt x="9818" y="18164"/>
                </a:cubicBezTo>
                <a:cubicBezTo>
                  <a:pt x="10732" y="18164"/>
                  <a:pt x="11493" y="17537"/>
                  <a:pt x="11712" y="16691"/>
                </a:cubicBezTo>
                <a:lnTo>
                  <a:pt x="18164" y="16691"/>
                </a:lnTo>
                <a:cubicBezTo>
                  <a:pt x="18435" y="16691"/>
                  <a:pt x="18655" y="16472"/>
                  <a:pt x="18655" y="16200"/>
                </a:cubicBezTo>
                <a:cubicBezTo>
                  <a:pt x="18655" y="15929"/>
                  <a:pt x="18435" y="15709"/>
                  <a:pt x="18164" y="15709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9" name="Shape 2591"/>
          <p:cNvSpPr/>
          <p:nvPr/>
        </p:nvSpPr>
        <p:spPr>
          <a:xfrm>
            <a:off x="9441578" y="1956193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4727"/>
                </a:moveTo>
                <a:cubicBezTo>
                  <a:pt x="8631" y="14727"/>
                  <a:pt x="6873" y="12969"/>
                  <a:pt x="6873" y="10800"/>
                </a:cubicBezTo>
                <a:cubicBezTo>
                  <a:pt x="6873" y="8631"/>
                  <a:pt x="8631" y="6873"/>
                  <a:pt x="10800" y="6873"/>
                </a:cubicBezTo>
                <a:cubicBezTo>
                  <a:pt x="12969" y="6873"/>
                  <a:pt x="14727" y="8631"/>
                  <a:pt x="14727" y="10800"/>
                </a:cubicBezTo>
                <a:cubicBezTo>
                  <a:pt x="14727" y="12969"/>
                  <a:pt x="12969" y="14727"/>
                  <a:pt x="10800" y="14727"/>
                </a:cubicBezTo>
                <a:moveTo>
                  <a:pt x="10800" y="5891"/>
                </a:moveTo>
                <a:cubicBezTo>
                  <a:pt x="8088" y="5891"/>
                  <a:pt x="5891" y="8089"/>
                  <a:pt x="5891" y="10800"/>
                </a:cubicBezTo>
                <a:cubicBezTo>
                  <a:pt x="5891" y="13512"/>
                  <a:pt x="8088" y="15709"/>
                  <a:pt x="10800" y="15709"/>
                </a:cubicBezTo>
                <a:cubicBezTo>
                  <a:pt x="13512" y="15709"/>
                  <a:pt x="15709" y="13512"/>
                  <a:pt x="15709" y="10800"/>
                </a:cubicBezTo>
                <a:cubicBezTo>
                  <a:pt x="15709" y="8089"/>
                  <a:pt x="13512" y="5891"/>
                  <a:pt x="10800" y="5891"/>
                </a:cubicBezTo>
                <a:moveTo>
                  <a:pt x="20618" y="12013"/>
                </a:moveTo>
                <a:cubicBezTo>
                  <a:pt x="20614" y="12014"/>
                  <a:pt x="20611" y="12016"/>
                  <a:pt x="20607" y="12016"/>
                </a:cubicBezTo>
                <a:lnTo>
                  <a:pt x="19602" y="12268"/>
                </a:lnTo>
                <a:cubicBezTo>
                  <a:pt x="19256" y="12354"/>
                  <a:pt x="18984" y="12622"/>
                  <a:pt x="18892" y="12966"/>
                </a:cubicBezTo>
                <a:cubicBezTo>
                  <a:pt x="18703" y="13672"/>
                  <a:pt x="18421" y="14351"/>
                  <a:pt x="18053" y="14986"/>
                </a:cubicBezTo>
                <a:cubicBezTo>
                  <a:pt x="17873" y="15295"/>
                  <a:pt x="17876" y="15677"/>
                  <a:pt x="18060" y="15984"/>
                </a:cubicBezTo>
                <a:lnTo>
                  <a:pt x="18601" y="16885"/>
                </a:lnTo>
                <a:lnTo>
                  <a:pt x="16886" y="18600"/>
                </a:lnTo>
                <a:cubicBezTo>
                  <a:pt x="16882" y="18599"/>
                  <a:pt x="16878" y="18597"/>
                  <a:pt x="16875" y="18595"/>
                </a:cubicBezTo>
                <a:lnTo>
                  <a:pt x="15978" y="18057"/>
                </a:lnTo>
                <a:cubicBezTo>
                  <a:pt x="15822" y="17964"/>
                  <a:pt x="15648" y="17917"/>
                  <a:pt x="15473" y="17917"/>
                </a:cubicBezTo>
                <a:cubicBezTo>
                  <a:pt x="15304" y="17917"/>
                  <a:pt x="15134" y="17961"/>
                  <a:pt x="14982" y="18049"/>
                </a:cubicBezTo>
                <a:cubicBezTo>
                  <a:pt x="14348" y="18415"/>
                  <a:pt x="13671" y="18696"/>
                  <a:pt x="12968" y="18884"/>
                </a:cubicBezTo>
                <a:cubicBezTo>
                  <a:pt x="12624" y="18976"/>
                  <a:pt x="12356" y="19248"/>
                  <a:pt x="12269" y="19594"/>
                </a:cubicBezTo>
                <a:lnTo>
                  <a:pt x="12016" y="20607"/>
                </a:lnTo>
                <a:cubicBezTo>
                  <a:pt x="12015" y="20611"/>
                  <a:pt x="12014" y="20614"/>
                  <a:pt x="12012" y="20619"/>
                </a:cubicBezTo>
                <a:lnTo>
                  <a:pt x="9587" y="20619"/>
                </a:lnTo>
                <a:lnTo>
                  <a:pt x="9331" y="19594"/>
                </a:lnTo>
                <a:cubicBezTo>
                  <a:pt x="9244" y="19248"/>
                  <a:pt x="8976" y="18976"/>
                  <a:pt x="8632" y="18884"/>
                </a:cubicBezTo>
                <a:cubicBezTo>
                  <a:pt x="7929" y="18696"/>
                  <a:pt x="7251" y="18415"/>
                  <a:pt x="6617" y="18049"/>
                </a:cubicBezTo>
                <a:cubicBezTo>
                  <a:pt x="6465" y="17961"/>
                  <a:pt x="6296" y="17917"/>
                  <a:pt x="6127" y="17917"/>
                </a:cubicBezTo>
                <a:cubicBezTo>
                  <a:pt x="5951" y="17917"/>
                  <a:pt x="5777" y="17964"/>
                  <a:pt x="5621" y="18057"/>
                </a:cubicBezTo>
                <a:lnTo>
                  <a:pt x="4725" y="18595"/>
                </a:lnTo>
                <a:cubicBezTo>
                  <a:pt x="4722" y="18597"/>
                  <a:pt x="4718" y="18599"/>
                  <a:pt x="4714" y="18600"/>
                </a:cubicBezTo>
                <a:lnTo>
                  <a:pt x="3000" y="16885"/>
                </a:lnTo>
                <a:lnTo>
                  <a:pt x="3540" y="15984"/>
                </a:lnTo>
                <a:cubicBezTo>
                  <a:pt x="3724" y="15677"/>
                  <a:pt x="3727" y="15295"/>
                  <a:pt x="3548" y="14986"/>
                </a:cubicBezTo>
                <a:cubicBezTo>
                  <a:pt x="3179" y="14351"/>
                  <a:pt x="2897" y="13672"/>
                  <a:pt x="2708" y="12966"/>
                </a:cubicBezTo>
                <a:cubicBezTo>
                  <a:pt x="2616" y="12622"/>
                  <a:pt x="2343" y="12354"/>
                  <a:pt x="1998" y="12268"/>
                </a:cubicBezTo>
                <a:lnTo>
                  <a:pt x="993" y="12016"/>
                </a:lnTo>
                <a:cubicBezTo>
                  <a:pt x="989" y="12016"/>
                  <a:pt x="986" y="12014"/>
                  <a:pt x="982" y="12013"/>
                </a:cubicBezTo>
                <a:lnTo>
                  <a:pt x="982" y="9587"/>
                </a:lnTo>
                <a:lnTo>
                  <a:pt x="1998" y="9333"/>
                </a:lnTo>
                <a:cubicBezTo>
                  <a:pt x="2343" y="9246"/>
                  <a:pt x="2616" y="8979"/>
                  <a:pt x="2708" y="8634"/>
                </a:cubicBezTo>
                <a:cubicBezTo>
                  <a:pt x="2897" y="7928"/>
                  <a:pt x="3179" y="7249"/>
                  <a:pt x="3548" y="6615"/>
                </a:cubicBezTo>
                <a:cubicBezTo>
                  <a:pt x="3727" y="6305"/>
                  <a:pt x="3724" y="5923"/>
                  <a:pt x="3540" y="5617"/>
                </a:cubicBezTo>
                <a:lnTo>
                  <a:pt x="3005" y="4725"/>
                </a:lnTo>
                <a:cubicBezTo>
                  <a:pt x="3004" y="4722"/>
                  <a:pt x="3002" y="4718"/>
                  <a:pt x="3000" y="4715"/>
                </a:cubicBezTo>
                <a:lnTo>
                  <a:pt x="4715" y="3000"/>
                </a:lnTo>
                <a:lnTo>
                  <a:pt x="5621" y="3544"/>
                </a:lnTo>
                <a:cubicBezTo>
                  <a:pt x="5777" y="3636"/>
                  <a:pt x="5951" y="3683"/>
                  <a:pt x="6127" y="3683"/>
                </a:cubicBezTo>
                <a:cubicBezTo>
                  <a:pt x="6296" y="3683"/>
                  <a:pt x="6465" y="3639"/>
                  <a:pt x="6618" y="3551"/>
                </a:cubicBezTo>
                <a:cubicBezTo>
                  <a:pt x="7251" y="3185"/>
                  <a:pt x="7929" y="2904"/>
                  <a:pt x="8632" y="2717"/>
                </a:cubicBezTo>
                <a:cubicBezTo>
                  <a:pt x="8976" y="2624"/>
                  <a:pt x="9244" y="2353"/>
                  <a:pt x="9331" y="2007"/>
                </a:cubicBezTo>
                <a:lnTo>
                  <a:pt x="9587" y="982"/>
                </a:lnTo>
                <a:lnTo>
                  <a:pt x="12012" y="982"/>
                </a:lnTo>
                <a:cubicBezTo>
                  <a:pt x="12014" y="986"/>
                  <a:pt x="12015" y="989"/>
                  <a:pt x="12016" y="993"/>
                </a:cubicBezTo>
                <a:lnTo>
                  <a:pt x="12269" y="2007"/>
                </a:lnTo>
                <a:cubicBezTo>
                  <a:pt x="12356" y="2353"/>
                  <a:pt x="12624" y="2624"/>
                  <a:pt x="12968" y="2717"/>
                </a:cubicBezTo>
                <a:cubicBezTo>
                  <a:pt x="13671" y="2904"/>
                  <a:pt x="14348" y="3185"/>
                  <a:pt x="14982" y="3551"/>
                </a:cubicBezTo>
                <a:cubicBezTo>
                  <a:pt x="15134" y="3639"/>
                  <a:pt x="15304" y="3683"/>
                  <a:pt x="15473" y="3683"/>
                </a:cubicBezTo>
                <a:cubicBezTo>
                  <a:pt x="15648" y="3683"/>
                  <a:pt x="15822" y="3636"/>
                  <a:pt x="15978" y="3544"/>
                </a:cubicBezTo>
                <a:lnTo>
                  <a:pt x="16884" y="3000"/>
                </a:lnTo>
                <a:lnTo>
                  <a:pt x="18600" y="4715"/>
                </a:lnTo>
                <a:cubicBezTo>
                  <a:pt x="18598" y="4718"/>
                  <a:pt x="18597" y="4722"/>
                  <a:pt x="18595" y="4726"/>
                </a:cubicBezTo>
                <a:lnTo>
                  <a:pt x="18060" y="5616"/>
                </a:lnTo>
                <a:cubicBezTo>
                  <a:pt x="17876" y="5923"/>
                  <a:pt x="17873" y="6305"/>
                  <a:pt x="18053" y="6615"/>
                </a:cubicBezTo>
                <a:cubicBezTo>
                  <a:pt x="18421" y="7249"/>
                  <a:pt x="18703" y="7928"/>
                  <a:pt x="18892" y="8634"/>
                </a:cubicBezTo>
                <a:cubicBezTo>
                  <a:pt x="18984" y="8979"/>
                  <a:pt x="19256" y="9246"/>
                  <a:pt x="19602" y="9333"/>
                </a:cubicBezTo>
                <a:lnTo>
                  <a:pt x="20618" y="9587"/>
                </a:lnTo>
                <a:cubicBezTo>
                  <a:pt x="20618" y="9587"/>
                  <a:pt x="20618" y="12013"/>
                  <a:pt x="20618" y="12013"/>
                </a:cubicBezTo>
                <a:close/>
                <a:moveTo>
                  <a:pt x="20880" y="8641"/>
                </a:moveTo>
                <a:lnTo>
                  <a:pt x="19841" y="8380"/>
                </a:lnTo>
                <a:cubicBezTo>
                  <a:pt x="19626" y="7580"/>
                  <a:pt x="19308" y="6822"/>
                  <a:pt x="18902" y="6122"/>
                </a:cubicBezTo>
                <a:lnTo>
                  <a:pt x="19455" y="5200"/>
                </a:lnTo>
                <a:cubicBezTo>
                  <a:pt x="19625" y="4871"/>
                  <a:pt x="19736" y="4463"/>
                  <a:pt x="19455" y="4182"/>
                </a:cubicBezTo>
                <a:lnTo>
                  <a:pt x="17419" y="2145"/>
                </a:lnTo>
                <a:cubicBezTo>
                  <a:pt x="17292" y="2018"/>
                  <a:pt x="17136" y="1969"/>
                  <a:pt x="16975" y="1969"/>
                </a:cubicBezTo>
                <a:cubicBezTo>
                  <a:pt x="16778" y="1969"/>
                  <a:pt x="16572" y="2043"/>
                  <a:pt x="16400" y="2145"/>
                </a:cubicBezTo>
                <a:lnTo>
                  <a:pt x="15473" y="2702"/>
                </a:lnTo>
                <a:cubicBezTo>
                  <a:pt x="14775" y="2298"/>
                  <a:pt x="14020" y="1982"/>
                  <a:pt x="13222" y="1768"/>
                </a:cubicBezTo>
                <a:lnTo>
                  <a:pt x="12960" y="720"/>
                </a:lnTo>
                <a:cubicBezTo>
                  <a:pt x="12848" y="367"/>
                  <a:pt x="12638" y="0"/>
                  <a:pt x="12240" y="0"/>
                </a:cubicBezTo>
                <a:lnTo>
                  <a:pt x="9360" y="0"/>
                </a:lnTo>
                <a:cubicBezTo>
                  <a:pt x="8962" y="0"/>
                  <a:pt x="8730" y="367"/>
                  <a:pt x="8640" y="720"/>
                </a:cubicBezTo>
                <a:lnTo>
                  <a:pt x="8378" y="1768"/>
                </a:lnTo>
                <a:cubicBezTo>
                  <a:pt x="7580" y="1982"/>
                  <a:pt x="6825" y="2298"/>
                  <a:pt x="6127" y="2702"/>
                </a:cubicBezTo>
                <a:lnTo>
                  <a:pt x="5200" y="2145"/>
                </a:lnTo>
                <a:cubicBezTo>
                  <a:pt x="5028" y="2043"/>
                  <a:pt x="4822" y="1969"/>
                  <a:pt x="4625" y="1969"/>
                </a:cubicBezTo>
                <a:cubicBezTo>
                  <a:pt x="4464" y="1969"/>
                  <a:pt x="4308" y="2018"/>
                  <a:pt x="4181" y="2145"/>
                </a:cubicBezTo>
                <a:lnTo>
                  <a:pt x="2145" y="4182"/>
                </a:lnTo>
                <a:cubicBezTo>
                  <a:pt x="1864" y="4463"/>
                  <a:pt x="1975" y="4871"/>
                  <a:pt x="2145" y="5200"/>
                </a:cubicBezTo>
                <a:lnTo>
                  <a:pt x="2698" y="6122"/>
                </a:lnTo>
                <a:cubicBezTo>
                  <a:pt x="2292" y="6822"/>
                  <a:pt x="1973" y="7580"/>
                  <a:pt x="1759" y="8380"/>
                </a:cubicBezTo>
                <a:lnTo>
                  <a:pt x="720" y="8641"/>
                </a:lnTo>
                <a:cubicBezTo>
                  <a:pt x="367" y="8730"/>
                  <a:pt x="0" y="8963"/>
                  <a:pt x="0" y="9360"/>
                </a:cubicBezTo>
                <a:lnTo>
                  <a:pt x="0" y="12240"/>
                </a:lnTo>
                <a:cubicBezTo>
                  <a:pt x="0" y="12638"/>
                  <a:pt x="367" y="12848"/>
                  <a:pt x="720" y="12960"/>
                </a:cubicBezTo>
                <a:lnTo>
                  <a:pt x="1759" y="13220"/>
                </a:lnTo>
                <a:cubicBezTo>
                  <a:pt x="1973" y="14021"/>
                  <a:pt x="2292" y="14778"/>
                  <a:pt x="2698" y="15478"/>
                </a:cubicBezTo>
                <a:lnTo>
                  <a:pt x="2145" y="16400"/>
                </a:lnTo>
                <a:cubicBezTo>
                  <a:pt x="1959" y="16714"/>
                  <a:pt x="1864" y="17137"/>
                  <a:pt x="2145" y="17419"/>
                </a:cubicBezTo>
                <a:lnTo>
                  <a:pt x="4181" y="19455"/>
                </a:lnTo>
                <a:cubicBezTo>
                  <a:pt x="4305" y="19579"/>
                  <a:pt x="4454" y="19627"/>
                  <a:pt x="4610" y="19627"/>
                </a:cubicBezTo>
                <a:cubicBezTo>
                  <a:pt x="4807" y="19627"/>
                  <a:pt x="5016" y="19550"/>
                  <a:pt x="5200" y="19455"/>
                </a:cubicBezTo>
                <a:lnTo>
                  <a:pt x="6127" y="18899"/>
                </a:lnTo>
                <a:cubicBezTo>
                  <a:pt x="6825" y="19302"/>
                  <a:pt x="7580" y="19619"/>
                  <a:pt x="8378" y="19832"/>
                </a:cubicBezTo>
                <a:lnTo>
                  <a:pt x="8640" y="20880"/>
                </a:lnTo>
                <a:cubicBezTo>
                  <a:pt x="8730" y="21233"/>
                  <a:pt x="8962" y="21600"/>
                  <a:pt x="9360" y="21600"/>
                </a:cubicBezTo>
                <a:lnTo>
                  <a:pt x="12240" y="21600"/>
                </a:lnTo>
                <a:cubicBezTo>
                  <a:pt x="12638" y="21600"/>
                  <a:pt x="12848" y="21233"/>
                  <a:pt x="12960" y="20880"/>
                </a:cubicBezTo>
                <a:lnTo>
                  <a:pt x="13222" y="19832"/>
                </a:lnTo>
                <a:cubicBezTo>
                  <a:pt x="14020" y="19619"/>
                  <a:pt x="14775" y="19302"/>
                  <a:pt x="15473" y="18899"/>
                </a:cubicBezTo>
                <a:lnTo>
                  <a:pt x="16400" y="19455"/>
                </a:lnTo>
                <a:cubicBezTo>
                  <a:pt x="16584" y="19550"/>
                  <a:pt x="16793" y="19627"/>
                  <a:pt x="16990" y="19627"/>
                </a:cubicBezTo>
                <a:cubicBezTo>
                  <a:pt x="17146" y="19627"/>
                  <a:pt x="17294" y="19579"/>
                  <a:pt x="17419" y="19455"/>
                </a:cubicBezTo>
                <a:lnTo>
                  <a:pt x="19455" y="17419"/>
                </a:lnTo>
                <a:cubicBezTo>
                  <a:pt x="19736" y="17137"/>
                  <a:pt x="19641" y="16714"/>
                  <a:pt x="19455" y="16400"/>
                </a:cubicBezTo>
                <a:lnTo>
                  <a:pt x="18902" y="15478"/>
                </a:lnTo>
                <a:cubicBezTo>
                  <a:pt x="19308" y="14778"/>
                  <a:pt x="19626" y="14021"/>
                  <a:pt x="19841" y="13220"/>
                </a:cubicBezTo>
                <a:lnTo>
                  <a:pt x="20880" y="12960"/>
                </a:lnTo>
                <a:cubicBezTo>
                  <a:pt x="21233" y="12848"/>
                  <a:pt x="21600" y="12638"/>
                  <a:pt x="21600" y="12240"/>
                </a:cubicBezTo>
                <a:lnTo>
                  <a:pt x="21600" y="9360"/>
                </a:lnTo>
                <a:cubicBezTo>
                  <a:pt x="21600" y="8963"/>
                  <a:pt x="21233" y="8730"/>
                  <a:pt x="20880" y="864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0" name="Shape 2592"/>
          <p:cNvSpPr/>
          <p:nvPr/>
        </p:nvSpPr>
        <p:spPr>
          <a:xfrm>
            <a:off x="9974839" y="1956193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2012"/>
                </a:moveTo>
                <a:cubicBezTo>
                  <a:pt x="20614" y="12014"/>
                  <a:pt x="20611" y="12016"/>
                  <a:pt x="20607" y="12016"/>
                </a:cubicBezTo>
                <a:lnTo>
                  <a:pt x="19602" y="12268"/>
                </a:lnTo>
                <a:cubicBezTo>
                  <a:pt x="19256" y="12354"/>
                  <a:pt x="18984" y="12622"/>
                  <a:pt x="18892" y="12966"/>
                </a:cubicBezTo>
                <a:cubicBezTo>
                  <a:pt x="18703" y="13672"/>
                  <a:pt x="18421" y="14352"/>
                  <a:pt x="18053" y="14986"/>
                </a:cubicBezTo>
                <a:cubicBezTo>
                  <a:pt x="17873" y="15295"/>
                  <a:pt x="17876" y="15677"/>
                  <a:pt x="18060" y="15984"/>
                </a:cubicBezTo>
                <a:lnTo>
                  <a:pt x="18601" y="16885"/>
                </a:lnTo>
                <a:lnTo>
                  <a:pt x="16886" y="18600"/>
                </a:lnTo>
                <a:cubicBezTo>
                  <a:pt x="16882" y="18598"/>
                  <a:pt x="16878" y="18597"/>
                  <a:pt x="16875" y="18595"/>
                </a:cubicBezTo>
                <a:lnTo>
                  <a:pt x="15978" y="18057"/>
                </a:lnTo>
                <a:cubicBezTo>
                  <a:pt x="15822" y="17964"/>
                  <a:pt x="15648" y="17917"/>
                  <a:pt x="15473" y="17917"/>
                </a:cubicBezTo>
                <a:cubicBezTo>
                  <a:pt x="15304" y="17917"/>
                  <a:pt x="15134" y="17961"/>
                  <a:pt x="14982" y="18049"/>
                </a:cubicBezTo>
                <a:cubicBezTo>
                  <a:pt x="14348" y="18415"/>
                  <a:pt x="13671" y="18696"/>
                  <a:pt x="12968" y="18884"/>
                </a:cubicBezTo>
                <a:cubicBezTo>
                  <a:pt x="12624" y="18976"/>
                  <a:pt x="12356" y="19248"/>
                  <a:pt x="12269" y="19594"/>
                </a:cubicBezTo>
                <a:lnTo>
                  <a:pt x="12016" y="20607"/>
                </a:lnTo>
                <a:cubicBezTo>
                  <a:pt x="12015" y="20611"/>
                  <a:pt x="12014" y="20614"/>
                  <a:pt x="12012" y="20619"/>
                </a:cubicBezTo>
                <a:lnTo>
                  <a:pt x="9587" y="20619"/>
                </a:lnTo>
                <a:lnTo>
                  <a:pt x="9331" y="19594"/>
                </a:lnTo>
                <a:cubicBezTo>
                  <a:pt x="9244" y="19248"/>
                  <a:pt x="8976" y="18976"/>
                  <a:pt x="8632" y="18884"/>
                </a:cubicBezTo>
                <a:cubicBezTo>
                  <a:pt x="7929" y="18696"/>
                  <a:pt x="7252" y="18415"/>
                  <a:pt x="6617" y="18049"/>
                </a:cubicBezTo>
                <a:cubicBezTo>
                  <a:pt x="6465" y="17961"/>
                  <a:pt x="6296" y="17917"/>
                  <a:pt x="6127" y="17917"/>
                </a:cubicBezTo>
                <a:cubicBezTo>
                  <a:pt x="5951" y="17917"/>
                  <a:pt x="5777" y="17964"/>
                  <a:pt x="5621" y="18057"/>
                </a:cubicBezTo>
                <a:lnTo>
                  <a:pt x="4725" y="18595"/>
                </a:lnTo>
                <a:cubicBezTo>
                  <a:pt x="4722" y="18597"/>
                  <a:pt x="4718" y="18598"/>
                  <a:pt x="4714" y="18600"/>
                </a:cubicBezTo>
                <a:lnTo>
                  <a:pt x="3000" y="16885"/>
                </a:lnTo>
                <a:lnTo>
                  <a:pt x="3540" y="15984"/>
                </a:lnTo>
                <a:cubicBezTo>
                  <a:pt x="3724" y="15677"/>
                  <a:pt x="3727" y="15295"/>
                  <a:pt x="3548" y="14986"/>
                </a:cubicBezTo>
                <a:cubicBezTo>
                  <a:pt x="3179" y="14351"/>
                  <a:pt x="2897" y="13672"/>
                  <a:pt x="2708" y="12966"/>
                </a:cubicBezTo>
                <a:cubicBezTo>
                  <a:pt x="2616" y="12622"/>
                  <a:pt x="2343" y="12354"/>
                  <a:pt x="1998" y="12268"/>
                </a:cubicBezTo>
                <a:lnTo>
                  <a:pt x="993" y="12016"/>
                </a:lnTo>
                <a:cubicBezTo>
                  <a:pt x="989" y="12016"/>
                  <a:pt x="986" y="12014"/>
                  <a:pt x="982" y="12012"/>
                </a:cubicBezTo>
                <a:lnTo>
                  <a:pt x="982" y="9587"/>
                </a:lnTo>
                <a:lnTo>
                  <a:pt x="1998" y="9333"/>
                </a:lnTo>
                <a:cubicBezTo>
                  <a:pt x="2343" y="9246"/>
                  <a:pt x="2616" y="8979"/>
                  <a:pt x="2708" y="8634"/>
                </a:cubicBezTo>
                <a:cubicBezTo>
                  <a:pt x="2897" y="7929"/>
                  <a:pt x="3179" y="7249"/>
                  <a:pt x="3548" y="6615"/>
                </a:cubicBezTo>
                <a:cubicBezTo>
                  <a:pt x="3727" y="6305"/>
                  <a:pt x="3724" y="5923"/>
                  <a:pt x="3540" y="5617"/>
                </a:cubicBezTo>
                <a:lnTo>
                  <a:pt x="3005" y="4725"/>
                </a:lnTo>
                <a:cubicBezTo>
                  <a:pt x="3004" y="4722"/>
                  <a:pt x="3002" y="4719"/>
                  <a:pt x="3000" y="4715"/>
                </a:cubicBezTo>
                <a:lnTo>
                  <a:pt x="4715" y="3000"/>
                </a:lnTo>
                <a:lnTo>
                  <a:pt x="5621" y="3543"/>
                </a:lnTo>
                <a:cubicBezTo>
                  <a:pt x="5777" y="3637"/>
                  <a:pt x="5951" y="3683"/>
                  <a:pt x="6127" y="3683"/>
                </a:cubicBezTo>
                <a:cubicBezTo>
                  <a:pt x="6296" y="3683"/>
                  <a:pt x="6465" y="3639"/>
                  <a:pt x="6618" y="3552"/>
                </a:cubicBezTo>
                <a:cubicBezTo>
                  <a:pt x="7251" y="3185"/>
                  <a:pt x="7929" y="2904"/>
                  <a:pt x="8632" y="2717"/>
                </a:cubicBezTo>
                <a:cubicBezTo>
                  <a:pt x="8976" y="2624"/>
                  <a:pt x="9244" y="2352"/>
                  <a:pt x="9331" y="2006"/>
                </a:cubicBezTo>
                <a:lnTo>
                  <a:pt x="9587" y="982"/>
                </a:lnTo>
                <a:lnTo>
                  <a:pt x="12012" y="982"/>
                </a:lnTo>
                <a:cubicBezTo>
                  <a:pt x="12014" y="986"/>
                  <a:pt x="12015" y="989"/>
                  <a:pt x="12016" y="993"/>
                </a:cubicBezTo>
                <a:lnTo>
                  <a:pt x="12269" y="2006"/>
                </a:lnTo>
                <a:cubicBezTo>
                  <a:pt x="12356" y="2352"/>
                  <a:pt x="12624" y="2624"/>
                  <a:pt x="12968" y="2717"/>
                </a:cubicBezTo>
                <a:cubicBezTo>
                  <a:pt x="13671" y="2904"/>
                  <a:pt x="14348" y="3185"/>
                  <a:pt x="14982" y="3552"/>
                </a:cubicBezTo>
                <a:cubicBezTo>
                  <a:pt x="15134" y="3639"/>
                  <a:pt x="15304" y="3683"/>
                  <a:pt x="15473" y="3683"/>
                </a:cubicBezTo>
                <a:cubicBezTo>
                  <a:pt x="15648" y="3683"/>
                  <a:pt x="15822" y="3637"/>
                  <a:pt x="15978" y="3543"/>
                </a:cubicBezTo>
                <a:lnTo>
                  <a:pt x="16884" y="3000"/>
                </a:lnTo>
                <a:lnTo>
                  <a:pt x="18600" y="4715"/>
                </a:lnTo>
                <a:cubicBezTo>
                  <a:pt x="18598" y="4719"/>
                  <a:pt x="18597" y="4722"/>
                  <a:pt x="18595" y="4725"/>
                </a:cubicBezTo>
                <a:lnTo>
                  <a:pt x="18060" y="5616"/>
                </a:lnTo>
                <a:cubicBezTo>
                  <a:pt x="17876" y="5923"/>
                  <a:pt x="17873" y="6305"/>
                  <a:pt x="18053" y="6615"/>
                </a:cubicBezTo>
                <a:cubicBezTo>
                  <a:pt x="18421" y="7249"/>
                  <a:pt x="18703" y="7928"/>
                  <a:pt x="18892" y="8634"/>
                </a:cubicBezTo>
                <a:cubicBezTo>
                  <a:pt x="18984" y="8979"/>
                  <a:pt x="19256" y="9246"/>
                  <a:pt x="19602" y="9333"/>
                </a:cubicBezTo>
                <a:lnTo>
                  <a:pt x="20618" y="9587"/>
                </a:lnTo>
                <a:cubicBezTo>
                  <a:pt x="20618" y="9587"/>
                  <a:pt x="20618" y="12012"/>
                  <a:pt x="20618" y="12012"/>
                </a:cubicBezTo>
                <a:close/>
                <a:moveTo>
                  <a:pt x="20880" y="8641"/>
                </a:moveTo>
                <a:lnTo>
                  <a:pt x="19841" y="8380"/>
                </a:lnTo>
                <a:cubicBezTo>
                  <a:pt x="19626" y="7580"/>
                  <a:pt x="19308" y="6822"/>
                  <a:pt x="18902" y="6122"/>
                </a:cubicBezTo>
                <a:lnTo>
                  <a:pt x="19455" y="5200"/>
                </a:lnTo>
                <a:cubicBezTo>
                  <a:pt x="19625" y="4871"/>
                  <a:pt x="19736" y="4463"/>
                  <a:pt x="19455" y="4182"/>
                </a:cubicBezTo>
                <a:lnTo>
                  <a:pt x="17419" y="2145"/>
                </a:lnTo>
                <a:cubicBezTo>
                  <a:pt x="17292" y="2019"/>
                  <a:pt x="17136" y="1968"/>
                  <a:pt x="16975" y="1968"/>
                </a:cubicBezTo>
                <a:cubicBezTo>
                  <a:pt x="16778" y="1968"/>
                  <a:pt x="16572" y="2043"/>
                  <a:pt x="16400" y="2145"/>
                </a:cubicBezTo>
                <a:lnTo>
                  <a:pt x="15473" y="2701"/>
                </a:lnTo>
                <a:cubicBezTo>
                  <a:pt x="14775" y="2298"/>
                  <a:pt x="14020" y="1982"/>
                  <a:pt x="13222" y="1768"/>
                </a:cubicBezTo>
                <a:lnTo>
                  <a:pt x="12960" y="720"/>
                </a:lnTo>
                <a:cubicBezTo>
                  <a:pt x="12848" y="367"/>
                  <a:pt x="12638" y="0"/>
                  <a:pt x="12240" y="0"/>
                </a:cubicBezTo>
                <a:lnTo>
                  <a:pt x="9360" y="0"/>
                </a:lnTo>
                <a:cubicBezTo>
                  <a:pt x="8962" y="0"/>
                  <a:pt x="8730" y="367"/>
                  <a:pt x="8640" y="720"/>
                </a:cubicBezTo>
                <a:lnTo>
                  <a:pt x="8378" y="1768"/>
                </a:lnTo>
                <a:cubicBezTo>
                  <a:pt x="7580" y="1982"/>
                  <a:pt x="6825" y="2298"/>
                  <a:pt x="6127" y="2701"/>
                </a:cubicBezTo>
                <a:lnTo>
                  <a:pt x="5200" y="2145"/>
                </a:lnTo>
                <a:cubicBezTo>
                  <a:pt x="5028" y="2043"/>
                  <a:pt x="4822" y="1968"/>
                  <a:pt x="4625" y="1968"/>
                </a:cubicBezTo>
                <a:cubicBezTo>
                  <a:pt x="4464" y="1968"/>
                  <a:pt x="4308" y="2019"/>
                  <a:pt x="4181" y="2145"/>
                </a:cubicBezTo>
                <a:lnTo>
                  <a:pt x="2145" y="4182"/>
                </a:lnTo>
                <a:cubicBezTo>
                  <a:pt x="1864" y="4463"/>
                  <a:pt x="1975" y="4871"/>
                  <a:pt x="2145" y="5200"/>
                </a:cubicBezTo>
                <a:lnTo>
                  <a:pt x="2698" y="6122"/>
                </a:lnTo>
                <a:cubicBezTo>
                  <a:pt x="2292" y="6822"/>
                  <a:pt x="1973" y="7580"/>
                  <a:pt x="1759" y="8380"/>
                </a:cubicBezTo>
                <a:lnTo>
                  <a:pt x="720" y="8641"/>
                </a:lnTo>
                <a:cubicBezTo>
                  <a:pt x="367" y="8730"/>
                  <a:pt x="0" y="8962"/>
                  <a:pt x="0" y="9361"/>
                </a:cubicBezTo>
                <a:lnTo>
                  <a:pt x="0" y="12240"/>
                </a:lnTo>
                <a:cubicBezTo>
                  <a:pt x="0" y="12638"/>
                  <a:pt x="367" y="12848"/>
                  <a:pt x="720" y="12960"/>
                </a:cubicBezTo>
                <a:lnTo>
                  <a:pt x="1759" y="13220"/>
                </a:lnTo>
                <a:cubicBezTo>
                  <a:pt x="1973" y="14021"/>
                  <a:pt x="2292" y="14778"/>
                  <a:pt x="2698" y="15479"/>
                </a:cubicBezTo>
                <a:lnTo>
                  <a:pt x="2145" y="16400"/>
                </a:lnTo>
                <a:cubicBezTo>
                  <a:pt x="1959" y="16713"/>
                  <a:pt x="1864" y="17137"/>
                  <a:pt x="2145" y="17419"/>
                </a:cubicBezTo>
                <a:lnTo>
                  <a:pt x="4181" y="19455"/>
                </a:lnTo>
                <a:cubicBezTo>
                  <a:pt x="4305" y="19579"/>
                  <a:pt x="4454" y="19627"/>
                  <a:pt x="4610" y="19627"/>
                </a:cubicBezTo>
                <a:cubicBezTo>
                  <a:pt x="4807" y="19627"/>
                  <a:pt x="5016" y="19550"/>
                  <a:pt x="5200" y="19455"/>
                </a:cubicBezTo>
                <a:lnTo>
                  <a:pt x="6127" y="18899"/>
                </a:lnTo>
                <a:cubicBezTo>
                  <a:pt x="6825" y="19302"/>
                  <a:pt x="7580" y="19619"/>
                  <a:pt x="8378" y="19832"/>
                </a:cubicBezTo>
                <a:lnTo>
                  <a:pt x="8640" y="20880"/>
                </a:lnTo>
                <a:cubicBezTo>
                  <a:pt x="8730" y="21233"/>
                  <a:pt x="8962" y="21600"/>
                  <a:pt x="9360" y="21600"/>
                </a:cubicBezTo>
                <a:lnTo>
                  <a:pt x="12240" y="21600"/>
                </a:lnTo>
                <a:cubicBezTo>
                  <a:pt x="12638" y="21600"/>
                  <a:pt x="12848" y="21233"/>
                  <a:pt x="12960" y="20880"/>
                </a:cubicBezTo>
                <a:lnTo>
                  <a:pt x="13222" y="19832"/>
                </a:lnTo>
                <a:cubicBezTo>
                  <a:pt x="14020" y="19619"/>
                  <a:pt x="14775" y="19302"/>
                  <a:pt x="15473" y="18899"/>
                </a:cubicBezTo>
                <a:lnTo>
                  <a:pt x="16400" y="19455"/>
                </a:lnTo>
                <a:cubicBezTo>
                  <a:pt x="16584" y="19550"/>
                  <a:pt x="16793" y="19627"/>
                  <a:pt x="16990" y="19627"/>
                </a:cubicBezTo>
                <a:cubicBezTo>
                  <a:pt x="17146" y="19627"/>
                  <a:pt x="17294" y="19579"/>
                  <a:pt x="17419" y="19455"/>
                </a:cubicBezTo>
                <a:lnTo>
                  <a:pt x="19455" y="17419"/>
                </a:lnTo>
                <a:cubicBezTo>
                  <a:pt x="19736" y="17137"/>
                  <a:pt x="19641" y="16713"/>
                  <a:pt x="19455" y="16400"/>
                </a:cubicBezTo>
                <a:lnTo>
                  <a:pt x="18902" y="15479"/>
                </a:lnTo>
                <a:cubicBezTo>
                  <a:pt x="19308" y="14778"/>
                  <a:pt x="19626" y="14021"/>
                  <a:pt x="19841" y="13220"/>
                </a:cubicBezTo>
                <a:lnTo>
                  <a:pt x="20880" y="12960"/>
                </a:lnTo>
                <a:cubicBezTo>
                  <a:pt x="21233" y="12848"/>
                  <a:pt x="21600" y="12638"/>
                  <a:pt x="21600" y="12240"/>
                </a:cubicBezTo>
                <a:lnTo>
                  <a:pt x="21600" y="9361"/>
                </a:lnTo>
                <a:cubicBezTo>
                  <a:pt x="21600" y="8962"/>
                  <a:pt x="21233" y="8730"/>
                  <a:pt x="20880" y="8641"/>
                </a:cubicBezTo>
                <a:moveTo>
                  <a:pt x="15709" y="10800"/>
                </a:moveTo>
                <a:cubicBezTo>
                  <a:pt x="15709" y="13346"/>
                  <a:pt x="13771" y="15438"/>
                  <a:pt x="11291" y="15685"/>
                </a:cubicBezTo>
                <a:lnTo>
                  <a:pt x="11291" y="12694"/>
                </a:lnTo>
                <a:cubicBezTo>
                  <a:pt x="12137" y="12476"/>
                  <a:pt x="12764" y="11714"/>
                  <a:pt x="12764" y="10800"/>
                </a:cubicBezTo>
                <a:cubicBezTo>
                  <a:pt x="12764" y="10630"/>
                  <a:pt x="12735" y="10468"/>
                  <a:pt x="12694" y="10310"/>
                </a:cubicBezTo>
                <a:lnTo>
                  <a:pt x="15308" y="8857"/>
                </a:lnTo>
                <a:cubicBezTo>
                  <a:pt x="15565" y="9453"/>
                  <a:pt x="15709" y="10110"/>
                  <a:pt x="15709" y="10800"/>
                </a:cubicBezTo>
                <a:moveTo>
                  <a:pt x="9818" y="10800"/>
                </a:moveTo>
                <a:cubicBezTo>
                  <a:pt x="9818" y="10258"/>
                  <a:pt x="10258" y="9818"/>
                  <a:pt x="10800" y="9818"/>
                </a:cubicBezTo>
                <a:cubicBezTo>
                  <a:pt x="11342" y="9818"/>
                  <a:pt x="11782" y="10258"/>
                  <a:pt x="11782" y="10800"/>
                </a:cubicBezTo>
                <a:cubicBezTo>
                  <a:pt x="11782" y="11342"/>
                  <a:pt x="11342" y="11782"/>
                  <a:pt x="10800" y="11782"/>
                </a:cubicBezTo>
                <a:cubicBezTo>
                  <a:pt x="10258" y="11782"/>
                  <a:pt x="9818" y="11342"/>
                  <a:pt x="9818" y="10800"/>
                </a:cubicBezTo>
                <a:moveTo>
                  <a:pt x="10309" y="15685"/>
                </a:moveTo>
                <a:cubicBezTo>
                  <a:pt x="7829" y="15438"/>
                  <a:pt x="5891" y="13346"/>
                  <a:pt x="5891" y="10800"/>
                </a:cubicBezTo>
                <a:cubicBezTo>
                  <a:pt x="5891" y="10110"/>
                  <a:pt x="6035" y="9453"/>
                  <a:pt x="6292" y="8857"/>
                </a:cubicBezTo>
                <a:lnTo>
                  <a:pt x="8906" y="10310"/>
                </a:lnTo>
                <a:cubicBezTo>
                  <a:pt x="8865" y="10468"/>
                  <a:pt x="8836" y="10630"/>
                  <a:pt x="8836" y="10800"/>
                </a:cubicBezTo>
                <a:cubicBezTo>
                  <a:pt x="8836" y="11714"/>
                  <a:pt x="9463" y="12476"/>
                  <a:pt x="10309" y="12694"/>
                </a:cubicBezTo>
                <a:cubicBezTo>
                  <a:pt x="10309" y="12694"/>
                  <a:pt x="10309" y="15685"/>
                  <a:pt x="10309" y="15685"/>
                </a:cubicBezTo>
                <a:close/>
                <a:moveTo>
                  <a:pt x="10800" y="5891"/>
                </a:moveTo>
                <a:cubicBezTo>
                  <a:pt x="12470" y="5891"/>
                  <a:pt x="13942" y="6727"/>
                  <a:pt x="14829" y="8000"/>
                </a:cubicBezTo>
                <a:lnTo>
                  <a:pt x="12220" y="9450"/>
                </a:lnTo>
                <a:cubicBezTo>
                  <a:pt x="11862" y="9074"/>
                  <a:pt x="11360" y="8836"/>
                  <a:pt x="10800" y="8836"/>
                </a:cubicBezTo>
                <a:cubicBezTo>
                  <a:pt x="10240" y="8836"/>
                  <a:pt x="9738" y="9074"/>
                  <a:pt x="9380" y="9450"/>
                </a:cubicBezTo>
                <a:lnTo>
                  <a:pt x="6771" y="8000"/>
                </a:lnTo>
                <a:cubicBezTo>
                  <a:pt x="7658" y="6727"/>
                  <a:pt x="9130" y="5891"/>
                  <a:pt x="10800" y="5891"/>
                </a:cubicBezTo>
                <a:moveTo>
                  <a:pt x="10800" y="4909"/>
                </a:moveTo>
                <a:cubicBezTo>
                  <a:pt x="7547" y="4909"/>
                  <a:pt x="4909" y="7547"/>
                  <a:pt x="4909" y="10800"/>
                </a:cubicBezTo>
                <a:cubicBezTo>
                  <a:pt x="4909" y="14054"/>
                  <a:pt x="7547" y="16691"/>
                  <a:pt x="10800" y="16691"/>
                </a:cubicBezTo>
                <a:cubicBezTo>
                  <a:pt x="14053" y="16691"/>
                  <a:pt x="16691" y="14054"/>
                  <a:pt x="16691" y="10800"/>
                </a:cubicBezTo>
                <a:cubicBezTo>
                  <a:pt x="16691" y="7547"/>
                  <a:pt x="14053" y="4909"/>
                  <a:pt x="10800" y="4909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1" name="Shape 2593"/>
          <p:cNvSpPr/>
          <p:nvPr/>
        </p:nvSpPr>
        <p:spPr>
          <a:xfrm>
            <a:off x="10508100" y="1956193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8095"/>
                </a:moveTo>
                <a:lnTo>
                  <a:pt x="20091" y="8640"/>
                </a:lnTo>
                <a:cubicBezTo>
                  <a:pt x="19294" y="8426"/>
                  <a:pt x="18482" y="8322"/>
                  <a:pt x="17675" y="8322"/>
                </a:cubicBezTo>
                <a:lnTo>
                  <a:pt x="17150" y="7377"/>
                </a:lnTo>
                <a:cubicBezTo>
                  <a:pt x="17052" y="7203"/>
                  <a:pt x="16911" y="7035"/>
                  <a:pt x="16741" y="6937"/>
                </a:cubicBezTo>
                <a:cubicBezTo>
                  <a:pt x="16601" y="6856"/>
                  <a:pt x="16442" y="6822"/>
                  <a:pt x="16268" y="6868"/>
                </a:cubicBezTo>
                <a:lnTo>
                  <a:pt x="13487" y="7613"/>
                </a:lnTo>
                <a:cubicBezTo>
                  <a:pt x="13102" y="7716"/>
                  <a:pt x="12995" y="8125"/>
                  <a:pt x="12977" y="8495"/>
                </a:cubicBezTo>
                <a:lnTo>
                  <a:pt x="12996" y="9570"/>
                </a:lnTo>
                <a:cubicBezTo>
                  <a:pt x="12293" y="9973"/>
                  <a:pt x="11639" y="10471"/>
                  <a:pt x="11053" y="11057"/>
                </a:cubicBezTo>
                <a:lnTo>
                  <a:pt x="10023" y="10762"/>
                </a:lnTo>
                <a:cubicBezTo>
                  <a:pt x="9673" y="10664"/>
                  <a:pt x="9239" y="10682"/>
                  <a:pt x="9040" y="11026"/>
                </a:cubicBezTo>
                <a:lnTo>
                  <a:pt x="7600" y="13520"/>
                </a:lnTo>
                <a:cubicBezTo>
                  <a:pt x="7401" y="13864"/>
                  <a:pt x="7614" y="14229"/>
                  <a:pt x="7863" y="14504"/>
                </a:cubicBezTo>
                <a:lnTo>
                  <a:pt x="8633" y="15248"/>
                </a:lnTo>
                <a:cubicBezTo>
                  <a:pt x="8419" y="16049"/>
                  <a:pt x="8315" y="16864"/>
                  <a:pt x="8317" y="17674"/>
                </a:cubicBezTo>
                <a:lnTo>
                  <a:pt x="7377" y="18196"/>
                </a:lnTo>
                <a:cubicBezTo>
                  <a:pt x="7060" y="18373"/>
                  <a:pt x="6765" y="18693"/>
                  <a:pt x="6868" y="19077"/>
                </a:cubicBezTo>
                <a:lnTo>
                  <a:pt x="7281" y="20619"/>
                </a:lnTo>
                <a:lnTo>
                  <a:pt x="1964" y="20619"/>
                </a:lnTo>
                <a:cubicBezTo>
                  <a:pt x="1422" y="20619"/>
                  <a:pt x="982" y="20178"/>
                  <a:pt x="982" y="19636"/>
                </a:cubicBezTo>
                <a:lnTo>
                  <a:pt x="982" y="11291"/>
                </a:lnTo>
                <a:lnTo>
                  <a:pt x="1931" y="11291"/>
                </a:lnTo>
                <a:cubicBezTo>
                  <a:pt x="2328" y="11291"/>
                  <a:pt x="2538" y="10924"/>
                  <a:pt x="2651" y="10571"/>
                </a:cubicBezTo>
                <a:lnTo>
                  <a:pt x="2913" y="9523"/>
                </a:lnTo>
                <a:cubicBezTo>
                  <a:pt x="3711" y="9310"/>
                  <a:pt x="4466" y="8993"/>
                  <a:pt x="5164" y="8590"/>
                </a:cubicBezTo>
                <a:lnTo>
                  <a:pt x="6091" y="9146"/>
                </a:lnTo>
                <a:cubicBezTo>
                  <a:pt x="6275" y="9241"/>
                  <a:pt x="6484" y="9317"/>
                  <a:pt x="6681" y="9317"/>
                </a:cubicBezTo>
                <a:cubicBezTo>
                  <a:pt x="6837" y="9317"/>
                  <a:pt x="6985" y="9270"/>
                  <a:pt x="7110" y="9146"/>
                </a:cubicBezTo>
                <a:lnTo>
                  <a:pt x="9146" y="7109"/>
                </a:lnTo>
                <a:cubicBezTo>
                  <a:pt x="9427" y="6828"/>
                  <a:pt x="9332" y="6404"/>
                  <a:pt x="9146" y="6091"/>
                </a:cubicBezTo>
                <a:lnTo>
                  <a:pt x="8593" y="5169"/>
                </a:lnTo>
                <a:cubicBezTo>
                  <a:pt x="8999" y="4469"/>
                  <a:pt x="9317" y="3711"/>
                  <a:pt x="9531" y="2911"/>
                </a:cubicBezTo>
                <a:lnTo>
                  <a:pt x="10571" y="2651"/>
                </a:lnTo>
                <a:cubicBezTo>
                  <a:pt x="10924" y="2538"/>
                  <a:pt x="11291" y="2328"/>
                  <a:pt x="11291" y="1931"/>
                </a:cubicBezTo>
                <a:lnTo>
                  <a:pt x="11291" y="982"/>
                </a:lnTo>
                <a:lnTo>
                  <a:pt x="19636" y="982"/>
                </a:lnTo>
                <a:cubicBezTo>
                  <a:pt x="20178" y="982"/>
                  <a:pt x="20618" y="1421"/>
                  <a:pt x="20618" y="1964"/>
                </a:cubicBezTo>
                <a:cubicBezTo>
                  <a:pt x="20618" y="1964"/>
                  <a:pt x="20618" y="8095"/>
                  <a:pt x="20618" y="8095"/>
                </a:cubicBezTo>
                <a:close/>
                <a:moveTo>
                  <a:pt x="20618" y="12594"/>
                </a:moveTo>
                <a:cubicBezTo>
                  <a:pt x="19750" y="12088"/>
                  <a:pt x="18750" y="11782"/>
                  <a:pt x="17673" y="11782"/>
                </a:cubicBezTo>
                <a:cubicBezTo>
                  <a:pt x="14419" y="11782"/>
                  <a:pt x="11782" y="14419"/>
                  <a:pt x="11782" y="17673"/>
                </a:cubicBezTo>
                <a:cubicBezTo>
                  <a:pt x="11782" y="18751"/>
                  <a:pt x="12088" y="19750"/>
                  <a:pt x="12594" y="20619"/>
                </a:cubicBezTo>
                <a:lnTo>
                  <a:pt x="8298" y="20619"/>
                </a:lnTo>
                <a:lnTo>
                  <a:pt x="7875" y="19042"/>
                </a:lnTo>
                <a:lnTo>
                  <a:pt x="8794" y="18532"/>
                </a:lnTo>
                <a:cubicBezTo>
                  <a:pt x="9106" y="18358"/>
                  <a:pt x="9299" y="18028"/>
                  <a:pt x="9299" y="17671"/>
                </a:cubicBezTo>
                <a:cubicBezTo>
                  <a:pt x="9298" y="16938"/>
                  <a:pt x="9392" y="16208"/>
                  <a:pt x="9582" y="15502"/>
                </a:cubicBezTo>
                <a:cubicBezTo>
                  <a:pt x="9674" y="15158"/>
                  <a:pt x="9572" y="14791"/>
                  <a:pt x="9316" y="14543"/>
                </a:cubicBezTo>
                <a:lnTo>
                  <a:pt x="8572" y="13823"/>
                </a:lnTo>
                <a:cubicBezTo>
                  <a:pt x="8569" y="13820"/>
                  <a:pt x="8566" y="13817"/>
                  <a:pt x="8564" y="13813"/>
                </a:cubicBezTo>
                <a:lnTo>
                  <a:pt x="9776" y="11713"/>
                </a:lnTo>
                <a:lnTo>
                  <a:pt x="10783" y="12001"/>
                </a:lnTo>
                <a:cubicBezTo>
                  <a:pt x="11126" y="12099"/>
                  <a:pt x="11495" y="12003"/>
                  <a:pt x="11748" y="11751"/>
                </a:cubicBezTo>
                <a:cubicBezTo>
                  <a:pt x="12264" y="11234"/>
                  <a:pt x="12848" y="10787"/>
                  <a:pt x="13485" y="10421"/>
                </a:cubicBezTo>
                <a:cubicBezTo>
                  <a:pt x="13794" y="10243"/>
                  <a:pt x="13983" y="9911"/>
                  <a:pt x="13977" y="9554"/>
                </a:cubicBezTo>
                <a:lnTo>
                  <a:pt x="13960" y="8514"/>
                </a:lnTo>
                <a:lnTo>
                  <a:pt x="13960" y="8503"/>
                </a:lnTo>
                <a:lnTo>
                  <a:pt x="16304" y="7875"/>
                </a:lnTo>
                <a:lnTo>
                  <a:pt x="16817" y="8799"/>
                </a:lnTo>
                <a:cubicBezTo>
                  <a:pt x="16905" y="8958"/>
                  <a:pt x="17032" y="9085"/>
                  <a:pt x="17184" y="9172"/>
                </a:cubicBezTo>
                <a:cubicBezTo>
                  <a:pt x="17330" y="9257"/>
                  <a:pt x="17499" y="9304"/>
                  <a:pt x="17675" y="9304"/>
                </a:cubicBezTo>
                <a:cubicBezTo>
                  <a:pt x="18407" y="9304"/>
                  <a:pt x="19135" y="9399"/>
                  <a:pt x="19837" y="9589"/>
                </a:cubicBezTo>
                <a:cubicBezTo>
                  <a:pt x="20106" y="9660"/>
                  <a:pt x="20389" y="9611"/>
                  <a:pt x="20618" y="9464"/>
                </a:cubicBezTo>
                <a:cubicBezTo>
                  <a:pt x="20618" y="9464"/>
                  <a:pt x="20618" y="12594"/>
                  <a:pt x="20618" y="12594"/>
                </a:cubicBezTo>
                <a:close/>
                <a:moveTo>
                  <a:pt x="20618" y="15475"/>
                </a:moveTo>
                <a:lnTo>
                  <a:pt x="19093" y="16323"/>
                </a:lnTo>
                <a:cubicBezTo>
                  <a:pt x="18735" y="15946"/>
                  <a:pt x="18233" y="15709"/>
                  <a:pt x="17673" y="15709"/>
                </a:cubicBezTo>
                <a:cubicBezTo>
                  <a:pt x="17113" y="15709"/>
                  <a:pt x="16610" y="15946"/>
                  <a:pt x="16253" y="16323"/>
                </a:cubicBezTo>
                <a:lnTo>
                  <a:pt x="13643" y="14873"/>
                </a:lnTo>
                <a:cubicBezTo>
                  <a:pt x="14530" y="13599"/>
                  <a:pt x="16003" y="12764"/>
                  <a:pt x="17673" y="12764"/>
                </a:cubicBezTo>
                <a:cubicBezTo>
                  <a:pt x="18783" y="12764"/>
                  <a:pt x="19798" y="13141"/>
                  <a:pt x="20618" y="13764"/>
                </a:cubicBezTo>
                <a:cubicBezTo>
                  <a:pt x="20618" y="13764"/>
                  <a:pt x="20618" y="15475"/>
                  <a:pt x="20618" y="15475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9"/>
                  <a:pt x="19636" y="20619"/>
                </a:cubicBezTo>
                <a:lnTo>
                  <a:pt x="18164" y="20619"/>
                </a:lnTo>
                <a:lnTo>
                  <a:pt x="18164" y="19567"/>
                </a:lnTo>
                <a:cubicBezTo>
                  <a:pt x="19009" y="19348"/>
                  <a:pt x="19636" y="18587"/>
                  <a:pt x="19636" y="17673"/>
                </a:cubicBezTo>
                <a:cubicBezTo>
                  <a:pt x="19636" y="17502"/>
                  <a:pt x="19608" y="17339"/>
                  <a:pt x="19567" y="17182"/>
                </a:cubicBezTo>
                <a:lnTo>
                  <a:pt x="20618" y="16598"/>
                </a:lnTo>
                <a:cubicBezTo>
                  <a:pt x="20618" y="16598"/>
                  <a:pt x="20618" y="19636"/>
                  <a:pt x="20618" y="19636"/>
                </a:cubicBezTo>
                <a:close/>
                <a:moveTo>
                  <a:pt x="16691" y="17673"/>
                </a:moveTo>
                <a:cubicBezTo>
                  <a:pt x="16691" y="17131"/>
                  <a:pt x="17131" y="16691"/>
                  <a:pt x="17673" y="16691"/>
                </a:cubicBezTo>
                <a:cubicBezTo>
                  <a:pt x="18214" y="16691"/>
                  <a:pt x="18655" y="17131"/>
                  <a:pt x="18655" y="17673"/>
                </a:cubicBezTo>
                <a:cubicBezTo>
                  <a:pt x="18655" y="18215"/>
                  <a:pt x="18214" y="18655"/>
                  <a:pt x="17673" y="18655"/>
                </a:cubicBezTo>
                <a:cubicBezTo>
                  <a:pt x="17131" y="18655"/>
                  <a:pt x="16691" y="18215"/>
                  <a:pt x="16691" y="17673"/>
                </a:cubicBezTo>
                <a:moveTo>
                  <a:pt x="17182" y="20619"/>
                </a:moveTo>
                <a:lnTo>
                  <a:pt x="13757" y="20619"/>
                </a:lnTo>
                <a:cubicBezTo>
                  <a:pt x="13138" y="19797"/>
                  <a:pt x="12764" y="18781"/>
                  <a:pt x="12764" y="17673"/>
                </a:cubicBezTo>
                <a:cubicBezTo>
                  <a:pt x="12764" y="16982"/>
                  <a:pt x="12907" y="16326"/>
                  <a:pt x="13165" y="15730"/>
                </a:cubicBezTo>
                <a:lnTo>
                  <a:pt x="15779" y="17182"/>
                </a:lnTo>
                <a:cubicBezTo>
                  <a:pt x="15738" y="17339"/>
                  <a:pt x="15709" y="17502"/>
                  <a:pt x="15709" y="17673"/>
                </a:cubicBezTo>
                <a:cubicBezTo>
                  <a:pt x="15709" y="18587"/>
                  <a:pt x="16336" y="19348"/>
                  <a:pt x="17182" y="19567"/>
                </a:cubicBezTo>
                <a:cubicBezTo>
                  <a:pt x="17182" y="19567"/>
                  <a:pt x="17182" y="20619"/>
                  <a:pt x="17182" y="20619"/>
                </a:cubicBezTo>
                <a:close/>
                <a:moveTo>
                  <a:pt x="982" y="5376"/>
                </a:moveTo>
                <a:cubicBezTo>
                  <a:pt x="3301" y="5145"/>
                  <a:pt x="5145" y="3301"/>
                  <a:pt x="5375" y="982"/>
                </a:cubicBezTo>
                <a:lnTo>
                  <a:pt x="10309" y="982"/>
                </a:lnTo>
                <a:lnTo>
                  <a:pt x="10309" y="1703"/>
                </a:lnTo>
                <a:cubicBezTo>
                  <a:pt x="10305" y="1705"/>
                  <a:pt x="10302" y="1706"/>
                  <a:pt x="10298" y="1707"/>
                </a:cubicBezTo>
                <a:lnTo>
                  <a:pt x="9293" y="1958"/>
                </a:lnTo>
                <a:cubicBezTo>
                  <a:pt x="8947" y="2045"/>
                  <a:pt x="8675" y="2313"/>
                  <a:pt x="8583" y="2657"/>
                </a:cubicBezTo>
                <a:cubicBezTo>
                  <a:pt x="8394" y="3363"/>
                  <a:pt x="8112" y="4042"/>
                  <a:pt x="7744" y="4676"/>
                </a:cubicBezTo>
                <a:cubicBezTo>
                  <a:pt x="7564" y="4986"/>
                  <a:pt x="7567" y="5368"/>
                  <a:pt x="7751" y="5674"/>
                </a:cubicBezTo>
                <a:lnTo>
                  <a:pt x="8292" y="6575"/>
                </a:lnTo>
                <a:lnTo>
                  <a:pt x="6576" y="8291"/>
                </a:lnTo>
                <a:cubicBezTo>
                  <a:pt x="6573" y="8290"/>
                  <a:pt x="6569" y="8288"/>
                  <a:pt x="6566" y="8286"/>
                </a:cubicBezTo>
                <a:lnTo>
                  <a:pt x="5669" y="7748"/>
                </a:lnTo>
                <a:cubicBezTo>
                  <a:pt x="5513" y="7655"/>
                  <a:pt x="5339" y="7608"/>
                  <a:pt x="5164" y="7608"/>
                </a:cubicBezTo>
                <a:cubicBezTo>
                  <a:pt x="4995" y="7608"/>
                  <a:pt x="4825" y="7652"/>
                  <a:pt x="4673" y="7739"/>
                </a:cubicBezTo>
                <a:cubicBezTo>
                  <a:pt x="4039" y="8106"/>
                  <a:pt x="3362" y="8387"/>
                  <a:pt x="2659" y="8575"/>
                </a:cubicBezTo>
                <a:cubicBezTo>
                  <a:pt x="2315" y="8666"/>
                  <a:pt x="2047" y="8938"/>
                  <a:pt x="1960" y="9285"/>
                </a:cubicBezTo>
                <a:lnTo>
                  <a:pt x="1707" y="10298"/>
                </a:lnTo>
                <a:cubicBezTo>
                  <a:pt x="1706" y="10302"/>
                  <a:pt x="1705" y="10305"/>
                  <a:pt x="1703" y="10310"/>
                </a:cubicBezTo>
                <a:lnTo>
                  <a:pt x="982" y="10310"/>
                </a:lnTo>
                <a:cubicBezTo>
                  <a:pt x="982" y="10310"/>
                  <a:pt x="982" y="5376"/>
                  <a:pt x="982" y="5376"/>
                </a:cubicBezTo>
                <a:close/>
                <a:moveTo>
                  <a:pt x="982" y="1964"/>
                </a:moveTo>
                <a:cubicBezTo>
                  <a:pt x="982" y="1421"/>
                  <a:pt x="1422" y="982"/>
                  <a:pt x="1964" y="982"/>
                </a:cubicBezTo>
                <a:lnTo>
                  <a:pt x="4384" y="982"/>
                </a:lnTo>
                <a:cubicBezTo>
                  <a:pt x="4162" y="2758"/>
                  <a:pt x="2758" y="4162"/>
                  <a:pt x="982" y="4384"/>
                </a:cubicBezTo>
                <a:cubicBezTo>
                  <a:pt x="982" y="4384"/>
                  <a:pt x="982" y="1964"/>
                  <a:pt x="982" y="1964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2" name="Shape 2594"/>
          <p:cNvSpPr/>
          <p:nvPr/>
        </p:nvSpPr>
        <p:spPr>
          <a:xfrm>
            <a:off x="11041361" y="1981586"/>
            <a:ext cx="279328" cy="228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436" y="8400"/>
                </a:moveTo>
                <a:lnTo>
                  <a:pt x="18164" y="8400"/>
                </a:lnTo>
                <a:cubicBezTo>
                  <a:pt x="18435" y="8400"/>
                  <a:pt x="18655" y="8132"/>
                  <a:pt x="18655" y="7800"/>
                </a:cubicBezTo>
                <a:cubicBezTo>
                  <a:pt x="18655" y="7468"/>
                  <a:pt x="18435" y="7200"/>
                  <a:pt x="18164" y="7200"/>
                </a:cubicBezTo>
                <a:lnTo>
                  <a:pt x="3436" y="7200"/>
                </a:lnTo>
                <a:cubicBezTo>
                  <a:pt x="3165" y="7200"/>
                  <a:pt x="2945" y="7468"/>
                  <a:pt x="2945" y="7800"/>
                </a:cubicBezTo>
                <a:cubicBezTo>
                  <a:pt x="2945" y="8132"/>
                  <a:pt x="3165" y="8400"/>
                  <a:pt x="3436" y="8400"/>
                </a:cubicBezTo>
                <a:moveTo>
                  <a:pt x="3436" y="10800"/>
                </a:moveTo>
                <a:lnTo>
                  <a:pt x="18164" y="10800"/>
                </a:lnTo>
                <a:cubicBezTo>
                  <a:pt x="18435" y="10800"/>
                  <a:pt x="18655" y="10532"/>
                  <a:pt x="18655" y="10200"/>
                </a:cubicBezTo>
                <a:cubicBezTo>
                  <a:pt x="18655" y="9868"/>
                  <a:pt x="18435" y="9600"/>
                  <a:pt x="18164" y="9600"/>
                </a:cubicBezTo>
                <a:lnTo>
                  <a:pt x="3436" y="9600"/>
                </a:lnTo>
                <a:cubicBezTo>
                  <a:pt x="3165" y="9600"/>
                  <a:pt x="2945" y="9868"/>
                  <a:pt x="2945" y="10200"/>
                </a:cubicBezTo>
                <a:cubicBezTo>
                  <a:pt x="2945" y="10532"/>
                  <a:pt x="3165" y="10800"/>
                  <a:pt x="3436" y="10800"/>
                </a:cubicBezTo>
                <a:moveTo>
                  <a:pt x="3436" y="13200"/>
                </a:moveTo>
                <a:lnTo>
                  <a:pt x="13255" y="13200"/>
                </a:lnTo>
                <a:cubicBezTo>
                  <a:pt x="13526" y="13200"/>
                  <a:pt x="13745" y="12931"/>
                  <a:pt x="13745" y="12601"/>
                </a:cubicBezTo>
                <a:cubicBezTo>
                  <a:pt x="13745" y="12268"/>
                  <a:pt x="13526" y="12000"/>
                  <a:pt x="13255" y="12000"/>
                </a:cubicBezTo>
                <a:lnTo>
                  <a:pt x="3436" y="12000"/>
                </a:lnTo>
                <a:cubicBezTo>
                  <a:pt x="3165" y="12000"/>
                  <a:pt x="2945" y="12268"/>
                  <a:pt x="2945" y="12601"/>
                </a:cubicBezTo>
                <a:cubicBezTo>
                  <a:pt x="2945" y="12931"/>
                  <a:pt x="3165" y="13200"/>
                  <a:pt x="3436" y="13200"/>
                </a:cubicBezTo>
                <a:moveTo>
                  <a:pt x="20618" y="19200"/>
                </a:moveTo>
                <a:lnTo>
                  <a:pt x="18114" y="19200"/>
                </a:lnTo>
                <a:cubicBezTo>
                  <a:pt x="17887" y="17831"/>
                  <a:pt x="16897" y="16800"/>
                  <a:pt x="15709" y="16800"/>
                </a:cubicBezTo>
                <a:cubicBezTo>
                  <a:pt x="14522" y="16800"/>
                  <a:pt x="13532" y="17831"/>
                  <a:pt x="13304" y="19200"/>
                </a:cubicBezTo>
                <a:lnTo>
                  <a:pt x="8296" y="19200"/>
                </a:lnTo>
                <a:cubicBezTo>
                  <a:pt x="8068" y="17831"/>
                  <a:pt x="7078" y="16800"/>
                  <a:pt x="5891" y="16800"/>
                </a:cubicBezTo>
                <a:cubicBezTo>
                  <a:pt x="4703" y="16800"/>
                  <a:pt x="3713" y="17831"/>
                  <a:pt x="3486" y="19200"/>
                </a:cubicBezTo>
                <a:lnTo>
                  <a:pt x="982" y="19200"/>
                </a:lnTo>
                <a:lnTo>
                  <a:pt x="982" y="1200"/>
                </a:lnTo>
                <a:lnTo>
                  <a:pt x="20618" y="1200"/>
                </a:lnTo>
                <a:cubicBezTo>
                  <a:pt x="20618" y="1200"/>
                  <a:pt x="20618" y="19200"/>
                  <a:pt x="20618" y="19200"/>
                </a:cubicBezTo>
                <a:close/>
                <a:moveTo>
                  <a:pt x="20618" y="0"/>
                </a:moveTo>
                <a:lnTo>
                  <a:pt x="982" y="0"/>
                </a:lnTo>
                <a:cubicBezTo>
                  <a:pt x="440" y="0"/>
                  <a:pt x="0" y="538"/>
                  <a:pt x="0" y="1200"/>
                </a:cubicBezTo>
                <a:lnTo>
                  <a:pt x="0" y="19200"/>
                </a:lnTo>
                <a:cubicBezTo>
                  <a:pt x="0" y="19862"/>
                  <a:pt x="440" y="20400"/>
                  <a:pt x="982" y="20400"/>
                </a:cubicBezTo>
                <a:lnTo>
                  <a:pt x="3927" y="20400"/>
                </a:lnTo>
                <a:cubicBezTo>
                  <a:pt x="4199" y="20400"/>
                  <a:pt x="4418" y="20132"/>
                  <a:pt x="4418" y="19800"/>
                </a:cubicBezTo>
                <a:cubicBezTo>
                  <a:pt x="4418" y="18807"/>
                  <a:pt x="5078" y="18000"/>
                  <a:pt x="5891" y="18000"/>
                </a:cubicBezTo>
                <a:cubicBezTo>
                  <a:pt x="6704" y="18000"/>
                  <a:pt x="7364" y="18807"/>
                  <a:pt x="7364" y="19800"/>
                </a:cubicBezTo>
                <a:cubicBezTo>
                  <a:pt x="7364" y="20132"/>
                  <a:pt x="7583" y="20400"/>
                  <a:pt x="7855" y="20400"/>
                </a:cubicBezTo>
                <a:lnTo>
                  <a:pt x="13745" y="20400"/>
                </a:lnTo>
                <a:cubicBezTo>
                  <a:pt x="14017" y="20400"/>
                  <a:pt x="14236" y="20132"/>
                  <a:pt x="14236" y="19800"/>
                </a:cubicBezTo>
                <a:cubicBezTo>
                  <a:pt x="14236" y="18807"/>
                  <a:pt x="14896" y="18000"/>
                  <a:pt x="15709" y="18000"/>
                </a:cubicBezTo>
                <a:cubicBezTo>
                  <a:pt x="16523" y="18000"/>
                  <a:pt x="17182" y="18807"/>
                  <a:pt x="17182" y="19800"/>
                </a:cubicBezTo>
                <a:cubicBezTo>
                  <a:pt x="17182" y="20132"/>
                  <a:pt x="17401" y="20400"/>
                  <a:pt x="17673" y="20400"/>
                </a:cubicBezTo>
                <a:lnTo>
                  <a:pt x="20618" y="20400"/>
                </a:lnTo>
                <a:cubicBezTo>
                  <a:pt x="21160" y="20400"/>
                  <a:pt x="21600" y="19862"/>
                  <a:pt x="21600" y="19200"/>
                </a:cubicBezTo>
                <a:lnTo>
                  <a:pt x="21600" y="1200"/>
                </a:lnTo>
                <a:cubicBezTo>
                  <a:pt x="21600" y="538"/>
                  <a:pt x="21160" y="0"/>
                  <a:pt x="20618" y="0"/>
                </a:cubicBezTo>
                <a:moveTo>
                  <a:pt x="5891" y="19200"/>
                </a:moveTo>
                <a:cubicBezTo>
                  <a:pt x="5620" y="19200"/>
                  <a:pt x="5400" y="19468"/>
                  <a:pt x="5400" y="19800"/>
                </a:cubicBezTo>
                <a:lnTo>
                  <a:pt x="5400" y="21000"/>
                </a:lnTo>
                <a:cubicBezTo>
                  <a:pt x="5400" y="21332"/>
                  <a:pt x="5620" y="21600"/>
                  <a:pt x="5891" y="21600"/>
                </a:cubicBezTo>
                <a:cubicBezTo>
                  <a:pt x="6162" y="21600"/>
                  <a:pt x="6382" y="21332"/>
                  <a:pt x="6382" y="21000"/>
                </a:cubicBezTo>
                <a:lnTo>
                  <a:pt x="6382" y="19800"/>
                </a:lnTo>
                <a:cubicBezTo>
                  <a:pt x="6382" y="19468"/>
                  <a:pt x="6162" y="19200"/>
                  <a:pt x="5891" y="19200"/>
                </a:cubicBezTo>
                <a:moveTo>
                  <a:pt x="3436" y="6000"/>
                </a:moveTo>
                <a:lnTo>
                  <a:pt x="18164" y="6000"/>
                </a:lnTo>
                <a:cubicBezTo>
                  <a:pt x="18435" y="6000"/>
                  <a:pt x="18655" y="5732"/>
                  <a:pt x="18655" y="5400"/>
                </a:cubicBezTo>
                <a:cubicBezTo>
                  <a:pt x="18655" y="5069"/>
                  <a:pt x="18435" y="4800"/>
                  <a:pt x="18164" y="4800"/>
                </a:cubicBezTo>
                <a:lnTo>
                  <a:pt x="3436" y="4800"/>
                </a:lnTo>
                <a:cubicBezTo>
                  <a:pt x="3165" y="4800"/>
                  <a:pt x="2945" y="5069"/>
                  <a:pt x="2945" y="5400"/>
                </a:cubicBezTo>
                <a:cubicBezTo>
                  <a:pt x="2945" y="5732"/>
                  <a:pt x="3165" y="6000"/>
                  <a:pt x="3436" y="6000"/>
                </a:cubicBezTo>
                <a:moveTo>
                  <a:pt x="15709" y="19200"/>
                </a:moveTo>
                <a:cubicBezTo>
                  <a:pt x="15438" y="19200"/>
                  <a:pt x="15218" y="19468"/>
                  <a:pt x="15218" y="19800"/>
                </a:cubicBezTo>
                <a:lnTo>
                  <a:pt x="15218" y="21000"/>
                </a:lnTo>
                <a:cubicBezTo>
                  <a:pt x="15218" y="21332"/>
                  <a:pt x="15438" y="21600"/>
                  <a:pt x="15709" y="21600"/>
                </a:cubicBezTo>
                <a:cubicBezTo>
                  <a:pt x="15980" y="21600"/>
                  <a:pt x="16200" y="21332"/>
                  <a:pt x="16200" y="21000"/>
                </a:cubicBezTo>
                <a:lnTo>
                  <a:pt x="16200" y="19800"/>
                </a:lnTo>
                <a:cubicBezTo>
                  <a:pt x="16200" y="19468"/>
                  <a:pt x="15980" y="19200"/>
                  <a:pt x="15709" y="192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3" name="Shape 2595"/>
          <p:cNvSpPr/>
          <p:nvPr/>
        </p:nvSpPr>
        <p:spPr>
          <a:xfrm>
            <a:off x="6242012" y="2502151"/>
            <a:ext cx="279328" cy="253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364" y="14040"/>
                </a:moveTo>
                <a:lnTo>
                  <a:pt x="14236" y="14040"/>
                </a:lnTo>
                <a:cubicBezTo>
                  <a:pt x="14507" y="14040"/>
                  <a:pt x="14727" y="13799"/>
                  <a:pt x="14727" y="13500"/>
                </a:cubicBezTo>
                <a:cubicBezTo>
                  <a:pt x="14727" y="13202"/>
                  <a:pt x="14507" y="12960"/>
                  <a:pt x="14236" y="12960"/>
                </a:cubicBezTo>
                <a:lnTo>
                  <a:pt x="7364" y="12960"/>
                </a:lnTo>
                <a:cubicBezTo>
                  <a:pt x="7093" y="12960"/>
                  <a:pt x="6873" y="13202"/>
                  <a:pt x="6873" y="13500"/>
                </a:cubicBezTo>
                <a:cubicBezTo>
                  <a:pt x="6873" y="13799"/>
                  <a:pt x="7093" y="14040"/>
                  <a:pt x="7364" y="14040"/>
                </a:cubicBezTo>
                <a:moveTo>
                  <a:pt x="7364" y="11880"/>
                </a:moveTo>
                <a:lnTo>
                  <a:pt x="18164" y="11880"/>
                </a:lnTo>
                <a:cubicBezTo>
                  <a:pt x="18434" y="11880"/>
                  <a:pt x="18655" y="11639"/>
                  <a:pt x="18655" y="11340"/>
                </a:cubicBezTo>
                <a:cubicBezTo>
                  <a:pt x="18655" y="11042"/>
                  <a:pt x="18434" y="10800"/>
                  <a:pt x="18164" y="10800"/>
                </a:cubicBezTo>
                <a:lnTo>
                  <a:pt x="7364" y="10800"/>
                </a:lnTo>
                <a:cubicBezTo>
                  <a:pt x="7093" y="10800"/>
                  <a:pt x="6873" y="11042"/>
                  <a:pt x="6873" y="11340"/>
                </a:cubicBezTo>
                <a:cubicBezTo>
                  <a:pt x="6873" y="11639"/>
                  <a:pt x="7093" y="11880"/>
                  <a:pt x="7364" y="11880"/>
                </a:cubicBezTo>
                <a:moveTo>
                  <a:pt x="20618" y="19440"/>
                </a:moveTo>
                <a:lnTo>
                  <a:pt x="18605" y="19440"/>
                </a:lnTo>
                <a:cubicBezTo>
                  <a:pt x="18378" y="18208"/>
                  <a:pt x="17387" y="17280"/>
                  <a:pt x="16200" y="17280"/>
                </a:cubicBezTo>
                <a:cubicBezTo>
                  <a:pt x="15013" y="17280"/>
                  <a:pt x="14022" y="18208"/>
                  <a:pt x="13795" y="19440"/>
                </a:cubicBezTo>
                <a:lnTo>
                  <a:pt x="11732" y="19440"/>
                </a:lnTo>
                <a:cubicBezTo>
                  <a:pt x="11505" y="18208"/>
                  <a:pt x="10515" y="17280"/>
                  <a:pt x="9327" y="17280"/>
                </a:cubicBezTo>
                <a:cubicBezTo>
                  <a:pt x="8140" y="17280"/>
                  <a:pt x="7150" y="18208"/>
                  <a:pt x="6922" y="19440"/>
                </a:cubicBezTo>
                <a:lnTo>
                  <a:pt x="4909" y="19440"/>
                </a:lnTo>
                <a:lnTo>
                  <a:pt x="4909" y="5400"/>
                </a:lnTo>
                <a:lnTo>
                  <a:pt x="20618" y="5400"/>
                </a:lnTo>
                <a:cubicBezTo>
                  <a:pt x="20618" y="5400"/>
                  <a:pt x="20618" y="19440"/>
                  <a:pt x="20618" y="19440"/>
                </a:cubicBezTo>
                <a:close/>
                <a:moveTo>
                  <a:pt x="20618" y="4320"/>
                </a:moveTo>
                <a:lnTo>
                  <a:pt x="4909" y="4320"/>
                </a:lnTo>
                <a:cubicBezTo>
                  <a:pt x="4367" y="4320"/>
                  <a:pt x="3927" y="4804"/>
                  <a:pt x="3927" y="5400"/>
                </a:cubicBezTo>
                <a:lnTo>
                  <a:pt x="3927" y="19440"/>
                </a:lnTo>
                <a:cubicBezTo>
                  <a:pt x="3927" y="20036"/>
                  <a:pt x="4367" y="20520"/>
                  <a:pt x="4909" y="20520"/>
                </a:cubicBezTo>
                <a:lnTo>
                  <a:pt x="7364" y="20520"/>
                </a:lnTo>
                <a:cubicBezTo>
                  <a:pt x="7634" y="20520"/>
                  <a:pt x="7855" y="20279"/>
                  <a:pt x="7855" y="19980"/>
                </a:cubicBezTo>
                <a:cubicBezTo>
                  <a:pt x="7855" y="19085"/>
                  <a:pt x="8514" y="18360"/>
                  <a:pt x="9327" y="18360"/>
                </a:cubicBezTo>
                <a:cubicBezTo>
                  <a:pt x="10141" y="18360"/>
                  <a:pt x="10800" y="19085"/>
                  <a:pt x="10800" y="19980"/>
                </a:cubicBezTo>
                <a:cubicBezTo>
                  <a:pt x="10800" y="20279"/>
                  <a:pt x="11020" y="20520"/>
                  <a:pt x="11291" y="20520"/>
                </a:cubicBezTo>
                <a:lnTo>
                  <a:pt x="14236" y="20520"/>
                </a:lnTo>
                <a:cubicBezTo>
                  <a:pt x="14507" y="20520"/>
                  <a:pt x="14727" y="20279"/>
                  <a:pt x="14727" y="19980"/>
                </a:cubicBezTo>
                <a:cubicBezTo>
                  <a:pt x="14727" y="19085"/>
                  <a:pt x="15386" y="18360"/>
                  <a:pt x="16200" y="18360"/>
                </a:cubicBezTo>
                <a:cubicBezTo>
                  <a:pt x="17014" y="18360"/>
                  <a:pt x="17673" y="19085"/>
                  <a:pt x="17673" y="19980"/>
                </a:cubicBezTo>
                <a:cubicBezTo>
                  <a:pt x="17673" y="20279"/>
                  <a:pt x="17893" y="20520"/>
                  <a:pt x="18164" y="20520"/>
                </a:cubicBezTo>
                <a:lnTo>
                  <a:pt x="20618" y="20520"/>
                </a:lnTo>
                <a:cubicBezTo>
                  <a:pt x="21160" y="20520"/>
                  <a:pt x="21600" y="20036"/>
                  <a:pt x="21600" y="19440"/>
                </a:cubicBezTo>
                <a:lnTo>
                  <a:pt x="21600" y="5400"/>
                </a:lnTo>
                <a:cubicBezTo>
                  <a:pt x="21600" y="4804"/>
                  <a:pt x="21160" y="4320"/>
                  <a:pt x="20618" y="4320"/>
                </a:cubicBezTo>
                <a:moveTo>
                  <a:pt x="7364" y="9720"/>
                </a:moveTo>
                <a:lnTo>
                  <a:pt x="18164" y="9720"/>
                </a:lnTo>
                <a:cubicBezTo>
                  <a:pt x="18434" y="9720"/>
                  <a:pt x="18655" y="9479"/>
                  <a:pt x="18655" y="9180"/>
                </a:cubicBezTo>
                <a:cubicBezTo>
                  <a:pt x="18655" y="8882"/>
                  <a:pt x="18434" y="8640"/>
                  <a:pt x="18164" y="8640"/>
                </a:cubicBezTo>
                <a:lnTo>
                  <a:pt x="7364" y="8640"/>
                </a:lnTo>
                <a:cubicBezTo>
                  <a:pt x="7093" y="8640"/>
                  <a:pt x="6873" y="8882"/>
                  <a:pt x="6873" y="9180"/>
                </a:cubicBezTo>
                <a:cubicBezTo>
                  <a:pt x="6873" y="9479"/>
                  <a:pt x="7093" y="9720"/>
                  <a:pt x="7364" y="9720"/>
                </a:cubicBezTo>
                <a:moveTo>
                  <a:pt x="9327" y="19440"/>
                </a:moveTo>
                <a:cubicBezTo>
                  <a:pt x="9056" y="19440"/>
                  <a:pt x="8836" y="19682"/>
                  <a:pt x="8836" y="19980"/>
                </a:cubicBezTo>
                <a:lnTo>
                  <a:pt x="8836" y="21060"/>
                </a:lnTo>
                <a:cubicBezTo>
                  <a:pt x="8836" y="21359"/>
                  <a:pt x="9056" y="21600"/>
                  <a:pt x="9327" y="21600"/>
                </a:cubicBezTo>
                <a:cubicBezTo>
                  <a:pt x="9598" y="21600"/>
                  <a:pt x="9818" y="21359"/>
                  <a:pt x="9818" y="21060"/>
                </a:cubicBezTo>
                <a:lnTo>
                  <a:pt x="9818" y="19980"/>
                </a:lnTo>
                <a:cubicBezTo>
                  <a:pt x="9818" y="19682"/>
                  <a:pt x="9598" y="19440"/>
                  <a:pt x="9327" y="19440"/>
                </a:cubicBezTo>
                <a:moveTo>
                  <a:pt x="2455" y="15120"/>
                </a:moveTo>
                <a:lnTo>
                  <a:pt x="982" y="15120"/>
                </a:lnTo>
                <a:lnTo>
                  <a:pt x="982" y="1080"/>
                </a:lnTo>
                <a:lnTo>
                  <a:pt x="16691" y="1080"/>
                </a:lnTo>
                <a:lnTo>
                  <a:pt x="16691" y="2700"/>
                </a:lnTo>
                <a:cubicBezTo>
                  <a:pt x="16691" y="2999"/>
                  <a:pt x="16911" y="3240"/>
                  <a:pt x="17182" y="3240"/>
                </a:cubicBezTo>
                <a:cubicBezTo>
                  <a:pt x="17453" y="3240"/>
                  <a:pt x="17673" y="2999"/>
                  <a:pt x="17673" y="2700"/>
                </a:cubicBezTo>
                <a:lnTo>
                  <a:pt x="17673" y="1080"/>
                </a:lnTo>
                <a:cubicBezTo>
                  <a:pt x="17673" y="484"/>
                  <a:pt x="17233" y="0"/>
                  <a:pt x="16691" y="0"/>
                </a:cubicBezTo>
                <a:lnTo>
                  <a:pt x="982" y="0"/>
                </a:lnTo>
                <a:cubicBezTo>
                  <a:pt x="440" y="0"/>
                  <a:pt x="0" y="484"/>
                  <a:pt x="0" y="1080"/>
                </a:cubicBezTo>
                <a:lnTo>
                  <a:pt x="0" y="15120"/>
                </a:lnTo>
                <a:cubicBezTo>
                  <a:pt x="0" y="15716"/>
                  <a:pt x="440" y="16201"/>
                  <a:pt x="982" y="16201"/>
                </a:cubicBezTo>
                <a:lnTo>
                  <a:pt x="2455" y="16201"/>
                </a:lnTo>
                <a:cubicBezTo>
                  <a:pt x="2725" y="16201"/>
                  <a:pt x="2945" y="15959"/>
                  <a:pt x="2945" y="15660"/>
                </a:cubicBezTo>
                <a:cubicBezTo>
                  <a:pt x="2945" y="15362"/>
                  <a:pt x="2725" y="15120"/>
                  <a:pt x="2455" y="15120"/>
                </a:cubicBezTo>
                <a:moveTo>
                  <a:pt x="16200" y="19440"/>
                </a:moveTo>
                <a:cubicBezTo>
                  <a:pt x="15929" y="19440"/>
                  <a:pt x="15709" y="19682"/>
                  <a:pt x="15709" y="19980"/>
                </a:cubicBezTo>
                <a:lnTo>
                  <a:pt x="15709" y="21060"/>
                </a:lnTo>
                <a:cubicBezTo>
                  <a:pt x="15709" y="21359"/>
                  <a:pt x="15929" y="21600"/>
                  <a:pt x="16200" y="21600"/>
                </a:cubicBezTo>
                <a:cubicBezTo>
                  <a:pt x="16471" y="21600"/>
                  <a:pt x="16691" y="21359"/>
                  <a:pt x="16691" y="21060"/>
                </a:cubicBezTo>
                <a:lnTo>
                  <a:pt x="16691" y="19980"/>
                </a:lnTo>
                <a:cubicBezTo>
                  <a:pt x="16691" y="19682"/>
                  <a:pt x="16471" y="19440"/>
                  <a:pt x="16200" y="1944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4" name="Shape 2596"/>
          <p:cNvSpPr/>
          <p:nvPr/>
        </p:nvSpPr>
        <p:spPr>
          <a:xfrm>
            <a:off x="6775273" y="2527544"/>
            <a:ext cx="279328" cy="2031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436" y="5400"/>
                </a:moveTo>
                <a:lnTo>
                  <a:pt x="9327" y="5400"/>
                </a:lnTo>
                <a:cubicBezTo>
                  <a:pt x="9598" y="5400"/>
                  <a:pt x="9818" y="5098"/>
                  <a:pt x="9818" y="4725"/>
                </a:cubicBezTo>
                <a:cubicBezTo>
                  <a:pt x="9818" y="4353"/>
                  <a:pt x="9598" y="4050"/>
                  <a:pt x="9327" y="4050"/>
                </a:cubicBezTo>
                <a:lnTo>
                  <a:pt x="3436" y="4050"/>
                </a:lnTo>
                <a:cubicBezTo>
                  <a:pt x="3166" y="4050"/>
                  <a:pt x="2945" y="4353"/>
                  <a:pt x="2945" y="4725"/>
                </a:cubicBezTo>
                <a:cubicBezTo>
                  <a:pt x="2945" y="5098"/>
                  <a:pt x="3166" y="5400"/>
                  <a:pt x="3436" y="5400"/>
                </a:cubicBezTo>
                <a:moveTo>
                  <a:pt x="3436" y="8100"/>
                </a:moveTo>
                <a:lnTo>
                  <a:pt x="7364" y="8100"/>
                </a:lnTo>
                <a:cubicBezTo>
                  <a:pt x="7634" y="8100"/>
                  <a:pt x="7855" y="7798"/>
                  <a:pt x="7855" y="7425"/>
                </a:cubicBezTo>
                <a:cubicBezTo>
                  <a:pt x="7855" y="7053"/>
                  <a:pt x="7634" y="6750"/>
                  <a:pt x="7364" y="6750"/>
                </a:cubicBezTo>
                <a:lnTo>
                  <a:pt x="3436" y="6750"/>
                </a:lnTo>
                <a:cubicBezTo>
                  <a:pt x="3166" y="6750"/>
                  <a:pt x="2945" y="7053"/>
                  <a:pt x="2945" y="7425"/>
                </a:cubicBezTo>
                <a:cubicBezTo>
                  <a:pt x="2945" y="7798"/>
                  <a:pt x="3166" y="8100"/>
                  <a:pt x="3436" y="8100"/>
                </a:cubicBezTo>
                <a:moveTo>
                  <a:pt x="3436" y="10800"/>
                </a:moveTo>
                <a:lnTo>
                  <a:pt x="9327" y="10800"/>
                </a:lnTo>
                <a:cubicBezTo>
                  <a:pt x="9598" y="10800"/>
                  <a:pt x="9818" y="10498"/>
                  <a:pt x="9818" y="10125"/>
                </a:cubicBezTo>
                <a:cubicBezTo>
                  <a:pt x="9818" y="9753"/>
                  <a:pt x="9598" y="9450"/>
                  <a:pt x="9327" y="9450"/>
                </a:cubicBezTo>
                <a:lnTo>
                  <a:pt x="3436" y="9450"/>
                </a:lnTo>
                <a:cubicBezTo>
                  <a:pt x="3166" y="9450"/>
                  <a:pt x="2945" y="9753"/>
                  <a:pt x="2945" y="10125"/>
                </a:cubicBezTo>
                <a:cubicBezTo>
                  <a:pt x="2945" y="10498"/>
                  <a:pt x="3166" y="10800"/>
                  <a:pt x="3436" y="10800"/>
                </a:cubicBezTo>
                <a:moveTo>
                  <a:pt x="20618" y="20250"/>
                </a:moveTo>
                <a:lnTo>
                  <a:pt x="15709" y="20250"/>
                </a:lnTo>
                <a:lnTo>
                  <a:pt x="15709" y="17551"/>
                </a:lnTo>
                <a:lnTo>
                  <a:pt x="16691" y="17551"/>
                </a:lnTo>
                <a:cubicBezTo>
                  <a:pt x="16962" y="17551"/>
                  <a:pt x="17182" y="17248"/>
                  <a:pt x="17182" y="16875"/>
                </a:cubicBezTo>
                <a:cubicBezTo>
                  <a:pt x="17182" y="16503"/>
                  <a:pt x="16962" y="16200"/>
                  <a:pt x="16691" y="16200"/>
                </a:cubicBezTo>
                <a:lnTo>
                  <a:pt x="13745" y="16200"/>
                </a:lnTo>
                <a:cubicBezTo>
                  <a:pt x="13475" y="16200"/>
                  <a:pt x="13255" y="16503"/>
                  <a:pt x="13255" y="16875"/>
                </a:cubicBezTo>
                <a:cubicBezTo>
                  <a:pt x="13255" y="17248"/>
                  <a:pt x="13475" y="17551"/>
                  <a:pt x="13745" y="17551"/>
                </a:cubicBezTo>
                <a:lnTo>
                  <a:pt x="14727" y="17551"/>
                </a:lnTo>
                <a:lnTo>
                  <a:pt x="14727" y="20250"/>
                </a:lnTo>
                <a:lnTo>
                  <a:pt x="6873" y="20250"/>
                </a:lnTo>
                <a:lnTo>
                  <a:pt x="6873" y="17551"/>
                </a:lnTo>
                <a:lnTo>
                  <a:pt x="7855" y="17551"/>
                </a:lnTo>
                <a:cubicBezTo>
                  <a:pt x="8125" y="17551"/>
                  <a:pt x="8345" y="17248"/>
                  <a:pt x="8345" y="16875"/>
                </a:cubicBezTo>
                <a:cubicBezTo>
                  <a:pt x="8345" y="16503"/>
                  <a:pt x="8125" y="16200"/>
                  <a:pt x="7855" y="16200"/>
                </a:cubicBezTo>
                <a:lnTo>
                  <a:pt x="4909" y="16200"/>
                </a:lnTo>
                <a:cubicBezTo>
                  <a:pt x="4638" y="16200"/>
                  <a:pt x="4418" y="16503"/>
                  <a:pt x="4418" y="16875"/>
                </a:cubicBezTo>
                <a:cubicBezTo>
                  <a:pt x="4418" y="17248"/>
                  <a:pt x="4638" y="17551"/>
                  <a:pt x="4909" y="17551"/>
                </a:cubicBezTo>
                <a:lnTo>
                  <a:pt x="5891" y="17551"/>
                </a:lnTo>
                <a:lnTo>
                  <a:pt x="5891" y="20250"/>
                </a:lnTo>
                <a:lnTo>
                  <a:pt x="982" y="20250"/>
                </a:lnTo>
                <a:lnTo>
                  <a:pt x="982" y="1350"/>
                </a:lnTo>
                <a:lnTo>
                  <a:pt x="20618" y="1350"/>
                </a:lnTo>
                <a:cubicBezTo>
                  <a:pt x="20618" y="1350"/>
                  <a:pt x="20618" y="20250"/>
                  <a:pt x="20618" y="20250"/>
                </a:cubicBezTo>
                <a:close/>
                <a:moveTo>
                  <a:pt x="20618" y="0"/>
                </a:moveTo>
                <a:lnTo>
                  <a:pt x="982" y="0"/>
                </a:lnTo>
                <a:cubicBezTo>
                  <a:pt x="440" y="0"/>
                  <a:pt x="0" y="605"/>
                  <a:pt x="0" y="1350"/>
                </a:cubicBezTo>
                <a:lnTo>
                  <a:pt x="0" y="20250"/>
                </a:lnTo>
                <a:cubicBezTo>
                  <a:pt x="0" y="20995"/>
                  <a:pt x="440" y="21600"/>
                  <a:pt x="982" y="21600"/>
                </a:cubicBezTo>
                <a:lnTo>
                  <a:pt x="20618" y="21600"/>
                </a:lnTo>
                <a:cubicBezTo>
                  <a:pt x="21160" y="21600"/>
                  <a:pt x="21600" y="20995"/>
                  <a:pt x="21600" y="20250"/>
                </a:cubicBezTo>
                <a:lnTo>
                  <a:pt x="21600" y="1350"/>
                </a:lnTo>
                <a:cubicBezTo>
                  <a:pt x="21600" y="605"/>
                  <a:pt x="21160" y="0"/>
                  <a:pt x="20618" y="0"/>
                </a:cubicBezTo>
                <a:moveTo>
                  <a:pt x="3436" y="13500"/>
                </a:moveTo>
                <a:lnTo>
                  <a:pt x="7364" y="13500"/>
                </a:lnTo>
                <a:cubicBezTo>
                  <a:pt x="7634" y="13500"/>
                  <a:pt x="7855" y="13198"/>
                  <a:pt x="7855" y="12825"/>
                </a:cubicBezTo>
                <a:cubicBezTo>
                  <a:pt x="7855" y="12452"/>
                  <a:pt x="7634" y="12150"/>
                  <a:pt x="7364" y="12150"/>
                </a:cubicBezTo>
                <a:lnTo>
                  <a:pt x="3436" y="12150"/>
                </a:lnTo>
                <a:cubicBezTo>
                  <a:pt x="3166" y="12150"/>
                  <a:pt x="2945" y="12452"/>
                  <a:pt x="2945" y="12825"/>
                </a:cubicBezTo>
                <a:cubicBezTo>
                  <a:pt x="2945" y="13198"/>
                  <a:pt x="3166" y="13500"/>
                  <a:pt x="3436" y="13500"/>
                </a:cubicBezTo>
                <a:moveTo>
                  <a:pt x="12273" y="5400"/>
                </a:moveTo>
                <a:lnTo>
                  <a:pt x="16200" y="5400"/>
                </a:lnTo>
                <a:cubicBezTo>
                  <a:pt x="16471" y="5400"/>
                  <a:pt x="16691" y="5098"/>
                  <a:pt x="16691" y="4725"/>
                </a:cubicBezTo>
                <a:cubicBezTo>
                  <a:pt x="16691" y="4353"/>
                  <a:pt x="16471" y="4050"/>
                  <a:pt x="16200" y="4050"/>
                </a:cubicBezTo>
                <a:lnTo>
                  <a:pt x="12273" y="4050"/>
                </a:lnTo>
                <a:cubicBezTo>
                  <a:pt x="12002" y="4050"/>
                  <a:pt x="11782" y="4353"/>
                  <a:pt x="11782" y="4725"/>
                </a:cubicBezTo>
                <a:cubicBezTo>
                  <a:pt x="11782" y="5098"/>
                  <a:pt x="12002" y="5400"/>
                  <a:pt x="12273" y="5400"/>
                </a:cubicBezTo>
                <a:moveTo>
                  <a:pt x="12273" y="10800"/>
                </a:moveTo>
                <a:lnTo>
                  <a:pt x="16200" y="10800"/>
                </a:lnTo>
                <a:cubicBezTo>
                  <a:pt x="16471" y="10800"/>
                  <a:pt x="16691" y="10498"/>
                  <a:pt x="16691" y="10125"/>
                </a:cubicBezTo>
                <a:cubicBezTo>
                  <a:pt x="16691" y="9753"/>
                  <a:pt x="16471" y="9450"/>
                  <a:pt x="16200" y="9450"/>
                </a:cubicBezTo>
                <a:lnTo>
                  <a:pt x="12273" y="9450"/>
                </a:lnTo>
                <a:cubicBezTo>
                  <a:pt x="12002" y="9450"/>
                  <a:pt x="11782" y="9753"/>
                  <a:pt x="11782" y="10125"/>
                </a:cubicBezTo>
                <a:cubicBezTo>
                  <a:pt x="11782" y="10498"/>
                  <a:pt x="12002" y="10800"/>
                  <a:pt x="12273" y="10800"/>
                </a:cubicBezTo>
                <a:moveTo>
                  <a:pt x="12273" y="13500"/>
                </a:moveTo>
                <a:lnTo>
                  <a:pt x="18164" y="13500"/>
                </a:lnTo>
                <a:cubicBezTo>
                  <a:pt x="18434" y="13500"/>
                  <a:pt x="18655" y="13198"/>
                  <a:pt x="18655" y="12825"/>
                </a:cubicBezTo>
                <a:cubicBezTo>
                  <a:pt x="18655" y="12452"/>
                  <a:pt x="18434" y="12150"/>
                  <a:pt x="18164" y="12150"/>
                </a:cubicBezTo>
                <a:lnTo>
                  <a:pt x="12273" y="12150"/>
                </a:lnTo>
                <a:cubicBezTo>
                  <a:pt x="12002" y="12150"/>
                  <a:pt x="11782" y="12452"/>
                  <a:pt x="11782" y="12825"/>
                </a:cubicBezTo>
                <a:cubicBezTo>
                  <a:pt x="11782" y="13198"/>
                  <a:pt x="12002" y="13500"/>
                  <a:pt x="12273" y="13500"/>
                </a:cubicBezTo>
                <a:moveTo>
                  <a:pt x="12273" y="8100"/>
                </a:moveTo>
                <a:lnTo>
                  <a:pt x="18164" y="8100"/>
                </a:lnTo>
                <a:cubicBezTo>
                  <a:pt x="18434" y="8100"/>
                  <a:pt x="18655" y="7798"/>
                  <a:pt x="18655" y="7425"/>
                </a:cubicBezTo>
                <a:cubicBezTo>
                  <a:pt x="18655" y="7053"/>
                  <a:pt x="18434" y="6750"/>
                  <a:pt x="18164" y="6750"/>
                </a:cubicBezTo>
                <a:lnTo>
                  <a:pt x="12273" y="6750"/>
                </a:lnTo>
                <a:cubicBezTo>
                  <a:pt x="12002" y="6750"/>
                  <a:pt x="11782" y="7053"/>
                  <a:pt x="11782" y="7425"/>
                </a:cubicBezTo>
                <a:cubicBezTo>
                  <a:pt x="11782" y="7798"/>
                  <a:pt x="12002" y="8100"/>
                  <a:pt x="12273" y="81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5" name="Shape 2597"/>
          <p:cNvSpPr/>
          <p:nvPr/>
        </p:nvSpPr>
        <p:spPr>
          <a:xfrm>
            <a:off x="7308534" y="2514848"/>
            <a:ext cx="279328" cy="228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364" y="9600"/>
                </a:moveTo>
                <a:lnTo>
                  <a:pt x="11291" y="9600"/>
                </a:lnTo>
                <a:cubicBezTo>
                  <a:pt x="11562" y="9600"/>
                  <a:pt x="11782" y="9332"/>
                  <a:pt x="11782" y="9000"/>
                </a:cubicBezTo>
                <a:cubicBezTo>
                  <a:pt x="11782" y="8669"/>
                  <a:pt x="11562" y="8400"/>
                  <a:pt x="11291" y="8400"/>
                </a:cubicBezTo>
                <a:lnTo>
                  <a:pt x="7364" y="8400"/>
                </a:lnTo>
                <a:cubicBezTo>
                  <a:pt x="7093" y="8400"/>
                  <a:pt x="6873" y="8669"/>
                  <a:pt x="6873" y="9000"/>
                </a:cubicBezTo>
                <a:cubicBezTo>
                  <a:pt x="6873" y="9332"/>
                  <a:pt x="7093" y="9600"/>
                  <a:pt x="7364" y="9600"/>
                </a:cubicBezTo>
                <a:moveTo>
                  <a:pt x="7364" y="12000"/>
                </a:moveTo>
                <a:lnTo>
                  <a:pt x="9327" y="12000"/>
                </a:lnTo>
                <a:cubicBezTo>
                  <a:pt x="9598" y="12000"/>
                  <a:pt x="9818" y="11732"/>
                  <a:pt x="9818" y="11400"/>
                </a:cubicBezTo>
                <a:cubicBezTo>
                  <a:pt x="9818" y="11069"/>
                  <a:pt x="9598" y="10800"/>
                  <a:pt x="9327" y="10800"/>
                </a:cubicBezTo>
                <a:lnTo>
                  <a:pt x="7364" y="10800"/>
                </a:lnTo>
                <a:cubicBezTo>
                  <a:pt x="7093" y="10800"/>
                  <a:pt x="6873" y="11069"/>
                  <a:pt x="6873" y="11400"/>
                </a:cubicBezTo>
                <a:cubicBezTo>
                  <a:pt x="6873" y="11732"/>
                  <a:pt x="7093" y="12000"/>
                  <a:pt x="7364" y="12000"/>
                </a:cubicBezTo>
                <a:moveTo>
                  <a:pt x="20618" y="20400"/>
                </a:moveTo>
                <a:lnTo>
                  <a:pt x="16691" y="20400"/>
                </a:lnTo>
                <a:lnTo>
                  <a:pt x="16691" y="19200"/>
                </a:lnTo>
                <a:lnTo>
                  <a:pt x="17182" y="19200"/>
                </a:lnTo>
                <a:cubicBezTo>
                  <a:pt x="17453" y="19200"/>
                  <a:pt x="17673" y="18932"/>
                  <a:pt x="17673" y="18600"/>
                </a:cubicBezTo>
                <a:cubicBezTo>
                  <a:pt x="17673" y="18269"/>
                  <a:pt x="17453" y="18000"/>
                  <a:pt x="17182" y="18000"/>
                </a:cubicBezTo>
                <a:lnTo>
                  <a:pt x="15218" y="18000"/>
                </a:lnTo>
                <a:cubicBezTo>
                  <a:pt x="14947" y="18000"/>
                  <a:pt x="14727" y="18269"/>
                  <a:pt x="14727" y="18600"/>
                </a:cubicBezTo>
                <a:cubicBezTo>
                  <a:pt x="14727" y="18932"/>
                  <a:pt x="14947" y="19200"/>
                  <a:pt x="15218" y="19200"/>
                </a:cubicBezTo>
                <a:lnTo>
                  <a:pt x="15709" y="19200"/>
                </a:lnTo>
                <a:lnTo>
                  <a:pt x="15709" y="20400"/>
                </a:lnTo>
                <a:lnTo>
                  <a:pt x="9818" y="20400"/>
                </a:lnTo>
                <a:lnTo>
                  <a:pt x="9818" y="19200"/>
                </a:lnTo>
                <a:lnTo>
                  <a:pt x="10309" y="19200"/>
                </a:lnTo>
                <a:cubicBezTo>
                  <a:pt x="10580" y="19200"/>
                  <a:pt x="10800" y="18932"/>
                  <a:pt x="10800" y="18600"/>
                </a:cubicBezTo>
                <a:cubicBezTo>
                  <a:pt x="10800" y="18269"/>
                  <a:pt x="10580" y="18000"/>
                  <a:pt x="10309" y="18000"/>
                </a:cubicBezTo>
                <a:lnTo>
                  <a:pt x="8345" y="18000"/>
                </a:lnTo>
                <a:cubicBezTo>
                  <a:pt x="8075" y="18000"/>
                  <a:pt x="7855" y="18269"/>
                  <a:pt x="7855" y="18600"/>
                </a:cubicBezTo>
                <a:cubicBezTo>
                  <a:pt x="7855" y="18932"/>
                  <a:pt x="8075" y="19200"/>
                  <a:pt x="8345" y="19200"/>
                </a:cubicBezTo>
                <a:lnTo>
                  <a:pt x="8836" y="19200"/>
                </a:lnTo>
                <a:lnTo>
                  <a:pt x="8836" y="20400"/>
                </a:lnTo>
                <a:lnTo>
                  <a:pt x="4909" y="20400"/>
                </a:lnTo>
                <a:lnTo>
                  <a:pt x="4909" y="6000"/>
                </a:lnTo>
                <a:lnTo>
                  <a:pt x="20618" y="6000"/>
                </a:lnTo>
                <a:cubicBezTo>
                  <a:pt x="20618" y="6000"/>
                  <a:pt x="20618" y="20400"/>
                  <a:pt x="20618" y="20400"/>
                </a:cubicBezTo>
                <a:close/>
                <a:moveTo>
                  <a:pt x="20618" y="4800"/>
                </a:moveTo>
                <a:lnTo>
                  <a:pt x="4909" y="4800"/>
                </a:lnTo>
                <a:cubicBezTo>
                  <a:pt x="4367" y="4800"/>
                  <a:pt x="3927" y="5338"/>
                  <a:pt x="3927" y="6000"/>
                </a:cubicBezTo>
                <a:lnTo>
                  <a:pt x="3927" y="20400"/>
                </a:lnTo>
                <a:cubicBezTo>
                  <a:pt x="3927" y="21062"/>
                  <a:pt x="4367" y="21600"/>
                  <a:pt x="4909" y="21600"/>
                </a:cubicBezTo>
                <a:lnTo>
                  <a:pt x="20618" y="21600"/>
                </a:lnTo>
                <a:cubicBezTo>
                  <a:pt x="21160" y="21600"/>
                  <a:pt x="21600" y="21062"/>
                  <a:pt x="21600" y="20400"/>
                </a:cubicBezTo>
                <a:lnTo>
                  <a:pt x="21600" y="6000"/>
                </a:lnTo>
                <a:cubicBezTo>
                  <a:pt x="21600" y="5338"/>
                  <a:pt x="21160" y="4800"/>
                  <a:pt x="20618" y="4800"/>
                </a:cubicBezTo>
                <a:moveTo>
                  <a:pt x="7364" y="14400"/>
                </a:moveTo>
                <a:lnTo>
                  <a:pt x="11291" y="14400"/>
                </a:lnTo>
                <a:cubicBezTo>
                  <a:pt x="11562" y="14400"/>
                  <a:pt x="11782" y="14132"/>
                  <a:pt x="11782" y="13800"/>
                </a:cubicBezTo>
                <a:cubicBezTo>
                  <a:pt x="11782" y="13469"/>
                  <a:pt x="11562" y="13200"/>
                  <a:pt x="11291" y="13200"/>
                </a:cubicBezTo>
                <a:lnTo>
                  <a:pt x="7364" y="13200"/>
                </a:lnTo>
                <a:cubicBezTo>
                  <a:pt x="7093" y="13200"/>
                  <a:pt x="6873" y="13469"/>
                  <a:pt x="6873" y="13800"/>
                </a:cubicBezTo>
                <a:cubicBezTo>
                  <a:pt x="6873" y="14132"/>
                  <a:pt x="7093" y="14400"/>
                  <a:pt x="7364" y="14400"/>
                </a:cubicBezTo>
                <a:moveTo>
                  <a:pt x="2455" y="15600"/>
                </a:moveTo>
                <a:lnTo>
                  <a:pt x="982" y="15600"/>
                </a:lnTo>
                <a:lnTo>
                  <a:pt x="982" y="1200"/>
                </a:lnTo>
                <a:lnTo>
                  <a:pt x="16691" y="1200"/>
                </a:lnTo>
                <a:lnTo>
                  <a:pt x="16691" y="3000"/>
                </a:lnTo>
                <a:cubicBezTo>
                  <a:pt x="16691" y="3332"/>
                  <a:pt x="16911" y="3600"/>
                  <a:pt x="17182" y="3600"/>
                </a:cubicBezTo>
                <a:cubicBezTo>
                  <a:pt x="17453" y="3600"/>
                  <a:pt x="17673" y="3332"/>
                  <a:pt x="17673" y="3000"/>
                </a:cubicBezTo>
                <a:lnTo>
                  <a:pt x="17673" y="1200"/>
                </a:lnTo>
                <a:cubicBezTo>
                  <a:pt x="17673" y="538"/>
                  <a:pt x="17233" y="0"/>
                  <a:pt x="16691" y="0"/>
                </a:cubicBezTo>
                <a:lnTo>
                  <a:pt x="982" y="0"/>
                </a:lnTo>
                <a:cubicBezTo>
                  <a:pt x="440" y="0"/>
                  <a:pt x="0" y="538"/>
                  <a:pt x="0" y="1200"/>
                </a:cubicBezTo>
                <a:lnTo>
                  <a:pt x="0" y="15600"/>
                </a:lnTo>
                <a:cubicBezTo>
                  <a:pt x="0" y="16262"/>
                  <a:pt x="440" y="16801"/>
                  <a:pt x="982" y="16801"/>
                </a:cubicBezTo>
                <a:lnTo>
                  <a:pt x="2455" y="16801"/>
                </a:lnTo>
                <a:cubicBezTo>
                  <a:pt x="2725" y="16801"/>
                  <a:pt x="2945" y="16532"/>
                  <a:pt x="2945" y="16200"/>
                </a:cubicBezTo>
                <a:cubicBezTo>
                  <a:pt x="2945" y="15869"/>
                  <a:pt x="2725" y="15600"/>
                  <a:pt x="2455" y="15600"/>
                </a:cubicBezTo>
                <a:moveTo>
                  <a:pt x="14236" y="14400"/>
                </a:moveTo>
                <a:lnTo>
                  <a:pt x="16200" y="14400"/>
                </a:lnTo>
                <a:cubicBezTo>
                  <a:pt x="16471" y="14400"/>
                  <a:pt x="16691" y="14132"/>
                  <a:pt x="16691" y="13800"/>
                </a:cubicBezTo>
                <a:cubicBezTo>
                  <a:pt x="16691" y="13469"/>
                  <a:pt x="16471" y="13200"/>
                  <a:pt x="16200" y="13200"/>
                </a:cubicBezTo>
                <a:lnTo>
                  <a:pt x="14236" y="13200"/>
                </a:lnTo>
                <a:cubicBezTo>
                  <a:pt x="13966" y="13200"/>
                  <a:pt x="13745" y="13469"/>
                  <a:pt x="13745" y="13800"/>
                </a:cubicBezTo>
                <a:cubicBezTo>
                  <a:pt x="13745" y="14132"/>
                  <a:pt x="13966" y="14400"/>
                  <a:pt x="14236" y="14400"/>
                </a:cubicBezTo>
                <a:moveTo>
                  <a:pt x="14236" y="9600"/>
                </a:moveTo>
                <a:lnTo>
                  <a:pt x="16200" y="9600"/>
                </a:lnTo>
                <a:cubicBezTo>
                  <a:pt x="16471" y="9600"/>
                  <a:pt x="16691" y="9332"/>
                  <a:pt x="16691" y="9000"/>
                </a:cubicBezTo>
                <a:cubicBezTo>
                  <a:pt x="16691" y="8669"/>
                  <a:pt x="16471" y="8400"/>
                  <a:pt x="16200" y="8400"/>
                </a:cubicBezTo>
                <a:lnTo>
                  <a:pt x="14236" y="8400"/>
                </a:lnTo>
                <a:cubicBezTo>
                  <a:pt x="13966" y="8400"/>
                  <a:pt x="13745" y="8669"/>
                  <a:pt x="13745" y="9000"/>
                </a:cubicBezTo>
                <a:cubicBezTo>
                  <a:pt x="13745" y="9332"/>
                  <a:pt x="13966" y="9600"/>
                  <a:pt x="14236" y="9600"/>
                </a:cubicBezTo>
                <a:moveTo>
                  <a:pt x="14236" y="12000"/>
                </a:moveTo>
                <a:lnTo>
                  <a:pt x="18164" y="12000"/>
                </a:lnTo>
                <a:cubicBezTo>
                  <a:pt x="18434" y="12000"/>
                  <a:pt x="18655" y="11732"/>
                  <a:pt x="18655" y="11400"/>
                </a:cubicBezTo>
                <a:cubicBezTo>
                  <a:pt x="18655" y="11069"/>
                  <a:pt x="18434" y="10800"/>
                  <a:pt x="18164" y="10800"/>
                </a:cubicBezTo>
                <a:lnTo>
                  <a:pt x="14236" y="10800"/>
                </a:lnTo>
                <a:cubicBezTo>
                  <a:pt x="13966" y="10800"/>
                  <a:pt x="13745" y="11069"/>
                  <a:pt x="13745" y="11400"/>
                </a:cubicBezTo>
                <a:cubicBezTo>
                  <a:pt x="13745" y="11732"/>
                  <a:pt x="13966" y="12000"/>
                  <a:pt x="14236" y="120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6" name="Shape 2598"/>
          <p:cNvSpPr/>
          <p:nvPr/>
        </p:nvSpPr>
        <p:spPr>
          <a:xfrm>
            <a:off x="7841795" y="2514848"/>
            <a:ext cx="279328" cy="228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873" y="8400"/>
                </a:moveTo>
                <a:lnTo>
                  <a:pt x="10800" y="8400"/>
                </a:lnTo>
                <a:lnTo>
                  <a:pt x="10800" y="12001"/>
                </a:lnTo>
                <a:lnTo>
                  <a:pt x="6873" y="12001"/>
                </a:lnTo>
                <a:cubicBezTo>
                  <a:pt x="6873" y="12001"/>
                  <a:pt x="6873" y="8400"/>
                  <a:pt x="6873" y="8400"/>
                </a:cubicBezTo>
                <a:close/>
                <a:moveTo>
                  <a:pt x="6382" y="13200"/>
                </a:moveTo>
                <a:lnTo>
                  <a:pt x="11291" y="13200"/>
                </a:lnTo>
                <a:cubicBezTo>
                  <a:pt x="11562" y="13200"/>
                  <a:pt x="11782" y="12932"/>
                  <a:pt x="11782" y="12600"/>
                </a:cubicBezTo>
                <a:lnTo>
                  <a:pt x="11782" y="7800"/>
                </a:lnTo>
                <a:cubicBezTo>
                  <a:pt x="11782" y="7469"/>
                  <a:pt x="11562" y="7200"/>
                  <a:pt x="11291" y="7200"/>
                </a:cubicBezTo>
                <a:lnTo>
                  <a:pt x="6382" y="7200"/>
                </a:lnTo>
                <a:cubicBezTo>
                  <a:pt x="6111" y="7200"/>
                  <a:pt x="5891" y="7469"/>
                  <a:pt x="5891" y="7800"/>
                </a:cubicBezTo>
                <a:lnTo>
                  <a:pt x="5891" y="12600"/>
                </a:lnTo>
                <a:cubicBezTo>
                  <a:pt x="5891" y="12932"/>
                  <a:pt x="6111" y="13200"/>
                  <a:pt x="6382" y="13200"/>
                </a:cubicBezTo>
                <a:moveTo>
                  <a:pt x="6382" y="4800"/>
                </a:moveTo>
                <a:cubicBezTo>
                  <a:pt x="6653" y="4800"/>
                  <a:pt x="6873" y="4531"/>
                  <a:pt x="6873" y="4200"/>
                </a:cubicBezTo>
                <a:cubicBezTo>
                  <a:pt x="6873" y="3868"/>
                  <a:pt x="6653" y="3600"/>
                  <a:pt x="6382" y="3600"/>
                </a:cubicBezTo>
                <a:cubicBezTo>
                  <a:pt x="6111" y="3600"/>
                  <a:pt x="5891" y="3868"/>
                  <a:pt x="5891" y="4200"/>
                </a:cubicBezTo>
                <a:cubicBezTo>
                  <a:pt x="5891" y="4531"/>
                  <a:pt x="6111" y="4800"/>
                  <a:pt x="6382" y="4800"/>
                </a:cubicBezTo>
                <a:moveTo>
                  <a:pt x="20618" y="20400"/>
                </a:moveTo>
                <a:lnTo>
                  <a:pt x="2945" y="20400"/>
                </a:lnTo>
                <a:cubicBezTo>
                  <a:pt x="1861" y="20400"/>
                  <a:pt x="982" y="19325"/>
                  <a:pt x="982" y="18000"/>
                </a:cubicBezTo>
                <a:lnTo>
                  <a:pt x="982" y="4800"/>
                </a:lnTo>
                <a:lnTo>
                  <a:pt x="2945" y="4800"/>
                </a:lnTo>
                <a:lnTo>
                  <a:pt x="2945" y="17400"/>
                </a:lnTo>
                <a:cubicBezTo>
                  <a:pt x="2945" y="17732"/>
                  <a:pt x="3166" y="18000"/>
                  <a:pt x="3436" y="18000"/>
                </a:cubicBezTo>
                <a:cubicBezTo>
                  <a:pt x="3707" y="18000"/>
                  <a:pt x="3927" y="17732"/>
                  <a:pt x="3927" y="17400"/>
                </a:cubicBezTo>
                <a:lnTo>
                  <a:pt x="3927" y="1200"/>
                </a:lnTo>
                <a:lnTo>
                  <a:pt x="20618" y="1200"/>
                </a:lnTo>
                <a:cubicBezTo>
                  <a:pt x="20618" y="1200"/>
                  <a:pt x="20618" y="20400"/>
                  <a:pt x="20618" y="20400"/>
                </a:cubicBezTo>
                <a:close/>
                <a:moveTo>
                  <a:pt x="20618" y="0"/>
                </a:moveTo>
                <a:lnTo>
                  <a:pt x="3927" y="0"/>
                </a:lnTo>
                <a:cubicBezTo>
                  <a:pt x="3385" y="0"/>
                  <a:pt x="2945" y="538"/>
                  <a:pt x="2945" y="1200"/>
                </a:cubicBezTo>
                <a:lnTo>
                  <a:pt x="2945" y="3600"/>
                </a:lnTo>
                <a:lnTo>
                  <a:pt x="982" y="3600"/>
                </a:lnTo>
                <a:cubicBezTo>
                  <a:pt x="440" y="3600"/>
                  <a:pt x="0" y="4138"/>
                  <a:pt x="0" y="4800"/>
                </a:cubicBezTo>
                <a:lnTo>
                  <a:pt x="0" y="18000"/>
                </a:lnTo>
                <a:cubicBezTo>
                  <a:pt x="0" y="19988"/>
                  <a:pt x="1319" y="21600"/>
                  <a:pt x="2945" y="21600"/>
                </a:cubicBezTo>
                <a:lnTo>
                  <a:pt x="20618" y="21600"/>
                </a:lnTo>
                <a:cubicBezTo>
                  <a:pt x="21160" y="21600"/>
                  <a:pt x="21600" y="21062"/>
                  <a:pt x="21600" y="20400"/>
                </a:cubicBezTo>
                <a:lnTo>
                  <a:pt x="21600" y="1200"/>
                </a:lnTo>
                <a:cubicBezTo>
                  <a:pt x="21600" y="538"/>
                  <a:pt x="21160" y="0"/>
                  <a:pt x="20618" y="0"/>
                </a:cubicBezTo>
                <a:moveTo>
                  <a:pt x="6382" y="18000"/>
                </a:moveTo>
                <a:lnTo>
                  <a:pt x="18164" y="18000"/>
                </a:lnTo>
                <a:cubicBezTo>
                  <a:pt x="18434" y="18000"/>
                  <a:pt x="18655" y="17732"/>
                  <a:pt x="18655" y="17400"/>
                </a:cubicBezTo>
                <a:cubicBezTo>
                  <a:pt x="18655" y="17068"/>
                  <a:pt x="18434" y="16801"/>
                  <a:pt x="18164" y="16801"/>
                </a:cubicBezTo>
                <a:lnTo>
                  <a:pt x="6382" y="16801"/>
                </a:lnTo>
                <a:cubicBezTo>
                  <a:pt x="6111" y="16801"/>
                  <a:pt x="5891" y="17068"/>
                  <a:pt x="5891" y="17400"/>
                </a:cubicBezTo>
                <a:cubicBezTo>
                  <a:pt x="5891" y="17732"/>
                  <a:pt x="6111" y="18000"/>
                  <a:pt x="6382" y="18000"/>
                </a:cubicBezTo>
                <a:moveTo>
                  <a:pt x="6382" y="15600"/>
                </a:moveTo>
                <a:lnTo>
                  <a:pt x="18164" y="15600"/>
                </a:lnTo>
                <a:cubicBezTo>
                  <a:pt x="18434" y="15600"/>
                  <a:pt x="18655" y="15332"/>
                  <a:pt x="18655" y="15000"/>
                </a:cubicBezTo>
                <a:cubicBezTo>
                  <a:pt x="18655" y="14668"/>
                  <a:pt x="18434" y="14401"/>
                  <a:pt x="18164" y="14401"/>
                </a:cubicBezTo>
                <a:lnTo>
                  <a:pt x="6382" y="14401"/>
                </a:lnTo>
                <a:cubicBezTo>
                  <a:pt x="6111" y="14401"/>
                  <a:pt x="5891" y="14668"/>
                  <a:pt x="5891" y="15000"/>
                </a:cubicBezTo>
                <a:cubicBezTo>
                  <a:pt x="5891" y="15332"/>
                  <a:pt x="6111" y="15600"/>
                  <a:pt x="6382" y="15600"/>
                </a:cubicBezTo>
                <a:moveTo>
                  <a:pt x="8345" y="4800"/>
                </a:moveTo>
                <a:cubicBezTo>
                  <a:pt x="8616" y="4800"/>
                  <a:pt x="8836" y="4531"/>
                  <a:pt x="8836" y="4200"/>
                </a:cubicBezTo>
                <a:cubicBezTo>
                  <a:pt x="8836" y="3868"/>
                  <a:pt x="8616" y="3600"/>
                  <a:pt x="8345" y="3600"/>
                </a:cubicBezTo>
                <a:cubicBezTo>
                  <a:pt x="8075" y="3600"/>
                  <a:pt x="7855" y="3868"/>
                  <a:pt x="7855" y="4200"/>
                </a:cubicBezTo>
                <a:cubicBezTo>
                  <a:pt x="7855" y="4531"/>
                  <a:pt x="8075" y="4800"/>
                  <a:pt x="8345" y="4800"/>
                </a:cubicBezTo>
                <a:moveTo>
                  <a:pt x="18164" y="7200"/>
                </a:moveTo>
                <a:lnTo>
                  <a:pt x="14236" y="7200"/>
                </a:lnTo>
                <a:cubicBezTo>
                  <a:pt x="13966" y="7200"/>
                  <a:pt x="13745" y="7469"/>
                  <a:pt x="13745" y="7800"/>
                </a:cubicBezTo>
                <a:cubicBezTo>
                  <a:pt x="13745" y="8132"/>
                  <a:pt x="13966" y="8400"/>
                  <a:pt x="14236" y="8400"/>
                </a:cubicBezTo>
                <a:lnTo>
                  <a:pt x="18164" y="8400"/>
                </a:lnTo>
                <a:cubicBezTo>
                  <a:pt x="18434" y="8400"/>
                  <a:pt x="18655" y="8132"/>
                  <a:pt x="18655" y="7800"/>
                </a:cubicBezTo>
                <a:cubicBezTo>
                  <a:pt x="18655" y="7469"/>
                  <a:pt x="18434" y="7200"/>
                  <a:pt x="18164" y="7200"/>
                </a:cubicBezTo>
                <a:moveTo>
                  <a:pt x="18164" y="12001"/>
                </a:moveTo>
                <a:lnTo>
                  <a:pt x="14236" y="12001"/>
                </a:lnTo>
                <a:cubicBezTo>
                  <a:pt x="13966" y="12001"/>
                  <a:pt x="13745" y="12268"/>
                  <a:pt x="13745" y="12600"/>
                </a:cubicBezTo>
                <a:cubicBezTo>
                  <a:pt x="13745" y="12932"/>
                  <a:pt x="13966" y="13200"/>
                  <a:pt x="14236" y="13200"/>
                </a:cubicBezTo>
                <a:lnTo>
                  <a:pt x="18164" y="13200"/>
                </a:lnTo>
                <a:cubicBezTo>
                  <a:pt x="18434" y="13200"/>
                  <a:pt x="18655" y="12932"/>
                  <a:pt x="18655" y="12600"/>
                </a:cubicBezTo>
                <a:cubicBezTo>
                  <a:pt x="18655" y="12268"/>
                  <a:pt x="18434" y="12001"/>
                  <a:pt x="18164" y="12001"/>
                </a:cubicBezTo>
                <a:moveTo>
                  <a:pt x="18164" y="9600"/>
                </a:moveTo>
                <a:lnTo>
                  <a:pt x="14236" y="9600"/>
                </a:lnTo>
                <a:cubicBezTo>
                  <a:pt x="13966" y="9600"/>
                  <a:pt x="13745" y="9869"/>
                  <a:pt x="13745" y="10200"/>
                </a:cubicBezTo>
                <a:cubicBezTo>
                  <a:pt x="13745" y="10532"/>
                  <a:pt x="13966" y="10800"/>
                  <a:pt x="14236" y="10800"/>
                </a:cubicBezTo>
                <a:lnTo>
                  <a:pt x="18164" y="10800"/>
                </a:lnTo>
                <a:cubicBezTo>
                  <a:pt x="18434" y="10800"/>
                  <a:pt x="18655" y="10532"/>
                  <a:pt x="18655" y="10200"/>
                </a:cubicBezTo>
                <a:cubicBezTo>
                  <a:pt x="18655" y="9869"/>
                  <a:pt x="18434" y="9600"/>
                  <a:pt x="18164" y="9600"/>
                </a:cubicBezTo>
                <a:moveTo>
                  <a:pt x="18164" y="4800"/>
                </a:moveTo>
                <a:cubicBezTo>
                  <a:pt x="18434" y="4800"/>
                  <a:pt x="18655" y="4531"/>
                  <a:pt x="18655" y="4200"/>
                </a:cubicBezTo>
                <a:cubicBezTo>
                  <a:pt x="18655" y="3868"/>
                  <a:pt x="18434" y="3600"/>
                  <a:pt x="18164" y="3600"/>
                </a:cubicBezTo>
                <a:cubicBezTo>
                  <a:pt x="17893" y="3600"/>
                  <a:pt x="17673" y="3868"/>
                  <a:pt x="17673" y="4200"/>
                </a:cubicBezTo>
                <a:cubicBezTo>
                  <a:pt x="17673" y="4531"/>
                  <a:pt x="17893" y="4800"/>
                  <a:pt x="18164" y="4800"/>
                </a:cubicBezTo>
                <a:moveTo>
                  <a:pt x="16200" y="4800"/>
                </a:moveTo>
                <a:cubicBezTo>
                  <a:pt x="16471" y="4800"/>
                  <a:pt x="16691" y="4531"/>
                  <a:pt x="16691" y="4200"/>
                </a:cubicBezTo>
                <a:cubicBezTo>
                  <a:pt x="16691" y="3868"/>
                  <a:pt x="16471" y="3600"/>
                  <a:pt x="16200" y="3600"/>
                </a:cubicBezTo>
                <a:cubicBezTo>
                  <a:pt x="15929" y="3600"/>
                  <a:pt x="15709" y="3868"/>
                  <a:pt x="15709" y="4200"/>
                </a:cubicBezTo>
                <a:cubicBezTo>
                  <a:pt x="15709" y="4531"/>
                  <a:pt x="15929" y="4800"/>
                  <a:pt x="16200" y="4800"/>
                </a:cubicBezTo>
                <a:moveTo>
                  <a:pt x="10309" y="4800"/>
                </a:moveTo>
                <a:lnTo>
                  <a:pt x="14236" y="4800"/>
                </a:lnTo>
                <a:cubicBezTo>
                  <a:pt x="14507" y="4800"/>
                  <a:pt x="14727" y="4531"/>
                  <a:pt x="14727" y="4200"/>
                </a:cubicBezTo>
                <a:cubicBezTo>
                  <a:pt x="14727" y="3868"/>
                  <a:pt x="14507" y="3600"/>
                  <a:pt x="14236" y="3600"/>
                </a:cubicBezTo>
                <a:lnTo>
                  <a:pt x="10309" y="3600"/>
                </a:lnTo>
                <a:cubicBezTo>
                  <a:pt x="10038" y="3600"/>
                  <a:pt x="9818" y="3868"/>
                  <a:pt x="9818" y="4200"/>
                </a:cubicBezTo>
                <a:cubicBezTo>
                  <a:pt x="9818" y="4531"/>
                  <a:pt x="10038" y="4800"/>
                  <a:pt x="10309" y="48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7" name="Shape 2599"/>
          <p:cNvSpPr/>
          <p:nvPr/>
        </p:nvSpPr>
        <p:spPr>
          <a:xfrm>
            <a:off x="8375056" y="2489454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382" y="7855"/>
                </a:moveTo>
                <a:cubicBezTo>
                  <a:pt x="6653" y="7855"/>
                  <a:pt x="6873" y="7635"/>
                  <a:pt x="6873" y="7364"/>
                </a:cubicBezTo>
                <a:cubicBezTo>
                  <a:pt x="6873" y="7092"/>
                  <a:pt x="6653" y="6873"/>
                  <a:pt x="6382" y="6873"/>
                </a:cubicBezTo>
                <a:cubicBezTo>
                  <a:pt x="6111" y="6873"/>
                  <a:pt x="5891" y="7092"/>
                  <a:pt x="5891" y="7364"/>
                </a:cubicBezTo>
                <a:cubicBezTo>
                  <a:pt x="5891" y="7635"/>
                  <a:pt x="6111" y="7855"/>
                  <a:pt x="6382" y="7855"/>
                </a:cubicBezTo>
                <a:moveTo>
                  <a:pt x="6873" y="10800"/>
                </a:moveTo>
                <a:lnTo>
                  <a:pt x="10800" y="10800"/>
                </a:lnTo>
                <a:lnTo>
                  <a:pt x="10800" y="13746"/>
                </a:lnTo>
                <a:lnTo>
                  <a:pt x="6873" y="13746"/>
                </a:lnTo>
                <a:cubicBezTo>
                  <a:pt x="6873" y="13746"/>
                  <a:pt x="6873" y="10800"/>
                  <a:pt x="6873" y="10800"/>
                </a:cubicBezTo>
                <a:close/>
                <a:moveTo>
                  <a:pt x="6382" y="14727"/>
                </a:moveTo>
                <a:lnTo>
                  <a:pt x="11291" y="14727"/>
                </a:lnTo>
                <a:cubicBezTo>
                  <a:pt x="11562" y="14727"/>
                  <a:pt x="11782" y="14508"/>
                  <a:pt x="11782" y="14236"/>
                </a:cubicBezTo>
                <a:lnTo>
                  <a:pt x="11782" y="10309"/>
                </a:lnTo>
                <a:cubicBezTo>
                  <a:pt x="11782" y="10038"/>
                  <a:pt x="11562" y="9818"/>
                  <a:pt x="11291" y="9818"/>
                </a:cubicBezTo>
                <a:lnTo>
                  <a:pt x="6382" y="9818"/>
                </a:lnTo>
                <a:cubicBezTo>
                  <a:pt x="6111" y="9818"/>
                  <a:pt x="5891" y="10038"/>
                  <a:pt x="5891" y="10309"/>
                </a:cubicBezTo>
                <a:lnTo>
                  <a:pt x="5891" y="14236"/>
                </a:lnTo>
                <a:cubicBezTo>
                  <a:pt x="5891" y="14508"/>
                  <a:pt x="6111" y="14727"/>
                  <a:pt x="6382" y="14727"/>
                </a:cubicBezTo>
                <a:moveTo>
                  <a:pt x="8345" y="7855"/>
                </a:moveTo>
                <a:cubicBezTo>
                  <a:pt x="8616" y="7855"/>
                  <a:pt x="8836" y="7635"/>
                  <a:pt x="8836" y="7364"/>
                </a:cubicBezTo>
                <a:cubicBezTo>
                  <a:pt x="8836" y="7092"/>
                  <a:pt x="8616" y="6873"/>
                  <a:pt x="8345" y="6873"/>
                </a:cubicBezTo>
                <a:cubicBezTo>
                  <a:pt x="8075" y="6873"/>
                  <a:pt x="7855" y="7092"/>
                  <a:pt x="7855" y="7364"/>
                </a:cubicBezTo>
                <a:cubicBezTo>
                  <a:pt x="7855" y="7635"/>
                  <a:pt x="8075" y="7855"/>
                  <a:pt x="8345" y="7855"/>
                </a:cubicBezTo>
                <a:moveTo>
                  <a:pt x="20618" y="20618"/>
                </a:moveTo>
                <a:lnTo>
                  <a:pt x="2945" y="20618"/>
                </a:lnTo>
                <a:cubicBezTo>
                  <a:pt x="1861" y="20618"/>
                  <a:pt x="982" y="19739"/>
                  <a:pt x="982" y="18655"/>
                </a:cubicBezTo>
                <a:lnTo>
                  <a:pt x="982" y="7855"/>
                </a:lnTo>
                <a:lnTo>
                  <a:pt x="2945" y="7855"/>
                </a:lnTo>
                <a:lnTo>
                  <a:pt x="2945" y="18164"/>
                </a:lnTo>
                <a:cubicBezTo>
                  <a:pt x="2945" y="18435"/>
                  <a:pt x="3166" y="18655"/>
                  <a:pt x="3436" y="18655"/>
                </a:cubicBezTo>
                <a:cubicBezTo>
                  <a:pt x="3707" y="18655"/>
                  <a:pt x="3927" y="18435"/>
                  <a:pt x="3927" y="18164"/>
                </a:cubicBezTo>
                <a:lnTo>
                  <a:pt x="3927" y="4909"/>
                </a:lnTo>
                <a:lnTo>
                  <a:pt x="20618" y="4909"/>
                </a:lnTo>
                <a:cubicBezTo>
                  <a:pt x="20618" y="4909"/>
                  <a:pt x="20618" y="20618"/>
                  <a:pt x="20618" y="20618"/>
                </a:cubicBezTo>
                <a:close/>
                <a:moveTo>
                  <a:pt x="20618" y="3927"/>
                </a:moveTo>
                <a:lnTo>
                  <a:pt x="3927" y="3927"/>
                </a:lnTo>
                <a:cubicBezTo>
                  <a:pt x="3385" y="3927"/>
                  <a:pt x="2945" y="4367"/>
                  <a:pt x="2945" y="4909"/>
                </a:cubicBezTo>
                <a:lnTo>
                  <a:pt x="2945" y="6873"/>
                </a:lnTo>
                <a:lnTo>
                  <a:pt x="982" y="6873"/>
                </a:lnTo>
                <a:cubicBezTo>
                  <a:pt x="440" y="6873"/>
                  <a:pt x="0" y="7313"/>
                  <a:pt x="0" y="7855"/>
                </a:cubicBezTo>
                <a:lnTo>
                  <a:pt x="0" y="18655"/>
                </a:lnTo>
                <a:cubicBezTo>
                  <a:pt x="0" y="20282"/>
                  <a:pt x="1319" y="21600"/>
                  <a:pt x="2945" y="21600"/>
                </a:cubicBezTo>
                <a:lnTo>
                  <a:pt x="20618" y="21600"/>
                </a:lnTo>
                <a:cubicBezTo>
                  <a:pt x="21160" y="21600"/>
                  <a:pt x="21600" y="21160"/>
                  <a:pt x="21600" y="20618"/>
                </a:cubicBezTo>
                <a:lnTo>
                  <a:pt x="21600" y="4909"/>
                </a:lnTo>
                <a:cubicBezTo>
                  <a:pt x="21600" y="4367"/>
                  <a:pt x="21160" y="3927"/>
                  <a:pt x="20618" y="3927"/>
                </a:cubicBezTo>
                <a:moveTo>
                  <a:pt x="6382" y="16691"/>
                </a:moveTo>
                <a:lnTo>
                  <a:pt x="18164" y="16691"/>
                </a:lnTo>
                <a:cubicBezTo>
                  <a:pt x="18434" y="16691"/>
                  <a:pt x="18655" y="16472"/>
                  <a:pt x="18655" y="16200"/>
                </a:cubicBezTo>
                <a:cubicBezTo>
                  <a:pt x="18655" y="15929"/>
                  <a:pt x="18434" y="15710"/>
                  <a:pt x="18164" y="15710"/>
                </a:cubicBezTo>
                <a:lnTo>
                  <a:pt x="6382" y="15710"/>
                </a:lnTo>
                <a:cubicBezTo>
                  <a:pt x="6111" y="15710"/>
                  <a:pt x="5891" y="15929"/>
                  <a:pt x="5891" y="16200"/>
                </a:cubicBezTo>
                <a:cubicBezTo>
                  <a:pt x="5891" y="16472"/>
                  <a:pt x="6111" y="16691"/>
                  <a:pt x="6382" y="16691"/>
                </a:cubicBezTo>
                <a:moveTo>
                  <a:pt x="10309" y="7855"/>
                </a:moveTo>
                <a:lnTo>
                  <a:pt x="14236" y="7855"/>
                </a:lnTo>
                <a:cubicBezTo>
                  <a:pt x="14507" y="7855"/>
                  <a:pt x="14727" y="7635"/>
                  <a:pt x="14727" y="7364"/>
                </a:cubicBezTo>
                <a:cubicBezTo>
                  <a:pt x="14727" y="7092"/>
                  <a:pt x="14507" y="6873"/>
                  <a:pt x="14236" y="6873"/>
                </a:cubicBezTo>
                <a:lnTo>
                  <a:pt x="10309" y="6873"/>
                </a:lnTo>
                <a:cubicBezTo>
                  <a:pt x="10038" y="6873"/>
                  <a:pt x="9818" y="7092"/>
                  <a:pt x="9818" y="7364"/>
                </a:cubicBezTo>
                <a:cubicBezTo>
                  <a:pt x="9818" y="7635"/>
                  <a:pt x="10038" y="7855"/>
                  <a:pt x="10309" y="7855"/>
                </a:cubicBezTo>
                <a:moveTo>
                  <a:pt x="6382" y="18655"/>
                </a:moveTo>
                <a:lnTo>
                  <a:pt x="18164" y="18655"/>
                </a:lnTo>
                <a:cubicBezTo>
                  <a:pt x="18434" y="18655"/>
                  <a:pt x="18655" y="18435"/>
                  <a:pt x="18655" y="18164"/>
                </a:cubicBezTo>
                <a:cubicBezTo>
                  <a:pt x="18655" y="17893"/>
                  <a:pt x="18434" y="17673"/>
                  <a:pt x="18164" y="17673"/>
                </a:cubicBezTo>
                <a:lnTo>
                  <a:pt x="6382" y="17673"/>
                </a:lnTo>
                <a:cubicBezTo>
                  <a:pt x="6111" y="17673"/>
                  <a:pt x="5891" y="17893"/>
                  <a:pt x="5891" y="18164"/>
                </a:cubicBezTo>
                <a:cubicBezTo>
                  <a:pt x="5891" y="18435"/>
                  <a:pt x="6111" y="18655"/>
                  <a:pt x="6382" y="18655"/>
                </a:cubicBezTo>
                <a:moveTo>
                  <a:pt x="4909" y="2945"/>
                </a:moveTo>
                <a:lnTo>
                  <a:pt x="20127" y="2945"/>
                </a:lnTo>
                <a:cubicBezTo>
                  <a:pt x="20398" y="2945"/>
                  <a:pt x="20618" y="2726"/>
                  <a:pt x="20618" y="2455"/>
                </a:cubicBezTo>
                <a:cubicBezTo>
                  <a:pt x="20618" y="2184"/>
                  <a:pt x="20398" y="1964"/>
                  <a:pt x="20127" y="1964"/>
                </a:cubicBezTo>
                <a:lnTo>
                  <a:pt x="4909" y="1964"/>
                </a:lnTo>
                <a:cubicBezTo>
                  <a:pt x="4638" y="1964"/>
                  <a:pt x="4418" y="2184"/>
                  <a:pt x="4418" y="2455"/>
                </a:cubicBezTo>
                <a:cubicBezTo>
                  <a:pt x="4418" y="2726"/>
                  <a:pt x="4638" y="2945"/>
                  <a:pt x="4909" y="2945"/>
                </a:cubicBezTo>
                <a:moveTo>
                  <a:pt x="18164" y="11783"/>
                </a:moveTo>
                <a:lnTo>
                  <a:pt x="14236" y="11783"/>
                </a:lnTo>
                <a:cubicBezTo>
                  <a:pt x="13966" y="11783"/>
                  <a:pt x="13745" y="12001"/>
                  <a:pt x="13745" y="12273"/>
                </a:cubicBezTo>
                <a:cubicBezTo>
                  <a:pt x="13745" y="12544"/>
                  <a:pt x="13966" y="12764"/>
                  <a:pt x="14236" y="12764"/>
                </a:cubicBezTo>
                <a:lnTo>
                  <a:pt x="18164" y="12764"/>
                </a:lnTo>
                <a:cubicBezTo>
                  <a:pt x="18434" y="12764"/>
                  <a:pt x="18655" y="12544"/>
                  <a:pt x="18655" y="12273"/>
                </a:cubicBezTo>
                <a:cubicBezTo>
                  <a:pt x="18655" y="12001"/>
                  <a:pt x="18434" y="11783"/>
                  <a:pt x="18164" y="11783"/>
                </a:cubicBezTo>
                <a:moveTo>
                  <a:pt x="6382" y="982"/>
                </a:moveTo>
                <a:lnTo>
                  <a:pt x="19145" y="982"/>
                </a:lnTo>
                <a:cubicBezTo>
                  <a:pt x="19416" y="982"/>
                  <a:pt x="19636" y="762"/>
                  <a:pt x="19636" y="491"/>
                </a:cubicBezTo>
                <a:cubicBezTo>
                  <a:pt x="19636" y="220"/>
                  <a:pt x="19416" y="0"/>
                  <a:pt x="19145" y="0"/>
                </a:cubicBezTo>
                <a:lnTo>
                  <a:pt x="6382" y="0"/>
                </a:lnTo>
                <a:cubicBezTo>
                  <a:pt x="6111" y="0"/>
                  <a:pt x="5891" y="220"/>
                  <a:pt x="5891" y="491"/>
                </a:cubicBezTo>
                <a:cubicBezTo>
                  <a:pt x="5891" y="762"/>
                  <a:pt x="6111" y="982"/>
                  <a:pt x="6382" y="982"/>
                </a:cubicBezTo>
                <a:moveTo>
                  <a:pt x="18164" y="13746"/>
                </a:moveTo>
                <a:lnTo>
                  <a:pt x="14236" y="13746"/>
                </a:lnTo>
                <a:cubicBezTo>
                  <a:pt x="13966" y="13746"/>
                  <a:pt x="13745" y="13965"/>
                  <a:pt x="13745" y="14236"/>
                </a:cubicBezTo>
                <a:cubicBezTo>
                  <a:pt x="13745" y="14508"/>
                  <a:pt x="13966" y="14727"/>
                  <a:pt x="14236" y="14727"/>
                </a:cubicBezTo>
                <a:lnTo>
                  <a:pt x="18164" y="14727"/>
                </a:lnTo>
                <a:cubicBezTo>
                  <a:pt x="18434" y="14727"/>
                  <a:pt x="18655" y="14508"/>
                  <a:pt x="18655" y="14236"/>
                </a:cubicBezTo>
                <a:cubicBezTo>
                  <a:pt x="18655" y="13965"/>
                  <a:pt x="18434" y="13746"/>
                  <a:pt x="18164" y="13746"/>
                </a:cubicBezTo>
                <a:moveTo>
                  <a:pt x="16200" y="7855"/>
                </a:moveTo>
                <a:cubicBezTo>
                  <a:pt x="16471" y="7855"/>
                  <a:pt x="16691" y="7635"/>
                  <a:pt x="16691" y="7364"/>
                </a:cubicBezTo>
                <a:cubicBezTo>
                  <a:pt x="16691" y="7092"/>
                  <a:pt x="16471" y="6873"/>
                  <a:pt x="16200" y="6873"/>
                </a:cubicBezTo>
                <a:cubicBezTo>
                  <a:pt x="15929" y="6873"/>
                  <a:pt x="15709" y="7092"/>
                  <a:pt x="15709" y="7364"/>
                </a:cubicBezTo>
                <a:cubicBezTo>
                  <a:pt x="15709" y="7635"/>
                  <a:pt x="15929" y="7855"/>
                  <a:pt x="16200" y="7855"/>
                </a:cubicBezTo>
                <a:moveTo>
                  <a:pt x="18164" y="7855"/>
                </a:moveTo>
                <a:cubicBezTo>
                  <a:pt x="18434" y="7855"/>
                  <a:pt x="18655" y="7635"/>
                  <a:pt x="18655" y="7364"/>
                </a:cubicBezTo>
                <a:cubicBezTo>
                  <a:pt x="18655" y="7092"/>
                  <a:pt x="18434" y="6873"/>
                  <a:pt x="18164" y="6873"/>
                </a:cubicBezTo>
                <a:cubicBezTo>
                  <a:pt x="17893" y="6873"/>
                  <a:pt x="17673" y="7092"/>
                  <a:pt x="17673" y="7364"/>
                </a:cubicBezTo>
                <a:cubicBezTo>
                  <a:pt x="17673" y="7635"/>
                  <a:pt x="17893" y="7855"/>
                  <a:pt x="18164" y="7855"/>
                </a:cubicBezTo>
                <a:moveTo>
                  <a:pt x="18164" y="9818"/>
                </a:moveTo>
                <a:lnTo>
                  <a:pt x="14236" y="9818"/>
                </a:lnTo>
                <a:cubicBezTo>
                  <a:pt x="13966" y="9818"/>
                  <a:pt x="13745" y="10038"/>
                  <a:pt x="13745" y="10309"/>
                </a:cubicBezTo>
                <a:cubicBezTo>
                  <a:pt x="13745" y="10581"/>
                  <a:pt x="13966" y="10800"/>
                  <a:pt x="14236" y="10800"/>
                </a:cubicBezTo>
                <a:lnTo>
                  <a:pt x="18164" y="10800"/>
                </a:lnTo>
                <a:cubicBezTo>
                  <a:pt x="18434" y="10800"/>
                  <a:pt x="18655" y="10581"/>
                  <a:pt x="18655" y="10309"/>
                </a:cubicBezTo>
                <a:cubicBezTo>
                  <a:pt x="18655" y="10038"/>
                  <a:pt x="18434" y="9818"/>
                  <a:pt x="18164" y="9818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8" name="Shape 2600"/>
          <p:cNvSpPr/>
          <p:nvPr/>
        </p:nvSpPr>
        <p:spPr>
          <a:xfrm>
            <a:off x="8908317" y="2489454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8" y="20618"/>
                  <a:pt x="982" y="16223"/>
                  <a:pt x="982" y="10800"/>
                </a:cubicBezTo>
                <a:cubicBezTo>
                  <a:pt x="982" y="5378"/>
                  <a:pt x="5378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6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6"/>
                  <a:pt x="16765" y="0"/>
                  <a:pt x="10800" y="0"/>
                </a:cubicBezTo>
                <a:moveTo>
                  <a:pt x="16200" y="10309"/>
                </a:moveTo>
                <a:lnTo>
                  <a:pt x="11291" y="10309"/>
                </a:lnTo>
                <a:lnTo>
                  <a:pt x="11291" y="5401"/>
                </a:lnTo>
                <a:cubicBezTo>
                  <a:pt x="11291" y="5129"/>
                  <a:pt x="11071" y="4909"/>
                  <a:pt x="10800" y="4909"/>
                </a:cubicBezTo>
                <a:cubicBezTo>
                  <a:pt x="10529" y="4909"/>
                  <a:pt x="10309" y="5129"/>
                  <a:pt x="10309" y="5401"/>
                </a:cubicBezTo>
                <a:lnTo>
                  <a:pt x="10309" y="10309"/>
                </a:lnTo>
                <a:lnTo>
                  <a:pt x="5400" y="10309"/>
                </a:lnTo>
                <a:cubicBezTo>
                  <a:pt x="5129" y="10309"/>
                  <a:pt x="4909" y="10529"/>
                  <a:pt x="4909" y="10800"/>
                </a:cubicBezTo>
                <a:cubicBezTo>
                  <a:pt x="4909" y="11072"/>
                  <a:pt x="5129" y="11292"/>
                  <a:pt x="5400" y="11292"/>
                </a:cubicBezTo>
                <a:lnTo>
                  <a:pt x="10309" y="11292"/>
                </a:lnTo>
                <a:lnTo>
                  <a:pt x="10309" y="16200"/>
                </a:lnTo>
                <a:cubicBezTo>
                  <a:pt x="10309" y="16472"/>
                  <a:pt x="10529" y="16691"/>
                  <a:pt x="10800" y="16691"/>
                </a:cubicBezTo>
                <a:cubicBezTo>
                  <a:pt x="11071" y="16691"/>
                  <a:pt x="11291" y="16472"/>
                  <a:pt x="11291" y="16200"/>
                </a:cubicBezTo>
                <a:lnTo>
                  <a:pt x="11291" y="11292"/>
                </a:lnTo>
                <a:lnTo>
                  <a:pt x="16200" y="11292"/>
                </a:lnTo>
                <a:cubicBezTo>
                  <a:pt x="16471" y="11292"/>
                  <a:pt x="16691" y="11072"/>
                  <a:pt x="16691" y="10800"/>
                </a:cubicBezTo>
                <a:cubicBezTo>
                  <a:pt x="16691" y="10529"/>
                  <a:pt x="16471" y="10309"/>
                  <a:pt x="16200" y="10309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9" name="Shape 2601"/>
          <p:cNvSpPr/>
          <p:nvPr/>
        </p:nvSpPr>
        <p:spPr>
          <a:xfrm>
            <a:off x="9441578" y="2489454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8" y="20618"/>
                  <a:pt x="982" y="16223"/>
                  <a:pt x="982" y="10800"/>
                </a:cubicBezTo>
                <a:cubicBezTo>
                  <a:pt x="982" y="5378"/>
                  <a:pt x="5378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6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6"/>
                  <a:pt x="16765" y="0"/>
                  <a:pt x="10800" y="0"/>
                </a:cubicBezTo>
                <a:moveTo>
                  <a:pt x="16200" y="10309"/>
                </a:moveTo>
                <a:lnTo>
                  <a:pt x="5400" y="10309"/>
                </a:lnTo>
                <a:cubicBezTo>
                  <a:pt x="5129" y="10309"/>
                  <a:pt x="4909" y="10529"/>
                  <a:pt x="4909" y="10800"/>
                </a:cubicBezTo>
                <a:cubicBezTo>
                  <a:pt x="4909" y="11072"/>
                  <a:pt x="5129" y="11292"/>
                  <a:pt x="5400" y="11292"/>
                </a:cubicBezTo>
                <a:lnTo>
                  <a:pt x="16200" y="11292"/>
                </a:lnTo>
                <a:cubicBezTo>
                  <a:pt x="16471" y="11292"/>
                  <a:pt x="16691" y="11072"/>
                  <a:pt x="16691" y="10800"/>
                </a:cubicBezTo>
                <a:cubicBezTo>
                  <a:pt x="16691" y="10529"/>
                  <a:pt x="16471" y="10309"/>
                  <a:pt x="16200" y="10309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0" name="Shape 2602"/>
          <p:cNvSpPr/>
          <p:nvPr/>
        </p:nvSpPr>
        <p:spPr>
          <a:xfrm>
            <a:off x="9974839" y="2514848"/>
            <a:ext cx="279328" cy="228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400" y="6001"/>
                </a:moveTo>
                <a:lnTo>
                  <a:pt x="8345" y="6001"/>
                </a:lnTo>
                <a:cubicBezTo>
                  <a:pt x="8617" y="6001"/>
                  <a:pt x="8836" y="5732"/>
                  <a:pt x="8836" y="5400"/>
                </a:cubicBezTo>
                <a:cubicBezTo>
                  <a:pt x="8836" y="5069"/>
                  <a:pt x="8617" y="4800"/>
                  <a:pt x="8345" y="4800"/>
                </a:cubicBezTo>
                <a:lnTo>
                  <a:pt x="5400" y="4800"/>
                </a:lnTo>
                <a:cubicBezTo>
                  <a:pt x="5129" y="4800"/>
                  <a:pt x="4909" y="5069"/>
                  <a:pt x="4909" y="5400"/>
                </a:cubicBezTo>
                <a:cubicBezTo>
                  <a:pt x="4909" y="5732"/>
                  <a:pt x="5129" y="6001"/>
                  <a:pt x="5400" y="6001"/>
                </a:cubicBezTo>
                <a:moveTo>
                  <a:pt x="20618" y="20400"/>
                </a:moveTo>
                <a:lnTo>
                  <a:pt x="18655" y="20400"/>
                </a:lnTo>
                <a:lnTo>
                  <a:pt x="18655" y="18000"/>
                </a:lnTo>
                <a:cubicBezTo>
                  <a:pt x="18926" y="18000"/>
                  <a:pt x="19145" y="17732"/>
                  <a:pt x="19145" y="17400"/>
                </a:cubicBezTo>
                <a:cubicBezTo>
                  <a:pt x="19145" y="17069"/>
                  <a:pt x="18926" y="16801"/>
                  <a:pt x="18655" y="16801"/>
                </a:cubicBezTo>
                <a:lnTo>
                  <a:pt x="18655" y="3601"/>
                </a:lnTo>
                <a:lnTo>
                  <a:pt x="20618" y="3601"/>
                </a:lnTo>
                <a:cubicBezTo>
                  <a:pt x="20618" y="3601"/>
                  <a:pt x="20618" y="20400"/>
                  <a:pt x="20618" y="20400"/>
                </a:cubicBezTo>
                <a:close/>
                <a:moveTo>
                  <a:pt x="17673" y="16801"/>
                </a:moveTo>
                <a:cubicBezTo>
                  <a:pt x="17401" y="16801"/>
                  <a:pt x="17182" y="17069"/>
                  <a:pt x="17182" y="17400"/>
                </a:cubicBezTo>
                <a:cubicBezTo>
                  <a:pt x="17182" y="17732"/>
                  <a:pt x="17401" y="18000"/>
                  <a:pt x="17673" y="18000"/>
                </a:cubicBezTo>
                <a:lnTo>
                  <a:pt x="17673" y="20400"/>
                </a:lnTo>
                <a:lnTo>
                  <a:pt x="3927" y="20400"/>
                </a:lnTo>
                <a:lnTo>
                  <a:pt x="3927" y="18000"/>
                </a:lnTo>
                <a:cubicBezTo>
                  <a:pt x="4199" y="18000"/>
                  <a:pt x="4418" y="17732"/>
                  <a:pt x="4418" y="17400"/>
                </a:cubicBezTo>
                <a:cubicBezTo>
                  <a:pt x="4418" y="17069"/>
                  <a:pt x="4199" y="16801"/>
                  <a:pt x="3927" y="16801"/>
                </a:cubicBezTo>
                <a:lnTo>
                  <a:pt x="3927" y="3601"/>
                </a:lnTo>
                <a:lnTo>
                  <a:pt x="17673" y="3601"/>
                </a:lnTo>
                <a:cubicBezTo>
                  <a:pt x="17673" y="3601"/>
                  <a:pt x="17673" y="16801"/>
                  <a:pt x="17673" y="16801"/>
                </a:cubicBezTo>
                <a:close/>
                <a:moveTo>
                  <a:pt x="2945" y="16801"/>
                </a:moveTo>
                <a:cubicBezTo>
                  <a:pt x="2674" y="16801"/>
                  <a:pt x="2455" y="17069"/>
                  <a:pt x="2455" y="17400"/>
                </a:cubicBezTo>
                <a:cubicBezTo>
                  <a:pt x="2455" y="17732"/>
                  <a:pt x="2674" y="18000"/>
                  <a:pt x="2945" y="18000"/>
                </a:cubicBezTo>
                <a:lnTo>
                  <a:pt x="2945" y="20400"/>
                </a:lnTo>
                <a:lnTo>
                  <a:pt x="982" y="20400"/>
                </a:lnTo>
                <a:lnTo>
                  <a:pt x="982" y="3601"/>
                </a:lnTo>
                <a:lnTo>
                  <a:pt x="2945" y="3601"/>
                </a:lnTo>
                <a:cubicBezTo>
                  <a:pt x="2945" y="3601"/>
                  <a:pt x="2945" y="16801"/>
                  <a:pt x="2945" y="16801"/>
                </a:cubicBezTo>
                <a:close/>
                <a:moveTo>
                  <a:pt x="8836" y="1200"/>
                </a:moveTo>
                <a:lnTo>
                  <a:pt x="12764" y="1200"/>
                </a:lnTo>
                <a:cubicBezTo>
                  <a:pt x="13305" y="1200"/>
                  <a:pt x="13745" y="1738"/>
                  <a:pt x="13745" y="2400"/>
                </a:cubicBezTo>
                <a:lnTo>
                  <a:pt x="7855" y="2400"/>
                </a:lnTo>
                <a:cubicBezTo>
                  <a:pt x="7855" y="1738"/>
                  <a:pt x="8295" y="1200"/>
                  <a:pt x="8836" y="1200"/>
                </a:cubicBezTo>
                <a:moveTo>
                  <a:pt x="20618" y="2400"/>
                </a:moveTo>
                <a:lnTo>
                  <a:pt x="14727" y="2400"/>
                </a:lnTo>
                <a:cubicBezTo>
                  <a:pt x="14727" y="1075"/>
                  <a:pt x="13848" y="0"/>
                  <a:pt x="12764" y="0"/>
                </a:cubicBezTo>
                <a:lnTo>
                  <a:pt x="8836" y="0"/>
                </a:lnTo>
                <a:cubicBezTo>
                  <a:pt x="7752" y="0"/>
                  <a:pt x="6873" y="1075"/>
                  <a:pt x="6873" y="2400"/>
                </a:cubicBezTo>
                <a:lnTo>
                  <a:pt x="982" y="2400"/>
                </a:lnTo>
                <a:cubicBezTo>
                  <a:pt x="439" y="2400"/>
                  <a:pt x="0" y="2938"/>
                  <a:pt x="0" y="3601"/>
                </a:cubicBezTo>
                <a:lnTo>
                  <a:pt x="0" y="20400"/>
                </a:lnTo>
                <a:cubicBezTo>
                  <a:pt x="0" y="21063"/>
                  <a:pt x="439" y="21600"/>
                  <a:pt x="982" y="21600"/>
                </a:cubicBezTo>
                <a:lnTo>
                  <a:pt x="20618" y="21600"/>
                </a:lnTo>
                <a:cubicBezTo>
                  <a:pt x="21160" y="21600"/>
                  <a:pt x="21600" y="21063"/>
                  <a:pt x="21600" y="20400"/>
                </a:cubicBezTo>
                <a:lnTo>
                  <a:pt x="21600" y="3601"/>
                </a:lnTo>
                <a:cubicBezTo>
                  <a:pt x="21600" y="2938"/>
                  <a:pt x="21160" y="2400"/>
                  <a:pt x="20618" y="2400"/>
                </a:cubicBezTo>
                <a:moveTo>
                  <a:pt x="5400" y="8400"/>
                </a:moveTo>
                <a:lnTo>
                  <a:pt x="6382" y="8400"/>
                </a:lnTo>
                <a:cubicBezTo>
                  <a:pt x="6653" y="8400"/>
                  <a:pt x="6873" y="8132"/>
                  <a:pt x="6873" y="7800"/>
                </a:cubicBezTo>
                <a:cubicBezTo>
                  <a:pt x="6873" y="7469"/>
                  <a:pt x="6653" y="7200"/>
                  <a:pt x="6382" y="7200"/>
                </a:cubicBezTo>
                <a:lnTo>
                  <a:pt x="5400" y="7200"/>
                </a:lnTo>
                <a:cubicBezTo>
                  <a:pt x="5129" y="7200"/>
                  <a:pt x="4909" y="7469"/>
                  <a:pt x="4909" y="7800"/>
                </a:cubicBezTo>
                <a:cubicBezTo>
                  <a:pt x="4909" y="8132"/>
                  <a:pt x="5129" y="8400"/>
                  <a:pt x="5400" y="84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1" name="Shape 2603"/>
          <p:cNvSpPr/>
          <p:nvPr/>
        </p:nvSpPr>
        <p:spPr>
          <a:xfrm>
            <a:off x="10508100" y="2502151"/>
            <a:ext cx="279328" cy="253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691" y="20520"/>
                </a:moveTo>
                <a:lnTo>
                  <a:pt x="14727" y="20520"/>
                </a:lnTo>
                <a:lnTo>
                  <a:pt x="14727" y="18360"/>
                </a:lnTo>
                <a:cubicBezTo>
                  <a:pt x="14999" y="18360"/>
                  <a:pt x="15218" y="18119"/>
                  <a:pt x="15218" y="17820"/>
                </a:cubicBezTo>
                <a:cubicBezTo>
                  <a:pt x="15218" y="17522"/>
                  <a:pt x="14999" y="17280"/>
                  <a:pt x="14727" y="17280"/>
                </a:cubicBezTo>
                <a:lnTo>
                  <a:pt x="14727" y="7560"/>
                </a:lnTo>
                <a:lnTo>
                  <a:pt x="16691" y="7560"/>
                </a:lnTo>
                <a:cubicBezTo>
                  <a:pt x="16691" y="7560"/>
                  <a:pt x="16691" y="20520"/>
                  <a:pt x="16691" y="20520"/>
                </a:cubicBezTo>
                <a:close/>
                <a:moveTo>
                  <a:pt x="13745" y="17280"/>
                </a:moveTo>
                <a:cubicBezTo>
                  <a:pt x="13474" y="17280"/>
                  <a:pt x="13255" y="17522"/>
                  <a:pt x="13255" y="17820"/>
                </a:cubicBezTo>
                <a:cubicBezTo>
                  <a:pt x="13255" y="18119"/>
                  <a:pt x="13474" y="18360"/>
                  <a:pt x="13745" y="18360"/>
                </a:cubicBezTo>
                <a:lnTo>
                  <a:pt x="13745" y="20520"/>
                </a:lnTo>
                <a:lnTo>
                  <a:pt x="3927" y="20520"/>
                </a:lnTo>
                <a:lnTo>
                  <a:pt x="3927" y="18360"/>
                </a:lnTo>
                <a:cubicBezTo>
                  <a:pt x="4199" y="18360"/>
                  <a:pt x="4418" y="18119"/>
                  <a:pt x="4418" y="17820"/>
                </a:cubicBezTo>
                <a:cubicBezTo>
                  <a:pt x="4418" y="17522"/>
                  <a:pt x="4199" y="17280"/>
                  <a:pt x="3927" y="17280"/>
                </a:cubicBezTo>
                <a:lnTo>
                  <a:pt x="3927" y="7560"/>
                </a:lnTo>
                <a:lnTo>
                  <a:pt x="13745" y="7560"/>
                </a:lnTo>
                <a:cubicBezTo>
                  <a:pt x="13745" y="7560"/>
                  <a:pt x="13745" y="17280"/>
                  <a:pt x="13745" y="17280"/>
                </a:cubicBezTo>
                <a:close/>
                <a:moveTo>
                  <a:pt x="2945" y="17280"/>
                </a:moveTo>
                <a:cubicBezTo>
                  <a:pt x="2674" y="17280"/>
                  <a:pt x="2455" y="17522"/>
                  <a:pt x="2455" y="17820"/>
                </a:cubicBezTo>
                <a:cubicBezTo>
                  <a:pt x="2455" y="18119"/>
                  <a:pt x="2674" y="18360"/>
                  <a:pt x="2945" y="18360"/>
                </a:cubicBezTo>
                <a:lnTo>
                  <a:pt x="2945" y="20520"/>
                </a:lnTo>
                <a:lnTo>
                  <a:pt x="982" y="20520"/>
                </a:lnTo>
                <a:lnTo>
                  <a:pt x="982" y="7560"/>
                </a:lnTo>
                <a:lnTo>
                  <a:pt x="2945" y="7560"/>
                </a:lnTo>
                <a:cubicBezTo>
                  <a:pt x="2945" y="7560"/>
                  <a:pt x="2945" y="17280"/>
                  <a:pt x="2945" y="17280"/>
                </a:cubicBezTo>
                <a:close/>
                <a:moveTo>
                  <a:pt x="7855" y="5400"/>
                </a:moveTo>
                <a:lnTo>
                  <a:pt x="9818" y="5400"/>
                </a:lnTo>
                <a:cubicBezTo>
                  <a:pt x="10360" y="5400"/>
                  <a:pt x="10800" y="5884"/>
                  <a:pt x="10800" y="6481"/>
                </a:cubicBezTo>
                <a:lnTo>
                  <a:pt x="6873" y="6481"/>
                </a:lnTo>
                <a:cubicBezTo>
                  <a:pt x="6873" y="5884"/>
                  <a:pt x="7313" y="5400"/>
                  <a:pt x="7855" y="5400"/>
                </a:cubicBezTo>
                <a:moveTo>
                  <a:pt x="16691" y="6481"/>
                </a:moveTo>
                <a:lnTo>
                  <a:pt x="11782" y="6481"/>
                </a:lnTo>
                <a:cubicBezTo>
                  <a:pt x="11782" y="5287"/>
                  <a:pt x="10903" y="4321"/>
                  <a:pt x="9818" y="4321"/>
                </a:cubicBezTo>
                <a:lnTo>
                  <a:pt x="7855" y="4321"/>
                </a:lnTo>
                <a:cubicBezTo>
                  <a:pt x="6770" y="4321"/>
                  <a:pt x="5891" y="5287"/>
                  <a:pt x="5891" y="6481"/>
                </a:cubicBezTo>
                <a:lnTo>
                  <a:pt x="982" y="6481"/>
                </a:lnTo>
                <a:cubicBezTo>
                  <a:pt x="440" y="6481"/>
                  <a:pt x="0" y="6964"/>
                  <a:pt x="0" y="7560"/>
                </a:cubicBezTo>
                <a:lnTo>
                  <a:pt x="0" y="20520"/>
                </a:lnTo>
                <a:cubicBezTo>
                  <a:pt x="0" y="21116"/>
                  <a:pt x="440" y="21600"/>
                  <a:pt x="982" y="21600"/>
                </a:cubicBezTo>
                <a:lnTo>
                  <a:pt x="16691" y="21600"/>
                </a:lnTo>
                <a:cubicBezTo>
                  <a:pt x="17233" y="21600"/>
                  <a:pt x="17673" y="21116"/>
                  <a:pt x="17673" y="20520"/>
                </a:cubicBezTo>
                <a:lnTo>
                  <a:pt x="17673" y="7560"/>
                </a:lnTo>
                <a:cubicBezTo>
                  <a:pt x="17673" y="6964"/>
                  <a:pt x="17233" y="6481"/>
                  <a:pt x="16691" y="6481"/>
                </a:cubicBezTo>
                <a:moveTo>
                  <a:pt x="10800" y="2161"/>
                </a:moveTo>
                <a:cubicBezTo>
                  <a:pt x="10800" y="1564"/>
                  <a:pt x="11240" y="1080"/>
                  <a:pt x="11782" y="1080"/>
                </a:cubicBezTo>
                <a:lnTo>
                  <a:pt x="13745" y="1080"/>
                </a:lnTo>
                <a:cubicBezTo>
                  <a:pt x="14287" y="1080"/>
                  <a:pt x="14727" y="1564"/>
                  <a:pt x="14727" y="2161"/>
                </a:cubicBezTo>
                <a:cubicBezTo>
                  <a:pt x="14727" y="2161"/>
                  <a:pt x="10800" y="2161"/>
                  <a:pt x="10800" y="2161"/>
                </a:cubicBezTo>
                <a:close/>
                <a:moveTo>
                  <a:pt x="20618" y="2161"/>
                </a:moveTo>
                <a:lnTo>
                  <a:pt x="15709" y="2161"/>
                </a:lnTo>
                <a:cubicBezTo>
                  <a:pt x="15709" y="967"/>
                  <a:pt x="14830" y="0"/>
                  <a:pt x="13745" y="0"/>
                </a:cubicBezTo>
                <a:lnTo>
                  <a:pt x="11782" y="0"/>
                </a:lnTo>
                <a:cubicBezTo>
                  <a:pt x="10697" y="0"/>
                  <a:pt x="9818" y="967"/>
                  <a:pt x="9818" y="2161"/>
                </a:cubicBezTo>
                <a:lnTo>
                  <a:pt x="4909" y="2161"/>
                </a:lnTo>
                <a:cubicBezTo>
                  <a:pt x="4367" y="2161"/>
                  <a:pt x="3927" y="2644"/>
                  <a:pt x="3927" y="3240"/>
                </a:cubicBezTo>
                <a:lnTo>
                  <a:pt x="3927" y="4860"/>
                </a:lnTo>
                <a:cubicBezTo>
                  <a:pt x="3927" y="5159"/>
                  <a:pt x="4147" y="5400"/>
                  <a:pt x="4418" y="5400"/>
                </a:cubicBezTo>
                <a:cubicBezTo>
                  <a:pt x="4690" y="5400"/>
                  <a:pt x="4909" y="5159"/>
                  <a:pt x="4909" y="4860"/>
                </a:cubicBezTo>
                <a:lnTo>
                  <a:pt x="4909" y="3240"/>
                </a:lnTo>
                <a:lnTo>
                  <a:pt x="20618" y="3240"/>
                </a:lnTo>
                <a:lnTo>
                  <a:pt x="20618" y="16201"/>
                </a:lnTo>
                <a:lnTo>
                  <a:pt x="19145" y="16201"/>
                </a:lnTo>
                <a:cubicBezTo>
                  <a:pt x="18874" y="16201"/>
                  <a:pt x="18655" y="16442"/>
                  <a:pt x="18655" y="16740"/>
                </a:cubicBezTo>
                <a:cubicBezTo>
                  <a:pt x="18655" y="17039"/>
                  <a:pt x="18874" y="17280"/>
                  <a:pt x="19145" y="17280"/>
                </a:cubicBezTo>
                <a:lnTo>
                  <a:pt x="20618" y="17280"/>
                </a:lnTo>
                <a:cubicBezTo>
                  <a:pt x="21160" y="17280"/>
                  <a:pt x="21600" y="16796"/>
                  <a:pt x="21600" y="16201"/>
                </a:cubicBezTo>
                <a:lnTo>
                  <a:pt x="21600" y="3240"/>
                </a:lnTo>
                <a:cubicBezTo>
                  <a:pt x="21600" y="2644"/>
                  <a:pt x="21160" y="2161"/>
                  <a:pt x="20618" y="2161"/>
                </a:cubicBezTo>
                <a:moveTo>
                  <a:pt x="5400" y="11881"/>
                </a:moveTo>
                <a:lnTo>
                  <a:pt x="6382" y="11881"/>
                </a:lnTo>
                <a:cubicBezTo>
                  <a:pt x="6653" y="11881"/>
                  <a:pt x="6873" y="11639"/>
                  <a:pt x="6873" y="11341"/>
                </a:cubicBezTo>
                <a:cubicBezTo>
                  <a:pt x="6873" y="11042"/>
                  <a:pt x="6653" y="10800"/>
                  <a:pt x="6382" y="10800"/>
                </a:cubicBezTo>
                <a:lnTo>
                  <a:pt x="5400" y="10800"/>
                </a:lnTo>
                <a:cubicBezTo>
                  <a:pt x="5129" y="10800"/>
                  <a:pt x="4909" y="11042"/>
                  <a:pt x="4909" y="11341"/>
                </a:cubicBezTo>
                <a:cubicBezTo>
                  <a:pt x="4909" y="11639"/>
                  <a:pt x="5129" y="11881"/>
                  <a:pt x="5400" y="11881"/>
                </a:cubicBezTo>
                <a:moveTo>
                  <a:pt x="5400" y="9720"/>
                </a:moveTo>
                <a:lnTo>
                  <a:pt x="8345" y="9720"/>
                </a:lnTo>
                <a:cubicBezTo>
                  <a:pt x="8617" y="9720"/>
                  <a:pt x="8836" y="9479"/>
                  <a:pt x="8836" y="9181"/>
                </a:cubicBezTo>
                <a:cubicBezTo>
                  <a:pt x="8836" y="8882"/>
                  <a:pt x="8617" y="8640"/>
                  <a:pt x="8345" y="8640"/>
                </a:cubicBezTo>
                <a:lnTo>
                  <a:pt x="5400" y="8640"/>
                </a:lnTo>
                <a:cubicBezTo>
                  <a:pt x="5129" y="8640"/>
                  <a:pt x="4909" y="8882"/>
                  <a:pt x="4909" y="9181"/>
                </a:cubicBezTo>
                <a:cubicBezTo>
                  <a:pt x="4909" y="9479"/>
                  <a:pt x="5129" y="9720"/>
                  <a:pt x="5400" y="972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2" name="Shape 2604"/>
          <p:cNvSpPr/>
          <p:nvPr/>
        </p:nvSpPr>
        <p:spPr>
          <a:xfrm>
            <a:off x="11041361" y="2514848"/>
            <a:ext cx="279328" cy="228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9600"/>
                </a:moveTo>
                <a:lnTo>
                  <a:pt x="17673" y="9600"/>
                </a:lnTo>
                <a:lnTo>
                  <a:pt x="17673" y="8400"/>
                </a:lnTo>
                <a:cubicBezTo>
                  <a:pt x="17673" y="7738"/>
                  <a:pt x="17233" y="7200"/>
                  <a:pt x="16691" y="7200"/>
                </a:cubicBezTo>
                <a:lnTo>
                  <a:pt x="14727" y="7200"/>
                </a:lnTo>
                <a:cubicBezTo>
                  <a:pt x="14186" y="7200"/>
                  <a:pt x="13745" y="7738"/>
                  <a:pt x="13745" y="8400"/>
                </a:cubicBezTo>
                <a:lnTo>
                  <a:pt x="13745" y="9600"/>
                </a:lnTo>
                <a:lnTo>
                  <a:pt x="7855" y="9600"/>
                </a:lnTo>
                <a:lnTo>
                  <a:pt x="7855" y="8400"/>
                </a:lnTo>
                <a:cubicBezTo>
                  <a:pt x="7855" y="7738"/>
                  <a:pt x="7414" y="7200"/>
                  <a:pt x="6873" y="7200"/>
                </a:cubicBezTo>
                <a:lnTo>
                  <a:pt x="4909" y="7200"/>
                </a:lnTo>
                <a:cubicBezTo>
                  <a:pt x="4367" y="7200"/>
                  <a:pt x="3927" y="7738"/>
                  <a:pt x="3927" y="8400"/>
                </a:cubicBezTo>
                <a:lnTo>
                  <a:pt x="3927" y="9600"/>
                </a:lnTo>
                <a:lnTo>
                  <a:pt x="982" y="9600"/>
                </a:lnTo>
                <a:lnTo>
                  <a:pt x="982" y="3601"/>
                </a:lnTo>
                <a:lnTo>
                  <a:pt x="20618" y="3601"/>
                </a:lnTo>
                <a:cubicBezTo>
                  <a:pt x="20618" y="3601"/>
                  <a:pt x="20618" y="9600"/>
                  <a:pt x="20618" y="9600"/>
                </a:cubicBezTo>
                <a:close/>
                <a:moveTo>
                  <a:pt x="14727" y="8400"/>
                </a:moveTo>
                <a:lnTo>
                  <a:pt x="16691" y="8400"/>
                </a:lnTo>
                <a:lnTo>
                  <a:pt x="16691" y="12001"/>
                </a:lnTo>
                <a:lnTo>
                  <a:pt x="14727" y="12001"/>
                </a:lnTo>
                <a:cubicBezTo>
                  <a:pt x="14727" y="12001"/>
                  <a:pt x="14727" y="8400"/>
                  <a:pt x="14727" y="8400"/>
                </a:cubicBezTo>
                <a:close/>
                <a:moveTo>
                  <a:pt x="4909" y="8400"/>
                </a:moveTo>
                <a:lnTo>
                  <a:pt x="6873" y="8400"/>
                </a:lnTo>
                <a:lnTo>
                  <a:pt x="6873" y="12001"/>
                </a:lnTo>
                <a:lnTo>
                  <a:pt x="4909" y="12001"/>
                </a:lnTo>
                <a:cubicBezTo>
                  <a:pt x="4909" y="12001"/>
                  <a:pt x="4909" y="8400"/>
                  <a:pt x="4909" y="8400"/>
                </a:cubicBezTo>
                <a:close/>
                <a:moveTo>
                  <a:pt x="19636" y="20400"/>
                </a:moveTo>
                <a:lnTo>
                  <a:pt x="1964" y="20400"/>
                </a:lnTo>
                <a:lnTo>
                  <a:pt x="1964" y="10800"/>
                </a:lnTo>
                <a:lnTo>
                  <a:pt x="3927" y="10800"/>
                </a:lnTo>
                <a:lnTo>
                  <a:pt x="3927" y="12001"/>
                </a:lnTo>
                <a:cubicBezTo>
                  <a:pt x="3927" y="12662"/>
                  <a:pt x="4367" y="13200"/>
                  <a:pt x="4909" y="13200"/>
                </a:cubicBezTo>
                <a:lnTo>
                  <a:pt x="6873" y="13200"/>
                </a:lnTo>
                <a:cubicBezTo>
                  <a:pt x="7414" y="13200"/>
                  <a:pt x="7855" y="12662"/>
                  <a:pt x="7855" y="12001"/>
                </a:cubicBezTo>
                <a:lnTo>
                  <a:pt x="7855" y="10800"/>
                </a:lnTo>
                <a:lnTo>
                  <a:pt x="13745" y="10800"/>
                </a:lnTo>
                <a:lnTo>
                  <a:pt x="13745" y="12001"/>
                </a:lnTo>
                <a:cubicBezTo>
                  <a:pt x="13745" y="12662"/>
                  <a:pt x="14186" y="13200"/>
                  <a:pt x="14727" y="13200"/>
                </a:cubicBezTo>
                <a:lnTo>
                  <a:pt x="16691" y="13200"/>
                </a:lnTo>
                <a:cubicBezTo>
                  <a:pt x="17233" y="13200"/>
                  <a:pt x="17673" y="12662"/>
                  <a:pt x="17673" y="12001"/>
                </a:cubicBezTo>
                <a:lnTo>
                  <a:pt x="17673" y="10800"/>
                </a:lnTo>
                <a:lnTo>
                  <a:pt x="19636" y="10800"/>
                </a:lnTo>
                <a:cubicBezTo>
                  <a:pt x="19636" y="10800"/>
                  <a:pt x="19636" y="20400"/>
                  <a:pt x="19636" y="20400"/>
                </a:cubicBezTo>
                <a:close/>
                <a:moveTo>
                  <a:pt x="8836" y="1200"/>
                </a:moveTo>
                <a:lnTo>
                  <a:pt x="12764" y="1200"/>
                </a:lnTo>
                <a:cubicBezTo>
                  <a:pt x="13305" y="1200"/>
                  <a:pt x="13745" y="1738"/>
                  <a:pt x="13745" y="2400"/>
                </a:cubicBezTo>
                <a:lnTo>
                  <a:pt x="7855" y="2400"/>
                </a:lnTo>
                <a:cubicBezTo>
                  <a:pt x="7855" y="1738"/>
                  <a:pt x="8295" y="1200"/>
                  <a:pt x="8836" y="1200"/>
                </a:cubicBezTo>
                <a:moveTo>
                  <a:pt x="20618" y="2400"/>
                </a:moveTo>
                <a:lnTo>
                  <a:pt x="14727" y="2400"/>
                </a:lnTo>
                <a:cubicBezTo>
                  <a:pt x="14727" y="1075"/>
                  <a:pt x="13848" y="0"/>
                  <a:pt x="12764" y="0"/>
                </a:cubicBezTo>
                <a:lnTo>
                  <a:pt x="8836" y="0"/>
                </a:lnTo>
                <a:cubicBezTo>
                  <a:pt x="7752" y="0"/>
                  <a:pt x="6873" y="1075"/>
                  <a:pt x="6873" y="2400"/>
                </a:cubicBezTo>
                <a:lnTo>
                  <a:pt x="982" y="2400"/>
                </a:lnTo>
                <a:cubicBezTo>
                  <a:pt x="440" y="2400"/>
                  <a:pt x="0" y="2938"/>
                  <a:pt x="0" y="3601"/>
                </a:cubicBezTo>
                <a:lnTo>
                  <a:pt x="0" y="9600"/>
                </a:lnTo>
                <a:cubicBezTo>
                  <a:pt x="0" y="10262"/>
                  <a:pt x="440" y="10800"/>
                  <a:pt x="982" y="10800"/>
                </a:cubicBezTo>
                <a:lnTo>
                  <a:pt x="982" y="20400"/>
                </a:lnTo>
                <a:cubicBezTo>
                  <a:pt x="982" y="21062"/>
                  <a:pt x="1422" y="21600"/>
                  <a:pt x="1964" y="21600"/>
                </a:cubicBezTo>
                <a:lnTo>
                  <a:pt x="19636" y="21600"/>
                </a:lnTo>
                <a:cubicBezTo>
                  <a:pt x="20178" y="21600"/>
                  <a:pt x="20618" y="21062"/>
                  <a:pt x="20618" y="20400"/>
                </a:cubicBezTo>
                <a:lnTo>
                  <a:pt x="20618" y="10800"/>
                </a:lnTo>
                <a:cubicBezTo>
                  <a:pt x="21160" y="10800"/>
                  <a:pt x="21600" y="10262"/>
                  <a:pt x="21600" y="9600"/>
                </a:cubicBezTo>
                <a:lnTo>
                  <a:pt x="21600" y="3601"/>
                </a:lnTo>
                <a:cubicBezTo>
                  <a:pt x="21600" y="2938"/>
                  <a:pt x="21160" y="2400"/>
                  <a:pt x="20618" y="24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3" name="Shape 2605"/>
          <p:cNvSpPr/>
          <p:nvPr/>
        </p:nvSpPr>
        <p:spPr>
          <a:xfrm>
            <a:off x="6242011" y="3022715"/>
            <a:ext cx="279460" cy="2794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10" h="21410" extrusionOk="0">
                <a:moveTo>
                  <a:pt x="20437" y="20437"/>
                </a:moveTo>
                <a:lnTo>
                  <a:pt x="17519" y="20437"/>
                </a:lnTo>
                <a:lnTo>
                  <a:pt x="17519" y="18978"/>
                </a:lnTo>
                <a:cubicBezTo>
                  <a:pt x="17519" y="18710"/>
                  <a:pt x="17301" y="18492"/>
                  <a:pt x="17033" y="18492"/>
                </a:cubicBezTo>
                <a:lnTo>
                  <a:pt x="15574" y="18492"/>
                </a:lnTo>
                <a:lnTo>
                  <a:pt x="15574" y="17033"/>
                </a:lnTo>
                <a:cubicBezTo>
                  <a:pt x="15574" y="16764"/>
                  <a:pt x="15356" y="16546"/>
                  <a:pt x="15087" y="16546"/>
                </a:cubicBezTo>
                <a:lnTo>
                  <a:pt x="13344" y="16546"/>
                </a:lnTo>
                <a:lnTo>
                  <a:pt x="10309" y="13497"/>
                </a:lnTo>
                <a:cubicBezTo>
                  <a:pt x="10221" y="13409"/>
                  <a:pt x="10100" y="13354"/>
                  <a:pt x="9965" y="13354"/>
                </a:cubicBezTo>
                <a:cubicBezTo>
                  <a:pt x="9819" y="13354"/>
                  <a:pt x="9693" y="13422"/>
                  <a:pt x="9604" y="13524"/>
                </a:cubicBezTo>
                <a:lnTo>
                  <a:pt x="8815" y="14312"/>
                </a:lnTo>
                <a:cubicBezTo>
                  <a:pt x="8435" y="14692"/>
                  <a:pt x="7820" y="14692"/>
                  <a:pt x="7441" y="14312"/>
                </a:cubicBezTo>
                <a:lnTo>
                  <a:pt x="1256" y="8128"/>
                </a:lnTo>
                <a:cubicBezTo>
                  <a:pt x="877" y="7748"/>
                  <a:pt x="877" y="7133"/>
                  <a:pt x="1256" y="6753"/>
                </a:cubicBezTo>
                <a:lnTo>
                  <a:pt x="6754" y="1255"/>
                </a:lnTo>
                <a:cubicBezTo>
                  <a:pt x="7133" y="876"/>
                  <a:pt x="7749" y="876"/>
                  <a:pt x="8128" y="1255"/>
                </a:cubicBezTo>
                <a:lnTo>
                  <a:pt x="14312" y="7440"/>
                </a:lnTo>
                <a:cubicBezTo>
                  <a:pt x="14691" y="7820"/>
                  <a:pt x="14691" y="8435"/>
                  <a:pt x="14312" y="8815"/>
                </a:cubicBezTo>
                <a:lnTo>
                  <a:pt x="13539" y="9588"/>
                </a:lnTo>
                <a:cubicBezTo>
                  <a:pt x="13437" y="9677"/>
                  <a:pt x="13370" y="9804"/>
                  <a:pt x="13370" y="9950"/>
                </a:cubicBezTo>
                <a:cubicBezTo>
                  <a:pt x="13370" y="10084"/>
                  <a:pt x="13424" y="10206"/>
                  <a:pt x="13513" y="10294"/>
                </a:cubicBezTo>
                <a:lnTo>
                  <a:pt x="20437" y="17234"/>
                </a:lnTo>
                <a:cubicBezTo>
                  <a:pt x="20437" y="17234"/>
                  <a:pt x="20437" y="20437"/>
                  <a:pt x="20437" y="20437"/>
                </a:cubicBezTo>
                <a:close/>
                <a:moveTo>
                  <a:pt x="21268" y="16689"/>
                </a:moveTo>
                <a:lnTo>
                  <a:pt x="14547" y="9954"/>
                </a:lnTo>
                <a:lnTo>
                  <a:pt x="14999" y="9502"/>
                </a:lnTo>
                <a:cubicBezTo>
                  <a:pt x="15758" y="8743"/>
                  <a:pt x="15758" y="7512"/>
                  <a:pt x="14999" y="6753"/>
                </a:cubicBezTo>
                <a:lnTo>
                  <a:pt x="8815" y="569"/>
                </a:lnTo>
                <a:cubicBezTo>
                  <a:pt x="8056" y="-190"/>
                  <a:pt x="6825" y="-190"/>
                  <a:pt x="6066" y="569"/>
                </a:cubicBezTo>
                <a:lnTo>
                  <a:pt x="569" y="6066"/>
                </a:lnTo>
                <a:cubicBezTo>
                  <a:pt x="-190" y="6825"/>
                  <a:pt x="-190" y="8056"/>
                  <a:pt x="569" y="8815"/>
                </a:cubicBezTo>
                <a:lnTo>
                  <a:pt x="6754" y="14999"/>
                </a:lnTo>
                <a:cubicBezTo>
                  <a:pt x="7513" y="15758"/>
                  <a:pt x="8743" y="15758"/>
                  <a:pt x="9502" y="14999"/>
                </a:cubicBezTo>
                <a:lnTo>
                  <a:pt x="9968" y="14533"/>
                </a:lnTo>
                <a:lnTo>
                  <a:pt x="12798" y="17376"/>
                </a:lnTo>
                <a:cubicBezTo>
                  <a:pt x="12886" y="17465"/>
                  <a:pt x="13008" y="17519"/>
                  <a:pt x="13142" y="17519"/>
                </a:cubicBezTo>
                <a:lnTo>
                  <a:pt x="14601" y="17519"/>
                </a:lnTo>
                <a:lnTo>
                  <a:pt x="14601" y="18978"/>
                </a:lnTo>
                <a:cubicBezTo>
                  <a:pt x="14601" y="19247"/>
                  <a:pt x="14819" y="19464"/>
                  <a:pt x="15087" y="19464"/>
                </a:cubicBezTo>
                <a:lnTo>
                  <a:pt x="16546" y="19464"/>
                </a:lnTo>
                <a:lnTo>
                  <a:pt x="16546" y="20924"/>
                </a:lnTo>
                <a:cubicBezTo>
                  <a:pt x="16546" y="21193"/>
                  <a:pt x="16764" y="21410"/>
                  <a:pt x="17033" y="21410"/>
                </a:cubicBezTo>
                <a:lnTo>
                  <a:pt x="20924" y="21410"/>
                </a:lnTo>
                <a:cubicBezTo>
                  <a:pt x="21192" y="21410"/>
                  <a:pt x="21410" y="21193"/>
                  <a:pt x="21410" y="20924"/>
                </a:cubicBezTo>
                <a:lnTo>
                  <a:pt x="21410" y="17033"/>
                </a:lnTo>
                <a:cubicBezTo>
                  <a:pt x="21410" y="16899"/>
                  <a:pt x="21356" y="16777"/>
                  <a:pt x="21268" y="16689"/>
                </a:cubicBezTo>
                <a:moveTo>
                  <a:pt x="6819" y="7791"/>
                </a:moveTo>
                <a:cubicBezTo>
                  <a:pt x="6282" y="7791"/>
                  <a:pt x="5846" y="7356"/>
                  <a:pt x="5846" y="6819"/>
                </a:cubicBezTo>
                <a:cubicBezTo>
                  <a:pt x="5846" y="6282"/>
                  <a:pt x="6282" y="5846"/>
                  <a:pt x="6819" y="5846"/>
                </a:cubicBezTo>
                <a:cubicBezTo>
                  <a:pt x="7356" y="5846"/>
                  <a:pt x="7792" y="6282"/>
                  <a:pt x="7792" y="6819"/>
                </a:cubicBezTo>
                <a:cubicBezTo>
                  <a:pt x="7792" y="7356"/>
                  <a:pt x="7356" y="7791"/>
                  <a:pt x="6819" y="7791"/>
                </a:cubicBezTo>
                <a:moveTo>
                  <a:pt x="6819" y="4873"/>
                </a:moveTo>
                <a:cubicBezTo>
                  <a:pt x="5745" y="4873"/>
                  <a:pt x="4874" y="5744"/>
                  <a:pt x="4874" y="6819"/>
                </a:cubicBezTo>
                <a:cubicBezTo>
                  <a:pt x="4874" y="7893"/>
                  <a:pt x="5745" y="8765"/>
                  <a:pt x="6819" y="8765"/>
                </a:cubicBezTo>
                <a:cubicBezTo>
                  <a:pt x="7893" y="8765"/>
                  <a:pt x="8765" y="7893"/>
                  <a:pt x="8765" y="6819"/>
                </a:cubicBezTo>
                <a:cubicBezTo>
                  <a:pt x="8765" y="5744"/>
                  <a:pt x="7893" y="4873"/>
                  <a:pt x="6819" y="4873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4" name="Shape 2606"/>
          <p:cNvSpPr/>
          <p:nvPr/>
        </p:nvSpPr>
        <p:spPr>
          <a:xfrm>
            <a:off x="6775273" y="302271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0309"/>
                </a:moveTo>
                <a:cubicBezTo>
                  <a:pt x="10800" y="10581"/>
                  <a:pt x="10580" y="10800"/>
                  <a:pt x="10309" y="10800"/>
                </a:cubicBezTo>
                <a:cubicBezTo>
                  <a:pt x="10038" y="10800"/>
                  <a:pt x="9818" y="10581"/>
                  <a:pt x="9818" y="10309"/>
                </a:cubicBezTo>
                <a:cubicBezTo>
                  <a:pt x="9818" y="10038"/>
                  <a:pt x="10038" y="9818"/>
                  <a:pt x="10309" y="9818"/>
                </a:cubicBezTo>
                <a:cubicBezTo>
                  <a:pt x="10580" y="9818"/>
                  <a:pt x="10800" y="10038"/>
                  <a:pt x="10800" y="10309"/>
                </a:cubicBezTo>
                <a:moveTo>
                  <a:pt x="20618" y="20618"/>
                </a:moveTo>
                <a:lnTo>
                  <a:pt x="18655" y="20618"/>
                </a:lnTo>
                <a:lnTo>
                  <a:pt x="18655" y="19145"/>
                </a:lnTo>
                <a:cubicBezTo>
                  <a:pt x="18655" y="18875"/>
                  <a:pt x="18434" y="18655"/>
                  <a:pt x="18164" y="18655"/>
                </a:cubicBezTo>
                <a:lnTo>
                  <a:pt x="16691" y="18655"/>
                </a:lnTo>
                <a:lnTo>
                  <a:pt x="16691" y="17182"/>
                </a:lnTo>
                <a:cubicBezTo>
                  <a:pt x="16691" y="16911"/>
                  <a:pt x="16471" y="16691"/>
                  <a:pt x="16200" y="16691"/>
                </a:cubicBezTo>
                <a:lnTo>
                  <a:pt x="14441" y="16691"/>
                </a:lnTo>
                <a:lnTo>
                  <a:pt x="12850" y="15086"/>
                </a:lnTo>
                <a:cubicBezTo>
                  <a:pt x="12761" y="14997"/>
                  <a:pt x="12639" y="14943"/>
                  <a:pt x="12503" y="14943"/>
                </a:cubicBezTo>
                <a:cubicBezTo>
                  <a:pt x="12356" y="14943"/>
                  <a:pt x="12228" y="15010"/>
                  <a:pt x="12138" y="15113"/>
                </a:cubicBezTo>
                <a:lnTo>
                  <a:pt x="11833" y="15418"/>
                </a:lnTo>
                <a:cubicBezTo>
                  <a:pt x="11450" y="15801"/>
                  <a:pt x="10829" y="15801"/>
                  <a:pt x="10445" y="15418"/>
                </a:cubicBezTo>
                <a:lnTo>
                  <a:pt x="6167" y="11139"/>
                </a:lnTo>
                <a:cubicBezTo>
                  <a:pt x="5784" y="10756"/>
                  <a:pt x="5784" y="10136"/>
                  <a:pt x="6167" y="9752"/>
                </a:cubicBezTo>
                <a:lnTo>
                  <a:pt x="9752" y="6167"/>
                </a:lnTo>
                <a:cubicBezTo>
                  <a:pt x="10135" y="5784"/>
                  <a:pt x="10756" y="5784"/>
                  <a:pt x="11139" y="6167"/>
                </a:cubicBezTo>
                <a:lnTo>
                  <a:pt x="11761" y="6789"/>
                </a:lnTo>
                <a:cubicBezTo>
                  <a:pt x="11699" y="7609"/>
                  <a:pt x="11457" y="8377"/>
                  <a:pt x="11069" y="9054"/>
                </a:cubicBezTo>
                <a:cubicBezTo>
                  <a:pt x="10847" y="8919"/>
                  <a:pt x="10588" y="8837"/>
                  <a:pt x="10309" y="8837"/>
                </a:cubicBezTo>
                <a:cubicBezTo>
                  <a:pt x="9496" y="8837"/>
                  <a:pt x="8836" y="9496"/>
                  <a:pt x="8836" y="10309"/>
                </a:cubicBezTo>
                <a:cubicBezTo>
                  <a:pt x="8836" y="11123"/>
                  <a:pt x="9496" y="11782"/>
                  <a:pt x="10309" y="11782"/>
                </a:cubicBezTo>
                <a:cubicBezTo>
                  <a:pt x="11123" y="11782"/>
                  <a:pt x="11782" y="11123"/>
                  <a:pt x="11782" y="10309"/>
                </a:cubicBezTo>
                <a:cubicBezTo>
                  <a:pt x="11782" y="10156"/>
                  <a:pt x="11752" y="10012"/>
                  <a:pt x="11709" y="9873"/>
                </a:cubicBezTo>
                <a:cubicBezTo>
                  <a:pt x="12146" y="9210"/>
                  <a:pt x="12466" y="8463"/>
                  <a:pt x="12631" y="7659"/>
                </a:cubicBezTo>
                <a:lnTo>
                  <a:pt x="15417" y="10446"/>
                </a:lnTo>
                <a:cubicBezTo>
                  <a:pt x="15800" y="10829"/>
                  <a:pt x="15800" y="11450"/>
                  <a:pt x="15417" y="11833"/>
                </a:cubicBezTo>
                <a:lnTo>
                  <a:pt x="15128" y="12122"/>
                </a:lnTo>
                <a:cubicBezTo>
                  <a:pt x="15025" y="12213"/>
                  <a:pt x="14957" y="12341"/>
                  <a:pt x="14957" y="12487"/>
                </a:cubicBezTo>
                <a:cubicBezTo>
                  <a:pt x="14957" y="12623"/>
                  <a:pt x="15013" y="12746"/>
                  <a:pt x="15101" y="12835"/>
                </a:cubicBezTo>
                <a:lnTo>
                  <a:pt x="20618" y="18367"/>
                </a:lnTo>
                <a:cubicBezTo>
                  <a:pt x="20618" y="18367"/>
                  <a:pt x="20618" y="20618"/>
                  <a:pt x="20618" y="20618"/>
                </a:cubicBezTo>
                <a:close/>
                <a:moveTo>
                  <a:pt x="5343" y="11673"/>
                </a:moveTo>
                <a:cubicBezTo>
                  <a:pt x="2859" y="11190"/>
                  <a:pt x="982" y="9008"/>
                  <a:pt x="982" y="6383"/>
                </a:cubicBezTo>
                <a:cubicBezTo>
                  <a:pt x="982" y="3400"/>
                  <a:pt x="3399" y="982"/>
                  <a:pt x="6382" y="982"/>
                </a:cubicBezTo>
                <a:cubicBezTo>
                  <a:pt x="9011" y="982"/>
                  <a:pt x="11198" y="2862"/>
                  <a:pt x="11681" y="5349"/>
                </a:cubicBezTo>
                <a:cubicBezTo>
                  <a:pt x="10910" y="4719"/>
                  <a:pt x="9777" y="4755"/>
                  <a:pt x="9058" y="5473"/>
                </a:cubicBezTo>
                <a:lnTo>
                  <a:pt x="5474" y="9058"/>
                </a:lnTo>
                <a:cubicBezTo>
                  <a:pt x="4757" y="9775"/>
                  <a:pt x="4719" y="10904"/>
                  <a:pt x="5343" y="11673"/>
                </a:cubicBezTo>
                <a:moveTo>
                  <a:pt x="21456" y="17817"/>
                </a:moveTo>
                <a:lnTo>
                  <a:pt x="16142" y="12488"/>
                </a:lnTo>
                <a:cubicBezTo>
                  <a:pt x="16874" y="11720"/>
                  <a:pt x="16865" y="10507"/>
                  <a:pt x="16111" y="9752"/>
                </a:cubicBezTo>
                <a:lnTo>
                  <a:pt x="12763" y="6404"/>
                </a:lnTo>
                <a:cubicBezTo>
                  <a:pt x="12763" y="6396"/>
                  <a:pt x="12764" y="6389"/>
                  <a:pt x="12764" y="6383"/>
                </a:cubicBezTo>
                <a:cubicBezTo>
                  <a:pt x="12764" y="2857"/>
                  <a:pt x="9907" y="0"/>
                  <a:pt x="6382" y="0"/>
                </a:cubicBezTo>
                <a:cubicBezTo>
                  <a:pt x="2857" y="0"/>
                  <a:pt x="0" y="2857"/>
                  <a:pt x="0" y="6383"/>
                </a:cubicBezTo>
                <a:cubicBezTo>
                  <a:pt x="0" y="9907"/>
                  <a:pt x="2857" y="12764"/>
                  <a:pt x="6382" y="12764"/>
                </a:cubicBezTo>
                <a:cubicBezTo>
                  <a:pt x="6389" y="12764"/>
                  <a:pt x="6396" y="12763"/>
                  <a:pt x="6403" y="12763"/>
                </a:cubicBezTo>
                <a:lnTo>
                  <a:pt x="9752" y="16111"/>
                </a:lnTo>
                <a:cubicBezTo>
                  <a:pt x="10511" y="16870"/>
                  <a:pt x="11735" y="16875"/>
                  <a:pt x="12503" y="16130"/>
                </a:cubicBezTo>
                <a:lnTo>
                  <a:pt x="13889" y="17529"/>
                </a:lnTo>
                <a:cubicBezTo>
                  <a:pt x="13978" y="17618"/>
                  <a:pt x="14101" y="17673"/>
                  <a:pt x="14236" y="17673"/>
                </a:cubicBezTo>
                <a:lnTo>
                  <a:pt x="15709" y="17673"/>
                </a:lnTo>
                <a:lnTo>
                  <a:pt x="15709" y="19145"/>
                </a:lnTo>
                <a:cubicBezTo>
                  <a:pt x="15709" y="19417"/>
                  <a:pt x="15929" y="19636"/>
                  <a:pt x="16200" y="19636"/>
                </a:cubicBezTo>
                <a:lnTo>
                  <a:pt x="17673" y="19636"/>
                </a:lnTo>
                <a:lnTo>
                  <a:pt x="17673" y="21109"/>
                </a:lnTo>
                <a:cubicBezTo>
                  <a:pt x="17673" y="21381"/>
                  <a:pt x="17893" y="21600"/>
                  <a:pt x="18164" y="21600"/>
                </a:cubicBezTo>
                <a:lnTo>
                  <a:pt x="21109" y="21600"/>
                </a:lnTo>
                <a:cubicBezTo>
                  <a:pt x="21380" y="21600"/>
                  <a:pt x="21600" y="21381"/>
                  <a:pt x="21600" y="21109"/>
                </a:cubicBezTo>
                <a:lnTo>
                  <a:pt x="21600" y="18164"/>
                </a:lnTo>
                <a:cubicBezTo>
                  <a:pt x="21600" y="18029"/>
                  <a:pt x="21545" y="17906"/>
                  <a:pt x="21456" y="17817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5" name="Shape 2607"/>
          <p:cNvSpPr/>
          <p:nvPr/>
        </p:nvSpPr>
        <p:spPr>
          <a:xfrm>
            <a:off x="7308534" y="3048108"/>
            <a:ext cx="279328" cy="2285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36" y="20400"/>
                </a:moveTo>
                <a:lnTo>
                  <a:pt x="1964" y="20400"/>
                </a:lnTo>
                <a:cubicBezTo>
                  <a:pt x="1422" y="20400"/>
                  <a:pt x="982" y="19862"/>
                  <a:pt x="982" y="19200"/>
                </a:cubicBezTo>
                <a:cubicBezTo>
                  <a:pt x="982" y="18538"/>
                  <a:pt x="1422" y="18000"/>
                  <a:pt x="1964" y="18000"/>
                </a:cubicBezTo>
                <a:lnTo>
                  <a:pt x="19636" y="18000"/>
                </a:lnTo>
                <a:cubicBezTo>
                  <a:pt x="20178" y="18000"/>
                  <a:pt x="20618" y="18538"/>
                  <a:pt x="20618" y="19200"/>
                </a:cubicBezTo>
                <a:cubicBezTo>
                  <a:pt x="20618" y="19862"/>
                  <a:pt x="20178" y="20400"/>
                  <a:pt x="19636" y="20400"/>
                </a:cubicBezTo>
                <a:moveTo>
                  <a:pt x="19636" y="16800"/>
                </a:moveTo>
                <a:lnTo>
                  <a:pt x="1964" y="16800"/>
                </a:lnTo>
                <a:cubicBezTo>
                  <a:pt x="879" y="16800"/>
                  <a:pt x="0" y="17874"/>
                  <a:pt x="0" y="19200"/>
                </a:cubicBezTo>
                <a:cubicBezTo>
                  <a:pt x="0" y="20526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526"/>
                  <a:pt x="21600" y="19200"/>
                </a:cubicBezTo>
                <a:cubicBezTo>
                  <a:pt x="21600" y="17874"/>
                  <a:pt x="20721" y="16800"/>
                  <a:pt x="19636" y="16800"/>
                </a:cubicBezTo>
                <a:moveTo>
                  <a:pt x="1964" y="1200"/>
                </a:moveTo>
                <a:lnTo>
                  <a:pt x="19636" y="1200"/>
                </a:lnTo>
                <a:cubicBezTo>
                  <a:pt x="20178" y="1200"/>
                  <a:pt x="20618" y="1737"/>
                  <a:pt x="20618" y="2399"/>
                </a:cubicBezTo>
                <a:cubicBezTo>
                  <a:pt x="20618" y="3063"/>
                  <a:pt x="20178" y="3599"/>
                  <a:pt x="19636" y="3599"/>
                </a:cubicBezTo>
                <a:lnTo>
                  <a:pt x="1964" y="3599"/>
                </a:lnTo>
                <a:cubicBezTo>
                  <a:pt x="1422" y="3599"/>
                  <a:pt x="982" y="3063"/>
                  <a:pt x="982" y="2399"/>
                </a:cubicBezTo>
                <a:cubicBezTo>
                  <a:pt x="982" y="1737"/>
                  <a:pt x="1422" y="1200"/>
                  <a:pt x="1964" y="1200"/>
                </a:cubicBezTo>
                <a:moveTo>
                  <a:pt x="1964" y="4799"/>
                </a:moveTo>
                <a:lnTo>
                  <a:pt x="19636" y="4799"/>
                </a:lnTo>
                <a:cubicBezTo>
                  <a:pt x="20721" y="4799"/>
                  <a:pt x="21600" y="3725"/>
                  <a:pt x="21600" y="2399"/>
                </a:cubicBezTo>
                <a:cubicBezTo>
                  <a:pt x="21600" y="1074"/>
                  <a:pt x="20721" y="0"/>
                  <a:pt x="19636" y="0"/>
                </a:cubicBezTo>
                <a:lnTo>
                  <a:pt x="1964" y="0"/>
                </a:lnTo>
                <a:cubicBezTo>
                  <a:pt x="879" y="0"/>
                  <a:pt x="0" y="1074"/>
                  <a:pt x="0" y="2399"/>
                </a:cubicBezTo>
                <a:cubicBezTo>
                  <a:pt x="0" y="3725"/>
                  <a:pt x="879" y="4799"/>
                  <a:pt x="1964" y="4799"/>
                </a:cubicBezTo>
                <a:moveTo>
                  <a:pt x="19636" y="12000"/>
                </a:moveTo>
                <a:lnTo>
                  <a:pt x="1964" y="12000"/>
                </a:lnTo>
                <a:cubicBezTo>
                  <a:pt x="1422" y="12000"/>
                  <a:pt x="982" y="11463"/>
                  <a:pt x="982" y="10800"/>
                </a:cubicBezTo>
                <a:cubicBezTo>
                  <a:pt x="982" y="10137"/>
                  <a:pt x="1422" y="9600"/>
                  <a:pt x="1964" y="9600"/>
                </a:cubicBezTo>
                <a:lnTo>
                  <a:pt x="19636" y="9600"/>
                </a:lnTo>
                <a:cubicBezTo>
                  <a:pt x="20178" y="9600"/>
                  <a:pt x="20618" y="10137"/>
                  <a:pt x="20618" y="10800"/>
                </a:cubicBezTo>
                <a:cubicBezTo>
                  <a:pt x="20618" y="11463"/>
                  <a:pt x="20178" y="12000"/>
                  <a:pt x="19636" y="12000"/>
                </a:cubicBezTo>
                <a:moveTo>
                  <a:pt x="19636" y="8400"/>
                </a:moveTo>
                <a:lnTo>
                  <a:pt x="1964" y="8400"/>
                </a:lnTo>
                <a:cubicBezTo>
                  <a:pt x="879" y="8400"/>
                  <a:pt x="0" y="9474"/>
                  <a:pt x="0" y="10800"/>
                </a:cubicBezTo>
                <a:cubicBezTo>
                  <a:pt x="0" y="12125"/>
                  <a:pt x="879" y="13200"/>
                  <a:pt x="1964" y="13200"/>
                </a:cubicBezTo>
                <a:lnTo>
                  <a:pt x="19636" y="13200"/>
                </a:lnTo>
                <a:cubicBezTo>
                  <a:pt x="20721" y="13200"/>
                  <a:pt x="21600" y="12125"/>
                  <a:pt x="21600" y="10800"/>
                </a:cubicBezTo>
                <a:cubicBezTo>
                  <a:pt x="21600" y="9474"/>
                  <a:pt x="20721" y="8400"/>
                  <a:pt x="19636" y="84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6" name="Shape 2608"/>
          <p:cNvSpPr/>
          <p:nvPr/>
        </p:nvSpPr>
        <p:spPr>
          <a:xfrm>
            <a:off x="7841795" y="3048109"/>
            <a:ext cx="279328" cy="228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4" y="3600"/>
                </a:moveTo>
                <a:cubicBezTo>
                  <a:pt x="1422" y="3600"/>
                  <a:pt x="982" y="3063"/>
                  <a:pt x="982" y="2400"/>
                </a:cubicBezTo>
                <a:cubicBezTo>
                  <a:pt x="982" y="1738"/>
                  <a:pt x="1422" y="1200"/>
                  <a:pt x="1964" y="1200"/>
                </a:cubicBezTo>
                <a:cubicBezTo>
                  <a:pt x="2506" y="1200"/>
                  <a:pt x="2945" y="1738"/>
                  <a:pt x="2945" y="2400"/>
                </a:cubicBezTo>
                <a:cubicBezTo>
                  <a:pt x="2945" y="3063"/>
                  <a:pt x="2506" y="3600"/>
                  <a:pt x="1964" y="3600"/>
                </a:cubicBezTo>
                <a:moveTo>
                  <a:pt x="1964" y="0"/>
                </a:moveTo>
                <a:cubicBezTo>
                  <a:pt x="879" y="0"/>
                  <a:pt x="0" y="1075"/>
                  <a:pt x="0" y="2400"/>
                </a:cubicBezTo>
                <a:cubicBezTo>
                  <a:pt x="0" y="3726"/>
                  <a:pt x="879" y="4800"/>
                  <a:pt x="1964" y="4800"/>
                </a:cubicBezTo>
                <a:cubicBezTo>
                  <a:pt x="3048" y="4800"/>
                  <a:pt x="3927" y="3726"/>
                  <a:pt x="3927" y="2400"/>
                </a:cubicBezTo>
                <a:cubicBezTo>
                  <a:pt x="3927" y="1075"/>
                  <a:pt x="3048" y="0"/>
                  <a:pt x="1964" y="0"/>
                </a:cubicBezTo>
                <a:moveTo>
                  <a:pt x="1964" y="12000"/>
                </a:moveTo>
                <a:cubicBezTo>
                  <a:pt x="1422" y="12000"/>
                  <a:pt x="982" y="11463"/>
                  <a:pt x="982" y="10800"/>
                </a:cubicBezTo>
                <a:cubicBezTo>
                  <a:pt x="982" y="10138"/>
                  <a:pt x="1422" y="9600"/>
                  <a:pt x="1964" y="9600"/>
                </a:cubicBezTo>
                <a:cubicBezTo>
                  <a:pt x="2506" y="9600"/>
                  <a:pt x="2945" y="10138"/>
                  <a:pt x="2945" y="10800"/>
                </a:cubicBezTo>
                <a:cubicBezTo>
                  <a:pt x="2945" y="11463"/>
                  <a:pt x="2506" y="12000"/>
                  <a:pt x="1964" y="12000"/>
                </a:cubicBezTo>
                <a:moveTo>
                  <a:pt x="1964" y="8401"/>
                </a:moveTo>
                <a:cubicBezTo>
                  <a:pt x="879" y="8401"/>
                  <a:pt x="0" y="9475"/>
                  <a:pt x="0" y="10800"/>
                </a:cubicBezTo>
                <a:cubicBezTo>
                  <a:pt x="0" y="12126"/>
                  <a:pt x="879" y="13200"/>
                  <a:pt x="1964" y="13200"/>
                </a:cubicBezTo>
                <a:cubicBezTo>
                  <a:pt x="3048" y="13200"/>
                  <a:pt x="3927" y="12126"/>
                  <a:pt x="3927" y="10800"/>
                </a:cubicBezTo>
                <a:cubicBezTo>
                  <a:pt x="3927" y="9475"/>
                  <a:pt x="3048" y="8401"/>
                  <a:pt x="1964" y="8401"/>
                </a:cubicBezTo>
                <a:moveTo>
                  <a:pt x="19636" y="12000"/>
                </a:moveTo>
                <a:lnTo>
                  <a:pt x="7855" y="12000"/>
                </a:lnTo>
                <a:cubicBezTo>
                  <a:pt x="7313" y="12000"/>
                  <a:pt x="6873" y="11463"/>
                  <a:pt x="6873" y="10801"/>
                </a:cubicBezTo>
                <a:cubicBezTo>
                  <a:pt x="6873" y="10138"/>
                  <a:pt x="7313" y="9600"/>
                  <a:pt x="7855" y="9600"/>
                </a:cubicBezTo>
                <a:lnTo>
                  <a:pt x="19636" y="9600"/>
                </a:lnTo>
                <a:cubicBezTo>
                  <a:pt x="20178" y="9600"/>
                  <a:pt x="20618" y="10138"/>
                  <a:pt x="20618" y="10801"/>
                </a:cubicBezTo>
                <a:cubicBezTo>
                  <a:pt x="20618" y="11463"/>
                  <a:pt x="20178" y="12000"/>
                  <a:pt x="19636" y="12000"/>
                </a:cubicBezTo>
                <a:moveTo>
                  <a:pt x="19636" y="8401"/>
                </a:moveTo>
                <a:lnTo>
                  <a:pt x="7855" y="8401"/>
                </a:lnTo>
                <a:cubicBezTo>
                  <a:pt x="6770" y="8401"/>
                  <a:pt x="5891" y="9475"/>
                  <a:pt x="5891" y="10801"/>
                </a:cubicBezTo>
                <a:cubicBezTo>
                  <a:pt x="5891" y="12126"/>
                  <a:pt x="6770" y="13200"/>
                  <a:pt x="7855" y="13200"/>
                </a:cubicBezTo>
                <a:lnTo>
                  <a:pt x="19636" y="13200"/>
                </a:lnTo>
                <a:cubicBezTo>
                  <a:pt x="20721" y="13200"/>
                  <a:pt x="21600" y="12126"/>
                  <a:pt x="21600" y="10801"/>
                </a:cubicBezTo>
                <a:cubicBezTo>
                  <a:pt x="21600" y="9475"/>
                  <a:pt x="20721" y="8401"/>
                  <a:pt x="19636" y="8401"/>
                </a:cubicBezTo>
                <a:moveTo>
                  <a:pt x="19636" y="20400"/>
                </a:moveTo>
                <a:lnTo>
                  <a:pt x="7855" y="20400"/>
                </a:lnTo>
                <a:cubicBezTo>
                  <a:pt x="7313" y="20400"/>
                  <a:pt x="6873" y="19862"/>
                  <a:pt x="6873" y="19200"/>
                </a:cubicBezTo>
                <a:cubicBezTo>
                  <a:pt x="6873" y="18538"/>
                  <a:pt x="7313" y="18000"/>
                  <a:pt x="7855" y="18000"/>
                </a:cubicBezTo>
                <a:lnTo>
                  <a:pt x="19636" y="18000"/>
                </a:lnTo>
                <a:cubicBezTo>
                  <a:pt x="20178" y="18000"/>
                  <a:pt x="20618" y="18538"/>
                  <a:pt x="20618" y="19200"/>
                </a:cubicBezTo>
                <a:cubicBezTo>
                  <a:pt x="20618" y="19862"/>
                  <a:pt x="20178" y="20400"/>
                  <a:pt x="19636" y="20400"/>
                </a:cubicBezTo>
                <a:moveTo>
                  <a:pt x="19636" y="16800"/>
                </a:moveTo>
                <a:lnTo>
                  <a:pt x="7855" y="16800"/>
                </a:lnTo>
                <a:cubicBezTo>
                  <a:pt x="6770" y="16800"/>
                  <a:pt x="5891" y="17875"/>
                  <a:pt x="5891" y="19200"/>
                </a:cubicBezTo>
                <a:cubicBezTo>
                  <a:pt x="5891" y="20526"/>
                  <a:pt x="6770" y="21600"/>
                  <a:pt x="7855" y="21600"/>
                </a:cubicBezTo>
                <a:lnTo>
                  <a:pt x="19636" y="21600"/>
                </a:lnTo>
                <a:cubicBezTo>
                  <a:pt x="20721" y="21600"/>
                  <a:pt x="21600" y="20526"/>
                  <a:pt x="21600" y="19200"/>
                </a:cubicBezTo>
                <a:cubicBezTo>
                  <a:pt x="21600" y="17875"/>
                  <a:pt x="20721" y="16800"/>
                  <a:pt x="19636" y="16800"/>
                </a:cubicBezTo>
                <a:moveTo>
                  <a:pt x="7855" y="1201"/>
                </a:moveTo>
                <a:lnTo>
                  <a:pt x="19636" y="1201"/>
                </a:lnTo>
                <a:cubicBezTo>
                  <a:pt x="20178" y="1201"/>
                  <a:pt x="20618" y="1738"/>
                  <a:pt x="20618" y="2400"/>
                </a:cubicBezTo>
                <a:cubicBezTo>
                  <a:pt x="20618" y="3063"/>
                  <a:pt x="20178" y="3600"/>
                  <a:pt x="19636" y="3600"/>
                </a:cubicBezTo>
                <a:lnTo>
                  <a:pt x="7855" y="3600"/>
                </a:lnTo>
                <a:cubicBezTo>
                  <a:pt x="7313" y="3600"/>
                  <a:pt x="6873" y="3063"/>
                  <a:pt x="6873" y="2400"/>
                </a:cubicBezTo>
                <a:cubicBezTo>
                  <a:pt x="6873" y="1738"/>
                  <a:pt x="7313" y="1201"/>
                  <a:pt x="7855" y="1201"/>
                </a:cubicBezTo>
                <a:moveTo>
                  <a:pt x="7855" y="4800"/>
                </a:moveTo>
                <a:lnTo>
                  <a:pt x="19636" y="4800"/>
                </a:lnTo>
                <a:cubicBezTo>
                  <a:pt x="20721" y="4800"/>
                  <a:pt x="21600" y="3726"/>
                  <a:pt x="21600" y="2400"/>
                </a:cubicBezTo>
                <a:cubicBezTo>
                  <a:pt x="21600" y="1075"/>
                  <a:pt x="20721" y="1"/>
                  <a:pt x="19636" y="1"/>
                </a:cubicBezTo>
                <a:lnTo>
                  <a:pt x="7855" y="1"/>
                </a:lnTo>
                <a:cubicBezTo>
                  <a:pt x="6770" y="1"/>
                  <a:pt x="5891" y="1075"/>
                  <a:pt x="5891" y="2400"/>
                </a:cubicBezTo>
                <a:cubicBezTo>
                  <a:pt x="5891" y="3726"/>
                  <a:pt x="6770" y="4800"/>
                  <a:pt x="7855" y="4800"/>
                </a:cubicBezTo>
                <a:moveTo>
                  <a:pt x="1964" y="20400"/>
                </a:moveTo>
                <a:cubicBezTo>
                  <a:pt x="1422" y="20400"/>
                  <a:pt x="982" y="19862"/>
                  <a:pt x="982" y="19200"/>
                </a:cubicBezTo>
                <a:cubicBezTo>
                  <a:pt x="982" y="18538"/>
                  <a:pt x="1422" y="18000"/>
                  <a:pt x="1964" y="18000"/>
                </a:cubicBezTo>
                <a:cubicBezTo>
                  <a:pt x="2506" y="18000"/>
                  <a:pt x="2945" y="18538"/>
                  <a:pt x="2945" y="19200"/>
                </a:cubicBezTo>
                <a:cubicBezTo>
                  <a:pt x="2945" y="19862"/>
                  <a:pt x="2506" y="20400"/>
                  <a:pt x="1964" y="20400"/>
                </a:cubicBezTo>
                <a:moveTo>
                  <a:pt x="1964" y="16800"/>
                </a:moveTo>
                <a:cubicBezTo>
                  <a:pt x="879" y="16800"/>
                  <a:pt x="0" y="17875"/>
                  <a:pt x="0" y="19200"/>
                </a:cubicBezTo>
                <a:cubicBezTo>
                  <a:pt x="0" y="20526"/>
                  <a:pt x="879" y="21600"/>
                  <a:pt x="1964" y="21600"/>
                </a:cubicBezTo>
                <a:cubicBezTo>
                  <a:pt x="3048" y="21600"/>
                  <a:pt x="3927" y="20526"/>
                  <a:pt x="3927" y="19200"/>
                </a:cubicBezTo>
                <a:cubicBezTo>
                  <a:pt x="3927" y="17875"/>
                  <a:pt x="3048" y="16800"/>
                  <a:pt x="1964" y="168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7" name="Shape 2609"/>
          <p:cNvSpPr/>
          <p:nvPr/>
        </p:nvSpPr>
        <p:spPr>
          <a:xfrm>
            <a:off x="8375056" y="3048109"/>
            <a:ext cx="279328" cy="228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109" y="13200"/>
                </a:moveTo>
                <a:lnTo>
                  <a:pt x="5400" y="13200"/>
                </a:lnTo>
                <a:cubicBezTo>
                  <a:pt x="5129" y="13200"/>
                  <a:pt x="4909" y="13469"/>
                  <a:pt x="4909" y="13800"/>
                </a:cubicBezTo>
                <a:cubicBezTo>
                  <a:pt x="4909" y="14132"/>
                  <a:pt x="5129" y="14400"/>
                  <a:pt x="5400" y="14400"/>
                </a:cubicBezTo>
                <a:lnTo>
                  <a:pt x="21109" y="14400"/>
                </a:lnTo>
                <a:cubicBezTo>
                  <a:pt x="21380" y="14400"/>
                  <a:pt x="21600" y="14132"/>
                  <a:pt x="21600" y="13800"/>
                </a:cubicBezTo>
                <a:cubicBezTo>
                  <a:pt x="21600" y="13469"/>
                  <a:pt x="21380" y="13200"/>
                  <a:pt x="21109" y="13200"/>
                </a:cubicBezTo>
                <a:moveTo>
                  <a:pt x="21109" y="7200"/>
                </a:moveTo>
                <a:lnTo>
                  <a:pt x="5400" y="7200"/>
                </a:lnTo>
                <a:cubicBezTo>
                  <a:pt x="5129" y="7200"/>
                  <a:pt x="4909" y="7469"/>
                  <a:pt x="4909" y="7800"/>
                </a:cubicBezTo>
                <a:cubicBezTo>
                  <a:pt x="4909" y="8132"/>
                  <a:pt x="5129" y="8401"/>
                  <a:pt x="5400" y="8401"/>
                </a:cubicBezTo>
                <a:lnTo>
                  <a:pt x="21109" y="8401"/>
                </a:lnTo>
                <a:cubicBezTo>
                  <a:pt x="21380" y="8401"/>
                  <a:pt x="21600" y="8132"/>
                  <a:pt x="21600" y="7800"/>
                </a:cubicBezTo>
                <a:cubicBezTo>
                  <a:pt x="21600" y="7469"/>
                  <a:pt x="21380" y="7200"/>
                  <a:pt x="21109" y="7200"/>
                </a:cubicBezTo>
                <a:moveTo>
                  <a:pt x="1473" y="0"/>
                </a:moveTo>
                <a:cubicBezTo>
                  <a:pt x="659" y="0"/>
                  <a:pt x="0" y="807"/>
                  <a:pt x="0" y="1800"/>
                </a:cubicBezTo>
                <a:cubicBezTo>
                  <a:pt x="0" y="2794"/>
                  <a:pt x="659" y="3600"/>
                  <a:pt x="1473" y="3600"/>
                </a:cubicBezTo>
                <a:cubicBezTo>
                  <a:pt x="2286" y="3600"/>
                  <a:pt x="2945" y="2794"/>
                  <a:pt x="2945" y="1800"/>
                </a:cubicBezTo>
                <a:cubicBezTo>
                  <a:pt x="2945" y="807"/>
                  <a:pt x="2286" y="0"/>
                  <a:pt x="1473" y="0"/>
                </a:cubicBezTo>
                <a:moveTo>
                  <a:pt x="21109" y="19200"/>
                </a:moveTo>
                <a:lnTo>
                  <a:pt x="5400" y="19200"/>
                </a:lnTo>
                <a:cubicBezTo>
                  <a:pt x="5129" y="19200"/>
                  <a:pt x="4909" y="19469"/>
                  <a:pt x="4909" y="19800"/>
                </a:cubicBezTo>
                <a:cubicBezTo>
                  <a:pt x="4909" y="20132"/>
                  <a:pt x="5129" y="20400"/>
                  <a:pt x="5400" y="20400"/>
                </a:cubicBezTo>
                <a:lnTo>
                  <a:pt x="21109" y="20400"/>
                </a:lnTo>
                <a:cubicBezTo>
                  <a:pt x="21380" y="20400"/>
                  <a:pt x="21600" y="20132"/>
                  <a:pt x="21600" y="19800"/>
                </a:cubicBezTo>
                <a:cubicBezTo>
                  <a:pt x="21600" y="19469"/>
                  <a:pt x="21380" y="19200"/>
                  <a:pt x="21109" y="19200"/>
                </a:cubicBezTo>
                <a:moveTo>
                  <a:pt x="5400" y="2400"/>
                </a:moveTo>
                <a:lnTo>
                  <a:pt x="21109" y="2400"/>
                </a:lnTo>
                <a:cubicBezTo>
                  <a:pt x="21380" y="2400"/>
                  <a:pt x="21600" y="2132"/>
                  <a:pt x="21600" y="1800"/>
                </a:cubicBezTo>
                <a:cubicBezTo>
                  <a:pt x="21600" y="1469"/>
                  <a:pt x="21380" y="1200"/>
                  <a:pt x="21109" y="1200"/>
                </a:cubicBezTo>
                <a:lnTo>
                  <a:pt x="5400" y="1200"/>
                </a:lnTo>
                <a:cubicBezTo>
                  <a:pt x="5129" y="1200"/>
                  <a:pt x="4909" y="1469"/>
                  <a:pt x="4909" y="1800"/>
                </a:cubicBezTo>
                <a:cubicBezTo>
                  <a:pt x="4909" y="2132"/>
                  <a:pt x="5129" y="2400"/>
                  <a:pt x="5400" y="2400"/>
                </a:cubicBezTo>
                <a:moveTo>
                  <a:pt x="1473" y="18000"/>
                </a:moveTo>
                <a:cubicBezTo>
                  <a:pt x="659" y="18000"/>
                  <a:pt x="0" y="18806"/>
                  <a:pt x="0" y="19800"/>
                </a:cubicBezTo>
                <a:cubicBezTo>
                  <a:pt x="0" y="20794"/>
                  <a:pt x="659" y="21600"/>
                  <a:pt x="1473" y="21600"/>
                </a:cubicBezTo>
                <a:cubicBezTo>
                  <a:pt x="2286" y="21600"/>
                  <a:pt x="2945" y="20794"/>
                  <a:pt x="2945" y="19800"/>
                </a:cubicBezTo>
                <a:cubicBezTo>
                  <a:pt x="2945" y="18806"/>
                  <a:pt x="2286" y="18000"/>
                  <a:pt x="1473" y="18000"/>
                </a:cubicBezTo>
                <a:moveTo>
                  <a:pt x="1473" y="6000"/>
                </a:moveTo>
                <a:cubicBezTo>
                  <a:pt x="659" y="6000"/>
                  <a:pt x="0" y="6807"/>
                  <a:pt x="0" y="7800"/>
                </a:cubicBezTo>
                <a:cubicBezTo>
                  <a:pt x="0" y="8794"/>
                  <a:pt x="659" y="9600"/>
                  <a:pt x="1473" y="9600"/>
                </a:cubicBezTo>
                <a:cubicBezTo>
                  <a:pt x="2286" y="9600"/>
                  <a:pt x="2945" y="8794"/>
                  <a:pt x="2945" y="7800"/>
                </a:cubicBezTo>
                <a:cubicBezTo>
                  <a:pt x="2945" y="6807"/>
                  <a:pt x="2286" y="6000"/>
                  <a:pt x="1473" y="6000"/>
                </a:cubicBezTo>
                <a:moveTo>
                  <a:pt x="1473" y="12000"/>
                </a:moveTo>
                <a:cubicBezTo>
                  <a:pt x="659" y="12000"/>
                  <a:pt x="0" y="12807"/>
                  <a:pt x="0" y="13800"/>
                </a:cubicBezTo>
                <a:cubicBezTo>
                  <a:pt x="0" y="14794"/>
                  <a:pt x="659" y="15600"/>
                  <a:pt x="1473" y="15600"/>
                </a:cubicBezTo>
                <a:cubicBezTo>
                  <a:pt x="2286" y="15600"/>
                  <a:pt x="2945" y="14794"/>
                  <a:pt x="2945" y="13800"/>
                </a:cubicBezTo>
                <a:cubicBezTo>
                  <a:pt x="2945" y="12807"/>
                  <a:pt x="2286" y="12000"/>
                  <a:pt x="1473" y="120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8" name="Shape 2610"/>
          <p:cNvSpPr/>
          <p:nvPr/>
        </p:nvSpPr>
        <p:spPr>
          <a:xfrm>
            <a:off x="8908317" y="3048108"/>
            <a:ext cx="279328" cy="2285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6000"/>
                </a:moveTo>
                <a:lnTo>
                  <a:pt x="982" y="6000"/>
                </a:lnTo>
                <a:lnTo>
                  <a:pt x="982" y="2399"/>
                </a:lnTo>
                <a:cubicBezTo>
                  <a:pt x="982" y="1737"/>
                  <a:pt x="1422" y="1200"/>
                  <a:pt x="1964" y="1200"/>
                </a:cubicBezTo>
                <a:lnTo>
                  <a:pt x="6873" y="1200"/>
                </a:lnTo>
                <a:cubicBezTo>
                  <a:pt x="8345" y="1200"/>
                  <a:pt x="8345" y="3600"/>
                  <a:pt x="10800" y="3600"/>
                </a:cubicBezTo>
                <a:lnTo>
                  <a:pt x="19636" y="3600"/>
                </a:lnTo>
                <a:cubicBezTo>
                  <a:pt x="20178" y="3600"/>
                  <a:pt x="20618" y="4137"/>
                  <a:pt x="20618" y="4800"/>
                </a:cubicBezTo>
                <a:cubicBezTo>
                  <a:pt x="20618" y="4800"/>
                  <a:pt x="20618" y="6000"/>
                  <a:pt x="20618" y="6000"/>
                </a:cubicBezTo>
                <a:close/>
                <a:moveTo>
                  <a:pt x="20618" y="19200"/>
                </a:moveTo>
                <a:cubicBezTo>
                  <a:pt x="20618" y="19863"/>
                  <a:pt x="20178" y="20400"/>
                  <a:pt x="19636" y="20400"/>
                </a:cubicBezTo>
                <a:lnTo>
                  <a:pt x="1964" y="20400"/>
                </a:lnTo>
                <a:cubicBezTo>
                  <a:pt x="1422" y="20400"/>
                  <a:pt x="982" y="19863"/>
                  <a:pt x="982" y="19200"/>
                </a:cubicBezTo>
                <a:lnTo>
                  <a:pt x="982" y="7200"/>
                </a:lnTo>
                <a:lnTo>
                  <a:pt x="20618" y="7200"/>
                </a:lnTo>
                <a:cubicBezTo>
                  <a:pt x="20618" y="7200"/>
                  <a:pt x="20618" y="19200"/>
                  <a:pt x="20618" y="19200"/>
                </a:cubicBezTo>
                <a:close/>
                <a:moveTo>
                  <a:pt x="19636" y="2399"/>
                </a:moveTo>
                <a:lnTo>
                  <a:pt x="10800" y="2399"/>
                </a:lnTo>
                <a:cubicBezTo>
                  <a:pt x="8836" y="2399"/>
                  <a:pt x="8836" y="0"/>
                  <a:pt x="6873" y="0"/>
                </a:cubicBezTo>
                <a:lnTo>
                  <a:pt x="1964" y="0"/>
                </a:lnTo>
                <a:cubicBezTo>
                  <a:pt x="879" y="0"/>
                  <a:pt x="0" y="1074"/>
                  <a:pt x="0" y="2399"/>
                </a:cubicBezTo>
                <a:lnTo>
                  <a:pt x="0" y="19200"/>
                </a:lnTo>
                <a:cubicBezTo>
                  <a:pt x="0" y="20526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526"/>
                  <a:pt x="21600" y="19200"/>
                </a:cubicBezTo>
                <a:lnTo>
                  <a:pt x="21600" y="4800"/>
                </a:lnTo>
                <a:cubicBezTo>
                  <a:pt x="21600" y="3474"/>
                  <a:pt x="20721" y="2399"/>
                  <a:pt x="19636" y="2399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9" name="Shape 2611"/>
          <p:cNvSpPr/>
          <p:nvPr/>
        </p:nvSpPr>
        <p:spPr>
          <a:xfrm>
            <a:off x="9441578" y="3035412"/>
            <a:ext cx="279328" cy="253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36" y="2161"/>
                </a:moveTo>
                <a:lnTo>
                  <a:pt x="13745" y="2161"/>
                </a:lnTo>
                <a:cubicBezTo>
                  <a:pt x="11782" y="2160"/>
                  <a:pt x="11782" y="0"/>
                  <a:pt x="9818" y="0"/>
                </a:cubicBezTo>
                <a:lnTo>
                  <a:pt x="5891" y="0"/>
                </a:lnTo>
                <a:cubicBezTo>
                  <a:pt x="4806" y="0"/>
                  <a:pt x="3927" y="967"/>
                  <a:pt x="3927" y="2161"/>
                </a:cubicBezTo>
                <a:lnTo>
                  <a:pt x="3927" y="2700"/>
                </a:lnTo>
                <a:cubicBezTo>
                  <a:pt x="3927" y="2999"/>
                  <a:pt x="4147" y="3240"/>
                  <a:pt x="4418" y="3240"/>
                </a:cubicBezTo>
                <a:cubicBezTo>
                  <a:pt x="4690" y="3240"/>
                  <a:pt x="4909" y="2999"/>
                  <a:pt x="4909" y="2700"/>
                </a:cubicBezTo>
                <a:lnTo>
                  <a:pt x="4909" y="2161"/>
                </a:lnTo>
                <a:cubicBezTo>
                  <a:pt x="4909" y="1564"/>
                  <a:pt x="5348" y="1080"/>
                  <a:pt x="5891" y="1080"/>
                </a:cubicBezTo>
                <a:lnTo>
                  <a:pt x="9818" y="1080"/>
                </a:lnTo>
                <a:cubicBezTo>
                  <a:pt x="11291" y="1080"/>
                  <a:pt x="11291" y="3239"/>
                  <a:pt x="13744" y="3240"/>
                </a:cubicBezTo>
                <a:lnTo>
                  <a:pt x="19636" y="3240"/>
                </a:lnTo>
                <a:cubicBezTo>
                  <a:pt x="20178" y="3240"/>
                  <a:pt x="20618" y="3724"/>
                  <a:pt x="20618" y="4321"/>
                </a:cubicBezTo>
                <a:lnTo>
                  <a:pt x="20618" y="15120"/>
                </a:lnTo>
                <a:cubicBezTo>
                  <a:pt x="20618" y="15717"/>
                  <a:pt x="20178" y="16200"/>
                  <a:pt x="19636" y="16200"/>
                </a:cubicBezTo>
                <a:lnTo>
                  <a:pt x="19145" y="16200"/>
                </a:lnTo>
                <a:cubicBezTo>
                  <a:pt x="18874" y="16200"/>
                  <a:pt x="18655" y="16442"/>
                  <a:pt x="18655" y="16740"/>
                </a:cubicBezTo>
                <a:cubicBezTo>
                  <a:pt x="18655" y="17039"/>
                  <a:pt x="18874" y="17280"/>
                  <a:pt x="19145" y="17280"/>
                </a:cubicBezTo>
                <a:lnTo>
                  <a:pt x="19636" y="17280"/>
                </a:lnTo>
                <a:cubicBezTo>
                  <a:pt x="20721" y="17280"/>
                  <a:pt x="21600" y="16314"/>
                  <a:pt x="21600" y="15120"/>
                </a:cubicBezTo>
                <a:lnTo>
                  <a:pt x="21600" y="4321"/>
                </a:lnTo>
                <a:cubicBezTo>
                  <a:pt x="21600" y="3127"/>
                  <a:pt x="20721" y="2161"/>
                  <a:pt x="19636" y="2161"/>
                </a:cubicBezTo>
                <a:moveTo>
                  <a:pt x="16691" y="9720"/>
                </a:moveTo>
                <a:lnTo>
                  <a:pt x="982" y="9720"/>
                </a:lnTo>
                <a:lnTo>
                  <a:pt x="982" y="6481"/>
                </a:lnTo>
                <a:cubicBezTo>
                  <a:pt x="982" y="5884"/>
                  <a:pt x="1421" y="5400"/>
                  <a:pt x="1964" y="5400"/>
                </a:cubicBezTo>
                <a:lnTo>
                  <a:pt x="5891" y="5400"/>
                </a:lnTo>
                <a:cubicBezTo>
                  <a:pt x="7364" y="5400"/>
                  <a:pt x="7364" y="7560"/>
                  <a:pt x="9818" y="7560"/>
                </a:cubicBezTo>
                <a:lnTo>
                  <a:pt x="15709" y="7560"/>
                </a:lnTo>
                <a:cubicBezTo>
                  <a:pt x="16251" y="7560"/>
                  <a:pt x="16691" y="8044"/>
                  <a:pt x="16691" y="8641"/>
                </a:cubicBezTo>
                <a:cubicBezTo>
                  <a:pt x="16691" y="8641"/>
                  <a:pt x="16691" y="9720"/>
                  <a:pt x="16691" y="9720"/>
                </a:cubicBezTo>
                <a:close/>
                <a:moveTo>
                  <a:pt x="16691" y="19440"/>
                </a:moveTo>
                <a:cubicBezTo>
                  <a:pt x="16691" y="20037"/>
                  <a:pt x="16251" y="20520"/>
                  <a:pt x="15709" y="20520"/>
                </a:cubicBezTo>
                <a:lnTo>
                  <a:pt x="1964" y="20520"/>
                </a:lnTo>
                <a:cubicBezTo>
                  <a:pt x="1421" y="20520"/>
                  <a:pt x="982" y="20037"/>
                  <a:pt x="982" y="19440"/>
                </a:cubicBezTo>
                <a:lnTo>
                  <a:pt x="982" y="10801"/>
                </a:lnTo>
                <a:lnTo>
                  <a:pt x="16691" y="10801"/>
                </a:lnTo>
                <a:cubicBezTo>
                  <a:pt x="16691" y="10801"/>
                  <a:pt x="16691" y="19440"/>
                  <a:pt x="16691" y="19440"/>
                </a:cubicBezTo>
                <a:close/>
                <a:moveTo>
                  <a:pt x="15709" y="6481"/>
                </a:moveTo>
                <a:lnTo>
                  <a:pt x="9818" y="6481"/>
                </a:lnTo>
                <a:cubicBezTo>
                  <a:pt x="7855" y="6480"/>
                  <a:pt x="7855" y="4320"/>
                  <a:pt x="5891" y="4320"/>
                </a:cubicBezTo>
                <a:lnTo>
                  <a:pt x="1964" y="4320"/>
                </a:lnTo>
                <a:cubicBezTo>
                  <a:pt x="879" y="4320"/>
                  <a:pt x="0" y="5287"/>
                  <a:pt x="0" y="6481"/>
                </a:cubicBezTo>
                <a:lnTo>
                  <a:pt x="0" y="19440"/>
                </a:lnTo>
                <a:cubicBezTo>
                  <a:pt x="0" y="20634"/>
                  <a:pt x="879" y="21600"/>
                  <a:pt x="1964" y="21600"/>
                </a:cubicBezTo>
                <a:lnTo>
                  <a:pt x="15709" y="21600"/>
                </a:lnTo>
                <a:cubicBezTo>
                  <a:pt x="16794" y="21600"/>
                  <a:pt x="17673" y="20634"/>
                  <a:pt x="17673" y="19440"/>
                </a:cubicBezTo>
                <a:lnTo>
                  <a:pt x="17673" y="8641"/>
                </a:lnTo>
                <a:cubicBezTo>
                  <a:pt x="17673" y="7447"/>
                  <a:pt x="16794" y="6481"/>
                  <a:pt x="15709" y="648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0" name="Shape 2612"/>
          <p:cNvSpPr/>
          <p:nvPr/>
        </p:nvSpPr>
        <p:spPr>
          <a:xfrm>
            <a:off x="9974839" y="3048108"/>
            <a:ext cx="279328" cy="2285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3200"/>
                </a:moveTo>
                <a:cubicBezTo>
                  <a:pt x="11071" y="13200"/>
                  <a:pt x="11291" y="13469"/>
                  <a:pt x="11291" y="13800"/>
                </a:cubicBezTo>
                <a:cubicBezTo>
                  <a:pt x="11291" y="14132"/>
                  <a:pt x="11071" y="14400"/>
                  <a:pt x="10800" y="14400"/>
                </a:cubicBezTo>
                <a:cubicBezTo>
                  <a:pt x="10529" y="14400"/>
                  <a:pt x="10309" y="14132"/>
                  <a:pt x="10309" y="13800"/>
                </a:cubicBezTo>
                <a:cubicBezTo>
                  <a:pt x="10309" y="13469"/>
                  <a:pt x="10529" y="13200"/>
                  <a:pt x="10800" y="13200"/>
                </a:cubicBezTo>
                <a:moveTo>
                  <a:pt x="10800" y="15600"/>
                </a:moveTo>
                <a:cubicBezTo>
                  <a:pt x="11613" y="15600"/>
                  <a:pt x="12273" y="14794"/>
                  <a:pt x="12273" y="13800"/>
                </a:cubicBezTo>
                <a:cubicBezTo>
                  <a:pt x="12273" y="12806"/>
                  <a:pt x="11613" y="12000"/>
                  <a:pt x="10800" y="12000"/>
                </a:cubicBezTo>
                <a:cubicBezTo>
                  <a:pt x="9987" y="12000"/>
                  <a:pt x="9327" y="12806"/>
                  <a:pt x="9327" y="13800"/>
                </a:cubicBezTo>
                <a:cubicBezTo>
                  <a:pt x="9327" y="14794"/>
                  <a:pt x="9987" y="15600"/>
                  <a:pt x="10800" y="15600"/>
                </a:cubicBezTo>
                <a:moveTo>
                  <a:pt x="5400" y="13200"/>
                </a:moveTo>
                <a:cubicBezTo>
                  <a:pt x="5671" y="13200"/>
                  <a:pt x="5891" y="13469"/>
                  <a:pt x="5891" y="13800"/>
                </a:cubicBezTo>
                <a:cubicBezTo>
                  <a:pt x="5891" y="14132"/>
                  <a:pt x="5671" y="14400"/>
                  <a:pt x="5400" y="14400"/>
                </a:cubicBezTo>
                <a:cubicBezTo>
                  <a:pt x="5129" y="14400"/>
                  <a:pt x="4909" y="14132"/>
                  <a:pt x="4909" y="13800"/>
                </a:cubicBezTo>
                <a:cubicBezTo>
                  <a:pt x="4909" y="13469"/>
                  <a:pt x="5129" y="13200"/>
                  <a:pt x="5400" y="13200"/>
                </a:cubicBezTo>
                <a:moveTo>
                  <a:pt x="5400" y="15600"/>
                </a:moveTo>
                <a:cubicBezTo>
                  <a:pt x="6213" y="15600"/>
                  <a:pt x="6873" y="14794"/>
                  <a:pt x="6873" y="13800"/>
                </a:cubicBezTo>
                <a:cubicBezTo>
                  <a:pt x="6873" y="12806"/>
                  <a:pt x="6213" y="12000"/>
                  <a:pt x="5400" y="12000"/>
                </a:cubicBezTo>
                <a:cubicBezTo>
                  <a:pt x="4587" y="12000"/>
                  <a:pt x="3927" y="12806"/>
                  <a:pt x="3927" y="13800"/>
                </a:cubicBezTo>
                <a:cubicBezTo>
                  <a:pt x="3927" y="14794"/>
                  <a:pt x="4587" y="15600"/>
                  <a:pt x="5400" y="15600"/>
                </a:cubicBezTo>
                <a:moveTo>
                  <a:pt x="20618" y="6000"/>
                </a:moveTo>
                <a:lnTo>
                  <a:pt x="982" y="6000"/>
                </a:lnTo>
                <a:lnTo>
                  <a:pt x="982" y="2399"/>
                </a:lnTo>
                <a:cubicBezTo>
                  <a:pt x="982" y="1737"/>
                  <a:pt x="1421" y="1200"/>
                  <a:pt x="1964" y="1200"/>
                </a:cubicBezTo>
                <a:lnTo>
                  <a:pt x="6873" y="1200"/>
                </a:lnTo>
                <a:cubicBezTo>
                  <a:pt x="8345" y="1200"/>
                  <a:pt x="8345" y="3600"/>
                  <a:pt x="10800" y="3600"/>
                </a:cubicBezTo>
                <a:lnTo>
                  <a:pt x="19636" y="3600"/>
                </a:lnTo>
                <a:cubicBezTo>
                  <a:pt x="20178" y="3600"/>
                  <a:pt x="20618" y="4137"/>
                  <a:pt x="20618" y="4799"/>
                </a:cubicBezTo>
                <a:cubicBezTo>
                  <a:pt x="20618" y="4799"/>
                  <a:pt x="20618" y="6000"/>
                  <a:pt x="20618" y="6000"/>
                </a:cubicBezTo>
                <a:close/>
                <a:moveTo>
                  <a:pt x="20618" y="19200"/>
                </a:moveTo>
                <a:cubicBezTo>
                  <a:pt x="20618" y="19862"/>
                  <a:pt x="20178" y="20400"/>
                  <a:pt x="19636" y="20400"/>
                </a:cubicBezTo>
                <a:lnTo>
                  <a:pt x="1964" y="20400"/>
                </a:lnTo>
                <a:cubicBezTo>
                  <a:pt x="1421" y="20400"/>
                  <a:pt x="982" y="19862"/>
                  <a:pt x="982" y="19200"/>
                </a:cubicBezTo>
                <a:lnTo>
                  <a:pt x="982" y="7199"/>
                </a:lnTo>
                <a:lnTo>
                  <a:pt x="20618" y="7199"/>
                </a:lnTo>
                <a:cubicBezTo>
                  <a:pt x="20618" y="7199"/>
                  <a:pt x="20618" y="19200"/>
                  <a:pt x="20618" y="19200"/>
                </a:cubicBezTo>
                <a:close/>
                <a:moveTo>
                  <a:pt x="19636" y="2399"/>
                </a:moveTo>
                <a:lnTo>
                  <a:pt x="10800" y="2399"/>
                </a:lnTo>
                <a:cubicBezTo>
                  <a:pt x="8836" y="2399"/>
                  <a:pt x="8836" y="0"/>
                  <a:pt x="6873" y="0"/>
                </a:cubicBezTo>
                <a:lnTo>
                  <a:pt x="1964" y="0"/>
                </a:lnTo>
                <a:cubicBezTo>
                  <a:pt x="879" y="0"/>
                  <a:pt x="0" y="1074"/>
                  <a:pt x="0" y="2399"/>
                </a:cubicBezTo>
                <a:lnTo>
                  <a:pt x="0" y="19200"/>
                </a:lnTo>
                <a:cubicBezTo>
                  <a:pt x="0" y="20526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526"/>
                  <a:pt x="21600" y="19200"/>
                </a:cubicBezTo>
                <a:lnTo>
                  <a:pt x="21600" y="4799"/>
                </a:lnTo>
                <a:cubicBezTo>
                  <a:pt x="21600" y="3474"/>
                  <a:pt x="20721" y="2399"/>
                  <a:pt x="19636" y="2399"/>
                </a:cubicBezTo>
                <a:moveTo>
                  <a:pt x="16200" y="13200"/>
                </a:moveTo>
                <a:cubicBezTo>
                  <a:pt x="16471" y="13200"/>
                  <a:pt x="16691" y="13469"/>
                  <a:pt x="16691" y="13800"/>
                </a:cubicBezTo>
                <a:cubicBezTo>
                  <a:pt x="16691" y="14132"/>
                  <a:pt x="16471" y="14400"/>
                  <a:pt x="16200" y="14400"/>
                </a:cubicBezTo>
                <a:cubicBezTo>
                  <a:pt x="15929" y="14400"/>
                  <a:pt x="15709" y="14132"/>
                  <a:pt x="15709" y="13800"/>
                </a:cubicBezTo>
                <a:cubicBezTo>
                  <a:pt x="15709" y="13469"/>
                  <a:pt x="15929" y="13200"/>
                  <a:pt x="16200" y="13200"/>
                </a:cubicBezTo>
                <a:moveTo>
                  <a:pt x="16200" y="15600"/>
                </a:moveTo>
                <a:cubicBezTo>
                  <a:pt x="17013" y="15600"/>
                  <a:pt x="17673" y="14794"/>
                  <a:pt x="17673" y="13800"/>
                </a:cubicBezTo>
                <a:cubicBezTo>
                  <a:pt x="17673" y="12806"/>
                  <a:pt x="17013" y="12000"/>
                  <a:pt x="16200" y="12000"/>
                </a:cubicBezTo>
                <a:cubicBezTo>
                  <a:pt x="15387" y="12000"/>
                  <a:pt x="14727" y="12806"/>
                  <a:pt x="14727" y="13800"/>
                </a:cubicBezTo>
                <a:cubicBezTo>
                  <a:pt x="14727" y="14794"/>
                  <a:pt x="15387" y="15600"/>
                  <a:pt x="16200" y="156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1" name="Shape 2613"/>
          <p:cNvSpPr/>
          <p:nvPr/>
        </p:nvSpPr>
        <p:spPr>
          <a:xfrm>
            <a:off x="10508100" y="302271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36" y="1964"/>
                </a:moveTo>
                <a:lnTo>
                  <a:pt x="10800" y="1964"/>
                </a:lnTo>
                <a:cubicBezTo>
                  <a:pt x="8836" y="1964"/>
                  <a:pt x="8836" y="0"/>
                  <a:pt x="6873" y="0"/>
                </a:cubicBez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5709"/>
                </a:lnTo>
                <a:cubicBezTo>
                  <a:pt x="0" y="16794"/>
                  <a:pt x="879" y="17673"/>
                  <a:pt x="1964" y="17673"/>
                </a:cubicBezTo>
                <a:lnTo>
                  <a:pt x="6599" y="17673"/>
                </a:lnTo>
                <a:cubicBezTo>
                  <a:pt x="6257" y="17372"/>
                  <a:pt x="5941" y="17046"/>
                  <a:pt x="5656" y="16691"/>
                </a:cubicBezTo>
                <a:lnTo>
                  <a:pt x="1964" y="16691"/>
                </a:lnTo>
                <a:cubicBezTo>
                  <a:pt x="1422" y="16691"/>
                  <a:pt x="982" y="16252"/>
                  <a:pt x="982" y="15709"/>
                </a:cubicBezTo>
                <a:lnTo>
                  <a:pt x="982" y="5891"/>
                </a:lnTo>
                <a:lnTo>
                  <a:pt x="6599" y="5891"/>
                </a:lnTo>
                <a:cubicBezTo>
                  <a:pt x="7023" y="5517"/>
                  <a:pt x="7484" y="5185"/>
                  <a:pt x="7982" y="4909"/>
                </a:cubicBezTo>
                <a:lnTo>
                  <a:pt x="982" y="4909"/>
                </a:ln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6873" y="982"/>
                </a:lnTo>
                <a:cubicBezTo>
                  <a:pt x="8345" y="982"/>
                  <a:pt x="8345" y="2946"/>
                  <a:pt x="10800" y="2946"/>
                </a:cubicBezTo>
                <a:lnTo>
                  <a:pt x="19636" y="2946"/>
                </a:lnTo>
                <a:cubicBezTo>
                  <a:pt x="20178" y="2946"/>
                  <a:pt x="20618" y="3385"/>
                  <a:pt x="20618" y="3927"/>
                </a:cubicBezTo>
                <a:lnTo>
                  <a:pt x="20618" y="4909"/>
                </a:lnTo>
                <a:lnTo>
                  <a:pt x="15582" y="4909"/>
                </a:lnTo>
                <a:cubicBezTo>
                  <a:pt x="16080" y="5185"/>
                  <a:pt x="16541" y="5517"/>
                  <a:pt x="16965" y="5891"/>
                </a:cubicBezTo>
                <a:lnTo>
                  <a:pt x="20618" y="5891"/>
                </a:lnTo>
                <a:lnTo>
                  <a:pt x="20618" y="15709"/>
                </a:lnTo>
                <a:cubicBezTo>
                  <a:pt x="20618" y="16252"/>
                  <a:pt x="20178" y="16691"/>
                  <a:pt x="19636" y="16691"/>
                </a:cubicBezTo>
                <a:lnTo>
                  <a:pt x="18766" y="16691"/>
                </a:lnTo>
                <a:lnTo>
                  <a:pt x="19738" y="17663"/>
                </a:lnTo>
                <a:cubicBezTo>
                  <a:pt x="20774" y="17609"/>
                  <a:pt x="21600" y="16759"/>
                  <a:pt x="21600" y="15709"/>
                </a:cubicBezTo>
                <a:lnTo>
                  <a:pt x="21600" y="3927"/>
                </a:lnTo>
                <a:cubicBezTo>
                  <a:pt x="21600" y="2843"/>
                  <a:pt x="20721" y="1964"/>
                  <a:pt x="19636" y="1964"/>
                </a:cubicBezTo>
                <a:moveTo>
                  <a:pt x="11782" y="17673"/>
                </a:moveTo>
                <a:cubicBezTo>
                  <a:pt x="8529" y="17673"/>
                  <a:pt x="5891" y="15036"/>
                  <a:pt x="5891" y="11782"/>
                </a:cubicBezTo>
                <a:cubicBezTo>
                  <a:pt x="5891" y="8529"/>
                  <a:pt x="8529" y="5891"/>
                  <a:pt x="11782" y="5891"/>
                </a:cubicBezTo>
                <a:cubicBezTo>
                  <a:pt x="15035" y="5891"/>
                  <a:pt x="17673" y="8529"/>
                  <a:pt x="17673" y="11782"/>
                </a:cubicBezTo>
                <a:cubicBezTo>
                  <a:pt x="17673" y="15036"/>
                  <a:pt x="15035" y="17673"/>
                  <a:pt x="11782" y="17673"/>
                </a:cubicBezTo>
                <a:moveTo>
                  <a:pt x="16972" y="16278"/>
                </a:moveTo>
                <a:cubicBezTo>
                  <a:pt x="18018" y="15072"/>
                  <a:pt x="18655" y="13503"/>
                  <a:pt x="18655" y="11782"/>
                </a:cubicBezTo>
                <a:cubicBezTo>
                  <a:pt x="18655" y="7987"/>
                  <a:pt x="15578" y="4910"/>
                  <a:pt x="11782" y="4910"/>
                </a:cubicBezTo>
                <a:cubicBezTo>
                  <a:pt x="7986" y="4910"/>
                  <a:pt x="4909" y="7987"/>
                  <a:pt x="4909" y="11782"/>
                </a:cubicBezTo>
                <a:cubicBezTo>
                  <a:pt x="4909" y="15578"/>
                  <a:pt x="7986" y="18655"/>
                  <a:pt x="11782" y="18655"/>
                </a:cubicBezTo>
                <a:cubicBezTo>
                  <a:pt x="13503" y="18655"/>
                  <a:pt x="15072" y="18017"/>
                  <a:pt x="16278" y="16972"/>
                </a:cubicBezTo>
                <a:lnTo>
                  <a:pt x="16972" y="17666"/>
                </a:lnTo>
                <a:cubicBezTo>
                  <a:pt x="16969" y="17668"/>
                  <a:pt x="16967" y="17671"/>
                  <a:pt x="16965" y="17673"/>
                </a:cubicBezTo>
                <a:lnTo>
                  <a:pt x="16979" y="17673"/>
                </a:lnTo>
                <a:lnTo>
                  <a:pt x="20762" y="21457"/>
                </a:lnTo>
                <a:cubicBezTo>
                  <a:pt x="20851" y="21546"/>
                  <a:pt x="20974" y="21600"/>
                  <a:pt x="21109" y="21600"/>
                </a:cubicBezTo>
                <a:cubicBezTo>
                  <a:pt x="21380" y="21600"/>
                  <a:pt x="21600" y="21381"/>
                  <a:pt x="21600" y="21109"/>
                </a:cubicBezTo>
                <a:cubicBezTo>
                  <a:pt x="21600" y="20974"/>
                  <a:pt x="21545" y="20851"/>
                  <a:pt x="21456" y="20762"/>
                </a:cubicBezTo>
                <a:cubicBezTo>
                  <a:pt x="21456" y="20762"/>
                  <a:pt x="16972" y="16278"/>
                  <a:pt x="16972" y="16278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2" name="Shape 2614"/>
          <p:cNvSpPr/>
          <p:nvPr/>
        </p:nvSpPr>
        <p:spPr>
          <a:xfrm>
            <a:off x="11041361" y="302271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958" y="17505"/>
                </a:moveTo>
                <a:cubicBezTo>
                  <a:pt x="17372" y="16944"/>
                  <a:pt x="16242" y="15945"/>
                  <a:pt x="15117" y="15413"/>
                </a:cubicBezTo>
                <a:cubicBezTo>
                  <a:pt x="14189" y="14975"/>
                  <a:pt x="13657" y="14531"/>
                  <a:pt x="13491" y="14057"/>
                </a:cubicBezTo>
                <a:cubicBezTo>
                  <a:pt x="13377" y="13728"/>
                  <a:pt x="13428" y="13351"/>
                  <a:pt x="13649" y="12904"/>
                </a:cubicBezTo>
                <a:cubicBezTo>
                  <a:pt x="13815" y="12567"/>
                  <a:pt x="13972" y="12286"/>
                  <a:pt x="14117" y="12028"/>
                </a:cubicBezTo>
                <a:cubicBezTo>
                  <a:pt x="14730" y="10934"/>
                  <a:pt x="15203" y="10145"/>
                  <a:pt x="15203" y="7348"/>
                </a:cubicBezTo>
                <a:cubicBezTo>
                  <a:pt x="15203" y="3162"/>
                  <a:pt x="12787" y="2951"/>
                  <a:pt x="12309" y="2951"/>
                </a:cubicBezTo>
                <a:cubicBezTo>
                  <a:pt x="11917" y="2951"/>
                  <a:pt x="11672" y="3037"/>
                  <a:pt x="11435" y="3121"/>
                </a:cubicBezTo>
                <a:cubicBezTo>
                  <a:pt x="11175" y="3213"/>
                  <a:pt x="10907" y="3309"/>
                  <a:pt x="10296" y="3319"/>
                </a:cubicBezTo>
                <a:cubicBezTo>
                  <a:pt x="9190" y="3337"/>
                  <a:pt x="6873" y="3375"/>
                  <a:pt x="6873" y="7226"/>
                </a:cubicBezTo>
                <a:cubicBezTo>
                  <a:pt x="6873" y="9919"/>
                  <a:pt x="7574" y="11156"/>
                  <a:pt x="8125" y="12150"/>
                </a:cubicBezTo>
                <a:cubicBezTo>
                  <a:pt x="8266" y="12404"/>
                  <a:pt x="8399" y="12645"/>
                  <a:pt x="8505" y="12885"/>
                </a:cubicBezTo>
                <a:cubicBezTo>
                  <a:pt x="8973" y="13949"/>
                  <a:pt x="8631" y="14693"/>
                  <a:pt x="7426" y="15224"/>
                </a:cubicBezTo>
                <a:cubicBezTo>
                  <a:pt x="5905" y="15897"/>
                  <a:pt x="5188" y="16247"/>
                  <a:pt x="3693" y="17562"/>
                </a:cubicBezTo>
                <a:cubicBezTo>
                  <a:pt x="2017" y="15800"/>
                  <a:pt x="982" y="134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3395"/>
                  <a:pt x="19603" y="15749"/>
                  <a:pt x="17958" y="17505"/>
                </a:cubicBezTo>
                <a:moveTo>
                  <a:pt x="10800" y="20618"/>
                </a:moveTo>
                <a:cubicBezTo>
                  <a:pt x="8356" y="20618"/>
                  <a:pt x="6125" y="19720"/>
                  <a:pt x="4407" y="18242"/>
                </a:cubicBezTo>
                <a:cubicBezTo>
                  <a:pt x="5730" y="17084"/>
                  <a:pt x="6362" y="16767"/>
                  <a:pt x="7823" y="16122"/>
                </a:cubicBezTo>
                <a:cubicBezTo>
                  <a:pt x="9515" y="15375"/>
                  <a:pt x="10091" y="14051"/>
                  <a:pt x="9403" y="12489"/>
                </a:cubicBezTo>
                <a:cubicBezTo>
                  <a:pt x="9279" y="12208"/>
                  <a:pt x="9136" y="11949"/>
                  <a:pt x="8984" y="11674"/>
                </a:cubicBezTo>
                <a:cubicBezTo>
                  <a:pt x="8461" y="10732"/>
                  <a:pt x="7855" y="9665"/>
                  <a:pt x="7855" y="7226"/>
                </a:cubicBezTo>
                <a:cubicBezTo>
                  <a:pt x="7855" y="4341"/>
                  <a:pt x="9224" y="4318"/>
                  <a:pt x="10312" y="4300"/>
                </a:cubicBezTo>
                <a:cubicBezTo>
                  <a:pt x="11084" y="4287"/>
                  <a:pt x="11461" y="4154"/>
                  <a:pt x="11763" y="4047"/>
                </a:cubicBezTo>
                <a:cubicBezTo>
                  <a:pt x="11964" y="3975"/>
                  <a:pt x="12086" y="3933"/>
                  <a:pt x="12309" y="3933"/>
                </a:cubicBezTo>
                <a:cubicBezTo>
                  <a:pt x="13218" y="3933"/>
                  <a:pt x="14221" y="4830"/>
                  <a:pt x="14221" y="7348"/>
                </a:cubicBezTo>
                <a:cubicBezTo>
                  <a:pt x="14221" y="9888"/>
                  <a:pt x="13840" y="10513"/>
                  <a:pt x="13261" y="11548"/>
                </a:cubicBezTo>
                <a:cubicBezTo>
                  <a:pt x="13108" y="11820"/>
                  <a:pt x="12943" y="12115"/>
                  <a:pt x="12768" y="12470"/>
                </a:cubicBezTo>
                <a:cubicBezTo>
                  <a:pt x="12430" y="13155"/>
                  <a:pt x="12362" y="13798"/>
                  <a:pt x="12565" y="14380"/>
                </a:cubicBezTo>
                <a:cubicBezTo>
                  <a:pt x="12825" y="15126"/>
                  <a:pt x="13502" y="15737"/>
                  <a:pt x="14696" y="16302"/>
                </a:cubicBezTo>
                <a:cubicBezTo>
                  <a:pt x="15675" y="16764"/>
                  <a:pt x="16700" y="17667"/>
                  <a:pt x="17251" y="18189"/>
                </a:cubicBezTo>
                <a:cubicBezTo>
                  <a:pt x="15525" y="19697"/>
                  <a:pt x="13272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3" name="Shape 2615"/>
          <p:cNvSpPr/>
          <p:nvPr/>
        </p:nvSpPr>
        <p:spPr>
          <a:xfrm>
            <a:off x="6242012" y="3555977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593" y="17878"/>
                </a:moveTo>
                <a:cubicBezTo>
                  <a:pt x="16514" y="16546"/>
                  <a:pt x="15177" y="15812"/>
                  <a:pt x="14084" y="15323"/>
                </a:cubicBezTo>
                <a:cubicBezTo>
                  <a:pt x="13842" y="15214"/>
                  <a:pt x="13687" y="15099"/>
                  <a:pt x="13598" y="14990"/>
                </a:cubicBezTo>
                <a:cubicBezTo>
                  <a:pt x="15238" y="14959"/>
                  <a:pt x="16521" y="14237"/>
                  <a:pt x="16581" y="14203"/>
                </a:cubicBezTo>
                <a:cubicBezTo>
                  <a:pt x="16751" y="14106"/>
                  <a:pt x="16846" y="13918"/>
                  <a:pt x="16826" y="13724"/>
                </a:cubicBezTo>
                <a:cubicBezTo>
                  <a:pt x="16807" y="13546"/>
                  <a:pt x="16693" y="13394"/>
                  <a:pt x="16530" y="13325"/>
                </a:cubicBezTo>
                <a:cubicBezTo>
                  <a:pt x="16461" y="13275"/>
                  <a:pt x="15663" y="12629"/>
                  <a:pt x="15663" y="9051"/>
                </a:cubicBezTo>
                <a:cubicBezTo>
                  <a:pt x="15663" y="5000"/>
                  <a:pt x="14115" y="2945"/>
                  <a:pt x="11061" y="2945"/>
                </a:cubicBezTo>
                <a:cubicBezTo>
                  <a:pt x="8481" y="2945"/>
                  <a:pt x="5845" y="3642"/>
                  <a:pt x="5845" y="8806"/>
                </a:cubicBezTo>
                <a:cubicBezTo>
                  <a:pt x="5845" y="12555"/>
                  <a:pt x="5219" y="13278"/>
                  <a:pt x="5122" y="13367"/>
                </a:cubicBezTo>
                <a:cubicBezTo>
                  <a:pt x="4957" y="13416"/>
                  <a:pt x="4826" y="13551"/>
                  <a:pt x="4784" y="13723"/>
                </a:cubicBezTo>
                <a:cubicBezTo>
                  <a:pt x="4734" y="13935"/>
                  <a:pt x="4828" y="14153"/>
                  <a:pt x="5015" y="14262"/>
                </a:cubicBezTo>
                <a:cubicBezTo>
                  <a:pt x="6396" y="15064"/>
                  <a:pt x="7482" y="15136"/>
                  <a:pt x="8065" y="15091"/>
                </a:cubicBezTo>
                <a:cubicBezTo>
                  <a:pt x="7994" y="15151"/>
                  <a:pt x="7850" y="15241"/>
                  <a:pt x="7564" y="15335"/>
                </a:cubicBezTo>
                <a:cubicBezTo>
                  <a:pt x="6211" y="15776"/>
                  <a:pt x="4766" y="16807"/>
                  <a:pt x="3958" y="17834"/>
                </a:cubicBezTo>
                <a:cubicBezTo>
                  <a:pt x="2125" y="16050"/>
                  <a:pt x="982" y="13560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2" y="982"/>
                  <a:pt x="20618" y="5377"/>
                  <a:pt x="20618" y="10800"/>
                </a:cubicBezTo>
                <a:cubicBezTo>
                  <a:pt x="20618" y="13584"/>
                  <a:pt x="19454" y="16092"/>
                  <a:pt x="17593" y="17878"/>
                </a:cubicBezTo>
                <a:moveTo>
                  <a:pt x="10800" y="20618"/>
                </a:moveTo>
                <a:cubicBezTo>
                  <a:pt x="8489" y="20618"/>
                  <a:pt x="6370" y="19815"/>
                  <a:pt x="4693" y="18480"/>
                </a:cubicBezTo>
                <a:cubicBezTo>
                  <a:pt x="5360" y="17604"/>
                  <a:pt x="6693" y="16652"/>
                  <a:pt x="7869" y="16268"/>
                </a:cubicBezTo>
                <a:cubicBezTo>
                  <a:pt x="8578" y="16037"/>
                  <a:pt x="8988" y="15688"/>
                  <a:pt x="9087" y="15232"/>
                </a:cubicBezTo>
                <a:cubicBezTo>
                  <a:pt x="9214" y="14656"/>
                  <a:pt x="8775" y="14230"/>
                  <a:pt x="8725" y="14183"/>
                </a:cubicBezTo>
                <a:cubicBezTo>
                  <a:pt x="8597" y="14065"/>
                  <a:pt x="8412" y="14025"/>
                  <a:pt x="8246" y="14075"/>
                </a:cubicBezTo>
                <a:cubicBezTo>
                  <a:pt x="8208" y="14086"/>
                  <a:pt x="7406" y="14309"/>
                  <a:pt x="6089" y="13714"/>
                </a:cubicBezTo>
                <a:cubicBezTo>
                  <a:pt x="6486" y="13026"/>
                  <a:pt x="6826" y="11618"/>
                  <a:pt x="6826" y="8806"/>
                </a:cubicBezTo>
                <a:cubicBezTo>
                  <a:pt x="6826" y="4301"/>
                  <a:pt x="8829" y="3928"/>
                  <a:pt x="11061" y="3928"/>
                </a:cubicBezTo>
                <a:cubicBezTo>
                  <a:pt x="12615" y="3928"/>
                  <a:pt x="14681" y="4458"/>
                  <a:pt x="14681" y="9051"/>
                </a:cubicBezTo>
                <a:cubicBezTo>
                  <a:pt x="14681" y="11662"/>
                  <a:pt x="15092" y="12966"/>
                  <a:pt x="15499" y="13617"/>
                </a:cubicBezTo>
                <a:cubicBezTo>
                  <a:pt x="14943" y="13829"/>
                  <a:pt x="14058" y="14076"/>
                  <a:pt x="13097" y="13993"/>
                </a:cubicBezTo>
                <a:cubicBezTo>
                  <a:pt x="12883" y="13971"/>
                  <a:pt x="12690" y="14092"/>
                  <a:pt x="12605" y="14285"/>
                </a:cubicBezTo>
                <a:cubicBezTo>
                  <a:pt x="12420" y="14704"/>
                  <a:pt x="12408" y="15649"/>
                  <a:pt x="13683" y="16219"/>
                </a:cubicBezTo>
                <a:cubicBezTo>
                  <a:pt x="14677" y="16664"/>
                  <a:pt x="15893" y="17331"/>
                  <a:pt x="16850" y="18522"/>
                </a:cubicBezTo>
                <a:cubicBezTo>
                  <a:pt x="15182" y="19831"/>
                  <a:pt x="13085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6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4" name="Shape 2616"/>
          <p:cNvSpPr/>
          <p:nvPr/>
        </p:nvSpPr>
        <p:spPr>
          <a:xfrm>
            <a:off x="6775273" y="3568673"/>
            <a:ext cx="279328" cy="2539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16" y="20520"/>
                </a:moveTo>
                <a:cubicBezTo>
                  <a:pt x="1258" y="18675"/>
                  <a:pt x="2752" y="17923"/>
                  <a:pt x="4191" y="17361"/>
                </a:cubicBezTo>
                <a:cubicBezTo>
                  <a:pt x="5156" y="17087"/>
                  <a:pt x="6884" y="15971"/>
                  <a:pt x="6884" y="13567"/>
                </a:cubicBezTo>
                <a:cubicBezTo>
                  <a:pt x="6884" y="11510"/>
                  <a:pt x="6113" y="10507"/>
                  <a:pt x="5698" y="9969"/>
                </a:cubicBezTo>
                <a:cubicBezTo>
                  <a:pt x="5646" y="9902"/>
                  <a:pt x="5599" y="9842"/>
                  <a:pt x="5562" y="9786"/>
                </a:cubicBezTo>
                <a:cubicBezTo>
                  <a:pt x="5550" y="9769"/>
                  <a:pt x="5538" y="9752"/>
                  <a:pt x="5526" y="9735"/>
                </a:cubicBezTo>
                <a:cubicBezTo>
                  <a:pt x="5491" y="9662"/>
                  <a:pt x="5297" y="9177"/>
                  <a:pt x="5553" y="8011"/>
                </a:cubicBezTo>
                <a:cubicBezTo>
                  <a:pt x="5604" y="7777"/>
                  <a:pt x="5583" y="7531"/>
                  <a:pt x="5493" y="7312"/>
                </a:cubicBezTo>
                <a:cubicBezTo>
                  <a:pt x="5249" y="6721"/>
                  <a:pt x="4603" y="5151"/>
                  <a:pt x="5035" y="3988"/>
                </a:cubicBezTo>
                <a:cubicBezTo>
                  <a:pt x="5619" y="2411"/>
                  <a:pt x="6140" y="2099"/>
                  <a:pt x="7085" y="1642"/>
                </a:cubicBezTo>
                <a:cubicBezTo>
                  <a:pt x="7132" y="1619"/>
                  <a:pt x="7177" y="1592"/>
                  <a:pt x="7220" y="1562"/>
                </a:cubicBezTo>
                <a:cubicBezTo>
                  <a:pt x="7458" y="1393"/>
                  <a:pt x="8233" y="1080"/>
                  <a:pt x="9029" y="1080"/>
                </a:cubicBezTo>
                <a:cubicBezTo>
                  <a:pt x="9467" y="1080"/>
                  <a:pt x="9840" y="1172"/>
                  <a:pt x="10137" y="1353"/>
                </a:cubicBezTo>
                <a:cubicBezTo>
                  <a:pt x="10491" y="1569"/>
                  <a:pt x="10825" y="1968"/>
                  <a:pt x="11308" y="3213"/>
                </a:cubicBezTo>
                <a:cubicBezTo>
                  <a:pt x="11991" y="4974"/>
                  <a:pt x="11820" y="6477"/>
                  <a:pt x="11347" y="7186"/>
                </a:cubicBezTo>
                <a:cubicBezTo>
                  <a:pt x="11175" y="7442"/>
                  <a:pt x="11116" y="7769"/>
                  <a:pt x="11184" y="8078"/>
                </a:cubicBezTo>
                <a:cubicBezTo>
                  <a:pt x="11422" y="9164"/>
                  <a:pt x="11247" y="9602"/>
                  <a:pt x="11210" y="9679"/>
                </a:cubicBezTo>
                <a:cubicBezTo>
                  <a:pt x="11181" y="9712"/>
                  <a:pt x="11153" y="9748"/>
                  <a:pt x="11129" y="9786"/>
                </a:cubicBezTo>
                <a:cubicBezTo>
                  <a:pt x="11091" y="9842"/>
                  <a:pt x="11044" y="9902"/>
                  <a:pt x="10992" y="9969"/>
                </a:cubicBezTo>
                <a:cubicBezTo>
                  <a:pt x="10578" y="10507"/>
                  <a:pt x="9806" y="11510"/>
                  <a:pt x="9806" y="13567"/>
                </a:cubicBezTo>
                <a:cubicBezTo>
                  <a:pt x="9806" y="15972"/>
                  <a:pt x="11535" y="17087"/>
                  <a:pt x="12500" y="17361"/>
                </a:cubicBezTo>
                <a:cubicBezTo>
                  <a:pt x="13925" y="17916"/>
                  <a:pt x="15432" y="18665"/>
                  <a:pt x="15675" y="20520"/>
                </a:cubicBezTo>
                <a:cubicBezTo>
                  <a:pt x="15675" y="20520"/>
                  <a:pt x="1016" y="20520"/>
                  <a:pt x="1016" y="20520"/>
                </a:cubicBezTo>
                <a:close/>
                <a:moveTo>
                  <a:pt x="12782" y="16326"/>
                </a:moveTo>
                <a:cubicBezTo>
                  <a:pt x="12782" y="16326"/>
                  <a:pt x="10788" y="15813"/>
                  <a:pt x="10788" y="13567"/>
                </a:cubicBezTo>
                <a:cubicBezTo>
                  <a:pt x="10788" y="11595"/>
                  <a:pt x="11607" y="10900"/>
                  <a:pt x="11923" y="10420"/>
                </a:cubicBezTo>
                <a:cubicBezTo>
                  <a:pt x="11923" y="10420"/>
                  <a:pt x="12573" y="9806"/>
                  <a:pt x="12138" y="7825"/>
                </a:cubicBezTo>
                <a:cubicBezTo>
                  <a:pt x="12863" y="6740"/>
                  <a:pt x="12999" y="4821"/>
                  <a:pt x="12211" y="2789"/>
                </a:cubicBezTo>
                <a:cubicBezTo>
                  <a:pt x="11716" y="1514"/>
                  <a:pt x="11279" y="815"/>
                  <a:pt x="10613" y="409"/>
                </a:cubicBezTo>
                <a:cubicBezTo>
                  <a:pt x="10124" y="111"/>
                  <a:pt x="9569" y="0"/>
                  <a:pt x="9029" y="0"/>
                </a:cubicBezTo>
                <a:cubicBezTo>
                  <a:pt x="8023" y="0"/>
                  <a:pt x="7070" y="384"/>
                  <a:pt x="6690" y="653"/>
                </a:cubicBezTo>
                <a:cubicBezTo>
                  <a:pt x="5576" y="1192"/>
                  <a:pt x="4828" y="1688"/>
                  <a:pt x="4126" y="3579"/>
                </a:cubicBezTo>
                <a:cubicBezTo>
                  <a:pt x="3556" y="5114"/>
                  <a:pt x="4241" y="6891"/>
                  <a:pt x="4598" y="7757"/>
                </a:cubicBezTo>
                <a:cubicBezTo>
                  <a:pt x="4163" y="9739"/>
                  <a:pt x="4767" y="10420"/>
                  <a:pt x="4767" y="10420"/>
                </a:cubicBezTo>
                <a:cubicBezTo>
                  <a:pt x="5083" y="10900"/>
                  <a:pt x="5903" y="11595"/>
                  <a:pt x="5903" y="13567"/>
                </a:cubicBezTo>
                <a:cubicBezTo>
                  <a:pt x="5903" y="15813"/>
                  <a:pt x="3909" y="16326"/>
                  <a:pt x="3909" y="16326"/>
                </a:cubicBezTo>
                <a:cubicBezTo>
                  <a:pt x="2642" y="16817"/>
                  <a:pt x="0" y="17821"/>
                  <a:pt x="0" y="21060"/>
                </a:cubicBezTo>
                <a:cubicBezTo>
                  <a:pt x="0" y="21060"/>
                  <a:pt x="0" y="21600"/>
                  <a:pt x="491" y="21600"/>
                </a:cubicBezTo>
                <a:lnTo>
                  <a:pt x="16200" y="21600"/>
                </a:lnTo>
                <a:cubicBezTo>
                  <a:pt x="16691" y="21600"/>
                  <a:pt x="16691" y="21060"/>
                  <a:pt x="16691" y="21060"/>
                </a:cubicBezTo>
                <a:cubicBezTo>
                  <a:pt x="16691" y="17821"/>
                  <a:pt x="14048" y="16817"/>
                  <a:pt x="12782" y="16326"/>
                </a:cubicBezTo>
                <a:moveTo>
                  <a:pt x="18035" y="15774"/>
                </a:moveTo>
                <a:cubicBezTo>
                  <a:pt x="18035" y="15774"/>
                  <a:pt x="16217" y="15312"/>
                  <a:pt x="16217" y="13291"/>
                </a:cubicBezTo>
                <a:cubicBezTo>
                  <a:pt x="16217" y="11515"/>
                  <a:pt x="17087" y="10890"/>
                  <a:pt x="17376" y="10458"/>
                </a:cubicBezTo>
                <a:cubicBezTo>
                  <a:pt x="17376" y="10458"/>
                  <a:pt x="17968" y="9906"/>
                  <a:pt x="17572" y="8122"/>
                </a:cubicBezTo>
                <a:cubicBezTo>
                  <a:pt x="18232" y="7146"/>
                  <a:pt x="18387" y="5419"/>
                  <a:pt x="17669" y="3590"/>
                </a:cubicBezTo>
                <a:cubicBezTo>
                  <a:pt x="17218" y="2442"/>
                  <a:pt x="16666" y="1814"/>
                  <a:pt x="16059" y="1449"/>
                </a:cubicBezTo>
                <a:cubicBezTo>
                  <a:pt x="15612" y="1180"/>
                  <a:pt x="15107" y="1081"/>
                  <a:pt x="14614" y="1081"/>
                </a:cubicBezTo>
                <a:cubicBezTo>
                  <a:pt x="13880" y="1081"/>
                  <a:pt x="13182" y="1301"/>
                  <a:pt x="12753" y="1514"/>
                </a:cubicBezTo>
                <a:cubicBezTo>
                  <a:pt x="12878" y="1781"/>
                  <a:pt x="12997" y="2064"/>
                  <a:pt x="13115" y="2366"/>
                </a:cubicBezTo>
                <a:cubicBezTo>
                  <a:pt x="13131" y="2409"/>
                  <a:pt x="13143" y="2453"/>
                  <a:pt x="13159" y="2496"/>
                </a:cubicBezTo>
                <a:cubicBezTo>
                  <a:pt x="13436" y="2360"/>
                  <a:pt x="13994" y="2160"/>
                  <a:pt x="14614" y="2160"/>
                </a:cubicBezTo>
                <a:cubicBezTo>
                  <a:pt x="15001" y="2160"/>
                  <a:pt x="15328" y="2239"/>
                  <a:pt x="15588" y="2396"/>
                </a:cubicBezTo>
                <a:cubicBezTo>
                  <a:pt x="15893" y="2579"/>
                  <a:pt x="16347" y="2947"/>
                  <a:pt x="16767" y="4019"/>
                </a:cubicBezTo>
                <a:cubicBezTo>
                  <a:pt x="17366" y="5541"/>
                  <a:pt x="17207" y="6853"/>
                  <a:pt x="16784" y="7478"/>
                </a:cubicBezTo>
                <a:cubicBezTo>
                  <a:pt x="16610" y="7736"/>
                  <a:pt x="16549" y="8067"/>
                  <a:pt x="16618" y="8379"/>
                </a:cubicBezTo>
                <a:cubicBezTo>
                  <a:pt x="16817" y="9273"/>
                  <a:pt x="16689" y="9648"/>
                  <a:pt x="16656" y="9723"/>
                </a:cubicBezTo>
                <a:cubicBezTo>
                  <a:pt x="16631" y="9754"/>
                  <a:pt x="16607" y="9786"/>
                  <a:pt x="16584" y="9820"/>
                </a:cubicBezTo>
                <a:cubicBezTo>
                  <a:pt x="16565" y="9848"/>
                  <a:pt x="16497" y="9929"/>
                  <a:pt x="16447" y="9988"/>
                </a:cubicBezTo>
                <a:cubicBezTo>
                  <a:pt x="16023" y="10488"/>
                  <a:pt x="15236" y="11419"/>
                  <a:pt x="15236" y="13291"/>
                </a:cubicBezTo>
                <a:cubicBezTo>
                  <a:pt x="15236" y="15520"/>
                  <a:pt x="16851" y="16555"/>
                  <a:pt x="17757" y="16810"/>
                </a:cubicBezTo>
                <a:cubicBezTo>
                  <a:pt x="19050" y="17307"/>
                  <a:pt x="20311" y="17926"/>
                  <a:pt x="20570" y="19440"/>
                </a:cubicBezTo>
                <a:lnTo>
                  <a:pt x="17464" y="19440"/>
                </a:lnTo>
                <a:cubicBezTo>
                  <a:pt x="17553" y="19773"/>
                  <a:pt x="17615" y="20132"/>
                  <a:pt x="17645" y="20520"/>
                </a:cubicBezTo>
                <a:lnTo>
                  <a:pt x="21152" y="20520"/>
                </a:lnTo>
                <a:cubicBezTo>
                  <a:pt x="21600" y="20520"/>
                  <a:pt x="21600" y="20034"/>
                  <a:pt x="21600" y="20034"/>
                </a:cubicBezTo>
                <a:cubicBezTo>
                  <a:pt x="21600" y="17119"/>
                  <a:pt x="19191" y="16215"/>
                  <a:pt x="18035" y="15774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5" name="Shape 2617"/>
          <p:cNvSpPr/>
          <p:nvPr/>
        </p:nvSpPr>
        <p:spPr>
          <a:xfrm>
            <a:off x="7308534" y="3581370"/>
            <a:ext cx="279328" cy="22856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457" y="20400"/>
                </a:moveTo>
                <a:cubicBezTo>
                  <a:pt x="4686" y="18711"/>
                  <a:pt x="5897" y="18036"/>
                  <a:pt x="7134" y="17493"/>
                </a:cubicBezTo>
                <a:lnTo>
                  <a:pt x="7173" y="17477"/>
                </a:lnTo>
                <a:cubicBezTo>
                  <a:pt x="8055" y="17190"/>
                  <a:pt x="9626" y="16039"/>
                  <a:pt x="9626" y="13569"/>
                </a:cubicBezTo>
                <a:cubicBezTo>
                  <a:pt x="9626" y="11474"/>
                  <a:pt x="8932" y="10452"/>
                  <a:pt x="8558" y="9902"/>
                </a:cubicBezTo>
                <a:cubicBezTo>
                  <a:pt x="8484" y="9791"/>
                  <a:pt x="8394" y="9649"/>
                  <a:pt x="8414" y="9680"/>
                </a:cubicBezTo>
                <a:cubicBezTo>
                  <a:pt x="8384" y="9599"/>
                  <a:pt x="8237" y="9129"/>
                  <a:pt x="8449" y="8035"/>
                </a:cubicBezTo>
                <a:cubicBezTo>
                  <a:pt x="8549" y="7522"/>
                  <a:pt x="8380" y="7241"/>
                  <a:pt x="8380" y="7241"/>
                </a:cubicBezTo>
                <a:cubicBezTo>
                  <a:pt x="8112" y="6505"/>
                  <a:pt x="7614" y="5133"/>
                  <a:pt x="7988" y="4025"/>
                </a:cubicBezTo>
                <a:cubicBezTo>
                  <a:pt x="8490" y="2492"/>
                  <a:pt x="8935" y="2190"/>
                  <a:pt x="9741" y="1747"/>
                </a:cubicBezTo>
                <a:cubicBezTo>
                  <a:pt x="9788" y="1721"/>
                  <a:pt x="9834" y="1691"/>
                  <a:pt x="9877" y="1657"/>
                </a:cubicBezTo>
                <a:cubicBezTo>
                  <a:pt x="10029" y="1535"/>
                  <a:pt x="10674" y="1200"/>
                  <a:pt x="11403" y="1200"/>
                </a:cubicBezTo>
                <a:cubicBezTo>
                  <a:pt x="11768" y="1200"/>
                  <a:pt x="12075" y="1285"/>
                  <a:pt x="12318" y="1454"/>
                </a:cubicBezTo>
                <a:cubicBezTo>
                  <a:pt x="12610" y="1655"/>
                  <a:pt x="12890" y="2039"/>
                  <a:pt x="13313" y="3271"/>
                </a:cubicBezTo>
                <a:cubicBezTo>
                  <a:pt x="14101" y="5469"/>
                  <a:pt x="13602" y="6698"/>
                  <a:pt x="13350" y="7124"/>
                </a:cubicBezTo>
                <a:cubicBezTo>
                  <a:pt x="13183" y="7407"/>
                  <a:pt x="13126" y="7764"/>
                  <a:pt x="13191" y="8102"/>
                </a:cubicBezTo>
                <a:cubicBezTo>
                  <a:pt x="13386" y="9109"/>
                  <a:pt x="13260" y="9534"/>
                  <a:pt x="13227" y="9619"/>
                </a:cubicBezTo>
                <a:cubicBezTo>
                  <a:pt x="13219" y="9631"/>
                  <a:pt x="13101" y="9814"/>
                  <a:pt x="13041" y="9902"/>
                </a:cubicBezTo>
                <a:cubicBezTo>
                  <a:pt x="12668" y="10452"/>
                  <a:pt x="11973" y="11474"/>
                  <a:pt x="11973" y="13569"/>
                </a:cubicBezTo>
                <a:cubicBezTo>
                  <a:pt x="11973" y="16039"/>
                  <a:pt x="13545" y="17190"/>
                  <a:pt x="14427" y="17477"/>
                </a:cubicBezTo>
                <a:lnTo>
                  <a:pt x="14466" y="17493"/>
                </a:lnTo>
                <a:cubicBezTo>
                  <a:pt x="15703" y="18036"/>
                  <a:pt x="16914" y="18711"/>
                  <a:pt x="17143" y="20400"/>
                </a:cubicBezTo>
                <a:cubicBezTo>
                  <a:pt x="17143" y="20400"/>
                  <a:pt x="4457" y="20400"/>
                  <a:pt x="4457" y="20400"/>
                </a:cubicBezTo>
                <a:close/>
                <a:moveTo>
                  <a:pt x="14715" y="16328"/>
                </a:moveTo>
                <a:cubicBezTo>
                  <a:pt x="14715" y="16328"/>
                  <a:pt x="12955" y="15815"/>
                  <a:pt x="12955" y="13569"/>
                </a:cubicBezTo>
                <a:cubicBezTo>
                  <a:pt x="12955" y="11596"/>
                  <a:pt x="13678" y="10901"/>
                  <a:pt x="13957" y="10421"/>
                </a:cubicBezTo>
                <a:cubicBezTo>
                  <a:pt x="13957" y="10421"/>
                  <a:pt x="14531" y="9807"/>
                  <a:pt x="14146" y="7826"/>
                </a:cubicBezTo>
                <a:cubicBezTo>
                  <a:pt x="14787" y="6740"/>
                  <a:pt x="14995" y="4972"/>
                  <a:pt x="14211" y="2789"/>
                </a:cubicBezTo>
                <a:cubicBezTo>
                  <a:pt x="13774" y="1514"/>
                  <a:pt x="13389" y="815"/>
                  <a:pt x="12801" y="409"/>
                </a:cubicBezTo>
                <a:cubicBezTo>
                  <a:pt x="12370" y="110"/>
                  <a:pt x="11880" y="0"/>
                  <a:pt x="11403" y="0"/>
                </a:cubicBezTo>
                <a:cubicBezTo>
                  <a:pt x="10516" y="0"/>
                  <a:pt x="9675" y="384"/>
                  <a:pt x="9339" y="653"/>
                </a:cubicBezTo>
                <a:cubicBezTo>
                  <a:pt x="8357" y="1192"/>
                  <a:pt x="7697" y="1688"/>
                  <a:pt x="7077" y="3579"/>
                </a:cubicBezTo>
                <a:cubicBezTo>
                  <a:pt x="6540" y="5168"/>
                  <a:pt x="7179" y="6892"/>
                  <a:pt x="7494" y="7758"/>
                </a:cubicBezTo>
                <a:cubicBezTo>
                  <a:pt x="7110" y="9740"/>
                  <a:pt x="7642" y="10421"/>
                  <a:pt x="7642" y="10421"/>
                </a:cubicBezTo>
                <a:cubicBezTo>
                  <a:pt x="7922" y="10901"/>
                  <a:pt x="8644" y="11596"/>
                  <a:pt x="8644" y="13569"/>
                </a:cubicBezTo>
                <a:cubicBezTo>
                  <a:pt x="8644" y="15815"/>
                  <a:pt x="6885" y="16328"/>
                  <a:pt x="6885" y="16328"/>
                </a:cubicBezTo>
                <a:cubicBezTo>
                  <a:pt x="5768" y="16819"/>
                  <a:pt x="3436" y="17760"/>
                  <a:pt x="3436" y="21000"/>
                </a:cubicBezTo>
                <a:cubicBezTo>
                  <a:pt x="3436" y="21000"/>
                  <a:pt x="3436" y="21600"/>
                  <a:pt x="3927" y="21600"/>
                </a:cubicBezTo>
                <a:lnTo>
                  <a:pt x="17673" y="21600"/>
                </a:lnTo>
                <a:cubicBezTo>
                  <a:pt x="18164" y="21600"/>
                  <a:pt x="18164" y="21000"/>
                  <a:pt x="18164" y="21000"/>
                </a:cubicBezTo>
                <a:cubicBezTo>
                  <a:pt x="18164" y="17760"/>
                  <a:pt x="15832" y="16819"/>
                  <a:pt x="14715" y="16328"/>
                </a:cubicBezTo>
                <a:moveTo>
                  <a:pt x="19516" y="15006"/>
                </a:moveTo>
                <a:cubicBezTo>
                  <a:pt x="19516" y="15006"/>
                  <a:pt x="18416" y="14701"/>
                  <a:pt x="18416" y="12954"/>
                </a:cubicBezTo>
                <a:cubicBezTo>
                  <a:pt x="18416" y="11419"/>
                  <a:pt x="18794" y="10879"/>
                  <a:pt x="19017" y="10506"/>
                </a:cubicBezTo>
                <a:cubicBezTo>
                  <a:pt x="19017" y="10506"/>
                  <a:pt x="19443" y="9975"/>
                  <a:pt x="19136" y="8435"/>
                </a:cubicBezTo>
                <a:cubicBezTo>
                  <a:pt x="19388" y="7760"/>
                  <a:pt x="19900" y="6419"/>
                  <a:pt x="19470" y="5184"/>
                </a:cubicBezTo>
                <a:cubicBezTo>
                  <a:pt x="18974" y="3714"/>
                  <a:pt x="18645" y="3327"/>
                  <a:pt x="17860" y="2908"/>
                </a:cubicBezTo>
                <a:cubicBezTo>
                  <a:pt x="17591" y="2699"/>
                  <a:pt x="16918" y="2400"/>
                  <a:pt x="16208" y="2400"/>
                </a:cubicBezTo>
                <a:cubicBezTo>
                  <a:pt x="15873" y="2400"/>
                  <a:pt x="15531" y="2473"/>
                  <a:pt x="15218" y="2647"/>
                </a:cubicBezTo>
                <a:cubicBezTo>
                  <a:pt x="15343" y="3035"/>
                  <a:pt x="15449" y="3420"/>
                  <a:pt x="15525" y="3799"/>
                </a:cubicBezTo>
                <a:cubicBezTo>
                  <a:pt x="15537" y="3790"/>
                  <a:pt x="15550" y="3779"/>
                  <a:pt x="15563" y="3770"/>
                </a:cubicBezTo>
                <a:cubicBezTo>
                  <a:pt x="15730" y="3657"/>
                  <a:pt x="15948" y="3600"/>
                  <a:pt x="16208" y="3600"/>
                </a:cubicBezTo>
                <a:cubicBezTo>
                  <a:pt x="16716" y="3600"/>
                  <a:pt x="17211" y="3825"/>
                  <a:pt x="17332" y="3919"/>
                </a:cubicBezTo>
                <a:cubicBezTo>
                  <a:pt x="17375" y="3953"/>
                  <a:pt x="17421" y="3983"/>
                  <a:pt x="17467" y="4008"/>
                </a:cubicBezTo>
                <a:cubicBezTo>
                  <a:pt x="17950" y="4265"/>
                  <a:pt x="18131" y="4362"/>
                  <a:pt x="18562" y="5641"/>
                </a:cubicBezTo>
                <a:cubicBezTo>
                  <a:pt x="18822" y="6387"/>
                  <a:pt x="18452" y="7378"/>
                  <a:pt x="18253" y="7911"/>
                </a:cubicBezTo>
                <a:cubicBezTo>
                  <a:pt x="18161" y="8156"/>
                  <a:pt x="18130" y="8457"/>
                  <a:pt x="18182" y="8718"/>
                </a:cubicBezTo>
                <a:cubicBezTo>
                  <a:pt x="18316" y="9392"/>
                  <a:pt x="18254" y="9706"/>
                  <a:pt x="18232" y="9784"/>
                </a:cubicBezTo>
                <a:cubicBezTo>
                  <a:pt x="18230" y="9788"/>
                  <a:pt x="18227" y="9793"/>
                  <a:pt x="18224" y="9798"/>
                </a:cubicBezTo>
                <a:lnTo>
                  <a:pt x="18191" y="9853"/>
                </a:lnTo>
                <a:cubicBezTo>
                  <a:pt x="17926" y="10290"/>
                  <a:pt x="17434" y="11106"/>
                  <a:pt x="17434" y="12954"/>
                </a:cubicBezTo>
                <a:cubicBezTo>
                  <a:pt x="17434" y="15019"/>
                  <a:pt x="18570" y="15933"/>
                  <a:pt x="19229" y="16155"/>
                </a:cubicBezTo>
                <a:cubicBezTo>
                  <a:pt x="19856" y="16429"/>
                  <a:pt x="20435" y="16859"/>
                  <a:pt x="20582" y="17999"/>
                </a:cubicBezTo>
                <a:lnTo>
                  <a:pt x="18459" y="18000"/>
                </a:lnTo>
                <a:cubicBezTo>
                  <a:pt x="18647" y="18353"/>
                  <a:pt x="18802" y="18755"/>
                  <a:pt x="18920" y="19200"/>
                </a:cubicBezTo>
                <a:lnTo>
                  <a:pt x="21109" y="19199"/>
                </a:lnTo>
                <a:cubicBezTo>
                  <a:pt x="21600" y="19199"/>
                  <a:pt x="21600" y="18599"/>
                  <a:pt x="21600" y="18599"/>
                </a:cubicBezTo>
                <a:cubicBezTo>
                  <a:pt x="21600" y="16199"/>
                  <a:pt x="20410" y="15388"/>
                  <a:pt x="19516" y="15006"/>
                </a:cubicBezTo>
                <a:moveTo>
                  <a:pt x="2371" y="16155"/>
                </a:moveTo>
                <a:cubicBezTo>
                  <a:pt x="3030" y="15933"/>
                  <a:pt x="4166" y="15019"/>
                  <a:pt x="4166" y="12954"/>
                </a:cubicBezTo>
                <a:cubicBezTo>
                  <a:pt x="4166" y="11106"/>
                  <a:pt x="3673" y="10290"/>
                  <a:pt x="3409" y="9853"/>
                </a:cubicBezTo>
                <a:lnTo>
                  <a:pt x="3376" y="9798"/>
                </a:lnTo>
                <a:cubicBezTo>
                  <a:pt x="3373" y="9793"/>
                  <a:pt x="3370" y="9788"/>
                  <a:pt x="3367" y="9784"/>
                </a:cubicBezTo>
                <a:cubicBezTo>
                  <a:pt x="3346" y="9706"/>
                  <a:pt x="3283" y="9392"/>
                  <a:pt x="3418" y="8718"/>
                </a:cubicBezTo>
                <a:cubicBezTo>
                  <a:pt x="3470" y="8457"/>
                  <a:pt x="3439" y="8156"/>
                  <a:pt x="3347" y="7911"/>
                </a:cubicBezTo>
                <a:cubicBezTo>
                  <a:pt x="3148" y="7378"/>
                  <a:pt x="2778" y="6387"/>
                  <a:pt x="3038" y="5641"/>
                </a:cubicBezTo>
                <a:cubicBezTo>
                  <a:pt x="3469" y="4362"/>
                  <a:pt x="3649" y="4265"/>
                  <a:pt x="4133" y="4008"/>
                </a:cubicBezTo>
                <a:cubicBezTo>
                  <a:pt x="4180" y="3983"/>
                  <a:pt x="4225" y="3953"/>
                  <a:pt x="4268" y="3919"/>
                </a:cubicBezTo>
                <a:cubicBezTo>
                  <a:pt x="4389" y="3825"/>
                  <a:pt x="4884" y="3600"/>
                  <a:pt x="5392" y="3600"/>
                </a:cubicBezTo>
                <a:cubicBezTo>
                  <a:pt x="5636" y="3600"/>
                  <a:pt x="5839" y="3655"/>
                  <a:pt x="6002" y="3755"/>
                </a:cubicBezTo>
                <a:cubicBezTo>
                  <a:pt x="6045" y="3548"/>
                  <a:pt x="6096" y="3341"/>
                  <a:pt x="6165" y="3134"/>
                </a:cubicBezTo>
                <a:cubicBezTo>
                  <a:pt x="6225" y="2950"/>
                  <a:pt x="6289" y="2793"/>
                  <a:pt x="6351" y="2630"/>
                </a:cubicBezTo>
                <a:cubicBezTo>
                  <a:pt x="6046" y="2468"/>
                  <a:pt x="5716" y="2400"/>
                  <a:pt x="5392" y="2400"/>
                </a:cubicBezTo>
                <a:cubicBezTo>
                  <a:pt x="4682" y="2400"/>
                  <a:pt x="4009" y="2699"/>
                  <a:pt x="3740" y="2908"/>
                </a:cubicBezTo>
                <a:cubicBezTo>
                  <a:pt x="2955" y="3327"/>
                  <a:pt x="2625" y="3714"/>
                  <a:pt x="2130" y="5184"/>
                </a:cubicBezTo>
                <a:cubicBezTo>
                  <a:pt x="1700" y="6419"/>
                  <a:pt x="2212" y="7760"/>
                  <a:pt x="2464" y="8435"/>
                </a:cubicBezTo>
                <a:cubicBezTo>
                  <a:pt x="2156" y="9975"/>
                  <a:pt x="2583" y="10506"/>
                  <a:pt x="2583" y="10506"/>
                </a:cubicBezTo>
                <a:cubicBezTo>
                  <a:pt x="2806" y="10879"/>
                  <a:pt x="3185" y="11419"/>
                  <a:pt x="3185" y="12954"/>
                </a:cubicBezTo>
                <a:cubicBezTo>
                  <a:pt x="3185" y="14701"/>
                  <a:pt x="2084" y="15006"/>
                  <a:pt x="2084" y="15006"/>
                </a:cubicBezTo>
                <a:cubicBezTo>
                  <a:pt x="1191" y="15388"/>
                  <a:pt x="0" y="16199"/>
                  <a:pt x="0" y="18599"/>
                </a:cubicBezTo>
                <a:cubicBezTo>
                  <a:pt x="0" y="18599"/>
                  <a:pt x="0" y="19199"/>
                  <a:pt x="491" y="19199"/>
                </a:cubicBezTo>
                <a:lnTo>
                  <a:pt x="2680" y="19200"/>
                </a:lnTo>
                <a:cubicBezTo>
                  <a:pt x="2798" y="18755"/>
                  <a:pt x="2952" y="18353"/>
                  <a:pt x="3141" y="18000"/>
                </a:cubicBezTo>
                <a:lnTo>
                  <a:pt x="1018" y="17999"/>
                </a:lnTo>
                <a:cubicBezTo>
                  <a:pt x="1165" y="16859"/>
                  <a:pt x="1744" y="16429"/>
                  <a:pt x="2371" y="16155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6" name="Shape 2618"/>
          <p:cNvSpPr/>
          <p:nvPr/>
        </p:nvSpPr>
        <p:spPr>
          <a:xfrm>
            <a:off x="7841795" y="3555977"/>
            <a:ext cx="279301" cy="2793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78" h="21600" extrusionOk="0">
                <a:moveTo>
                  <a:pt x="2560" y="18308"/>
                </a:moveTo>
                <a:cubicBezTo>
                  <a:pt x="2472" y="18397"/>
                  <a:pt x="2418" y="18520"/>
                  <a:pt x="2418" y="18655"/>
                </a:cubicBezTo>
                <a:cubicBezTo>
                  <a:pt x="2418" y="18926"/>
                  <a:pt x="2635" y="19146"/>
                  <a:pt x="2902" y="19146"/>
                </a:cubicBezTo>
                <a:cubicBezTo>
                  <a:pt x="3169" y="19146"/>
                  <a:pt x="3385" y="18926"/>
                  <a:pt x="3385" y="18655"/>
                </a:cubicBezTo>
                <a:cubicBezTo>
                  <a:pt x="3385" y="18384"/>
                  <a:pt x="3169" y="18164"/>
                  <a:pt x="2902" y="18164"/>
                </a:cubicBezTo>
                <a:cubicBezTo>
                  <a:pt x="2768" y="18164"/>
                  <a:pt x="2647" y="18219"/>
                  <a:pt x="2560" y="18308"/>
                </a:cubicBezTo>
                <a:moveTo>
                  <a:pt x="20499" y="4279"/>
                </a:moveTo>
                <a:lnTo>
                  <a:pt x="20091" y="4692"/>
                </a:lnTo>
                <a:lnTo>
                  <a:pt x="20088" y="4688"/>
                </a:lnTo>
                <a:lnTo>
                  <a:pt x="17670" y="7143"/>
                </a:lnTo>
                <a:lnTo>
                  <a:pt x="17664" y="7137"/>
                </a:lnTo>
                <a:cubicBezTo>
                  <a:pt x="17227" y="7580"/>
                  <a:pt x="16624" y="7853"/>
                  <a:pt x="15958" y="7853"/>
                </a:cubicBezTo>
                <a:cubicBezTo>
                  <a:pt x="14624" y="7853"/>
                  <a:pt x="13543" y="6755"/>
                  <a:pt x="13543" y="5401"/>
                </a:cubicBezTo>
                <a:cubicBezTo>
                  <a:pt x="13543" y="4725"/>
                  <a:pt x="13813" y="4113"/>
                  <a:pt x="14248" y="3670"/>
                </a:cubicBezTo>
                <a:lnTo>
                  <a:pt x="13563" y="2975"/>
                </a:lnTo>
                <a:cubicBezTo>
                  <a:pt x="12951" y="3596"/>
                  <a:pt x="12571" y="4452"/>
                  <a:pt x="12571" y="5401"/>
                </a:cubicBezTo>
                <a:cubicBezTo>
                  <a:pt x="12571" y="7300"/>
                  <a:pt x="14087" y="8840"/>
                  <a:pt x="15958" y="8840"/>
                </a:cubicBezTo>
                <a:cubicBezTo>
                  <a:pt x="16893" y="8840"/>
                  <a:pt x="17737" y="8454"/>
                  <a:pt x="18348" y="7832"/>
                </a:cubicBezTo>
                <a:lnTo>
                  <a:pt x="18353" y="7837"/>
                </a:lnTo>
                <a:lnTo>
                  <a:pt x="20152" y="6011"/>
                </a:lnTo>
                <a:cubicBezTo>
                  <a:pt x="20516" y="7368"/>
                  <a:pt x="20343" y="8670"/>
                  <a:pt x="19540" y="9505"/>
                </a:cubicBezTo>
                <a:lnTo>
                  <a:pt x="16947" y="12198"/>
                </a:lnTo>
                <a:cubicBezTo>
                  <a:pt x="16605" y="12553"/>
                  <a:pt x="16104" y="12766"/>
                  <a:pt x="15610" y="12766"/>
                </a:cubicBezTo>
                <a:cubicBezTo>
                  <a:pt x="15590" y="12765"/>
                  <a:pt x="13953" y="12652"/>
                  <a:pt x="12318" y="11611"/>
                </a:cubicBezTo>
                <a:lnTo>
                  <a:pt x="12314" y="11620"/>
                </a:lnTo>
                <a:cubicBezTo>
                  <a:pt x="12239" y="11572"/>
                  <a:pt x="12155" y="11537"/>
                  <a:pt x="12060" y="11537"/>
                </a:cubicBezTo>
                <a:cubicBezTo>
                  <a:pt x="11897" y="11537"/>
                  <a:pt x="11759" y="11625"/>
                  <a:pt x="11671" y="11753"/>
                </a:cubicBezTo>
                <a:lnTo>
                  <a:pt x="11654" y="11742"/>
                </a:lnTo>
                <a:lnTo>
                  <a:pt x="4270" y="20043"/>
                </a:lnTo>
                <a:cubicBezTo>
                  <a:pt x="3919" y="20399"/>
                  <a:pt x="3436" y="20618"/>
                  <a:pt x="2902" y="20618"/>
                </a:cubicBezTo>
                <a:cubicBezTo>
                  <a:pt x="1833" y="20618"/>
                  <a:pt x="967" y="19740"/>
                  <a:pt x="967" y="18655"/>
                </a:cubicBezTo>
                <a:cubicBezTo>
                  <a:pt x="967" y="18113"/>
                  <a:pt x="1184" y="17622"/>
                  <a:pt x="1534" y="17267"/>
                </a:cubicBezTo>
                <a:lnTo>
                  <a:pt x="9684" y="9801"/>
                </a:lnTo>
                <a:lnTo>
                  <a:pt x="9671" y="9786"/>
                </a:lnTo>
                <a:cubicBezTo>
                  <a:pt x="9796" y="9698"/>
                  <a:pt x="9884" y="9557"/>
                  <a:pt x="9884" y="9389"/>
                </a:cubicBezTo>
                <a:cubicBezTo>
                  <a:pt x="9884" y="9283"/>
                  <a:pt x="9844" y="9190"/>
                  <a:pt x="9787" y="9110"/>
                </a:cubicBezTo>
                <a:lnTo>
                  <a:pt x="9790" y="9107"/>
                </a:lnTo>
                <a:cubicBezTo>
                  <a:pt x="8390" y="7219"/>
                  <a:pt x="8340" y="5816"/>
                  <a:pt x="9546" y="4488"/>
                </a:cubicBezTo>
                <a:lnTo>
                  <a:pt x="12130" y="1805"/>
                </a:lnTo>
                <a:cubicBezTo>
                  <a:pt x="12785" y="1125"/>
                  <a:pt x="13641" y="982"/>
                  <a:pt x="14244" y="982"/>
                </a:cubicBezTo>
                <a:lnTo>
                  <a:pt x="14246" y="982"/>
                </a:lnTo>
                <a:cubicBezTo>
                  <a:pt x="14611" y="982"/>
                  <a:pt x="14988" y="1037"/>
                  <a:pt x="15366" y="1136"/>
                </a:cubicBezTo>
                <a:lnTo>
                  <a:pt x="13559" y="2970"/>
                </a:lnTo>
                <a:lnTo>
                  <a:pt x="14243" y="3664"/>
                </a:lnTo>
                <a:lnTo>
                  <a:pt x="16661" y="1210"/>
                </a:lnTo>
                <a:lnTo>
                  <a:pt x="16657" y="1206"/>
                </a:lnTo>
                <a:lnTo>
                  <a:pt x="17082" y="775"/>
                </a:lnTo>
                <a:cubicBezTo>
                  <a:pt x="16139" y="269"/>
                  <a:pt x="15160" y="0"/>
                  <a:pt x="14246" y="0"/>
                </a:cubicBezTo>
                <a:lnTo>
                  <a:pt x="14244" y="0"/>
                </a:lnTo>
                <a:cubicBezTo>
                  <a:pt x="13167" y="0"/>
                  <a:pt x="12182" y="361"/>
                  <a:pt x="11460" y="1111"/>
                </a:cubicBezTo>
                <a:lnTo>
                  <a:pt x="8867" y="3804"/>
                </a:lnTo>
                <a:cubicBezTo>
                  <a:pt x="7163" y="5672"/>
                  <a:pt x="7613" y="7584"/>
                  <a:pt x="8769" y="9315"/>
                </a:cubicBezTo>
                <a:lnTo>
                  <a:pt x="850" y="16572"/>
                </a:lnTo>
                <a:cubicBezTo>
                  <a:pt x="325" y="17106"/>
                  <a:pt x="0" y="17842"/>
                  <a:pt x="0" y="18655"/>
                </a:cubicBezTo>
                <a:cubicBezTo>
                  <a:pt x="0" y="20282"/>
                  <a:pt x="1299" y="21600"/>
                  <a:pt x="2902" y="21600"/>
                </a:cubicBezTo>
                <a:cubicBezTo>
                  <a:pt x="3703" y="21600"/>
                  <a:pt x="4429" y="21271"/>
                  <a:pt x="4954" y="20738"/>
                </a:cubicBezTo>
                <a:lnTo>
                  <a:pt x="12160" y="12652"/>
                </a:lnTo>
                <a:cubicBezTo>
                  <a:pt x="13800" y="13590"/>
                  <a:pt x="15363" y="13747"/>
                  <a:pt x="15606" y="13747"/>
                </a:cubicBezTo>
                <a:cubicBezTo>
                  <a:pt x="16313" y="13747"/>
                  <a:pt x="17067" y="13463"/>
                  <a:pt x="17617" y="12892"/>
                </a:cubicBezTo>
                <a:lnTo>
                  <a:pt x="20209" y="10198"/>
                </a:lnTo>
                <a:cubicBezTo>
                  <a:pt x="21560" y="8795"/>
                  <a:pt x="21600" y="6433"/>
                  <a:pt x="20499" y="4279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7" name="Shape 2619"/>
          <p:cNvSpPr/>
          <p:nvPr/>
        </p:nvSpPr>
        <p:spPr>
          <a:xfrm>
            <a:off x="8375056" y="3555977"/>
            <a:ext cx="279328" cy="2793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83" extrusionOk="0">
                <a:moveTo>
                  <a:pt x="12364" y="11941"/>
                </a:moveTo>
                <a:lnTo>
                  <a:pt x="13062" y="14033"/>
                </a:lnTo>
                <a:lnTo>
                  <a:pt x="11365" y="12790"/>
                </a:lnTo>
                <a:lnTo>
                  <a:pt x="10785" y="12365"/>
                </a:lnTo>
                <a:lnTo>
                  <a:pt x="10205" y="12790"/>
                </a:lnTo>
                <a:lnTo>
                  <a:pt x="8508" y="14033"/>
                </a:lnTo>
                <a:lnTo>
                  <a:pt x="9206" y="11941"/>
                </a:lnTo>
                <a:lnTo>
                  <a:pt x="9426" y="11282"/>
                </a:lnTo>
                <a:lnTo>
                  <a:pt x="8877" y="10856"/>
                </a:lnTo>
                <a:lnTo>
                  <a:pt x="7511" y="9794"/>
                </a:lnTo>
                <a:lnTo>
                  <a:pt x="9790" y="9794"/>
                </a:lnTo>
                <a:lnTo>
                  <a:pt x="10030" y="9160"/>
                </a:lnTo>
                <a:lnTo>
                  <a:pt x="10785" y="7162"/>
                </a:lnTo>
                <a:lnTo>
                  <a:pt x="11540" y="9160"/>
                </a:lnTo>
                <a:lnTo>
                  <a:pt x="11779" y="9794"/>
                </a:lnTo>
                <a:lnTo>
                  <a:pt x="14059" y="9794"/>
                </a:lnTo>
                <a:lnTo>
                  <a:pt x="12692" y="10856"/>
                </a:lnTo>
                <a:lnTo>
                  <a:pt x="12144" y="11282"/>
                </a:lnTo>
                <a:cubicBezTo>
                  <a:pt x="12144" y="11282"/>
                  <a:pt x="12364" y="11941"/>
                  <a:pt x="12364" y="11941"/>
                </a:cubicBezTo>
                <a:close/>
                <a:moveTo>
                  <a:pt x="12458" y="8813"/>
                </a:moveTo>
                <a:lnTo>
                  <a:pt x="10785" y="4384"/>
                </a:lnTo>
                <a:lnTo>
                  <a:pt x="9111" y="8813"/>
                </a:lnTo>
                <a:lnTo>
                  <a:pt x="4649" y="8813"/>
                </a:lnTo>
                <a:lnTo>
                  <a:pt x="8275" y="11631"/>
                </a:lnTo>
                <a:lnTo>
                  <a:pt x="6601" y="16647"/>
                </a:lnTo>
                <a:lnTo>
                  <a:pt x="10785" y="13582"/>
                </a:lnTo>
                <a:lnTo>
                  <a:pt x="14969" y="16647"/>
                </a:lnTo>
                <a:lnTo>
                  <a:pt x="13295" y="11631"/>
                </a:lnTo>
                <a:lnTo>
                  <a:pt x="16921" y="8813"/>
                </a:lnTo>
                <a:cubicBezTo>
                  <a:pt x="16921" y="8813"/>
                  <a:pt x="12458" y="8813"/>
                  <a:pt x="12458" y="8813"/>
                </a:cubicBezTo>
                <a:close/>
                <a:moveTo>
                  <a:pt x="10800" y="20592"/>
                </a:moveTo>
                <a:cubicBezTo>
                  <a:pt x="9796" y="20381"/>
                  <a:pt x="982" y="17399"/>
                  <a:pt x="982" y="12263"/>
                </a:cubicBezTo>
                <a:cubicBezTo>
                  <a:pt x="982" y="7469"/>
                  <a:pt x="2322" y="2919"/>
                  <a:pt x="2778" y="1179"/>
                </a:cubicBezTo>
                <a:cubicBezTo>
                  <a:pt x="4022" y="1719"/>
                  <a:pt x="7232" y="2943"/>
                  <a:pt x="10800" y="2943"/>
                </a:cubicBezTo>
                <a:cubicBezTo>
                  <a:pt x="14368" y="2943"/>
                  <a:pt x="17579" y="1719"/>
                  <a:pt x="18823" y="1179"/>
                </a:cubicBezTo>
                <a:cubicBezTo>
                  <a:pt x="19278" y="2918"/>
                  <a:pt x="20618" y="7466"/>
                  <a:pt x="20618" y="12263"/>
                </a:cubicBezTo>
                <a:cubicBezTo>
                  <a:pt x="20618" y="17393"/>
                  <a:pt x="11803" y="20381"/>
                  <a:pt x="10800" y="20592"/>
                </a:cubicBezTo>
                <a:moveTo>
                  <a:pt x="19618" y="356"/>
                </a:moveTo>
                <a:cubicBezTo>
                  <a:pt x="19577" y="216"/>
                  <a:pt x="19477" y="101"/>
                  <a:pt x="19343" y="42"/>
                </a:cubicBezTo>
                <a:cubicBezTo>
                  <a:pt x="19210" y="-17"/>
                  <a:pt x="19057" y="-13"/>
                  <a:pt x="18926" y="52"/>
                </a:cubicBezTo>
                <a:cubicBezTo>
                  <a:pt x="18888" y="71"/>
                  <a:pt x="15053" y="1962"/>
                  <a:pt x="10800" y="1962"/>
                </a:cubicBezTo>
                <a:cubicBezTo>
                  <a:pt x="6556" y="1962"/>
                  <a:pt x="2712" y="71"/>
                  <a:pt x="2674" y="52"/>
                </a:cubicBezTo>
                <a:cubicBezTo>
                  <a:pt x="2543" y="-13"/>
                  <a:pt x="2391" y="-17"/>
                  <a:pt x="2257" y="42"/>
                </a:cubicBezTo>
                <a:cubicBezTo>
                  <a:pt x="2124" y="101"/>
                  <a:pt x="2023" y="216"/>
                  <a:pt x="1983" y="356"/>
                </a:cubicBezTo>
                <a:cubicBezTo>
                  <a:pt x="1963" y="426"/>
                  <a:pt x="0" y="6376"/>
                  <a:pt x="0" y="12263"/>
                </a:cubicBezTo>
                <a:cubicBezTo>
                  <a:pt x="0" y="18484"/>
                  <a:pt x="10271" y="21491"/>
                  <a:pt x="10708" y="21575"/>
                </a:cubicBezTo>
                <a:cubicBezTo>
                  <a:pt x="10739" y="21580"/>
                  <a:pt x="10770" y="21583"/>
                  <a:pt x="10800" y="21583"/>
                </a:cubicBezTo>
                <a:cubicBezTo>
                  <a:pt x="10831" y="21583"/>
                  <a:pt x="10862" y="21580"/>
                  <a:pt x="10892" y="21575"/>
                </a:cubicBezTo>
                <a:cubicBezTo>
                  <a:pt x="11329" y="21491"/>
                  <a:pt x="21600" y="18484"/>
                  <a:pt x="21600" y="12263"/>
                </a:cubicBezTo>
                <a:cubicBezTo>
                  <a:pt x="21600" y="6376"/>
                  <a:pt x="19637" y="426"/>
                  <a:pt x="19618" y="356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8" name="Shape 2620"/>
          <p:cNvSpPr/>
          <p:nvPr/>
        </p:nvSpPr>
        <p:spPr>
          <a:xfrm>
            <a:off x="8908317" y="3568673"/>
            <a:ext cx="279328" cy="2540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144" extrusionOk="0">
                <a:moveTo>
                  <a:pt x="20618" y="7406"/>
                </a:moveTo>
                <a:lnTo>
                  <a:pt x="13580" y="7406"/>
                </a:lnTo>
                <a:cubicBezTo>
                  <a:pt x="13156" y="6803"/>
                  <a:pt x="12718" y="6095"/>
                  <a:pt x="12319" y="5293"/>
                </a:cubicBezTo>
                <a:lnTo>
                  <a:pt x="20618" y="5293"/>
                </a:lnTo>
                <a:cubicBezTo>
                  <a:pt x="20618" y="5293"/>
                  <a:pt x="20618" y="7406"/>
                  <a:pt x="20618" y="7406"/>
                </a:cubicBezTo>
                <a:close/>
                <a:moveTo>
                  <a:pt x="19636" y="13747"/>
                </a:moveTo>
                <a:lnTo>
                  <a:pt x="11291" y="13747"/>
                </a:lnTo>
                <a:lnTo>
                  <a:pt x="11291" y="8463"/>
                </a:lnTo>
                <a:lnTo>
                  <a:pt x="13090" y="8463"/>
                </a:lnTo>
                <a:cubicBezTo>
                  <a:pt x="14022" y="9712"/>
                  <a:pt x="14815" y="10437"/>
                  <a:pt x="14882" y="10497"/>
                </a:cubicBezTo>
                <a:cubicBezTo>
                  <a:pt x="15009" y="10610"/>
                  <a:pt x="15174" y="10644"/>
                  <a:pt x="15323" y="10601"/>
                </a:cubicBezTo>
                <a:cubicBezTo>
                  <a:pt x="15418" y="10574"/>
                  <a:pt x="15505" y="10516"/>
                  <a:pt x="15573" y="10429"/>
                </a:cubicBezTo>
                <a:cubicBezTo>
                  <a:pt x="15746" y="10205"/>
                  <a:pt x="15718" y="9871"/>
                  <a:pt x="15510" y="9684"/>
                </a:cubicBezTo>
                <a:cubicBezTo>
                  <a:pt x="15498" y="9674"/>
                  <a:pt x="15023" y="9238"/>
                  <a:pt x="14383" y="8463"/>
                </a:cubicBezTo>
                <a:lnTo>
                  <a:pt x="19636" y="8463"/>
                </a:lnTo>
                <a:cubicBezTo>
                  <a:pt x="19636" y="8463"/>
                  <a:pt x="19636" y="13747"/>
                  <a:pt x="19636" y="13747"/>
                </a:cubicBezTo>
                <a:close/>
                <a:moveTo>
                  <a:pt x="19636" y="20087"/>
                </a:moveTo>
                <a:lnTo>
                  <a:pt x="11291" y="20087"/>
                </a:lnTo>
                <a:lnTo>
                  <a:pt x="11291" y="14803"/>
                </a:lnTo>
                <a:lnTo>
                  <a:pt x="19636" y="14803"/>
                </a:lnTo>
                <a:cubicBezTo>
                  <a:pt x="19636" y="14803"/>
                  <a:pt x="19636" y="20087"/>
                  <a:pt x="19636" y="20087"/>
                </a:cubicBezTo>
                <a:close/>
                <a:moveTo>
                  <a:pt x="11291" y="5461"/>
                </a:moveTo>
                <a:cubicBezTo>
                  <a:pt x="11626" y="6178"/>
                  <a:pt x="11991" y="6828"/>
                  <a:pt x="12360" y="7406"/>
                </a:cubicBezTo>
                <a:lnTo>
                  <a:pt x="11291" y="7406"/>
                </a:lnTo>
                <a:cubicBezTo>
                  <a:pt x="11291" y="7406"/>
                  <a:pt x="11291" y="5461"/>
                  <a:pt x="11291" y="5461"/>
                </a:cubicBezTo>
                <a:close/>
                <a:moveTo>
                  <a:pt x="12871" y="1481"/>
                </a:moveTo>
                <a:cubicBezTo>
                  <a:pt x="14045" y="751"/>
                  <a:pt x="15436" y="979"/>
                  <a:pt x="15979" y="1990"/>
                </a:cubicBezTo>
                <a:cubicBezTo>
                  <a:pt x="16343" y="2668"/>
                  <a:pt x="16223" y="3523"/>
                  <a:pt x="15755" y="4236"/>
                </a:cubicBezTo>
                <a:lnTo>
                  <a:pt x="11845" y="4236"/>
                </a:lnTo>
                <a:cubicBezTo>
                  <a:pt x="11740" y="3975"/>
                  <a:pt x="11641" y="3708"/>
                  <a:pt x="11550" y="3432"/>
                </a:cubicBezTo>
                <a:cubicBezTo>
                  <a:pt x="11653" y="2691"/>
                  <a:pt x="12120" y="1947"/>
                  <a:pt x="12871" y="1481"/>
                </a:cubicBezTo>
                <a:moveTo>
                  <a:pt x="10309" y="7406"/>
                </a:moveTo>
                <a:lnTo>
                  <a:pt x="9224" y="7406"/>
                </a:lnTo>
                <a:cubicBezTo>
                  <a:pt x="9600" y="6819"/>
                  <a:pt x="9970" y="6158"/>
                  <a:pt x="10309" y="5429"/>
                </a:cubicBezTo>
                <a:cubicBezTo>
                  <a:pt x="10309" y="5429"/>
                  <a:pt x="10309" y="7406"/>
                  <a:pt x="10309" y="7406"/>
                </a:cubicBezTo>
                <a:close/>
                <a:moveTo>
                  <a:pt x="10309" y="13747"/>
                </a:moveTo>
                <a:lnTo>
                  <a:pt x="1964" y="13747"/>
                </a:lnTo>
                <a:lnTo>
                  <a:pt x="1964" y="8463"/>
                </a:lnTo>
                <a:lnTo>
                  <a:pt x="7202" y="8463"/>
                </a:lnTo>
                <a:cubicBezTo>
                  <a:pt x="6563" y="9238"/>
                  <a:pt x="6087" y="9674"/>
                  <a:pt x="6075" y="9684"/>
                </a:cubicBezTo>
                <a:cubicBezTo>
                  <a:pt x="5867" y="9871"/>
                  <a:pt x="5839" y="10205"/>
                  <a:pt x="6012" y="10429"/>
                </a:cubicBezTo>
                <a:cubicBezTo>
                  <a:pt x="6080" y="10516"/>
                  <a:pt x="6167" y="10574"/>
                  <a:pt x="6261" y="10601"/>
                </a:cubicBezTo>
                <a:cubicBezTo>
                  <a:pt x="6411" y="10644"/>
                  <a:pt x="6575" y="10610"/>
                  <a:pt x="6703" y="10497"/>
                </a:cubicBezTo>
                <a:cubicBezTo>
                  <a:pt x="6770" y="10437"/>
                  <a:pt x="7563" y="9712"/>
                  <a:pt x="8495" y="8463"/>
                </a:cubicBezTo>
                <a:lnTo>
                  <a:pt x="10309" y="8463"/>
                </a:lnTo>
                <a:cubicBezTo>
                  <a:pt x="10309" y="8463"/>
                  <a:pt x="10309" y="13747"/>
                  <a:pt x="10309" y="13747"/>
                </a:cubicBezTo>
                <a:close/>
                <a:moveTo>
                  <a:pt x="10309" y="20087"/>
                </a:moveTo>
                <a:lnTo>
                  <a:pt x="1964" y="20087"/>
                </a:lnTo>
                <a:lnTo>
                  <a:pt x="1964" y="14803"/>
                </a:lnTo>
                <a:lnTo>
                  <a:pt x="10309" y="14803"/>
                </a:lnTo>
                <a:cubicBezTo>
                  <a:pt x="10309" y="14803"/>
                  <a:pt x="10309" y="20087"/>
                  <a:pt x="10309" y="20087"/>
                </a:cubicBezTo>
                <a:close/>
                <a:moveTo>
                  <a:pt x="982" y="7406"/>
                </a:moveTo>
                <a:lnTo>
                  <a:pt x="982" y="5293"/>
                </a:lnTo>
                <a:lnTo>
                  <a:pt x="9266" y="5293"/>
                </a:lnTo>
                <a:cubicBezTo>
                  <a:pt x="8867" y="6095"/>
                  <a:pt x="8429" y="6803"/>
                  <a:pt x="8005" y="7406"/>
                </a:cubicBezTo>
                <a:cubicBezTo>
                  <a:pt x="8005" y="7406"/>
                  <a:pt x="982" y="7406"/>
                  <a:pt x="982" y="7406"/>
                </a:cubicBezTo>
                <a:close/>
                <a:moveTo>
                  <a:pt x="5606" y="1990"/>
                </a:moveTo>
                <a:cubicBezTo>
                  <a:pt x="6148" y="980"/>
                  <a:pt x="7540" y="751"/>
                  <a:pt x="8714" y="1481"/>
                </a:cubicBezTo>
                <a:cubicBezTo>
                  <a:pt x="9465" y="1948"/>
                  <a:pt x="9931" y="2692"/>
                  <a:pt x="10035" y="3433"/>
                </a:cubicBezTo>
                <a:cubicBezTo>
                  <a:pt x="9944" y="3708"/>
                  <a:pt x="9845" y="3975"/>
                  <a:pt x="9740" y="4236"/>
                </a:cubicBezTo>
                <a:lnTo>
                  <a:pt x="5830" y="4236"/>
                </a:lnTo>
                <a:cubicBezTo>
                  <a:pt x="5362" y="3523"/>
                  <a:pt x="5242" y="2668"/>
                  <a:pt x="5606" y="1990"/>
                </a:cubicBezTo>
                <a:moveTo>
                  <a:pt x="20618" y="4236"/>
                </a:moveTo>
                <a:lnTo>
                  <a:pt x="16874" y="4236"/>
                </a:lnTo>
                <a:cubicBezTo>
                  <a:pt x="17259" y="3325"/>
                  <a:pt x="17284" y="2310"/>
                  <a:pt x="16829" y="1461"/>
                </a:cubicBezTo>
                <a:cubicBezTo>
                  <a:pt x="16015" y="-54"/>
                  <a:pt x="14024" y="-456"/>
                  <a:pt x="12380" y="565"/>
                </a:cubicBezTo>
                <a:cubicBezTo>
                  <a:pt x="11747" y="959"/>
                  <a:pt x="11277" y="1511"/>
                  <a:pt x="10965" y="2122"/>
                </a:cubicBezTo>
                <a:cubicBezTo>
                  <a:pt x="10949" y="2115"/>
                  <a:pt x="10937" y="2103"/>
                  <a:pt x="10920" y="2098"/>
                </a:cubicBezTo>
                <a:cubicBezTo>
                  <a:pt x="10909" y="2095"/>
                  <a:pt x="10899" y="2097"/>
                  <a:pt x="10888" y="2095"/>
                </a:cubicBezTo>
                <a:cubicBezTo>
                  <a:pt x="10861" y="2089"/>
                  <a:pt x="10834" y="2089"/>
                  <a:pt x="10806" y="2088"/>
                </a:cubicBezTo>
                <a:cubicBezTo>
                  <a:pt x="10782" y="2089"/>
                  <a:pt x="10759" y="2089"/>
                  <a:pt x="10735" y="2093"/>
                </a:cubicBezTo>
                <a:cubicBezTo>
                  <a:pt x="10712" y="2096"/>
                  <a:pt x="10689" y="2090"/>
                  <a:pt x="10665" y="2098"/>
                </a:cubicBezTo>
                <a:cubicBezTo>
                  <a:pt x="10648" y="2103"/>
                  <a:pt x="10636" y="2115"/>
                  <a:pt x="10620" y="2122"/>
                </a:cubicBezTo>
                <a:cubicBezTo>
                  <a:pt x="10307" y="1511"/>
                  <a:pt x="9837" y="959"/>
                  <a:pt x="9205" y="566"/>
                </a:cubicBezTo>
                <a:cubicBezTo>
                  <a:pt x="7561" y="-456"/>
                  <a:pt x="5569" y="-54"/>
                  <a:pt x="4755" y="1461"/>
                </a:cubicBezTo>
                <a:cubicBezTo>
                  <a:pt x="4301" y="2310"/>
                  <a:pt x="4325" y="3325"/>
                  <a:pt x="4711" y="4236"/>
                </a:cubicBezTo>
                <a:lnTo>
                  <a:pt x="982" y="4236"/>
                </a:lnTo>
                <a:cubicBezTo>
                  <a:pt x="440" y="4236"/>
                  <a:pt x="0" y="4709"/>
                  <a:pt x="0" y="5293"/>
                </a:cubicBezTo>
                <a:lnTo>
                  <a:pt x="0" y="7406"/>
                </a:lnTo>
                <a:cubicBezTo>
                  <a:pt x="0" y="7990"/>
                  <a:pt x="440" y="8463"/>
                  <a:pt x="982" y="8463"/>
                </a:cubicBezTo>
                <a:lnTo>
                  <a:pt x="982" y="20087"/>
                </a:lnTo>
                <a:cubicBezTo>
                  <a:pt x="982" y="20671"/>
                  <a:pt x="1422" y="21144"/>
                  <a:pt x="1964" y="21144"/>
                </a:cubicBezTo>
                <a:lnTo>
                  <a:pt x="19636" y="21144"/>
                </a:lnTo>
                <a:cubicBezTo>
                  <a:pt x="20178" y="21144"/>
                  <a:pt x="20618" y="20671"/>
                  <a:pt x="20618" y="20087"/>
                </a:cubicBezTo>
                <a:lnTo>
                  <a:pt x="20618" y="8463"/>
                </a:lnTo>
                <a:cubicBezTo>
                  <a:pt x="21160" y="8463"/>
                  <a:pt x="21600" y="7990"/>
                  <a:pt x="21600" y="7406"/>
                </a:cubicBezTo>
                <a:lnTo>
                  <a:pt x="21600" y="5293"/>
                </a:lnTo>
                <a:cubicBezTo>
                  <a:pt x="21600" y="4709"/>
                  <a:pt x="21160" y="4236"/>
                  <a:pt x="20618" y="4236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9" name="Shape 2621"/>
          <p:cNvSpPr/>
          <p:nvPr/>
        </p:nvSpPr>
        <p:spPr>
          <a:xfrm>
            <a:off x="9441578" y="3606763"/>
            <a:ext cx="279328" cy="177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057"/>
                </a:moveTo>
                <a:cubicBezTo>
                  <a:pt x="5378" y="20057"/>
                  <a:pt x="982" y="13445"/>
                  <a:pt x="982" y="10800"/>
                </a:cubicBezTo>
                <a:cubicBezTo>
                  <a:pt x="982" y="8155"/>
                  <a:pt x="5378" y="1543"/>
                  <a:pt x="10800" y="1543"/>
                </a:cubicBezTo>
                <a:cubicBezTo>
                  <a:pt x="16223" y="1543"/>
                  <a:pt x="20618" y="8155"/>
                  <a:pt x="20618" y="10800"/>
                </a:cubicBezTo>
                <a:cubicBezTo>
                  <a:pt x="20618" y="13445"/>
                  <a:pt x="16223" y="20057"/>
                  <a:pt x="10800" y="20057"/>
                </a:cubicBezTo>
                <a:moveTo>
                  <a:pt x="10800" y="0"/>
                </a:moveTo>
                <a:cubicBezTo>
                  <a:pt x="4835" y="0"/>
                  <a:pt x="0" y="7714"/>
                  <a:pt x="0" y="10800"/>
                </a:cubicBezTo>
                <a:cubicBezTo>
                  <a:pt x="0" y="13886"/>
                  <a:pt x="4835" y="21600"/>
                  <a:pt x="10800" y="21600"/>
                </a:cubicBezTo>
                <a:cubicBezTo>
                  <a:pt x="16765" y="21600"/>
                  <a:pt x="21600" y="13886"/>
                  <a:pt x="21600" y="10800"/>
                </a:cubicBezTo>
                <a:cubicBezTo>
                  <a:pt x="21600" y="7714"/>
                  <a:pt x="16765" y="0"/>
                  <a:pt x="10800" y="0"/>
                </a:cubicBezTo>
                <a:moveTo>
                  <a:pt x="10800" y="16971"/>
                </a:moveTo>
                <a:cubicBezTo>
                  <a:pt x="8631" y="16971"/>
                  <a:pt x="6873" y="14209"/>
                  <a:pt x="6873" y="10800"/>
                </a:cubicBezTo>
                <a:cubicBezTo>
                  <a:pt x="6873" y="7392"/>
                  <a:pt x="8631" y="4629"/>
                  <a:pt x="10800" y="4629"/>
                </a:cubicBezTo>
                <a:cubicBezTo>
                  <a:pt x="12969" y="4629"/>
                  <a:pt x="14727" y="7392"/>
                  <a:pt x="14727" y="10800"/>
                </a:cubicBezTo>
                <a:cubicBezTo>
                  <a:pt x="14727" y="14209"/>
                  <a:pt x="12969" y="16971"/>
                  <a:pt x="10800" y="16971"/>
                </a:cubicBezTo>
                <a:moveTo>
                  <a:pt x="10800" y="3087"/>
                </a:moveTo>
                <a:cubicBezTo>
                  <a:pt x="8088" y="3087"/>
                  <a:pt x="5891" y="6540"/>
                  <a:pt x="5891" y="10800"/>
                </a:cubicBezTo>
                <a:cubicBezTo>
                  <a:pt x="5891" y="15061"/>
                  <a:pt x="8088" y="18514"/>
                  <a:pt x="10800" y="18514"/>
                </a:cubicBezTo>
                <a:cubicBezTo>
                  <a:pt x="13512" y="18514"/>
                  <a:pt x="15709" y="15061"/>
                  <a:pt x="15709" y="10800"/>
                </a:cubicBezTo>
                <a:cubicBezTo>
                  <a:pt x="15709" y="6540"/>
                  <a:pt x="13512" y="3087"/>
                  <a:pt x="10800" y="3087"/>
                </a:cubicBezTo>
                <a:moveTo>
                  <a:pt x="10800" y="8486"/>
                </a:moveTo>
                <a:cubicBezTo>
                  <a:pt x="9987" y="8486"/>
                  <a:pt x="9327" y="9523"/>
                  <a:pt x="9327" y="10800"/>
                </a:cubicBezTo>
                <a:cubicBezTo>
                  <a:pt x="9327" y="12078"/>
                  <a:pt x="9987" y="13114"/>
                  <a:pt x="10800" y="13114"/>
                </a:cubicBezTo>
                <a:cubicBezTo>
                  <a:pt x="11613" y="13114"/>
                  <a:pt x="12273" y="12078"/>
                  <a:pt x="12273" y="10800"/>
                </a:cubicBezTo>
                <a:cubicBezTo>
                  <a:pt x="12273" y="9523"/>
                  <a:pt x="11613" y="8486"/>
                  <a:pt x="10800" y="8486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0" name="Shape 2622"/>
          <p:cNvSpPr/>
          <p:nvPr/>
        </p:nvSpPr>
        <p:spPr>
          <a:xfrm>
            <a:off x="9974839" y="3555977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579" y="17044"/>
                </a:moveTo>
                <a:cubicBezTo>
                  <a:pt x="9428" y="17174"/>
                  <a:pt x="9252" y="17274"/>
                  <a:pt x="9050" y="17344"/>
                </a:cubicBezTo>
                <a:cubicBezTo>
                  <a:pt x="8849" y="17415"/>
                  <a:pt x="8636" y="17450"/>
                  <a:pt x="8413" y="17450"/>
                </a:cubicBezTo>
                <a:cubicBezTo>
                  <a:pt x="7887" y="17450"/>
                  <a:pt x="7488" y="17288"/>
                  <a:pt x="7214" y="16966"/>
                </a:cubicBezTo>
                <a:cubicBezTo>
                  <a:pt x="6941" y="16644"/>
                  <a:pt x="6797" y="16226"/>
                  <a:pt x="6782" y="15715"/>
                </a:cubicBezTo>
                <a:lnTo>
                  <a:pt x="5864" y="15715"/>
                </a:lnTo>
                <a:cubicBezTo>
                  <a:pt x="5857" y="16122"/>
                  <a:pt x="5913" y="16486"/>
                  <a:pt x="6032" y="16805"/>
                </a:cubicBezTo>
                <a:cubicBezTo>
                  <a:pt x="6151" y="17123"/>
                  <a:pt x="6321" y="17393"/>
                  <a:pt x="6545" y="17611"/>
                </a:cubicBezTo>
                <a:cubicBezTo>
                  <a:pt x="6767" y="17830"/>
                  <a:pt x="7038" y="17995"/>
                  <a:pt x="7355" y="18106"/>
                </a:cubicBezTo>
                <a:cubicBezTo>
                  <a:pt x="7671" y="18218"/>
                  <a:pt x="8024" y="18273"/>
                  <a:pt x="8413" y="18273"/>
                </a:cubicBezTo>
                <a:cubicBezTo>
                  <a:pt x="8773" y="18273"/>
                  <a:pt x="9113" y="18223"/>
                  <a:pt x="9434" y="18123"/>
                </a:cubicBezTo>
                <a:cubicBezTo>
                  <a:pt x="9754" y="18023"/>
                  <a:pt x="10033" y="17873"/>
                  <a:pt x="10271" y="17672"/>
                </a:cubicBezTo>
                <a:cubicBezTo>
                  <a:pt x="10509" y="17472"/>
                  <a:pt x="10697" y="17222"/>
                  <a:pt x="10837" y="16922"/>
                </a:cubicBezTo>
                <a:cubicBezTo>
                  <a:pt x="10978" y="16621"/>
                  <a:pt x="11048" y="16275"/>
                  <a:pt x="11048" y="15881"/>
                </a:cubicBezTo>
                <a:cubicBezTo>
                  <a:pt x="11048" y="15407"/>
                  <a:pt x="10935" y="14995"/>
                  <a:pt x="10708" y="14646"/>
                </a:cubicBezTo>
                <a:cubicBezTo>
                  <a:pt x="10481" y="14298"/>
                  <a:pt x="10134" y="14072"/>
                  <a:pt x="9666" y="13968"/>
                </a:cubicBezTo>
                <a:lnTo>
                  <a:pt x="9666" y="13946"/>
                </a:lnTo>
                <a:cubicBezTo>
                  <a:pt x="9968" y="13805"/>
                  <a:pt x="10220" y="13597"/>
                  <a:pt x="10422" y="13323"/>
                </a:cubicBezTo>
                <a:cubicBezTo>
                  <a:pt x="10624" y="13048"/>
                  <a:pt x="10724" y="12734"/>
                  <a:pt x="10724" y="12377"/>
                </a:cubicBezTo>
                <a:cubicBezTo>
                  <a:pt x="10724" y="12014"/>
                  <a:pt x="10665" y="11698"/>
                  <a:pt x="10546" y="11432"/>
                </a:cubicBezTo>
                <a:cubicBezTo>
                  <a:pt x="10427" y="11165"/>
                  <a:pt x="10263" y="10946"/>
                  <a:pt x="10055" y="10776"/>
                </a:cubicBezTo>
                <a:cubicBezTo>
                  <a:pt x="9846" y="10605"/>
                  <a:pt x="9599" y="10477"/>
                  <a:pt x="9315" y="10392"/>
                </a:cubicBezTo>
                <a:cubicBezTo>
                  <a:pt x="9030" y="10306"/>
                  <a:pt x="8722" y="10264"/>
                  <a:pt x="8391" y="10264"/>
                </a:cubicBezTo>
                <a:cubicBezTo>
                  <a:pt x="8010" y="10264"/>
                  <a:pt x="7673" y="10326"/>
                  <a:pt x="7382" y="10453"/>
                </a:cubicBezTo>
                <a:cubicBezTo>
                  <a:pt x="7090" y="10579"/>
                  <a:pt x="6847" y="10753"/>
                  <a:pt x="6653" y="10976"/>
                </a:cubicBezTo>
                <a:cubicBezTo>
                  <a:pt x="6459" y="11198"/>
                  <a:pt x="6309" y="11466"/>
                  <a:pt x="6204" y="11777"/>
                </a:cubicBezTo>
                <a:cubicBezTo>
                  <a:pt x="6100" y="12088"/>
                  <a:pt x="6040" y="12433"/>
                  <a:pt x="6026" y="12811"/>
                </a:cubicBezTo>
                <a:lnTo>
                  <a:pt x="6944" y="12811"/>
                </a:lnTo>
                <a:cubicBezTo>
                  <a:pt x="6944" y="12581"/>
                  <a:pt x="6972" y="12363"/>
                  <a:pt x="7031" y="12155"/>
                </a:cubicBezTo>
                <a:cubicBezTo>
                  <a:pt x="7088" y="11947"/>
                  <a:pt x="7177" y="11766"/>
                  <a:pt x="7296" y="11610"/>
                </a:cubicBezTo>
                <a:cubicBezTo>
                  <a:pt x="7414" y="11454"/>
                  <a:pt x="7565" y="11330"/>
                  <a:pt x="7749" y="11237"/>
                </a:cubicBezTo>
                <a:cubicBezTo>
                  <a:pt x="7932" y="11144"/>
                  <a:pt x="8147" y="11098"/>
                  <a:pt x="8391" y="11098"/>
                </a:cubicBezTo>
                <a:cubicBezTo>
                  <a:pt x="8780" y="11098"/>
                  <a:pt x="9104" y="11204"/>
                  <a:pt x="9364" y="11415"/>
                </a:cubicBezTo>
                <a:cubicBezTo>
                  <a:pt x="9623" y="11627"/>
                  <a:pt x="9752" y="11943"/>
                  <a:pt x="9752" y="12366"/>
                </a:cubicBezTo>
                <a:cubicBezTo>
                  <a:pt x="9752" y="12574"/>
                  <a:pt x="9713" y="12759"/>
                  <a:pt x="9634" y="12922"/>
                </a:cubicBezTo>
                <a:cubicBezTo>
                  <a:pt x="9554" y="13086"/>
                  <a:pt x="9448" y="13221"/>
                  <a:pt x="9315" y="13329"/>
                </a:cubicBezTo>
                <a:cubicBezTo>
                  <a:pt x="9182" y="13436"/>
                  <a:pt x="9027" y="13517"/>
                  <a:pt x="8851" y="13574"/>
                </a:cubicBezTo>
                <a:cubicBezTo>
                  <a:pt x="8674" y="13629"/>
                  <a:pt x="8488" y="13657"/>
                  <a:pt x="8294" y="13657"/>
                </a:cubicBezTo>
                <a:lnTo>
                  <a:pt x="7992" y="13657"/>
                </a:lnTo>
                <a:cubicBezTo>
                  <a:pt x="7963" y="13657"/>
                  <a:pt x="7930" y="13653"/>
                  <a:pt x="7895" y="13645"/>
                </a:cubicBezTo>
                <a:lnTo>
                  <a:pt x="7895" y="14447"/>
                </a:lnTo>
                <a:cubicBezTo>
                  <a:pt x="8067" y="14424"/>
                  <a:pt x="8251" y="14413"/>
                  <a:pt x="8445" y="14413"/>
                </a:cubicBezTo>
                <a:cubicBezTo>
                  <a:pt x="8676" y="14413"/>
                  <a:pt x="8890" y="14444"/>
                  <a:pt x="9088" y="14507"/>
                </a:cubicBezTo>
                <a:cubicBezTo>
                  <a:pt x="9286" y="14571"/>
                  <a:pt x="9457" y="14667"/>
                  <a:pt x="9601" y="14797"/>
                </a:cubicBezTo>
                <a:cubicBezTo>
                  <a:pt x="9745" y="14927"/>
                  <a:pt x="9860" y="15086"/>
                  <a:pt x="9947" y="15275"/>
                </a:cubicBezTo>
                <a:cubicBezTo>
                  <a:pt x="10033" y="15464"/>
                  <a:pt x="10076" y="15682"/>
                  <a:pt x="10076" y="15926"/>
                </a:cubicBezTo>
                <a:cubicBezTo>
                  <a:pt x="10076" y="16163"/>
                  <a:pt x="10031" y="16377"/>
                  <a:pt x="9941" y="16565"/>
                </a:cubicBezTo>
                <a:cubicBezTo>
                  <a:pt x="9851" y="16754"/>
                  <a:pt x="9731" y="16914"/>
                  <a:pt x="9579" y="17044"/>
                </a:cubicBezTo>
                <a:moveTo>
                  <a:pt x="14257" y="18151"/>
                </a:moveTo>
                <a:lnTo>
                  <a:pt x="15175" y="18151"/>
                </a:lnTo>
                <a:lnTo>
                  <a:pt x="15175" y="10264"/>
                </a:lnTo>
                <a:lnTo>
                  <a:pt x="14473" y="10264"/>
                </a:lnTo>
                <a:cubicBezTo>
                  <a:pt x="14422" y="10561"/>
                  <a:pt x="14329" y="10805"/>
                  <a:pt x="14192" y="10998"/>
                </a:cubicBezTo>
                <a:cubicBezTo>
                  <a:pt x="14055" y="11191"/>
                  <a:pt x="13888" y="11343"/>
                  <a:pt x="13690" y="11454"/>
                </a:cubicBezTo>
                <a:cubicBezTo>
                  <a:pt x="13492" y="11565"/>
                  <a:pt x="13271" y="11641"/>
                  <a:pt x="13026" y="11682"/>
                </a:cubicBezTo>
                <a:cubicBezTo>
                  <a:pt x="12781" y="11723"/>
                  <a:pt x="12529" y="11743"/>
                  <a:pt x="12270" y="11743"/>
                </a:cubicBezTo>
                <a:lnTo>
                  <a:pt x="12270" y="12499"/>
                </a:lnTo>
                <a:lnTo>
                  <a:pt x="14257" y="12499"/>
                </a:lnTo>
                <a:cubicBezTo>
                  <a:pt x="14257" y="12499"/>
                  <a:pt x="14257" y="18151"/>
                  <a:pt x="14257" y="18151"/>
                </a:cubicBezTo>
                <a:close/>
                <a:moveTo>
                  <a:pt x="20618" y="6873"/>
                </a:moveTo>
                <a:lnTo>
                  <a:pt x="982" y="6873"/>
                </a:lnTo>
                <a:lnTo>
                  <a:pt x="982" y="3928"/>
                </a:lnTo>
                <a:cubicBezTo>
                  <a:pt x="982" y="3385"/>
                  <a:pt x="1421" y="2945"/>
                  <a:pt x="1964" y="2945"/>
                </a:cubicBezTo>
                <a:lnTo>
                  <a:pt x="3927" y="2945"/>
                </a:lnTo>
                <a:lnTo>
                  <a:pt x="3927" y="4418"/>
                </a:lnTo>
                <a:cubicBezTo>
                  <a:pt x="3927" y="4690"/>
                  <a:pt x="4147" y="4909"/>
                  <a:pt x="4418" y="4909"/>
                </a:cubicBezTo>
                <a:cubicBezTo>
                  <a:pt x="4690" y="4909"/>
                  <a:pt x="4909" y="4690"/>
                  <a:pt x="4909" y="4418"/>
                </a:cubicBezTo>
                <a:lnTo>
                  <a:pt x="4909" y="2945"/>
                </a:lnTo>
                <a:lnTo>
                  <a:pt x="16691" y="2945"/>
                </a:lnTo>
                <a:lnTo>
                  <a:pt x="16691" y="4418"/>
                </a:lnTo>
                <a:cubicBezTo>
                  <a:pt x="16691" y="4690"/>
                  <a:pt x="16910" y="4909"/>
                  <a:pt x="17182" y="4909"/>
                </a:cubicBezTo>
                <a:cubicBezTo>
                  <a:pt x="17453" y="4909"/>
                  <a:pt x="17673" y="4690"/>
                  <a:pt x="17673" y="4418"/>
                </a:cubicBezTo>
                <a:lnTo>
                  <a:pt x="17673" y="2945"/>
                </a:lnTo>
                <a:lnTo>
                  <a:pt x="19636" y="2945"/>
                </a:lnTo>
                <a:cubicBezTo>
                  <a:pt x="20179" y="2945"/>
                  <a:pt x="20618" y="3385"/>
                  <a:pt x="20618" y="3928"/>
                </a:cubicBezTo>
                <a:cubicBezTo>
                  <a:pt x="20618" y="3928"/>
                  <a:pt x="20618" y="6873"/>
                  <a:pt x="20618" y="6873"/>
                </a:cubicBezTo>
                <a:close/>
                <a:moveTo>
                  <a:pt x="20618" y="19636"/>
                </a:moveTo>
                <a:cubicBezTo>
                  <a:pt x="20618" y="20179"/>
                  <a:pt x="20179" y="20618"/>
                  <a:pt x="19636" y="20618"/>
                </a:cubicBezTo>
                <a:lnTo>
                  <a:pt x="1964" y="20618"/>
                </a:lnTo>
                <a:cubicBezTo>
                  <a:pt x="1421" y="20618"/>
                  <a:pt x="982" y="20179"/>
                  <a:pt x="982" y="19636"/>
                </a:cubicBezTo>
                <a:lnTo>
                  <a:pt x="982" y="7855"/>
                </a:lnTo>
                <a:lnTo>
                  <a:pt x="20618" y="7855"/>
                </a:lnTo>
                <a:cubicBezTo>
                  <a:pt x="20618" y="7855"/>
                  <a:pt x="20618" y="19636"/>
                  <a:pt x="20618" y="19636"/>
                </a:cubicBezTo>
                <a:close/>
                <a:moveTo>
                  <a:pt x="19636" y="1964"/>
                </a:moveTo>
                <a:lnTo>
                  <a:pt x="17673" y="1964"/>
                </a:lnTo>
                <a:lnTo>
                  <a:pt x="17673" y="491"/>
                </a:lnTo>
                <a:cubicBezTo>
                  <a:pt x="17673" y="220"/>
                  <a:pt x="17453" y="0"/>
                  <a:pt x="17182" y="0"/>
                </a:cubicBezTo>
                <a:cubicBezTo>
                  <a:pt x="16910" y="0"/>
                  <a:pt x="16691" y="220"/>
                  <a:pt x="16691" y="491"/>
                </a:cubicBezTo>
                <a:lnTo>
                  <a:pt x="16691" y="1964"/>
                </a:lnTo>
                <a:lnTo>
                  <a:pt x="4909" y="1964"/>
                </a:lnTo>
                <a:lnTo>
                  <a:pt x="4909" y="491"/>
                </a:lnTo>
                <a:cubicBezTo>
                  <a:pt x="4909" y="220"/>
                  <a:pt x="4690" y="0"/>
                  <a:pt x="4418" y="0"/>
                </a:cubicBezTo>
                <a:cubicBezTo>
                  <a:pt x="4147" y="0"/>
                  <a:pt x="3927" y="220"/>
                  <a:pt x="3927" y="491"/>
                </a:cubicBezTo>
                <a:lnTo>
                  <a:pt x="3927" y="1964"/>
                </a:lnTo>
                <a:lnTo>
                  <a:pt x="1964" y="1964"/>
                </a:lnTo>
                <a:cubicBezTo>
                  <a:pt x="879" y="1964"/>
                  <a:pt x="0" y="2843"/>
                  <a:pt x="0" y="3928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3928"/>
                </a:lnTo>
                <a:cubicBezTo>
                  <a:pt x="21600" y="2843"/>
                  <a:pt x="20721" y="1964"/>
                  <a:pt x="19636" y="1964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1" name="Shape 2623"/>
          <p:cNvSpPr/>
          <p:nvPr/>
        </p:nvSpPr>
        <p:spPr>
          <a:xfrm>
            <a:off x="10508100" y="3555977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364" y="13255"/>
                </a:moveTo>
                <a:lnTo>
                  <a:pt x="5400" y="13255"/>
                </a:lnTo>
                <a:lnTo>
                  <a:pt x="5400" y="15218"/>
                </a:lnTo>
                <a:lnTo>
                  <a:pt x="7364" y="15218"/>
                </a:lnTo>
                <a:cubicBezTo>
                  <a:pt x="7364" y="15218"/>
                  <a:pt x="7364" y="13255"/>
                  <a:pt x="7364" y="13255"/>
                </a:cubicBezTo>
                <a:close/>
                <a:moveTo>
                  <a:pt x="7364" y="16691"/>
                </a:moveTo>
                <a:lnTo>
                  <a:pt x="5400" y="16691"/>
                </a:lnTo>
                <a:lnTo>
                  <a:pt x="5400" y="18655"/>
                </a:lnTo>
                <a:lnTo>
                  <a:pt x="7364" y="18655"/>
                </a:lnTo>
                <a:cubicBezTo>
                  <a:pt x="7364" y="18655"/>
                  <a:pt x="7364" y="16691"/>
                  <a:pt x="7364" y="16691"/>
                </a:cubicBezTo>
                <a:close/>
                <a:moveTo>
                  <a:pt x="7364" y="9818"/>
                </a:moveTo>
                <a:lnTo>
                  <a:pt x="5400" y="9818"/>
                </a:lnTo>
                <a:lnTo>
                  <a:pt x="5400" y="11782"/>
                </a:lnTo>
                <a:lnTo>
                  <a:pt x="7364" y="11782"/>
                </a:lnTo>
                <a:cubicBezTo>
                  <a:pt x="7364" y="11782"/>
                  <a:pt x="7364" y="9818"/>
                  <a:pt x="7364" y="9818"/>
                </a:cubicBezTo>
                <a:close/>
                <a:moveTo>
                  <a:pt x="4418" y="16691"/>
                </a:moveTo>
                <a:lnTo>
                  <a:pt x="2455" y="16691"/>
                </a:lnTo>
                <a:lnTo>
                  <a:pt x="2455" y="18655"/>
                </a:lnTo>
                <a:lnTo>
                  <a:pt x="4418" y="18655"/>
                </a:lnTo>
                <a:cubicBezTo>
                  <a:pt x="4418" y="18655"/>
                  <a:pt x="4418" y="16691"/>
                  <a:pt x="4418" y="16691"/>
                </a:cubicBezTo>
                <a:close/>
                <a:moveTo>
                  <a:pt x="20618" y="6873"/>
                </a:moveTo>
                <a:lnTo>
                  <a:pt x="982" y="6873"/>
                </a:lnTo>
                <a:lnTo>
                  <a:pt x="982" y="3928"/>
                </a:lnTo>
                <a:cubicBezTo>
                  <a:pt x="982" y="3385"/>
                  <a:pt x="1422" y="2945"/>
                  <a:pt x="1964" y="2945"/>
                </a:cubicBezTo>
                <a:lnTo>
                  <a:pt x="3927" y="2945"/>
                </a:lnTo>
                <a:lnTo>
                  <a:pt x="3927" y="4418"/>
                </a:lnTo>
                <a:cubicBezTo>
                  <a:pt x="3927" y="4690"/>
                  <a:pt x="4147" y="4909"/>
                  <a:pt x="4418" y="4909"/>
                </a:cubicBezTo>
                <a:cubicBezTo>
                  <a:pt x="4690" y="4909"/>
                  <a:pt x="4909" y="4690"/>
                  <a:pt x="4909" y="4418"/>
                </a:cubicBezTo>
                <a:lnTo>
                  <a:pt x="4909" y="2945"/>
                </a:lnTo>
                <a:lnTo>
                  <a:pt x="16691" y="2945"/>
                </a:lnTo>
                <a:lnTo>
                  <a:pt x="16691" y="4418"/>
                </a:lnTo>
                <a:cubicBezTo>
                  <a:pt x="16691" y="4690"/>
                  <a:pt x="16910" y="4909"/>
                  <a:pt x="17182" y="4909"/>
                </a:cubicBezTo>
                <a:cubicBezTo>
                  <a:pt x="17453" y="4909"/>
                  <a:pt x="17673" y="4690"/>
                  <a:pt x="17673" y="4418"/>
                </a:cubicBezTo>
                <a:lnTo>
                  <a:pt x="17673" y="2945"/>
                </a:lnTo>
                <a:lnTo>
                  <a:pt x="19636" y="2945"/>
                </a:lnTo>
                <a:cubicBezTo>
                  <a:pt x="20178" y="2945"/>
                  <a:pt x="20618" y="3385"/>
                  <a:pt x="20618" y="3928"/>
                </a:cubicBezTo>
                <a:cubicBezTo>
                  <a:pt x="20618" y="3928"/>
                  <a:pt x="20618" y="6873"/>
                  <a:pt x="20618" y="6873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7855"/>
                </a:lnTo>
                <a:lnTo>
                  <a:pt x="20618" y="7855"/>
                </a:lnTo>
                <a:cubicBezTo>
                  <a:pt x="20618" y="7855"/>
                  <a:pt x="20618" y="19636"/>
                  <a:pt x="20618" y="19636"/>
                </a:cubicBezTo>
                <a:close/>
                <a:moveTo>
                  <a:pt x="19636" y="1964"/>
                </a:moveTo>
                <a:lnTo>
                  <a:pt x="17673" y="1964"/>
                </a:lnTo>
                <a:lnTo>
                  <a:pt x="17673" y="491"/>
                </a:lnTo>
                <a:cubicBezTo>
                  <a:pt x="17673" y="220"/>
                  <a:pt x="17453" y="0"/>
                  <a:pt x="17182" y="0"/>
                </a:cubicBezTo>
                <a:cubicBezTo>
                  <a:pt x="16910" y="0"/>
                  <a:pt x="16691" y="220"/>
                  <a:pt x="16691" y="491"/>
                </a:cubicBezTo>
                <a:lnTo>
                  <a:pt x="16691" y="1964"/>
                </a:lnTo>
                <a:lnTo>
                  <a:pt x="4909" y="1964"/>
                </a:lnTo>
                <a:lnTo>
                  <a:pt x="4909" y="491"/>
                </a:lnTo>
                <a:cubicBezTo>
                  <a:pt x="4909" y="220"/>
                  <a:pt x="4690" y="0"/>
                  <a:pt x="4418" y="0"/>
                </a:cubicBezTo>
                <a:cubicBezTo>
                  <a:pt x="4147" y="0"/>
                  <a:pt x="3927" y="220"/>
                  <a:pt x="3927" y="491"/>
                </a:cubicBezTo>
                <a:lnTo>
                  <a:pt x="3927" y="1964"/>
                </a:lnTo>
                <a:lnTo>
                  <a:pt x="1964" y="1964"/>
                </a:lnTo>
                <a:cubicBezTo>
                  <a:pt x="879" y="1964"/>
                  <a:pt x="0" y="2843"/>
                  <a:pt x="0" y="3928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3928"/>
                </a:lnTo>
                <a:cubicBezTo>
                  <a:pt x="21600" y="2843"/>
                  <a:pt x="20721" y="1964"/>
                  <a:pt x="19636" y="1964"/>
                </a:cubicBezTo>
                <a:moveTo>
                  <a:pt x="4418" y="9818"/>
                </a:moveTo>
                <a:lnTo>
                  <a:pt x="2455" y="9818"/>
                </a:lnTo>
                <a:lnTo>
                  <a:pt x="2455" y="11782"/>
                </a:lnTo>
                <a:lnTo>
                  <a:pt x="4418" y="11782"/>
                </a:lnTo>
                <a:cubicBezTo>
                  <a:pt x="4418" y="11782"/>
                  <a:pt x="4418" y="9818"/>
                  <a:pt x="4418" y="9818"/>
                </a:cubicBezTo>
                <a:close/>
                <a:moveTo>
                  <a:pt x="4418" y="13255"/>
                </a:moveTo>
                <a:lnTo>
                  <a:pt x="2455" y="13255"/>
                </a:lnTo>
                <a:lnTo>
                  <a:pt x="2455" y="15218"/>
                </a:lnTo>
                <a:lnTo>
                  <a:pt x="4418" y="15218"/>
                </a:lnTo>
                <a:cubicBezTo>
                  <a:pt x="4418" y="15218"/>
                  <a:pt x="4418" y="13255"/>
                  <a:pt x="4418" y="13255"/>
                </a:cubicBezTo>
                <a:close/>
                <a:moveTo>
                  <a:pt x="10309" y="16691"/>
                </a:moveTo>
                <a:lnTo>
                  <a:pt x="8345" y="16691"/>
                </a:lnTo>
                <a:lnTo>
                  <a:pt x="8345" y="18655"/>
                </a:lnTo>
                <a:lnTo>
                  <a:pt x="10309" y="18655"/>
                </a:lnTo>
                <a:cubicBezTo>
                  <a:pt x="10309" y="18655"/>
                  <a:pt x="10309" y="16691"/>
                  <a:pt x="10309" y="16691"/>
                </a:cubicBezTo>
                <a:close/>
                <a:moveTo>
                  <a:pt x="10309" y="9818"/>
                </a:moveTo>
                <a:lnTo>
                  <a:pt x="8345" y="9818"/>
                </a:lnTo>
                <a:lnTo>
                  <a:pt x="8345" y="11782"/>
                </a:lnTo>
                <a:lnTo>
                  <a:pt x="10309" y="11782"/>
                </a:lnTo>
                <a:cubicBezTo>
                  <a:pt x="10309" y="11782"/>
                  <a:pt x="10309" y="9818"/>
                  <a:pt x="10309" y="9818"/>
                </a:cubicBezTo>
                <a:close/>
                <a:moveTo>
                  <a:pt x="10309" y="13255"/>
                </a:moveTo>
                <a:lnTo>
                  <a:pt x="8345" y="13255"/>
                </a:lnTo>
                <a:lnTo>
                  <a:pt x="8345" y="15218"/>
                </a:lnTo>
                <a:lnTo>
                  <a:pt x="10309" y="15218"/>
                </a:lnTo>
                <a:cubicBezTo>
                  <a:pt x="10309" y="15218"/>
                  <a:pt x="10309" y="13255"/>
                  <a:pt x="10309" y="13255"/>
                </a:cubicBezTo>
                <a:close/>
                <a:moveTo>
                  <a:pt x="19145" y="13255"/>
                </a:moveTo>
                <a:lnTo>
                  <a:pt x="17182" y="13255"/>
                </a:lnTo>
                <a:lnTo>
                  <a:pt x="17182" y="15218"/>
                </a:lnTo>
                <a:lnTo>
                  <a:pt x="19145" y="15218"/>
                </a:lnTo>
                <a:cubicBezTo>
                  <a:pt x="19145" y="15218"/>
                  <a:pt x="19145" y="13255"/>
                  <a:pt x="19145" y="13255"/>
                </a:cubicBezTo>
                <a:close/>
                <a:moveTo>
                  <a:pt x="16200" y="13255"/>
                </a:moveTo>
                <a:lnTo>
                  <a:pt x="14236" y="13255"/>
                </a:lnTo>
                <a:lnTo>
                  <a:pt x="14236" y="15218"/>
                </a:lnTo>
                <a:lnTo>
                  <a:pt x="16200" y="15218"/>
                </a:lnTo>
                <a:cubicBezTo>
                  <a:pt x="16200" y="15218"/>
                  <a:pt x="16200" y="13255"/>
                  <a:pt x="16200" y="13255"/>
                </a:cubicBezTo>
                <a:close/>
                <a:moveTo>
                  <a:pt x="19145" y="9818"/>
                </a:moveTo>
                <a:lnTo>
                  <a:pt x="17182" y="9818"/>
                </a:lnTo>
                <a:lnTo>
                  <a:pt x="17182" y="11782"/>
                </a:lnTo>
                <a:lnTo>
                  <a:pt x="19145" y="11782"/>
                </a:lnTo>
                <a:cubicBezTo>
                  <a:pt x="19145" y="11782"/>
                  <a:pt x="19145" y="9818"/>
                  <a:pt x="19145" y="9818"/>
                </a:cubicBezTo>
                <a:close/>
                <a:moveTo>
                  <a:pt x="16200" y="9818"/>
                </a:moveTo>
                <a:lnTo>
                  <a:pt x="14236" y="9818"/>
                </a:lnTo>
                <a:lnTo>
                  <a:pt x="14236" y="11782"/>
                </a:lnTo>
                <a:lnTo>
                  <a:pt x="16200" y="11782"/>
                </a:lnTo>
                <a:cubicBezTo>
                  <a:pt x="16200" y="11782"/>
                  <a:pt x="16200" y="9818"/>
                  <a:pt x="16200" y="9818"/>
                </a:cubicBezTo>
                <a:close/>
                <a:moveTo>
                  <a:pt x="13255" y="16691"/>
                </a:moveTo>
                <a:lnTo>
                  <a:pt x="11291" y="16691"/>
                </a:lnTo>
                <a:lnTo>
                  <a:pt x="11291" y="18655"/>
                </a:lnTo>
                <a:lnTo>
                  <a:pt x="13255" y="18655"/>
                </a:lnTo>
                <a:cubicBezTo>
                  <a:pt x="13255" y="18655"/>
                  <a:pt x="13255" y="16691"/>
                  <a:pt x="13255" y="16691"/>
                </a:cubicBezTo>
                <a:close/>
                <a:moveTo>
                  <a:pt x="13255" y="9818"/>
                </a:moveTo>
                <a:lnTo>
                  <a:pt x="11291" y="9818"/>
                </a:lnTo>
                <a:lnTo>
                  <a:pt x="11291" y="11782"/>
                </a:lnTo>
                <a:lnTo>
                  <a:pt x="13255" y="11782"/>
                </a:lnTo>
                <a:cubicBezTo>
                  <a:pt x="13255" y="11782"/>
                  <a:pt x="13255" y="9818"/>
                  <a:pt x="13255" y="9818"/>
                </a:cubicBezTo>
                <a:close/>
                <a:moveTo>
                  <a:pt x="13255" y="13255"/>
                </a:moveTo>
                <a:lnTo>
                  <a:pt x="11291" y="13255"/>
                </a:lnTo>
                <a:lnTo>
                  <a:pt x="11291" y="15218"/>
                </a:lnTo>
                <a:lnTo>
                  <a:pt x="13255" y="15218"/>
                </a:lnTo>
                <a:cubicBezTo>
                  <a:pt x="13255" y="15218"/>
                  <a:pt x="13255" y="13255"/>
                  <a:pt x="13255" y="13255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2" name="Shape 2624"/>
          <p:cNvSpPr/>
          <p:nvPr/>
        </p:nvSpPr>
        <p:spPr>
          <a:xfrm>
            <a:off x="11041361" y="3555977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82" y="6873"/>
                </a:moveTo>
                <a:lnTo>
                  <a:pt x="20618" y="6873"/>
                </a:lnTo>
                <a:lnTo>
                  <a:pt x="20618" y="7855"/>
                </a:lnTo>
                <a:lnTo>
                  <a:pt x="982" y="7855"/>
                </a:lnTo>
                <a:cubicBezTo>
                  <a:pt x="982" y="7855"/>
                  <a:pt x="982" y="6873"/>
                  <a:pt x="982" y="6873"/>
                </a:cubicBezTo>
                <a:close/>
                <a:moveTo>
                  <a:pt x="16691" y="8836"/>
                </a:moveTo>
                <a:lnTo>
                  <a:pt x="18655" y="8836"/>
                </a:lnTo>
                <a:lnTo>
                  <a:pt x="18655" y="17673"/>
                </a:lnTo>
                <a:lnTo>
                  <a:pt x="16691" y="17673"/>
                </a:lnTo>
                <a:cubicBezTo>
                  <a:pt x="16691" y="17673"/>
                  <a:pt x="16691" y="8836"/>
                  <a:pt x="16691" y="8836"/>
                </a:cubicBezTo>
                <a:close/>
                <a:moveTo>
                  <a:pt x="13745" y="8836"/>
                </a:moveTo>
                <a:lnTo>
                  <a:pt x="15709" y="8836"/>
                </a:lnTo>
                <a:lnTo>
                  <a:pt x="15709" y="17673"/>
                </a:lnTo>
                <a:lnTo>
                  <a:pt x="13745" y="17673"/>
                </a:lnTo>
                <a:cubicBezTo>
                  <a:pt x="13745" y="17673"/>
                  <a:pt x="13745" y="8836"/>
                  <a:pt x="13745" y="8836"/>
                </a:cubicBezTo>
                <a:close/>
                <a:moveTo>
                  <a:pt x="8836" y="8836"/>
                </a:moveTo>
                <a:lnTo>
                  <a:pt x="12764" y="8836"/>
                </a:lnTo>
                <a:lnTo>
                  <a:pt x="12764" y="17673"/>
                </a:lnTo>
                <a:lnTo>
                  <a:pt x="8836" y="17673"/>
                </a:lnTo>
                <a:cubicBezTo>
                  <a:pt x="8836" y="17673"/>
                  <a:pt x="8836" y="8836"/>
                  <a:pt x="8836" y="8836"/>
                </a:cubicBezTo>
                <a:close/>
                <a:moveTo>
                  <a:pt x="5891" y="8836"/>
                </a:moveTo>
                <a:lnTo>
                  <a:pt x="7855" y="8836"/>
                </a:lnTo>
                <a:lnTo>
                  <a:pt x="7855" y="17673"/>
                </a:lnTo>
                <a:lnTo>
                  <a:pt x="5891" y="17673"/>
                </a:lnTo>
                <a:cubicBezTo>
                  <a:pt x="5891" y="17673"/>
                  <a:pt x="5891" y="8836"/>
                  <a:pt x="5891" y="8836"/>
                </a:cubicBezTo>
                <a:close/>
                <a:moveTo>
                  <a:pt x="2945" y="8836"/>
                </a:moveTo>
                <a:lnTo>
                  <a:pt x="4909" y="8836"/>
                </a:lnTo>
                <a:lnTo>
                  <a:pt x="4909" y="17673"/>
                </a:lnTo>
                <a:lnTo>
                  <a:pt x="2945" y="17673"/>
                </a:lnTo>
                <a:cubicBezTo>
                  <a:pt x="2945" y="17673"/>
                  <a:pt x="2945" y="8836"/>
                  <a:pt x="2945" y="8836"/>
                </a:cubicBezTo>
                <a:close/>
                <a:moveTo>
                  <a:pt x="19773" y="18655"/>
                </a:moveTo>
                <a:lnTo>
                  <a:pt x="20428" y="20618"/>
                </a:lnTo>
                <a:lnTo>
                  <a:pt x="1172" y="20618"/>
                </a:lnTo>
                <a:lnTo>
                  <a:pt x="1827" y="18655"/>
                </a:lnTo>
                <a:cubicBezTo>
                  <a:pt x="1827" y="18655"/>
                  <a:pt x="19773" y="18655"/>
                  <a:pt x="19773" y="18655"/>
                </a:cubicBezTo>
                <a:close/>
                <a:moveTo>
                  <a:pt x="10800" y="1056"/>
                </a:moveTo>
                <a:lnTo>
                  <a:pt x="19261" y="5891"/>
                </a:lnTo>
                <a:lnTo>
                  <a:pt x="2339" y="5891"/>
                </a:lnTo>
                <a:cubicBezTo>
                  <a:pt x="2339" y="5891"/>
                  <a:pt x="10800" y="1056"/>
                  <a:pt x="10800" y="1056"/>
                </a:cubicBezTo>
                <a:close/>
                <a:moveTo>
                  <a:pt x="21109" y="8836"/>
                </a:moveTo>
                <a:cubicBezTo>
                  <a:pt x="21380" y="8836"/>
                  <a:pt x="21600" y="8617"/>
                  <a:pt x="21600" y="8345"/>
                </a:cubicBezTo>
                <a:lnTo>
                  <a:pt x="21600" y="6382"/>
                </a:lnTo>
                <a:cubicBezTo>
                  <a:pt x="21600" y="6200"/>
                  <a:pt x="21496" y="6047"/>
                  <a:pt x="21349" y="5963"/>
                </a:cubicBezTo>
                <a:lnTo>
                  <a:pt x="21353" y="5956"/>
                </a:lnTo>
                <a:lnTo>
                  <a:pt x="11044" y="65"/>
                </a:lnTo>
                <a:lnTo>
                  <a:pt x="11040" y="72"/>
                </a:lnTo>
                <a:cubicBezTo>
                  <a:pt x="10968" y="30"/>
                  <a:pt x="10889" y="0"/>
                  <a:pt x="10800" y="0"/>
                </a:cubicBezTo>
                <a:cubicBezTo>
                  <a:pt x="10711" y="0"/>
                  <a:pt x="10632" y="30"/>
                  <a:pt x="10560" y="72"/>
                </a:cubicBezTo>
                <a:lnTo>
                  <a:pt x="10556" y="65"/>
                </a:lnTo>
                <a:lnTo>
                  <a:pt x="247" y="5956"/>
                </a:lnTo>
                <a:lnTo>
                  <a:pt x="251" y="5963"/>
                </a:lnTo>
                <a:cubicBezTo>
                  <a:pt x="104" y="6047"/>
                  <a:pt x="0" y="6200"/>
                  <a:pt x="0" y="6382"/>
                </a:cubicBezTo>
                <a:lnTo>
                  <a:pt x="0" y="8345"/>
                </a:lnTo>
                <a:cubicBezTo>
                  <a:pt x="0" y="8617"/>
                  <a:pt x="220" y="8836"/>
                  <a:pt x="491" y="8836"/>
                </a:cubicBezTo>
                <a:lnTo>
                  <a:pt x="1964" y="8836"/>
                </a:lnTo>
                <a:lnTo>
                  <a:pt x="1964" y="17673"/>
                </a:lnTo>
                <a:lnTo>
                  <a:pt x="1473" y="17673"/>
                </a:lnTo>
                <a:cubicBezTo>
                  <a:pt x="1256" y="17673"/>
                  <a:pt x="1078" y="17816"/>
                  <a:pt x="1013" y="18010"/>
                </a:cubicBezTo>
                <a:lnTo>
                  <a:pt x="1007" y="18009"/>
                </a:lnTo>
                <a:lnTo>
                  <a:pt x="25" y="20954"/>
                </a:lnTo>
                <a:lnTo>
                  <a:pt x="31" y="20955"/>
                </a:lnTo>
                <a:cubicBezTo>
                  <a:pt x="14" y="21005"/>
                  <a:pt x="0" y="21055"/>
                  <a:pt x="0" y="21109"/>
                </a:cubicBezTo>
                <a:cubicBezTo>
                  <a:pt x="0" y="21381"/>
                  <a:pt x="220" y="21600"/>
                  <a:pt x="491" y="21600"/>
                </a:cubicBezTo>
                <a:lnTo>
                  <a:pt x="21109" y="21600"/>
                </a:lnTo>
                <a:cubicBezTo>
                  <a:pt x="21380" y="21600"/>
                  <a:pt x="21600" y="21381"/>
                  <a:pt x="21600" y="21109"/>
                </a:cubicBezTo>
                <a:cubicBezTo>
                  <a:pt x="21600" y="21055"/>
                  <a:pt x="21586" y="21005"/>
                  <a:pt x="21569" y="20955"/>
                </a:cubicBezTo>
                <a:lnTo>
                  <a:pt x="21575" y="20954"/>
                </a:lnTo>
                <a:lnTo>
                  <a:pt x="20593" y="18009"/>
                </a:lnTo>
                <a:lnTo>
                  <a:pt x="20587" y="18010"/>
                </a:lnTo>
                <a:cubicBezTo>
                  <a:pt x="20522" y="17816"/>
                  <a:pt x="20344" y="17673"/>
                  <a:pt x="20127" y="17673"/>
                </a:cubicBezTo>
                <a:lnTo>
                  <a:pt x="19636" y="17673"/>
                </a:lnTo>
                <a:lnTo>
                  <a:pt x="19636" y="8836"/>
                </a:lnTo>
                <a:cubicBezTo>
                  <a:pt x="19636" y="8836"/>
                  <a:pt x="21109" y="8836"/>
                  <a:pt x="21109" y="8836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3" name="Shape 2625"/>
          <p:cNvSpPr/>
          <p:nvPr/>
        </p:nvSpPr>
        <p:spPr>
          <a:xfrm>
            <a:off x="6242012" y="4114631"/>
            <a:ext cx="279328" cy="228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36" y="20400"/>
                </a:moveTo>
                <a:lnTo>
                  <a:pt x="1964" y="20400"/>
                </a:lnTo>
                <a:cubicBezTo>
                  <a:pt x="1422" y="20400"/>
                  <a:pt x="982" y="19862"/>
                  <a:pt x="982" y="19200"/>
                </a:cubicBezTo>
                <a:cubicBezTo>
                  <a:pt x="982" y="18949"/>
                  <a:pt x="1025" y="18796"/>
                  <a:pt x="1048" y="18734"/>
                </a:cubicBezTo>
                <a:cubicBezTo>
                  <a:pt x="1065" y="18712"/>
                  <a:pt x="1048" y="18729"/>
                  <a:pt x="1078" y="18673"/>
                </a:cubicBezTo>
                <a:lnTo>
                  <a:pt x="9914" y="1873"/>
                </a:lnTo>
                <a:cubicBezTo>
                  <a:pt x="9930" y="1843"/>
                  <a:pt x="9944" y="1813"/>
                  <a:pt x="9957" y="1783"/>
                </a:cubicBezTo>
                <a:cubicBezTo>
                  <a:pt x="9960" y="1778"/>
                  <a:pt x="10234" y="1200"/>
                  <a:pt x="10800" y="1200"/>
                </a:cubicBezTo>
                <a:cubicBezTo>
                  <a:pt x="11366" y="1200"/>
                  <a:pt x="11588" y="1654"/>
                  <a:pt x="11617" y="1719"/>
                </a:cubicBezTo>
                <a:cubicBezTo>
                  <a:pt x="11641" y="1792"/>
                  <a:pt x="11650" y="1806"/>
                  <a:pt x="11686" y="1873"/>
                </a:cubicBezTo>
                <a:lnTo>
                  <a:pt x="20522" y="18673"/>
                </a:lnTo>
                <a:cubicBezTo>
                  <a:pt x="20535" y="18697"/>
                  <a:pt x="20548" y="18720"/>
                  <a:pt x="20562" y="18744"/>
                </a:cubicBezTo>
                <a:cubicBezTo>
                  <a:pt x="20576" y="18785"/>
                  <a:pt x="20618" y="18928"/>
                  <a:pt x="20618" y="19200"/>
                </a:cubicBezTo>
                <a:cubicBezTo>
                  <a:pt x="20618" y="19862"/>
                  <a:pt x="20177" y="20400"/>
                  <a:pt x="19636" y="20400"/>
                </a:cubicBezTo>
                <a:moveTo>
                  <a:pt x="21348" y="18023"/>
                </a:moveTo>
                <a:lnTo>
                  <a:pt x="12511" y="1223"/>
                </a:lnTo>
                <a:cubicBezTo>
                  <a:pt x="12511" y="1223"/>
                  <a:pt x="12058" y="0"/>
                  <a:pt x="10800" y="0"/>
                </a:cubicBezTo>
                <a:cubicBezTo>
                  <a:pt x="9616" y="0"/>
                  <a:pt x="9089" y="1223"/>
                  <a:pt x="9089" y="1223"/>
                </a:cubicBezTo>
                <a:lnTo>
                  <a:pt x="252" y="18023"/>
                </a:lnTo>
                <a:cubicBezTo>
                  <a:pt x="252" y="18023"/>
                  <a:pt x="0" y="18421"/>
                  <a:pt x="0" y="19200"/>
                </a:cubicBezTo>
                <a:cubicBezTo>
                  <a:pt x="0" y="20526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526"/>
                  <a:pt x="21600" y="19200"/>
                </a:cubicBezTo>
                <a:cubicBezTo>
                  <a:pt x="21600" y="18362"/>
                  <a:pt x="21348" y="18023"/>
                  <a:pt x="21348" y="18023"/>
                </a:cubicBezTo>
                <a:moveTo>
                  <a:pt x="10800" y="15600"/>
                </a:moveTo>
                <a:cubicBezTo>
                  <a:pt x="10258" y="15600"/>
                  <a:pt x="9818" y="16138"/>
                  <a:pt x="9818" y="16800"/>
                </a:cubicBezTo>
                <a:cubicBezTo>
                  <a:pt x="9818" y="17462"/>
                  <a:pt x="10258" y="18000"/>
                  <a:pt x="10800" y="18000"/>
                </a:cubicBezTo>
                <a:cubicBezTo>
                  <a:pt x="11342" y="18000"/>
                  <a:pt x="11782" y="17462"/>
                  <a:pt x="11782" y="16800"/>
                </a:cubicBezTo>
                <a:cubicBezTo>
                  <a:pt x="11782" y="16138"/>
                  <a:pt x="11342" y="15600"/>
                  <a:pt x="10800" y="15600"/>
                </a:cubicBezTo>
                <a:moveTo>
                  <a:pt x="10800" y="6000"/>
                </a:moveTo>
                <a:cubicBezTo>
                  <a:pt x="10258" y="6000"/>
                  <a:pt x="9818" y="6538"/>
                  <a:pt x="9818" y="7200"/>
                </a:cubicBezTo>
                <a:lnTo>
                  <a:pt x="10309" y="13800"/>
                </a:lnTo>
                <a:cubicBezTo>
                  <a:pt x="10309" y="14132"/>
                  <a:pt x="10529" y="14400"/>
                  <a:pt x="10800" y="14400"/>
                </a:cubicBezTo>
                <a:cubicBezTo>
                  <a:pt x="11071" y="14400"/>
                  <a:pt x="11291" y="14132"/>
                  <a:pt x="11291" y="13800"/>
                </a:cubicBezTo>
                <a:lnTo>
                  <a:pt x="11782" y="7200"/>
                </a:lnTo>
                <a:cubicBezTo>
                  <a:pt x="11782" y="6538"/>
                  <a:pt x="11342" y="6000"/>
                  <a:pt x="10800" y="60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4" name="Shape 2626"/>
          <p:cNvSpPr/>
          <p:nvPr/>
        </p:nvSpPr>
        <p:spPr>
          <a:xfrm>
            <a:off x="6800666" y="4089238"/>
            <a:ext cx="228541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222" y="18655"/>
                </a:moveTo>
                <a:cubicBezTo>
                  <a:pt x="7553" y="18644"/>
                  <a:pt x="7811" y="18417"/>
                  <a:pt x="7799" y="18146"/>
                </a:cubicBezTo>
                <a:lnTo>
                  <a:pt x="6916" y="6377"/>
                </a:lnTo>
                <a:cubicBezTo>
                  <a:pt x="6904" y="6106"/>
                  <a:pt x="6626" y="5895"/>
                  <a:pt x="6295" y="5904"/>
                </a:cubicBezTo>
                <a:cubicBezTo>
                  <a:pt x="5963" y="5915"/>
                  <a:pt x="5705" y="6142"/>
                  <a:pt x="5717" y="6413"/>
                </a:cubicBezTo>
                <a:lnTo>
                  <a:pt x="6601" y="18182"/>
                </a:lnTo>
                <a:cubicBezTo>
                  <a:pt x="6613" y="18453"/>
                  <a:pt x="6891" y="18664"/>
                  <a:pt x="7222" y="18655"/>
                </a:cubicBezTo>
                <a:moveTo>
                  <a:pt x="17400" y="19636"/>
                </a:moveTo>
                <a:cubicBezTo>
                  <a:pt x="17319" y="20154"/>
                  <a:pt x="16862" y="20618"/>
                  <a:pt x="16200" y="20618"/>
                </a:cubicBezTo>
                <a:lnTo>
                  <a:pt x="5400" y="20618"/>
                </a:lnTo>
                <a:cubicBezTo>
                  <a:pt x="4737" y="20618"/>
                  <a:pt x="4291" y="20160"/>
                  <a:pt x="4200" y="19636"/>
                </a:cubicBezTo>
                <a:lnTo>
                  <a:pt x="3000" y="3927"/>
                </a:lnTo>
                <a:lnTo>
                  <a:pt x="18600" y="3927"/>
                </a:lnTo>
                <a:cubicBezTo>
                  <a:pt x="18600" y="3927"/>
                  <a:pt x="17400" y="19636"/>
                  <a:pt x="17400" y="19636"/>
                </a:cubicBezTo>
                <a:close/>
                <a:moveTo>
                  <a:pt x="7800" y="983"/>
                </a:moveTo>
                <a:lnTo>
                  <a:pt x="13800" y="983"/>
                </a:lnTo>
                <a:lnTo>
                  <a:pt x="13800" y="2945"/>
                </a:lnTo>
                <a:lnTo>
                  <a:pt x="7800" y="2945"/>
                </a:lnTo>
                <a:cubicBezTo>
                  <a:pt x="7800" y="2945"/>
                  <a:pt x="7800" y="983"/>
                  <a:pt x="7800" y="983"/>
                </a:cubicBezTo>
                <a:close/>
                <a:moveTo>
                  <a:pt x="21000" y="2945"/>
                </a:moveTo>
                <a:lnTo>
                  <a:pt x="15000" y="2945"/>
                </a:lnTo>
                <a:lnTo>
                  <a:pt x="15000" y="983"/>
                </a:lnTo>
                <a:cubicBezTo>
                  <a:pt x="15000" y="440"/>
                  <a:pt x="14462" y="0"/>
                  <a:pt x="13800" y="0"/>
                </a:cubicBezTo>
                <a:lnTo>
                  <a:pt x="7800" y="0"/>
                </a:lnTo>
                <a:cubicBezTo>
                  <a:pt x="7137" y="0"/>
                  <a:pt x="6600" y="440"/>
                  <a:pt x="6600" y="983"/>
                </a:cubicBezTo>
                <a:lnTo>
                  <a:pt x="6600" y="2945"/>
                </a:lnTo>
                <a:lnTo>
                  <a:pt x="600" y="2945"/>
                </a:lnTo>
                <a:cubicBezTo>
                  <a:pt x="269" y="2945"/>
                  <a:pt x="0" y="3166"/>
                  <a:pt x="0" y="3437"/>
                </a:cubicBezTo>
                <a:cubicBezTo>
                  <a:pt x="0" y="3708"/>
                  <a:pt x="269" y="3927"/>
                  <a:pt x="600" y="3927"/>
                </a:cubicBezTo>
                <a:lnTo>
                  <a:pt x="1800" y="3927"/>
                </a:lnTo>
                <a:lnTo>
                  <a:pt x="3000" y="19636"/>
                </a:lnTo>
                <a:cubicBezTo>
                  <a:pt x="3193" y="20711"/>
                  <a:pt x="4075" y="21600"/>
                  <a:pt x="5400" y="21600"/>
                </a:cubicBezTo>
                <a:lnTo>
                  <a:pt x="16200" y="21600"/>
                </a:lnTo>
                <a:cubicBezTo>
                  <a:pt x="17525" y="21600"/>
                  <a:pt x="18374" y="20700"/>
                  <a:pt x="18600" y="19636"/>
                </a:cubicBezTo>
                <a:lnTo>
                  <a:pt x="19800" y="3927"/>
                </a:lnTo>
                <a:lnTo>
                  <a:pt x="21000" y="3927"/>
                </a:lnTo>
                <a:cubicBezTo>
                  <a:pt x="21331" y="3927"/>
                  <a:pt x="21600" y="3708"/>
                  <a:pt x="21600" y="3437"/>
                </a:cubicBezTo>
                <a:cubicBezTo>
                  <a:pt x="21600" y="3166"/>
                  <a:pt x="21331" y="2945"/>
                  <a:pt x="21000" y="2945"/>
                </a:cubicBezTo>
                <a:moveTo>
                  <a:pt x="14380" y="18654"/>
                </a:moveTo>
                <a:cubicBezTo>
                  <a:pt x="14711" y="18664"/>
                  <a:pt x="14989" y="18452"/>
                  <a:pt x="15001" y="18181"/>
                </a:cubicBezTo>
                <a:lnTo>
                  <a:pt x="15871" y="6413"/>
                </a:lnTo>
                <a:cubicBezTo>
                  <a:pt x="15883" y="6142"/>
                  <a:pt x="15625" y="5914"/>
                  <a:pt x="15294" y="5904"/>
                </a:cubicBezTo>
                <a:cubicBezTo>
                  <a:pt x="14962" y="5895"/>
                  <a:pt x="14684" y="6106"/>
                  <a:pt x="14672" y="6377"/>
                </a:cubicBezTo>
                <a:lnTo>
                  <a:pt x="13802" y="18146"/>
                </a:lnTo>
                <a:cubicBezTo>
                  <a:pt x="13790" y="18417"/>
                  <a:pt x="14049" y="18644"/>
                  <a:pt x="14380" y="18654"/>
                </a:cubicBezTo>
                <a:moveTo>
                  <a:pt x="10800" y="18655"/>
                </a:moveTo>
                <a:cubicBezTo>
                  <a:pt x="11131" y="18655"/>
                  <a:pt x="11400" y="18435"/>
                  <a:pt x="11400" y="18164"/>
                </a:cubicBezTo>
                <a:lnTo>
                  <a:pt x="11400" y="6382"/>
                </a:lnTo>
                <a:cubicBezTo>
                  <a:pt x="11400" y="6110"/>
                  <a:pt x="11131" y="5891"/>
                  <a:pt x="10800" y="5891"/>
                </a:cubicBezTo>
                <a:cubicBezTo>
                  <a:pt x="10469" y="5891"/>
                  <a:pt x="10200" y="6110"/>
                  <a:pt x="10200" y="6382"/>
                </a:cubicBezTo>
                <a:lnTo>
                  <a:pt x="10200" y="18164"/>
                </a:lnTo>
                <a:cubicBezTo>
                  <a:pt x="10200" y="18435"/>
                  <a:pt x="10469" y="18655"/>
                  <a:pt x="10800" y="18655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5" name="Shape 2627"/>
          <p:cNvSpPr/>
          <p:nvPr/>
        </p:nvSpPr>
        <p:spPr>
          <a:xfrm>
            <a:off x="7352972" y="4089238"/>
            <a:ext cx="190451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720" y="19636"/>
                </a:moveTo>
                <a:cubicBezTo>
                  <a:pt x="18623" y="20154"/>
                  <a:pt x="18075" y="20618"/>
                  <a:pt x="17280" y="20618"/>
                </a:cubicBezTo>
                <a:lnTo>
                  <a:pt x="4320" y="20618"/>
                </a:lnTo>
                <a:cubicBezTo>
                  <a:pt x="3525" y="20618"/>
                  <a:pt x="2989" y="20160"/>
                  <a:pt x="2880" y="19636"/>
                </a:cubicBezTo>
                <a:lnTo>
                  <a:pt x="1483" y="3927"/>
                </a:lnTo>
                <a:lnTo>
                  <a:pt x="20117" y="3927"/>
                </a:lnTo>
                <a:cubicBezTo>
                  <a:pt x="20117" y="3927"/>
                  <a:pt x="18720" y="19636"/>
                  <a:pt x="18720" y="19636"/>
                </a:cubicBezTo>
                <a:close/>
                <a:moveTo>
                  <a:pt x="4529" y="2227"/>
                </a:moveTo>
                <a:cubicBezTo>
                  <a:pt x="4971" y="2122"/>
                  <a:pt x="5311" y="1878"/>
                  <a:pt x="5440" y="1571"/>
                </a:cubicBezTo>
                <a:cubicBezTo>
                  <a:pt x="5563" y="1278"/>
                  <a:pt x="6084" y="982"/>
                  <a:pt x="6840" y="982"/>
                </a:cubicBezTo>
                <a:cubicBezTo>
                  <a:pt x="7596" y="982"/>
                  <a:pt x="8117" y="1094"/>
                  <a:pt x="8240" y="1387"/>
                </a:cubicBezTo>
                <a:cubicBezTo>
                  <a:pt x="8286" y="1495"/>
                  <a:pt x="8358" y="1598"/>
                  <a:pt x="8454" y="1688"/>
                </a:cubicBezTo>
                <a:cubicBezTo>
                  <a:pt x="8957" y="2167"/>
                  <a:pt x="9732" y="2442"/>
                  <a:pt x="10577" y="2442"/>
                </a:cubicBezTo>
                <a:cubicBezTo>
                  <a:pt x="11235" y="2442"/>
                  <a:pt x="11854" y="2268"/>
                  <a:pt x="12300" y="1947"/>
                </a:cubicBezTo>
                <a:cubicBezTo>
                  <a:pt x="12697" y="1647"/>
                  <a:pt x="13446" y="1473"/>
                  <a:pt x="14760" y="1473"/>
                </a:cubicBezTo>
                <a:cubicBezTo>
                  <a:pt x="16059" y="1473"/>
                  <a:pt x="16752" y="1940"/>
                  <a:pt x="16920" y="2209"/>
                </a:cubicBezTo>
                <a:cubicBezTo>
                  <a:pt x="17107" y="2509"/>
                  <a:pt x="17391" y="2750"/>
                  <a:pt x="17688" y="2945"/>
                </a:cubicBezTo>
                <a:lnTo>
                  <a:pt x="2830" y="2945"/>
                </a:lnTo>
                <a:cubicBezTo>
                  <a:pt x="3170" y="2668"/>
                  <a:pt x="3770" y="2408"/>
                  <a:pt x="4529" y="2227"/>
                </a:cubicBezTo>
                <a:moveTo>
                  <a:pt x="20880" y="2945"/>
                </a:moveTo>
                <a:lnTo>
                  <a:pt x="19676" y="2945"/>
                </a:lnTo>
                <a:cubicBezTo>
                  <a:pt x="19217" y="2693"/>
                  <a:pt x="18780" y="2403"/>
                  <a:pt x="18405" y="1964"/>
                </a:cubicBezTo>
                <a:cubicBezTo>
                  <a:pt x="17787" y="1241"/>
                  <a:pt x="16749" y="491"/>
                  <a:pt x="14760" y="491"/>
                </a:cubicBezTo>
                <a:cubicBezTo>
                  <a:pt x="13012" y="491"/>
                  <a:pt x="11880" y="798"/>
                  <a:pt x="11231" y="1289"/>
                </a:cubicBezTo>
                <a:cubicBezTo>
                  <a:pt x="11081" y="1397"/>
                  <a:pt x="10839" y="1461"/>
                  <a:pt x="10577" y="1461"/>
                </a:cubicBezTo>
                <a:cubicBezTo>
                  <a:pt x="10245" y="1461"/>
                  <a:pt x="9879" y="1359"/>
                  <a:pt x="9624" y="1116"/>
                </a:cubicBezTo>
                <a:cubicBezTo>
                  <a:pt x="9310" y="370"/>
                  <a:pt x="8188" y="0"/>
                  <a:pt x="6840" y="0"/>
                </a:cubicBezTo>
                <a:cubicBezTo>
                  <a:pt x="5492" y="0"/>
                  <a:pt x="4370" y="554"/>
                  <a:pt x="4056" y="1300"/>
                </a:cubicBezTo>
                <a:cubicBezTo>
                  <a:pt x="2613" y="1643"/>
                  <a:pt x="1555" y="2238"/>
                  <a:pt x="1211" y="2945"/>
                </a:cubicBezTo>
                <a:lnTo>
                  <a:pt x="720" y="2945"/>
                </a:lnTo>
                <a:cubicBezTo>
                  <a:pt x="323" y="2945"/>
                  <a:pt x="0" y="3165"/>
                  <a:pt x="0" y="3436"/>
                </a:cubicBezTo>
                <a:lnTo>
                  <a:pt x="0" y="3437"/>
                </a:lnTo>
                <a:lnTo>
                  <a:pt x="1440" y="19636"/>
                </a:lnTo>
                <a:cubicBezTo>
                  <a:pt x="1672" y="20711"/>
                  <a:pt x="2730" y="21600"/>
                  <a:pt x="4320" y="21600"/>
                </a:cubicBezTo>
                <a:lnTo>
                  <a:pt x="17280" y="21600"/>
                </a:lnTo>
                <a:cubicBezTo>
                  <a:pt x="18870" y="21600"/>
                  <a:pt x="19890" y="20700"/>
                  <a:pt x="20160" y="19636"/>
                </a:cubicBezTo>
                <a:lnTo>
                  <a:pt x="21600" y="3437"/>
                </a:lnTo>
                <a:lnTo>
                  <a:pt x="21600" y="3436"/>
                </a:lnTo>
                <a:cubicBezTo>
                  <a:pt x="21600" y="3165"/>
                  <a:pt x="21277" y="2945"/>
                  <a:pt x="20880" y="2945"/>
                </a:cubicBezTo>
                <a:moveTo>
                  <a:pt x="6507" y="18655"/>
                </a:moveTo>
                <a:cubicBezTo>
                  <a:pt x="6904" y="18644"/>
                  <a:pt x="7214" y="18417"/>
                  <a:pt x="7200" y="18146"/>
                </a:cubicBezTo>
                <a:lnTo>
                  <a:pt x="6139" y="6377"/>
                </a:lnTo>
                <a:cubicBezTo>
                  <a:pt x="6125" y="6106"/>
                  <a:pt x="5791" y="5895"/>
                  <a:pt x="5394" y="5904"/>
                </a:cubicBezTo>
                <a:cubicBezTo>
                  <a:pt x="4996" y="5915"/>
                  <a:pt x="4686" y="6142"/>
                  <a:pt x="4700" y="6413"/>
                </a:cubicBezTo>
                <a:lnTo>
                  <a:pt x="5761" y="18182"/>
                </a:lnTo>
                <a:cubicBezTo>
                  <a:pt x="5775" y="18453"/>
                  <a:pt x="6109" y="18664"/>
                  <a:pt x="6507" y="18655"/>
                </a:cubicBezTo>
                <a:moveTo>
                  <a:pt x="10800" y="18655"/>
                </a:moveTo>
                <a:cubicBezTo>
                  <a:pt x="11197" y="18655"/>
                  <a:pt x="11520" y="18435"/>
                  <a:pt x="11520" y="18164"/>
                </a:cubicBezTo>
                <a:lnTo>
                  <a:pt x="11520" y="6382"/>
                </a:lnTo>
                <a:cubicBezTo>
                  <a:pt x="11520" y="6110"/>
                  <a:pt x="11197" y="5891"/>
                  <a:pt x="10800" y="5891"/>
                </a:cubicBezTo>
                <a:cubicBezTo>
                  <a:pt x="10403" y="5891"/>
                  <a:pt x="10080" y="6110"/>
                  <a:pt x="10080" y="6382"/>
                </a:cubicBezTo>
                <a:lnTo>
                  <a:pt x="10080" y="18164"/>
                </a:lnTo>
                <a:cubicBezTo>
                  <a:pt x="10080" y="18435"/>
                  <a:pt x="10403" y="18655"/>
                  <a:pt x="10800" y="18655"/>
                </a:cubicBezTo>
                <a:moveTo>
                  <a:pt x="15095" y="18654"/>
                </a:moveTo>
                <a:cubicBezTo>
                  <a:pt x="15494" y="18664"/>
                  <a:pt x="15827" y="18452"/>
                  <a:pt x="15841" y="18181"/>
                </a:cubicBezTo>
                <a:lnTo>
                  <a:pt x="16886" y="6413"/>
                </a:lnTo>
                <a:cubicBezTo>
                  <a:pt x="16900" y="6142"/>
                  <a:pt x="16590" y="5914"/>
                  <a:pt x="16192" y="5904"/>
                </a:cubicBezTo>
                <a:cubicBezTo>
                  <a:pt x="15795" y="5895"/>
                  <a:pt x="15461" y="6106"/>
                  <a:pt x="15447" y="6377"/>
                </a:cubicBezTo>
                <a:lnTo>
                  <a:pt x="14402" y="18146"/>
                </a:lnTo>
                <a:cubicBezTo>
                  <a:pt x="14388" y="18417"/>
                  <a:pt x="14699" y="18644"/>
                  <a:pt x="15095" y="18654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6" name="Shape 2628"/>
          <p:cNvSpPr/>
          <p:nvPr/>
        </p:nvSpPr>
        <p:spPr>
          <a:xfrm>
            <a:off x="7841795" y="4089238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445" y="20618"/>
                </a:moveTo>
                <a:cubicBezTo>
                  <a:pt x="15830" y="20618"/>
                  <a:pt x="15230" y="20482"/>
                  <a:pt x="14664" y="20214"/>
                </a:cubicBezTo>
                <a:cubicBezTo>
                  <a:pt x="14611" y="20189"/>
                  <a:pt x="14556" y="20170"/>
                  <a:pt x="14501" y="20155"/>
                </a:cubicBezTo>
                <a:cubicBezTo>
                  <a:pt x="8920" y="17308"/>
                  <a:pt x="4296" y="12685"/>
                  <a:pt x="1448" y="7105"/>
                </a:cubicBezTo>
                <a:cubicBezTo>
                  <a:pt x="1432" y="7048"/>
                  <a:pt x="1412" y="6991"/>
                  <a:pt x="1386" y="6936"/>
                </a:cubicBezTo>
                <a:cubicBezTo>
                  <a:pt x="1118" y="6369"/>
                  <a:pt x="982" y="5770"/>
                  <a:pt x="982" y="5155"/>
                </a:cubicBezTo>
                <a:cubicBezTo>
                  <a:pt x="982" y="2774"/>
                  <a:pt x="3067" y="982"/>
                  <a:pt x="4418" y="982"/>
                </a:cubicBezTo>
                <a:cubicBezTo>
                  <a:pt x="4595" y="982"/>
                  <a:pt x="4712" y="1072"/>
                  <a:pt x="4765" y="1126"/>
                </a:cubicBezTo>
                <a:cubicBezTo>
                  <a:pt x="4777" y="1139"/>
                  <a:pt x="4800" y="1164"/>
                  <a:pt x="4832" y="1216"/>
                </a:cubicBezTo>
                <a:cubicBezTo>
                  <a:pt x="4849" y="1244"/>
                  <a:pt x="4868" y="1271"/>
                  <a:pt x="4888" y="1297"/>
                </a:cubicBezTo>
                <a:lnTo>
                  <a:pt x="8121" y="5453"/>
                </a:lnTo>
                <a:cubicBezTo>
                  <a:pt x="8146" y="5485"/>
                  <a:pt x="8173" y="5515"/>
                  <a:pt x="8202" y="5544"/>
                </a:cubicBezTo>
                <a:cubicBezTo>
                  <a:pt x="8255" y="5598"/>
                  <a:pt x="8345" y="5715"/>
                  <a:pt x="8345" y="5891"/>
                </a:cubicBezTo>
                <a:cubicBezTo>
                  <a:pt x="8345" y="5978"/>
                  <a:pt x="8321" y="6060"/>
                  <a:pt x="8274" y="6135"/>
                </a:cubicBezTo>
                <a:lnTo>
                  <a:pt x="7180" y="7221"/>
                </a:lnTo>
                <a:cubicBezTo>
                  <a:pt x="7175" y="7226"/>
                  <a:pt x="7170" y="7231"/>
                  <a:pt x="7165" y="7236"/>
                </a:cubicBezTo>
                <a:cubicBezTo>
                  <a:pt x="6769" y="7609"/>
                  <a:pt x="6543" y="8126"/>
                  <a:pt x="6543" y="8668"/>
                </a:cubicBezTo>
                <a:cubicBezTo>
                  <a:pt x="6543" y="9175"/>
                  <a:pt x="6740" y="9658"/>
                  <a:pt x="7082" y="10020"/>
                </a:cubicBezTo>
                <a:cubicBezTo>
                  <a:pt x="7094" y="10040"/>
                  <a:pt x="7107" y="10059"/>
                  <a:pt x="7121" y="10078"/>
                </a:cubicBezTo>
                <a:cubicBezTo>
                  <a:pt x="8327" y="11745"/>
                  <a:pt x="9810" y="13222"/>
                  <a:pt x="11528" y="14469"/>
                </a:cubicBezTo>
                <a:cubicBezTo>
                  <a:pt x="11541" y="14478"/>
                  <a:pt x="11555" y="14487"/>
                  <a:pt x="11568" y="14496"/>
                </a:cubicBezTo>
                <a:cubicBezTo>
                  <a:pt x="11931" y="14844"/>
                  <a:pt x="12418" y="15045"/>
                  <a:pt x="12928" y="15045"/>
                </a:cubicBezTo>
                <a:cubicBezTo>
                  <a:pt x="13440" y="15045"/>
                  <a:pt x="13934" y="14840"/>
                  <a:pt x="14301" y="14479"/>
                </a:cubicBezTo>
                <a:cubicBezTo>
                  <a:pt x="14320" y="14463"/>
                  <a:pt x="14338" y="14446"/>
                  <a:pt x="14356" y="14427"/>
                </a:cubicBezTo>
                <a:lnTo>
                  <a:pt x="15456" y="13320"/>
                </a:lnTo>
                <a:cubicBezTo>
                  <a:pt x="15533" y="13271"/>
                  <a:pt x="15615" y="13247"/>
                  <a:pt x="15701" y="13247"/>
                </a:cubicBezTo>
                <a:cubicBezTo>
                  <a:pt x="15878" y="13247"/>
                  <a:pt x="15995" y="13337"/>
                  <a:pt x="16048" y="13391"/>
                </a:cubicBezTo>
                <a:cubicBezTo>
                  <a:pt x="16077" y="13420"/>
                  <a:pt x="16108" y="13447"/>
                  <a:pt x="16140" y="13472"/>
                </a:cubicBezTo>
                <a:lnTo>
                  <a:pt x="20296" y="16704"/>
                </a:lnTo>
                <a:cubicBezTo>
                  <a:pt x="20323" y="16725"/>
                  <a:pt x="20351" y="16744"/>
                  <a:pt x="20379" y="16762"/>
                </a:cubicBezTo>
                <a:cubicBezTo>
                  <a:pt x="20431" y="16795"/>
                  <a:pt x="20455" y="16816"/>
                  <a:pt x="20466" y="16827"/>
                </a:cubicBezTo>
                <a:cubicBezTo>
                  <a:pt x="20520" y="16881"/>
                  <a:pt x="20610" y="16997"/>
                  <a:pt x="20610" y="17174"/>
                </a:cubicBezTo>
                <a:cubicBezTo>
                  <a:pt x="20610" y="17207"/>
                  <a:pt x="20612" y="17240"/>
                  <a:pt x="20616" y="17273"/>
                </a:cubicBezTo>
                <a:cubicBezTo>
                  <a:pt x="20539" y="18625"/>
                  <a:pt x="18774" y="20618"/>
                  <a:pt x="16445" y="20618"/>
                </a:cubicBezTo>
                <a:moveTo>
                  <a:pt x="21600" y="17174"/>
                </a:moveTo>
                <a:lnTo>
                  <a:pt x="21592" y="17174"/>
                </a:lnTo>
                <a:cubicBezTo>
                  <a:pt x="21592" y="16768"/>
                  <a:pt x="21427" y="16399"/>
                  <a:pt x="21161" y="16133"/>
                </a:cubicBezTo>
                <a:cubicBezTo>
                  <a:pt x="21082" y="16054"/>
                  <a:pt x="20994" y="15988"/>
                  <a:pt x="20899" y="15929"/>
                </a:cubicBezTo>
                <a:lnTo>
                  <a:pt x="16743" y="12697"/>
                </a:lnTo>
                <a:cubicBezTo>
                  <a:pt x="16476" y="12430"/>
                  <a:pt x="16108" y="12265"/>
                  <a:pt x="15701" y="12265"/>
                </a:cubicBezTo>
                <a:cubicBezTo>
                  <a:pt x="15368" y="12265"/>
                  <a:pt x="15065" y="12380"/>
                  <a:pt x="14819" y="12567"/>
                </a:cubicBezTo>
                <a:lnTo>
                  <a:pt x="13659" y="13736"/>
                </a:lnTo>
                <a:lnTo>
                  <a:pt x="13656" y="13733"/>
                </a:lnTo>
                <a:cubicBezTo>
                  <a:pt x="13477" y="13934"/>
                  <a:pt x="13218" y="14063"/>
                  <a:pt x="12928" y="14063"/>
                </a:cubicBezTo>
                <a:cubicBezTo>
                  <a:pt x="12595" y="14063"/>
                  <a:pt x="12303" y="13897"/>
                  <a:pt x="12125" y="13645"/>
                </a:cubicBezTo>
                <a:cubicBezTo>
                  <a:pt x="12119" y="13654"/>
                  <a:pt x="12111" y="13663"/>
                  <a:pt x="12104" y="13674"/>
                </a:cubicBezTo>
                <a:cubicBezTo>
                  <a:pt x="10500" y="12510"/>
                  <a:pt x="9078" y="11108"/>
                  <a:pt x="7916" y="9502"/>
                </a:cubicBezTo>
                <a:cubicBezTo>
                  <a:pt x="7927" y="9495"/>
                  <a:pt x="7937" y="9486"/>
                  <a:pt x="7949" y="9479"/>
                </a:cubicBezTo>
                <a:cubicBezTo>
                  <a:pt x="7693" y="9299"/>
                  <a:pt x="7525" y="9004"/>
                  <a:pt x="7525" y="8668"/>
                </a:cubicBezTo>
                <a:cubicBezTo>
                  <a:pt x="7525" y="8367"/>
                  <a:pt x="7662" y="8101"/>
                  <a:pt x="7873" y="7920"/>
                </a:cubicBezTo>
                <a:lnTo>
                  <a:pt x="7872" y="7918"/>
                </a:lnTo>
                <a:lnTo>
                  <a:pt x="9026" y="6773"/>
                </a:lnTo>
                <a:cubicBezTo>
                  <a:pt x="9213" y="6528"/>
                  <a:pt x="9327" y="6224"/>
                  <a:pt x="9327" y="5891"/>
                </a:cubicBezTo>
                <a:cubicBezTo>
                  <a:pt x="9327" y="5485"/>
                  <a:pt x="9162" y="5116"/>
                  <a:pt x="8896" y="4850"/>
                </a:cubicBezTo>
                <a:lnTo>
                  <a:pt x="5663" y="693"/>
                </a:lnTo>
                <a:cubicBezTo>
                  <a:pt x="5604" y="599"/>
                  <a:pt x="5538" y="510"/>
                  <a:pt x="5459" y="432"/>
                </a:cubicBezTo>
                <a:cubicBezTo>
                  <a:pt x="5193" y="165"/>
                  <a:pt x="4825" y="0"/>
                  <a:pt x="4418" y="0"/>
                </a:cubicBezTo>
                <a:cubicBezTo>
                  <a:pt x="2455" y="0"/>
                  <a:pt x="0" y="2308"/>
                  <a:pt x="0" y="5155"/>
                </a:cubicBezTo>
                <a:cubicBezTo>
                  <a:pt x="0" y="5943"/>
                  <a:pt x="183" y="6688"/>
                  <a:pt x="499" y="7356"/>
                </a:cubicBezTo>
                <a:lnTo>
                  <a:pt x="483" y="7373"/>
                </a:lnTo>
                <a:cubicBezTo>
                  <a:pt x="3436" y="13255"/>
                  <a:pt x="8345" y="18164"/>
                  <a:pt x="14228" y="21117"/>
                </a:cubicBezTo>
                <a:lnTo>
                  <a:pt x="14244" y="21101"/>
                </a:lnTo>
                <a:cubicBezTo>
                  <a:pt x="14912" y="21418"/>
                  <a:pt x="15657" y="21600"/>
                  <a:pt x="16445" y="21600"/>
                </a:cubicBezTo>
                <a:cubicBezTo>
                  <a:pt x="19292" y="21600"/>
                  <a:pt x="21600" y="19145"/>
                  <a:pt x="21600" y="17182"/>
                </a:cubicBezTo>
                <a:cubicBezTo>
                  <a:pt x="21600" y="17179"/>
                  <a:pt x="21600" y="17177"/>
                  <a:pt x="21600" y="17174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7" name="Shape 2629"/>
          <p:cNvSpPr/>
          <p:nvPr/>
        </p:nvSpPr>
        <p:spPr>
          <a:xfrm>
            <a:off x="8375056" y="4089238"/>
            <a:ext cx="279405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441" y="20618"/>
                </a:moveTo>
                <a:cubicBezTo>
                  <a:pt x="15826" y="20618"/>
                  <a:pt x="15226" y="20482"/>
                  <a:pt x="14660" y="20214"/>
                </a:cubicBezTo>
                <a:cubicBezTo>
                  <a:pt x="14607" y="20189"/>
                  <a:pt x="14552" y="20170"/>
                  <a:pt x="14497" y="20155"/>
                </a:cubicBezTo>
                <a:cubicBezTo>
                  <a:pt x="8918" y="17308"/>
                  <a:pt x="4295" y="12685"/>
                  <a:pt x="1448" y="7105"/>
                </a:cubicBezTo>
                <a:cubicBezTo>
                  <a:pt x="1432" y="7048"/>
                  <a:pt x="1412" y="6991"/>
                  <a:pt x="1386" y="6936"/>
                </a:cubicBezTo>
                <a:cubicBezTo>
                  <a:pt x="1117" y="6369"/>
                  <a:pt x="982" y="5770"/>
                  <a:pt x="982" y="5155"/>
                </a:cubicBezTo>
                <a:cubicBezTo>
                  <a:pt x="982" y="2774"/>
                  <a:pt x="3066" y="982"/>
                  <a:pt x="4417" y="982"/>
                </a:cubicBezTo>
                <a:cubicBezTo>
                  <a:pt x="4594" y="982"/>
                  <a:pt x="4711" y="1072"/>
                  <a:pt x="4764" y="1126"/>
                </a:cubicBezTo>
                <a:cubicBezTo>
                  <a:pt x="4776" y="1139"/>
                  <a:pt x="4798" y="1164"/>
                  <a:pt x="4831" y="1216"/>
                </a:cubicBezTo>
                <a:cubicBezTo>
                  <a:pt x="4848" y="1244"/>
                  <a:pt x="4867" y="1271"/>
                  <a:pt x="4887" y="1297"/>
                </a:cubicBezTo>
                <a:lnTo>
                  <a:pt x="8118" y="5453"/>
                </a:lnTo>
                <a:cubicBezTo>
                  <a:pt x="8143" y="5485"/>
                  <a:pt x="8170" y="5515"/>
                  <a:pt x="8199" y="5544"/>
                </a:cubicBezTo>
                <a:cubicBezTo>
                  <a:pt x="8253" y="5598"/>
                  <a:pt x="8343" y="5715"/>
                  <a:pt x="8343" y="5891"/>
                </a:cubicBezTo>
                <a:cubicBezTo>
                  <a:pt x="8343" y="5978"/>
                  <a:pt x="8319" y="6060"/>
                  <a:pt x="8272" y="6135"/>
                </a:cubicBezTo>
                <a:lnTo>
                  <a:pt x="7178" y="7221"/>
                </a:lnTo>
                <a:cubicBezTo>
                  <a:pt x="7173" y="7226"/>
                  <a:pt x="7168" y="7231"/>
                  <a:pt x="7163" y="7236"/>
                </a:cubicBezTo>
                <a:cubicBezTo>
                  <a:pt x="6767" y="7609"/>
                  <a:pt x="6541" y="8126"/>
                  <a:pt x="6541" y="8668"/>
                </a:cubicBezTo>
                <a:cubicBezTo>
                  <a:pt x="6541" y="9175"/>
                  <a:pt x="6738" y="9658"/>
                  <a:pt x="7080" y="10020"/>
                </a:cubicBezTo>
                <a:cubicBezTo>
                  <a:pt x="7092" y="10040"/>
                  <a:pt x="7105" y="10059"/>
                  <a:pt x="7119" y="10078"/>
                </a:cubicBezTo>
                <a:cubicBezTo>
                  <a:pt x="8325" y="11745"/>
                  <a:pt x="9807" y="13222"/>
                  <a:pt x="11525" y="14469"/>
                </a:cubicBezTo>
                <a:cubicBezTo>
                  <a:pt x="11538" y="14478"/>
                  <a:pt x="11551" y="14487"/>
                  <a:pt x="11565" y="14496"/>
                </a:cubicBezTo>
                <a:cubicBezTo>
                  <a:pt x="11928" y="14844"/>
                  <a:pt x="12414" y="15045"/>
                  <a:pt x="12924" y="15045"/>
                </a:cubicBezTo>
                <a:cubicBezTo>
                  <a:pt x="13436" y="15045"/>
                  <a:pt x="13930" y="14840"/>
                  <a:pt x="14297" y="14479"/>
                </a:cubicBezTo>
                <a:cubicBezTo>
                  <a:pt x="14316" y="14463"/>
                  <a:pt x="14335" y="14446"/>
                  <a:pt x="14352" y="14427"/>
                </a:cubicBezTo>
                <a:lnTo>
                  <a:pt x="15451" y="13320"/>
                </a:lnTo>
                <a:cubicBezTo>
                  <a:pt x="15529" y="13271"/>
                  <a:pt x="15611" y="13247"/>
                  <a:pt x="15697" y="13247"/>
                </a:cubicBezTo>
                <a:cubicBezTo>
                  <a:pt x="15874" y="13247"/>
                  <a:pt x="15990" y="13337"/>
                  <a:pt x="16044" y="13391"/>
                </a:cubicBezTo>
                <a:cubicBezTo>
                  <a:pt x="16073" y="13420"/>
                  <a:pt x="16103" y="13447"/>
                  <a:pt x="16135" y="13472"/>
                </a:cubicBezTo>
                <a:lnTo>
                  <a:pt x="20291" y="16704"/>
                </a:lnTo>
                <a:cubicBezTo>
                  <a:pt x="20317" y="16725"/>
                  <a:pt x="20345" y="16744"/>
                  <a:pt x="20374" y="16762"/>
                </a:cubicBezTo>
                <a:cubicBezTo>
                  <a:pt x="20426" y="16795"/>
                  <a:pt x="20449" y="16816"/>
                  <a:pt x="20461" y="16827"/>
                </a:cubicBezTo>
                <a:cubicBezTo>
                  <a:pt x="20515" y="16881"/>
                  <a:pt x="20605" y="16997"/>
                  <a:pt x="20605" y="17174"/>
                </a:cubicBezTo>
                <a:cubicBezTo>
                  <a:pt x="20605" y="17207"/>
                  <a:pt x="20606" y="17240"/>
                  <a:pt x="20610" y="17273"/>
                </a:cubicBezTo>
                <a:cubicBezTo>
                  <a:pt x="20533" y="18625"/>
                  <a:pt x="18769" y="20618"/>
                  <a:pt x="16441" y="20618"/>
                </a:cubicBezTo>
                <a:moveTo>
                  <a:pt x="21586" y="17174"/>
                </a:moveTo>
                <a:cubicBezTo>
                  <a:pt x="21586" y="16768"/>
                  <a:pt x="21421" y="16399"/>
                  <a:pt x="21155" y="16133"/>
                </a:cubicBezTo>
                <a:cubicBezTo>
                  <a:pt x="21077" y="16054"/>
                  <a:pt x="20988" y="15988"/>
                  <a:pt x="20893" y="15929"/>
                </a:cubicBezTo>
                <a:lnTo>
                  <a:pt x="16738" y="12697"/>
                </a:lnTo>
                <a:cubicBezTo>
                  <a:pt x="16471" y="12430"/>
                  <a:pt x="16104" y="12265"/>
                  <a:pt x="15697" y="12265"/>
                </a:cubicBezTo>
                <a:cubicBezTo>
                  <a:pt x="15364" y="12265"/>
                  <a:pt x="15060" y="12380"/>
                  <a:pt x="14815" y="12567"/>
                </a:cubicBezTo>
                <a:lnTo>
                  <a:pt x="13655" y="13736"/>
                </a:lnTo>
                <a:lnTo>
                  <a:pt x="13652" y="13733"/>
                </a:lnTo>
                <a:cubicBezTo>
                  <a:pt x="13473" y="13934"/>
                  <a:pt x="13214" y="14063"/>
                  <a:pt x="12924" y="14063"/>
                </a:cubicBezTo>
                <a:cubicBezTo>
                  <a:pt x="12592" y="14063"/>
                  <a:pt x="12300" y="13897"/>
                  <a:pt x="12122" y="13645"/>
                </a:cubicBezTo>
                <a:cubicBezTo>
                  <a:pt x="12116" y="13654"/>
                  <a:pt x="12107" y="13663"/>
                  <a:pt x="12101" y="13674"/>
                </a:cubicBezTo>
                <a:cubicBezTo>
                  <a:pt x="10497" y="12510"/>
                  <a:pt x="9076" y="11108"/>
                  <a:pt x="7914" y="9502"/>
                </a:cubicBezTo>
                <a:cubicBezTo>
                  <a:pt x="7925" y="9495"/>
                  <a:pt x="7935" y="9486"/>
                  <a:pt x="7947" y="9479"/>
                </a:cubicBezTo>
                <a:cubicBezTo>
                  <a:pt x="7691" y="9299"/>
                  <a:pt x="7523" y="9004"/>
                  <a:pt x="7523" y="8668"/>
                </a:cubicBezTo>
                <a:cubicBezTo>
                  <a:pt x="7523" y="8367"/>
                  <a:pt x="7659" y="8101"/>
                  <a:pt x="7871" y="7920"/>
                </a:cubicBezTo>
                <a:lnTo>
                  <a:pt x="7870" y="7918"/>
                </a:lnTo>
                <a:lnTo>
                  <a:pt x="9023" y="6773"/>
                </a:lnTo>
                <a:cubicBezTo>
                  <a:pt x="9211" y="6528"/>
                  <a:pt x="9325" y="6224"/>
                  <a:pt x="9325" y="5891"/>
                </a:cubicBezTo>
                <a:cubicBezTo>
                  <a:pt x="9325" y="5485"/>
                  <a:pt x="9160" y="5116"/>
                  <a:pt x="8893" y="4850"/>
                </a:cubicBezTo>
                <a:lnTo>
                  <a:pt x="5662" y="693"/>
                </a:lnTo>
                <a:cubicBezTo>
                  <a:pt x="5603" y="599"/>
                  <a:pt x="5537" y="510"/>
                  <a:pt x="5458" y="432"/>
                </a:cubicBezTo>
                <a:cubicBezTo>
                  <a:pt x="5191" y="165"/>
                  <a:pt x="4823" y="0"/>
                  <a:pt x="4417" y="0"/>
                </a:cubicBezTo>
                <a:cubicBezTo>
                  <a:pt x="2454" y="0"/>
                  <a:pt x="0" y="2308"/>
                  <a:pt x="0" y="5155"/>
                </a:cubicBezTo>
                <a:cubicBezTo>
                  <a:pt x="0" y="5943"/>
                  <a:pt x="183" y="6688"/>
                  <a:pt x="499" y="7356"/>
                </a:cubicBezTo>
                <a:lnTo>
                  <a:pt x="482" y="7373"/>
                </a:lnTo>
                <a:cubicBezTo>
                  <a:pt x="3435" y="13255"/>
                  <a:pt x="8343" y="18164"/>
                  <a:pt x="14224" y="21117"/>
                </a:cubicBezTo>
                <a:lnTo>
                  <a:pt x="14240" y="21101"/>
                </a:lnTo>
                <a:cubicBezTo>
                  <a:pt x="14908" y="21418"/>
                  <a:pt x="15652" y="21600"/>
                  <a:pt x="16441" y="21600"/>
                </a:cubicBezTo>
                <a:cubicBezTo>
                  <a:pt x="19287" y="21600"/>
                  <a:pt x="21594" y="19145"/>
                  <a:pt x="21594" y="17182"/>
                </a:cubicBezTo>
                <a:cubicBezTo>
                  <a:pt x="21594" y="17179"/>
                  <a:pt x="21594" y="17177"/>
                  <a:pt x="21594" y="17174"/>
                </a:cubicBezTo>
                <a:cubicBezTo>
                  <a:pt x="21594" y="17174"/>
                  <a:pt x="21586" y="17174"/>
                  <a:pt x="21586" y="17174"/>
                </a:cubicBezTo>
                <a:close/>
                <a:moveTo>
                  <a:pt x="11785" y="10800"/>
                </a:moveTo>
                <a:cubicBezTo>
                  <a:pt x="12326" y="10800"/>
                  <a:pt x="12766" y="10360"/>
                  <a:pt x="12766" y="9819"/>
                </a:cubicBezTo>
                <a:cubicBezTo>
                  <a:pt x="12766" y="9276"/>
                  <a:pt x="12326" y="8836"/>
                  <a:pt x="11785" y="8836"/>
                </a:cubicBezTo>
                <a:cubicBezTo>
                  <a:pt x="11242" y="8836"/>
                  <a:pt x="10803" y="9276"/>
                  <a:pt x="10803" y="9819"/>
                </a:cubicBezTo>
                <a:cubicBezTo>
                  <a:pt x="10803" y="10360"/>
                  <a:pt x="11242" y="10800"/>
                  <a:pt x="11785" y="10800"/>
                </a:cubicBezTo>
                <a:moveTo>
                  <a:pt x="11785" y="5891"/>
                </a:moveTo>
                <a:cubicBezTo>
                  <a:pt x="13953" y="5891"/>
                  <a:pt x="15711" y="7649"/>
                  <a:pt x="15711" y="9819"/>
                </a:cubicBezTo>
                <a:cubicBezTo>
                  <a:pt x="15711" y="10090"/>
                  <a:pt x="15930" y="10309"/>
                  <a:pt x="16201" y="10309"/>
                </a:cubicBezTo>
                <a:cubicBezTo>
                  <a:pt x="16472" y="10309"/>
                  <a:pt x="16692" y="10090"/>
                  <a:pt x="16692" y="9819"/>
                </a:cubicBezTo>
                <a:cubicBezTo>
                  <a:pt x="16692" y="7107"/>
                  <a:pt x="14495" y="4909"/>
                  <a:pt x="11785" y="4909"/>
                </a:cubicBezTo>
                <a:cubicBezTo>
                  <a:pt x="11513" y="4909"/>
                  <a:pt x="11294" y="5129"/>
                  <a:pt x="11294" y="5400"/>
                </a:cubicBezTo>
                <a:cubicBezTo>
                  <a:pt x="11294" y="5672"/>
                  <a:pt x="11513" y="5891"/>
                  <a:pt x="11785" y="5891"/>
                </a:cubicBezTo>
                <a:moveTo>
                  <a:pt x="11785" y="982"/>
                </a:moveTo>
                <a:cubicBezTo>
                  <a:pt x="16663" y="982"/>
                  <a:pt x="20618" y="4939"/>
                  <a:pt x="20618" y="9819"/>
                </a:cubicBezTo>
                <a:cubicBezTo>
                  <a:pt x="20618" y="10090"/>
                  <a:pt x="20838" y="10309"/>
                  <a:pt x="21109" y="10309"/>
                </a:cubicBezTo>
                <a:cubicBezTo>
                  <a:pt x="21380" y="10309"/>
                  <a:pt x="21600" y="10090"/>
                  <a:pt x="21600" y="9819"/>
                </a:cubicBezTo>
                <a:cubicBezTo>
                  <a:pt x="21600" y="4396"/>
                  <a:pt x="17206" y="0"/>
                  <a:pt x="11785" y="0"/>
                </a:cubicBezTo>
                <a:cubicBezTo>
                  <a:pt x="11513" y="0"/>
                  <a:pt x="11294" y="220"/>
                  <a:pt x="11294" y="491"/>
                </a:cubicBezTo>
                <a:cubicBezTo>
                  <a:pt x="11294" y="762"/>
                  <a:pt x="11513" y="982"/>
                  <a:pt x="11785" y="98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8" name="Shape 2630"/>
          <p:cNvSpPr/>
          <p:nvPr/>
        </p:nvSpPr>
        <p:spPr>
          <a:xfrm>
            <a:off x="8971800" y="4089238"/>
            <a:ext cx="15236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507" y="18651"/>
                </a:moveTo>
                <a:lnTo>
                  <a:pt x="10795" y="12327"/>
                </a:lnTo>
                <a:lnTo>
                  <a:pt x="10781" y="12326"/>
                </a:lnTo>
                <a:cubicBezTo>
                  <a:pt x="10785" y="12307"/>
                  <a:pt x="10800" y="12292"/>
                  <a:pt x="10800" y="12273"/>
                </a:cubicBezTo>
                <a:cubicBezTo>
                  <a:pt x="10800" y="12001"/>
                  <a:pt x="10398" y="11782"/>
                  <a:pt x="9900" y="11782"/>
                </a:cubicBezTo>
                <a:lnTo>
                  <a:pt x="2149" y="11782"/>
                </a:lnTo>
                <a:lnTo>
                  <a:pt x="8749" y="982"/>
                </a:lnTo>
                <a:lnTo>
                  <a:pt x="15850" y="982"/>
                </a:lnTo>
                <a:lnTo>
                  <a:pt x="11436" y="8190"/>
                </a:lnTo>
                <a:lnTo>
                  <a:pt x="11447" y="8192"/>
                </a:lnTo>
                <a:cubicBezTo>
                  <a:pt x="11417" y="8241"/>
                  <a:pt x="11391" y="8291"/>
                  <a:pt x="11391" y="8345"/>
                </a:cubicBezTo>
                <a:cubicBezTo>
                  <a:pt x="11391" y="8617"/>
                  <a:pt x="11794" y="8836"/>
                  <a:pt x="12291" y="8836"/>
                </a:cubicBezTo>
                <a:lnTo>
                  <a:pt x="19195" y="8836"/>
                </a:lnTo>
                <a:cubicBezTo>
                  <a:pt x="19195" y="8836"/>
                  <a:pt x="9507" y="18651"/>
                  <a:pt x="9507" y="18651"/>
                </a:cubicBezTo>
                <a:close/>
                <a:moveTo>
                  <a:pt x="21600" y="8345"/>
                </a:moveTo>
                <a:cubicBezTo>
                  <a:pt x="21600" y="8074"/>
                  <a:pt x="21197" y="7855"/>
                  <a:pt x="20700" y="7855"/>
                </a:cubicBezTo>
                <a:lnTo>
                  <a:pt x="13541" y="7855"/>
                </a:lnTo>
                <a:lnTo>
                  <a:pt x="17954" y="646"/>
                </a:lnTo>
                <a:lnTo>
                  <a:pt x="17944" y="644"/>
                </a:lnTo>
                <a:cubicBezTo>
                  <a:pt x="17974" y="595"/>
                  <a:pt x="18000" y="545"/>
                  <a:pt x="18000" y="491"/>
                </a:cubicBezTo>
                <a:cubicBezTo>
                  <a:pt x="18000" y="220"/>
                  <a:pt x="17598" y="0"/>
                  <a:pt x="17100" y="0"/>
                </a:cubicBezTo>
                <a:lnTo>
                  <a:pt x="8101" y="0"/>
                </a:lnTo>
                <a:cubicBezTo>
                  <a:pt x="7703" y="0"/>
                  <a:pt x="7376" y="143"/>
                  <a:pt x="7257" y="337"/>
                </a:cubicBezTo>
                <a:lnTo>
                  <a:pt x="7246" y="335"/>
                </a:lnTo>
                <a:lnTo>
                  <a:pt x="47" y="12117"/>
                </a:lnTo>
                <a:lnTo>
                  <a:pt x="57" y="12120"/>
                </a:lnTo>
                <a:cubicBezTo>
                  <a:pt x="27" y="12168"/>
                  <a:pt x="0" y="12218"/>
                  <a:pt x="0" y="12273"/>
                </a:cubicBezTo>
                <a:cubicBezTo>
                  <a:pt x="0" y="12544"/>
                  <a:pt x="403" y="12764"/>
                  <a:pt x="900" y="12764"/>
                </a:cubicBezTo>
                <a:lnTo>
                  <a:pt x="8895" y="12764"/>
                </a:lnTo>
                <a:lnTo>
                  <a:pt x="7206" y="21055"/>
                </a:lnTo>
                <a:lnTo>
                  <a:pt x="7220" y="21056"/>
                </a:lnTo>
                <a:cubicBezTo>
                  <a:pt x="7216" y="21074"/>
                  <a:pt x="7200" y="21090"/>
                  <a:pt x="7200" y="21109"/>
                </a:cubicBezTo>
                <a:cubicBezTo>
                  <a:pt x="7200" y="21380"/>
                  <a:pt x="7603" y="21600"/>
                  <a:pt x="8101" y="21600"/>
                </a:cubicBezTo>
                <a:cubicBezTo>
                  <a:pt x="8464" y="21600"/>
                  <a:pt x="8761" y="21480"/>
                  <a:pt x="8900" y="21310"/>
                </a:cubicBezTo>
                <a:lnTo>
                  <a:pt x="8918" y="21315"/>
                </a:lnTo>
                <a:lnTo>
                  <a:pt x="21517" y="8551"/>
                </a:lnTo>
                <a:lnTo>
                  <a:pt x="21513" y="8550"/>
                </a:lnTo>
                <a:cubicBezTo>
                  <a:pt x="21567" y="8487"/>
                  <a:pt x="21600" y="8419"/>
                  <a:pt x="21600" y="8345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9" name="Shape 2631"/>
          <p:cNvSpPr/>
          <p:nvPr/>
        </p:nvSpPr>
        <p:spPr>
          <a:xfrm>
            <a:off x="9441578" y="4114631"/>
            <a:ext cx="279328" cy="228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36" y="3600"/>
                </a:moveTo>
                <a:lnTo>
                  <a:pt x="1964" y="3600"/>
                </a:lnTo>
                <a:lnTo>
                  <a:pt x="1964" y="1200"/>
                </a:lnTo>
                <a:lnTo>
                  <a:pt x="19636" y="1200"/>
                </a:lnTo>
                <a:cubicBezTo>
                  <a:pt x="19636" y="1200"/>
                  <a:pt x="19636" y="3600"/>
                  <a:pt x="19636" y="3600"/>
                </a:cubicBezTo>
                <a:close/>
                <a:moveTo>
                  <a:pt x="17182" y="6000"/>
                </a:moveTo>
                <a:lnTo>
                  <a:pt x="17182" y="4800"/>
                </a:lnTo>
                <a:lnTo>
                  <a:pt x="19145" y="4800"/>
                </a:lnTo>
                <a:lnTo>
                  <a:pt x="19145" y="6000"/>
                </a:lnTo>
                <a:cubicBezTo>
                  <a:pt x="19145" y="6662"/>
                  <a:pt x="18705" y="7200"/>
                  <a:pt x="18164" y="7200"/>
                </a:cubicBezTo>
                <a:cubicBezTo>
                  <a:pt x="17621" y="7200"/>
                  <a:pt x="17182" y="6662"/>
                  <a:pt x="17182" y="6000"/>
                </a:cubicBezTo>
                <a:moveTo>
                  <a:pt x="14236" y="6000"/>
                </a:moveTo>
                <a:lnTo>
                  <a:pt x="14236" y="4800"/>
                </a:lnTo>
                <a:lnTo>
                  <a:pt x="16200" y="4800"/>
                </a:lnTo>
                <a:lnTo>
                  <a:pt x="16200" y="6000"/>
                </a:lnTo>
                <a:cubicBezTo>
                  <a:pt x="16200" y="6662"/>
                  <a:pt x="15760" y="7200"/>
                  <a:pt x="15218" y="7200"/>
                </a:cubicBezTo>
                <a:cubicBezTo>
                  <a:pt x="14675" y="7200"/>
                  <a:pt x="14236" y="6662"/>
                  <a:pt x="14236" y="6000"/>
                </a:cubicBezTo>
                <a:moveTo>
                  <a:pt x="11291" y="6000"/>
                </a:moveTo>
                <a:lnTo>
                  <a:pt x="11291" y="4800"/>
                </a:lnTo>
                <a:lnTo>
                  <a:pt x="13255" y="4800"/>
                </a:lnTo>
                <a:lnTo>
                  <a:pt x="13255" y="6000"/>
                </a:lnTo>
                <a:cubicBezTo>
                  <a:pt x="13255" y="6662"/>
                  <a:pt x="12814" y="7200"/>
                  <a:pt x="12273" y="7200"/>
                </a:cubicBezTo>
                <a:cubicBezTo>
                  <a:pt x="11730" y="7200"/>
                  <a:pt x="11291" y="6662"/>
                  <a:pt x="11291" y="6000"/>
                </a:cubicBezTo>
                <a:moveTo>
                  <a:pt x="8345" y="6000"/>
                </a:moveTo>
                <a:lnTo>
                  <a:pt x="8345" y="4800"/>
                </a:lnTo>
                <a:lnTo>
                  <a:pt x="10309" y="4800"/>
                </a:lnTo>
                <a:lnTo>
                  <a:pt x="10309" y="6000"/>
                </a:lnTo>
                <a:cubicBezTo>
                  <a:pt x="10309" y="6662"/>
                  <a:pt x="9869" y="7200"/>
                  <a:pt x="9327" y="7200"/>
                </a:cubicBezTo>
                <a:cubicBezTo>
                  <a:pt x="8785" y="7200"/>
                  <a:pt x="8345" y="6662"/>
                  <a:pt x="8345" y="6000"/>
                </a:cubicBezTo>
                <a:moveTo>
                  <a:pt x="5400" y="6000"/>
                </a:moveTo>
                <a:lnTo>
                  <a:pt x="5400" y="4800"/>
                </a:lnTo>
                <a:lnTo>
                  <a:pt x="7364" y="4800"/>
                </a:lnTo>
                <a:lnTo>
                  <a:pt x="7364" y="6000"/>
                </a:lnTo>
                <a:cubicBezTo>
                  <a:pt x="7364" y="6662"/>
                  <a:pt x="6924" y="7200"/>
                  <a:pt x="6382" y="7200"/>
                </a:cubicBezTo>
                <a:cubicBezTo>
                  <a:pt x="5839" y="7200"/>
                  <a:pt x="5400" y="6662"/>
                  <a:pt x="5400" y="6000"/>
                </a:cubicBezTo>
                <a:moveTo>
                  <a:pt x="2455" y="6000"/>
                </a:moveTo>
                <a:lnTo>
                  <a:pt x="2455" y="4800"/>
                </a:lnTo>
                <a:lnTo>
                  <a:pt x="4418" y="4800"/>
                </a:lnTo>
                <a:lnTo>
                  <a:pt x="4418" y="6000"/>
                </a:lnTo>
                <a:cubicBezTo>
                  <a:pt x="4418" y="6662"/>
                  <a:pt x="3978" y="7200"/>
                  <a:pt x="3436" y="7200"/>
                </a:cubicBezTo>
                <a:cubicBezTo>
                  <a:pt x="2894" y="7200"/>
                  <a:pt x="2455" y="6662"/>
                  <a:pt x="2455" y="6000"/>
                </a:cubicBezTo>
                <a:moveTo>
                  <a:pt x="19636" y="20400"/>
                </a:moveTo>
                <a:lnTo>
                  <a:pt x="12764" y="20400"/>
                </a:lnTo>
                <a:lnTo>
                  <a:pt x="12764" y="13800"/>
                </a:lnTo>
                <a:cubicBezTo>
                  <a:pt x="12764" y="13469"/>
                  <a:pt x="12544" y="13200"/>
                  <a:pt x="12273" y="13200"/>
                </a:cubicBezTo>
                <a:lnTo>
                  <a:pt x="9327" y="13200"/>
                </a:lnTo>
                <a:cubicBezTo>
                  <a:pt x="9056" y="13200"/>
                  <a:pt x="8836" y="13469"/>
                  <a:pt x="8836" y="13800"/>
                </a:cubicBezTo>
                <a:lnTo>
                  <a:pt x="8836" y="20400"/>
                </a:lnTo>
                <a:lnTo>
                  <a:pt x="1964" y="20400"/>
                </a:lnTo>
                <a:lnTo>
                  <a:pt x="1964" y="7573"/>
                </a:lnTo>
                <a:cubicBezTo>
                  <a:pt x="2324" y="8076"/>
                  <a:pt x="2847" y="8400"/>
                  <a:pt x="3436" y="8400"/>
                </a:cubicBezTo>
                <a:cubicBezTo>
                  <a:pt x="4026" y="8400"/>
                  <a:pt x="4549" y="8076"/>
                  <a:pt x="4909" y="7573"/>
                </a:cubicBezTo>
                <a:cubicBezTo>
                  <a:pt x="5269" y="8076"/>
                  <a:pt x="5792" y="8400"/>
                  <a:pt x="6382" y="8400"/>
                </a:cubicBezTo>
                <a:cubicBezTo>
                  <a:pt x="6971" y="8400"/>
                  <a:pt x="7495" y="8076"/>
                  <a:pt x="7855" y="7573"/>
                </a:cubicBezTo>
                <a:cubicBezTo>
                  <a:pt x="8215" y="8076"/>
                  <a:pt x="8738" y="8400"/>
                  <a:pt x="9327" y="8400"/>
                </a:cubicBezTo>
                <a:cubicBezTo>
                  <a:pt x="9917" y="8400"/>
                  <a:pt x="10440" y="8076"/>
                  <a:pt x="10800" y="7573"/>
                </a:cubicBezTo>
                <a:cubicBezTo>
                  <a:pt x="11160" y="8076"/>
                  <a:pt x="11683" y="8400"/>
                  <a:pt x="12273" y="8400"/>
                </a:cubicBezTo>
                <a:cubicBezTo>
                  <a:pt x="12862" y="8400"/>
                  <a:pt x="13385" y="8076"/>
                  <a:pt x="13745" y="7573"/>
                </a:cubicBezTo>
                <a:cubicBezTo>
                  <a:pt x="14105" y="8076"/>
                  <a:pt x="14629" y="8400"/>
                  <a:pt x="15218" y="8400"/>
                </a:cubicBezTo>
                <a:cubicBezTo>
                  <a:pt x="15808" y="8400"/>
                  <a:pt x="16331" y="8076"/>
                  <a:pt x="16691" y="7573"/>
                </a:cubicBezTo>
                <a:cubicBezTo>
                  <a:pt x="17051" y="8076"/>
                  <a:pt x="17574" y="8400"/>
                  <a:pt x="18164" y="8400"/>
                </a:cubicBezTo>
                <a:cubicBezTo>
                  <a:pt x="18753" y="8400"/>
                  <a:pt x="19276" y="8076"/>
                  <a:pt x="19636" y="7573"/>
                </a:cubicBezTo>
                <a:cubicBezTo>
                  <a:pt x="19636" y="7573"/>
                  <a:pt x="19636" y="20400"/>
                  <a:pt x="19636" y="20400"/>
                </a:cubicBezTo>
                <a:close/>
                <a:moveTo>
                  <a:pt x="11782" y="20400"/>
                </a:moveTo>
                <a:lnTo>
                  <a:pt x="9818" y="20400"/>
                </a:lnTo>
                <a:lnTo>
                  <a:pt x="9818" y="14400"/>
                </a:lnTo>
                <a:lnTo>
                  <a:pt x="11782" y="14400"/>
                </a:lnTo>
                <a:cubicBezTo>
                  <a:pt x="11782" y="14400"/>
                  <a:pt x="11782" y="20400"/>
                  <a:pt x="11782" y="20400"/>
                </a:cubicBezTo>
                <a:close/>
                <a:moveTo>
                  <a:pt x="21109" y="20400"/>
                </a:moveTo>
                <a:lnTo>
                  <a:pt x="20618" y="20400"/>
                </a:lnTo>
                <a:lnTo>
                  <a:pt x="20618" y="4800"/>
                </a:lnTo>
                <a:lnTo>
                  <a:pt x="21109" y="4800"/>
                </a:lnTo>
                <a:cubicBezTo>
                  <a:pt x="21380" y="4800"/>
                  <a:pt x="21600" y="4532"/>
                  <a:pt x="21600" y="4200"/>
                </a:cubicBezTo>
                <a:cubicBezTo>
                  <a:pt x="21600" y="3868"/>
                  <a:pt x="21380" y="3600"/>
                  <a:pt x="21109" y="3600"/>
                </a:cubicBezTo>
                <a:lnTo>
                  <a:pt x="20618" y="3600"/>
                </a:lnTo>
                <a:lnTo>
                  <a:pt x="20618" y="1200"/>
                </a:lnTo>
                <a:cubicBezTo>
                  <a:pt x="20618" y="538"/>
                  <a:pt x="20178" y="0"/>
                  <a:pt x="19636" y="0"/>
                </a:cubicBezTo>
                <a:lnTo>
                  <a:pt x="1964" y="0"/>
                </a:lnTo>
                <a:cubicBezTo>
                  <a:pt x="1421" y="0"/>
                  <a:pt x="982" y="538"/>
                  <a:pt x="982" y="1200"/>
                </a:cubicBezTo>
                <a:lnTo>
                  <a:pt x="982" y="3600"/>
                </a:lnTo>
                <a:lnTo>
                  <a:pt x="491" y="3600"/>
                </a:lnTo>
                <a:cubicBezTo>
                  <a:pt x="220" y="3600"/>
                  <a:pt x="0" y="3868"/>
                  <a:pt x="0" y="4200"/>
                </a:cubicBezTo>
                <a:cubicBezTo>
                  <a:pt x="0" y="4532"/>
                  <a:pt x="220" y="4800"/>
                  <a:pt x="491" y="4800"/>
                </a:cubicBezTo>
                <a:lnTo>
                  <a:pt x="982" y="4800"/>
                </a:lnTo>
                <a:lnTo>
                  <a:pt x="982" y="20400"/>
                </a:lnTo>
                <a:lnTo>
                  <a:pt x="491" y="20400"/>
                </a:lnTo>
                <a:cubicBezTo>
                  <a:pt x="220" y="20400"/>
                  <a:pt x="0" y="20669"/>
                  <a:pt x="0" y="21000"/>
                </a:cubicBezTo>
                <a:cubicBezTo>
                  <a:pt x="0" y="21332"/>
                  <a:pt x="220" y="21600"/>
                  <a:pt x="491" y="21600"/>
                </a:cubicBezTo>
                <a:lnTo>
                  <a:pt x="21109" y="21600"/>
                </a:lnTo>
                <a:cubicBezTo>
                  <a:pt x="21380" y="21600"/>
                  <a:pt x="21600" y="21332"/>
                  <a:pt x="21600" y="21000"/>
                </a:cubicBezTo>
                <a:cubicBezTo>
                  <a:pt x="21600" y="20669"/>
                  <a:pt x="21380" y="20400"/>
                  <a:pt x="21109" y="20400"/>
                </a:cubicBezTo>
                <a:moveTo>
                  <a:pt x="16691" y="16800"/>
                </a:moveTo>
                <a:lnTo>
                  <a:pt x="14727" y="16800"/>
                </a:lnTo>
                <a:lnTo>
                  <a:pt x="14727" y="14400"/>
                </a:lnTo>
                <a:lnTo>
                  <a:pt x="16691" y="14400"/>
                </a:lnTo>
                <a:cubicBezTo>
                  <a:pt x="16691" y="14400"/>
                  <a:pt x="16691" y="16800"/>
                  <a:pt x="16691" y="16800"/>
                </a:cubicBezTo>
                <a:close/>
                <a:moveTo>
                  <a:pt x="17182" y="13200"/>
                </a:moveTo>
                <a:lnTo>
                  <a:pt x="14236" y="13200"/>
                </a:lnTo>
                <a:cubicBezTo>
                  <a:pt x="13965" y="13200"/>
                  <a:pt x="13745" y="13469"/>
                  <a:pt x="13745" y="13800"/>
                </a:cubicBezTo>
                <a:lnTo>
                  <a:pt x="13745" y="17400"/>
                </a:lnTo>
                <a:cubicBezTo>
                  <a:pt x="13745" y="17732"/>
                  <a:pt x="13965" y="18000"/>
                  <a:pt x="14236" y="18000"/>
                </a:cubicBezTo>
                <a:lnTo>
                  <a:pt x="17182" y="18000"/>
                </a:lnTo>
                <a:cubicBezTo>
                  <a:pt x="17453" y="18000"/>
                  <a:pt x="17673" y="17732"/>
                  <a:pt x="17673" y="17400"/>
                </a:cubicBezTo>
                <a:lnTo>
                  <a:pt x="17673" y="13800"/>
                </a:lnTo>
                <a:cubicBezTo>
                  <a:pt x="17673" y="13469"/>
                  <a:pt x="17453" y="13200"/>
                  <a:pt x="17182" y="13200"/>
                </a:cubicBezTo>
                <a:moveTo>
                  <a:pt x="6873" y="16800"/>
                </a:moveTo>
                <a:lnTo>
                  <a:pt x="4909" y="16800"/>
                </a:lnTo>
                <a:lnTo>
                  <a:pt x="4909" y="14400"/>
                </a:lnTo>
                <a:lnTo>
                  <a:pt x="6873" y="14400"/>
                </a:lnTo>
                <a:cubicBezTo>
                  <a:pt x="6873" y="14400"/>
                  <a:pt x="6873" y="16800"/>
                  <a:pt x="6873" y="16800"/>
                </a:cubicBezTo>
                <a:close/>
                <a:moveTo>
                  <a:pt x="7364" y="13200"/>
                </a:moveTo>
                <a:lnTo>
                  <a:pt x="4418" y="13200"/>
                </a:lnTo>
                <a:cubicBezTo>
                  <a:pt x="4147" y="13200"/>
                  <a:pt x="3927" y="13469"/>
                  <a:pt x="3927" y="13800"/>
                </a:cubicBezTo>
                <a:lnTo>
                  <a:pt x="3927" y="17400"/>
                </a:lnTo>
                <a:cubicBezTo>
                  <a:pt x="3927" y="17732"/>
                  <a:pt x="4147" y="18000"/>
                  <a:pt x="4418" y="18000"/>
                </a:cubicBezTo>
                <a:lnTo>
                  <a:pt x="7364" y="18000"/>
                </a:lnTo>
                <a:cubicBezTo>
                  <a:pt x="7635" y="18000"/>
                  <a:pt x="7855" y="17732"/>
                  <a:pt x="7855" y="17400"/>
                </a:cubicBezTo>
                <a:lnTo>
                  <a:pt x="7855" y="13800"/>
                </a:lnTo>
                <a:cubicBezTo>
                  <a:pt x="7855" y="13469"/>
                  <a:pt x="7635" y="13200"/>
                  <a:pt x="7364" y="132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10" name="Shape 2632"/>
          <p:cNvSpPr/>
          <p:nvPr/>
        </p:nvSpPr>
        <p:spPr>
          <a:xfrm>
            <a:off x="10000233" y="4089238"/>
            <a:ext cx="228541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7673"/>
                </a:moveTo>
                <a:cubicBezTo>
                  <a:pt x="4588" y="17673"/>
                  <a:pt x="1200" y="16051"/>
                  <a:pt x="1200" y="15218"/>
                </a:cubicBezTo>
                <a:cubicBezTo>
                  <a:pt x="1200" y="14690"/>
                  <a:pt x="1355" y="14275"/>
                  <a:pt x="1611" y="13896"/>
                </a:cubicBezTo>
                <a:cubicBezTo>
                  <a:pt x="3255" y="14967"/>
                  <a:pt x="6746" y="15709"/>
                  <a:pt x="10800" y="15709"/>
                </a:cubicBezTo>
                <a:cubicBezTo>
                  <a:pt x="14856" y="15709"/>
                  <a:pt x="18345" y="14966"/>
                  <a:pt x="19987" y="13894"/>
                </a:cubicBezTo>
                <a:cubicBezTo>
                  <a:pt x="20244" y="14273"/>
                  <a:pt x="20400" y="14689"/>
                  <a:pt x="20400" y="15218"/>
                </a:cubicBezTo>
                <a:cubicBezTo>
                  <a:pt x="20400" y="16051"/>
                  <a:pt x="17011" y="17673"/>
                  <a:pt x="10800" y="17673"/>
                </a:cubicBezTo>
                <a:moveTo>
                  <a:pt x="10800" y="20618"/>
                </a:moveTo>
                <a:cubicBezTo>
                  <a:pt x="9475" y="20618"/>
                  <a:pt x="8400" y="19739"/>
                  <a:pt x="8400" y="18655"/>
                </a:cubicBezTo>
                <a:cubicBezTo>
                  <a:pt x="8400" y="18625"/>
                  <a:pt x="8408" y="18597"/>
                  <a:pt x="8409" y="18567"/>
                </a:cubicBezTo>
                <a:cubicBezTo>
                  <a:pt x="9179" y="18623"/>
                  <a:pt x="9977" y="18655"/>
                  <a:pt x="10800" y="18655"/>
                </a:cubicBezTo>
                <a:cubicBezTo>
                  <a:pt x="11623" y="18655"/>
                  <a:pt x="12421" y="18623"/>
                  <a:pt x="13191" y="18567"/>
                </a:cubicBezTo>
                <a:cubicBezTo>
                  <a:pt x="13192" y="18597"/>
                  <a:pt x="13200" y="18625"/>
                  <a:pt x="13200" y="18655"/>
                </a:cubicBezTo>
                <a:cubicBezTo>
                  <a:pt x="13200" y="19739"/>
                  <a:pt x="12125" y="20618"/>
                  <a:pt x="10800" y="20618"/>
                </a:cubicBezTo>
                <a:moveTo>
                  <a:pt x="2948" y="12551"/>
                </a:moveTo>
                <a:cubicBezTo>
                  <a:pt x="4308" y="11388"/>
                  <a:pt x="6000" y="9939"/>
                  <a:pt x="6000" y="6873"/>
                </a:cubicBezTo>
                <a:cubicBezTo>
                  <a:pt x="6000" y="5232"/>
                  <a:pt x="7238" y="3825"/>
                  <a:pt x="8988" y="3239"/>
                </a:cubicBezTo>
                <a:cubicBezTo>
                  <a:pt x="9428" y="3657"/>
                  <a:pt x="10072" y="3927"/>
                  <a:pt x="10800" y="3927"/>
                </a:cubicBezTo>
                <a:cubicBezTo>
                  <a:pt x="11528" y="3927"/>
                  <a:pt x="12172" y="3657"/>
                  <a:pt x="12611" y="3239"/>
                </a:cubicBezTo>
                <a:cubicBezTo>
                  <a:pt x="14362" y="3825"/>
                  <a:pt x="15600" y="5232"/>
                  <a:pt x="15600" y="6873"/>
                </a:cubicBezTo>
                <a:cubicBezTo>
                  <a:pt x="15600" y="9939"/>
                  <a:pt x="17292" y="11388"/>
                  <a:pt x="18652" y="12551"/>
                </a:cubicBezTo>
                <a:cubicBezTo>
                  <a:pt x="18911" y="12773"/>
                  <a:pt x="19152" y="12979"/>
                  <a:pt x="19366" y="13183"/>
                </a:cubicBezTo>
                <a:cubicBezTo>
                  <a:pt x="18217" y="14077"/>
                  <a:pt x="14825" y="14727"/>
                  <a:pt x="10800" y="14727"/>
                </a:cubicBezTo>
                <a:cubicBezTo>
                  <a:pt x="6779" y="14727"/>
                  <a:pt x="3383" y="14079"/>
                  <a:pt x="2230" y="13186"/>
                </a:cubicBezTo>
                <a:cubicBezTo>
                  <a:pt x="2446" y="12981"/>
                  <a:pt x="2687" y="12774"/>
                  <a:pt x="2948" y="12551"/>
                </a:cubicBezTo>
                <a:moveTo>
                  <a:pt x="10800" y="982"/>
                </a:moveTo>
                <a:cubicBezTo>
                  <a:pt x="11462" y="982"/>
                  <a:pt x="12000" y="1422"/>
                  <a:pt x="12000" y="1964"/>
                </a:cubicBezTo>
                <a:cubicBezTo>
                  <a:pt x="12000" y="2506"/>
                  <a:pt x="11462" y="2945"/>
                  <a:pt x="10800" y="2945"/>
                </a:cubicBezTo>
                <a:cubicBezTo>
                  <a:pt x="10138" y="2945"/>
                  <a:pt x="9600" y="2506"/>
                  <a:pt x="9600" y="1964"/>
                </a:cubicBezTo>
                <a:cubicBezTo>
                  <a:pt x="9600" y="1422"/>
                  <a:pt x="10138" y="982"/>
                  <a:pt x="10800" y="982"/>
                </a:cubicBezTo>
                <a:moveTo>
                  <a:pt x="21600" y="15218"/>
                </a:moveTo>
                <a:cubicBezTo>
                  <a:pt x="21600" y="11782"/>
                  <a:pt x="16800" y="11782"/>
                  <a:pt x="16800" y="6873"/>
                </a:cubicBezTo>
                <a:cubicBezTo>
                  <a:pt x="16800" y="4845"/>
                  <a:pt x="15296" y="3105"/>
                  <a:pt x="13152" y="2356"/>
                </a:cubicBezTo>
                <a:cubicBezTo>
                  <a:pt x="13183" y="2229"/>
                  <a:pt x="13200" y="2098"/>
                  <a:pt x="13200" y="1964"/>
                </a:cubicBezTo>
                <a:cubicBezTo>
                  <a:pt x="13200" y="879"/>
                  <a:pt x="12125" y="0"/>
                  <a:pt x="10800" y="0"/>
                </a:cubicBezTo>
                <a:cubicBezTo>
                  <a:pt x="9475" y="0"/>
                  <a:pt x="8400" y="879"/>
                  <a:pt x="8400" y="1964"/>
                </a:cubicBezTo>
                <a:cubicBezTo>
                  <a:pt x="8400" y="2098"/>
                  <a:pt x="8417" y="2229"/>
                  <a:pt x="8448" y="2356"/>
                </a:cubicBezTo>
                <a:cubicBezTo>
                  <a:pt x="6304" y="3105"/>
                  <a:pt x="4800" y="4845"/>
                  <a:pt x="4800" y="6873"/>
                </a:cubicBezTo>
                <a:cubicBezTo>
                  <a:pt x="4800" y="11782"/>
                  <a:pt x="0" y="11782"/>
                  <a:pt x="0" y="15218"/>
                </a:cubicBezTo>
                <a:cubicBezTo>
                  <a:pt x="0" y="16716"/>
                  <a:pt x="3016" y="17986"/>
                  <a:pt x="7217" y="18457"/>
                </a:cubicBezTo>
                <a:cubicBezTo>
                  <a:pt x="7211" y="18523"/>
                  <a:pt x="7200" y="18587"/>
                  <a:pt x="7200" y="18655"/>
                </a:cubicBezTo>
                <a:cubicBezTo>
                  <a:pt x="7200" y="20282"/>
                  <a:pt x="8812" y="21600"/>
                  <a:pt x="10800" y="21600"/>
                </a:cubicBezTo>
                <a:cubicBezTo>
                  <a:pt x="12788" y="21600"/>
                  <a:pt x="14400" y="20282"/>
                  <a:pt x="14400" y="18655"/>
                </a:cubicBezTo>
                <a:cubicBezTo>
                  <a:pt x="14400" y="18587"/>
                  <a:pt x="14389" y="18523"/>
                  <a:pt x="14383" y="18457"/>
                </a:cubicBezTo>
                <a:cubicBezTo>
                  <a:pt x="18584" y="17986"/>
                  <a:pt x="21600" y="16716"/>
                  <a:pt x="21600" y="15218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11" name="Shape 2633"/>
          <p:cNvSpPr/>
          <p:nvPr/>
        </p:nvSpPr>
        <p:spPr>
          <a:xfrm>
            <a:off x="10508100" y="4089238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144" y="18334"/>
                </a:moveTo>
                <a:lnTo>
                  <a:pt x="15583" y="6873"/>
                </a:lnTo>
                <a:lnTo>
                  <a:pt x="20168" y="6873"/>
                </a:lnTo>
                <a:cubicBezTo>
                  <a:pt x="20168" y="6873"/>
                  <a:pt x="12144" y="18334"/>
                  <a:pt x="12144" y="18334"/>
                </a:cubicBezTo>
                <a:close/>
                <a:moveTo>
                  <a:pt x="10800" y="19403"/>
                </a:moveTo>
                <a:lnTo>
                  <a:pt x="7041" y="6873"/>
                </a:lnTo>
                <a:lnTo>
                  <a:pt x="14559" y="6873"/>
                </a:lnTo>
                <a:cubicBezTo>
                  <a:pt x="14559" y="6873"/>
                  <a:pt x="10800" y="19403"/>
                  <a:pt x="10800" y="19403"/>
                </a:cubicBezTo>
                <a:close/>
                <a:moveTo>
                  <a:pt x="1432" y="6873"/>
                </a:moveTo>
                <a:lnTo>
                  <a:pt x="6017" y="6873"/>
                </a:lnTo>
                <a:lnTo>
                  <a:pt x="9456" y="18334"/>
                </a:lnTo>
                <a:cubicBezTo>
                  <a:pt x="9456" y="18334"/>
                  <a:pt x="1432" y="6873"/>
                  <a:pt x="1432" y="6873"/>
                </a:cubicBezTo>
                <a:close/>
                <a:moveTo>
                  <a:pt x="6578" y="982"/>
                </a:moveTo>
                <a:lnTo>
                  <a:pt x="8536" y="982"/>
                </a:lnTo>
                <a:lnTo>
                  <a:pt x="6082" y="5891"/>
                </a:lnTo>
                <a:lnTo>
                  <a:pt x="1669" y="5891"/>
                </a:lnTo>
                <a:cubicBezTo>
                  <a:pt x="1669" y="5891"/>
                  <a:pt x="6578" y="982"/>
                  <a:pt x="6578" y="982"/>
                </a:cubicBezTo>
                <a:close/>
                <a:moveTo>
                  <a:pt x="11973" y="982"/>
                </a:moveTo>
                <a:lnTo>
                  <a:pt x="14427" y="5891"/>
                </a:lnTo>
                <a:lnTo>
                  <a:pt x="7173" y="5891"/>
                </a:lnTo>
                <a:lnTo>
                  <a:pt x="9627" y="982"/>
                </a:lnTo>
                <a:cubicBezTo>
                  <a:pt x="9627" y="982"/>
                  <a:pt x="11973" y="982"/>
                  <a:pt x="11973" y="982"/>
                </a:cubicBezTo>
                <a:close/>
                <a:moveTo>
                  <a:pt x="15022" y="982"/>
                </a:moveTo>
                <a:lnTo>
                  <a:pt x="19931" y="5891"/>
                </a:lnTo>
                <a:lnTo>
                  <a:pt x="15518" y="5891"/>
                </a:lnTo>
                <a:lnTo>
                  <a:pt x="13064" y="982"/>
                </a:lnTo>
                <a:cubicBezTo>
                  <a:pt x="13064" y="982"/>
                  <a:pt x="15022" y="982"/>
                  <a:pt x="15022" y="982"/>
                </a:cubicBezTo>
                <a:close/>
                <a:moveTo>
                  <a:pt x="21600" y="6382"/>
                </a:moveTo>
                <a:cubicBezTo>
                  <a:pt x="21600" y="6272"/>
                  <a:pt x="21557" y="6175"/>
                  <a:pt x="21495" y="6093"/>
                </a:cubicBezTo>
                <a:lnTo>
                  <a:pt x="21502" y="6088"/>
                </a:lnTo>
                <a:lnTo>
                  <a:pt x="21471" y="6057"/>
                </a:lnTo>
                <a:cubicBezTo>
                  <a:pt x="21459" y="6044"/>
                  <a:pt x="21448" y="6032"/>
                  <a:pt x="21434" y="6020"/>
                </a:cubicBezTo>
                <a:lnTo>
                  <a:pt x="15611" y="197"/>
                </a:lnTo>
                <a:lnTo>
                  <a:pt x="15604" y="201"/>
                </a:lnTo>
                <a:cubicBezTo>
                  <a:pt x="15514" y="82"/>
                  <a:pt x="15379" y="0"/>
                  <a:pt x="15218" y="0"/>
                </a:cubicBezTo>
                <a:lnTo>
                  <a:pt x="6382" y="0"/>
                </a:lnTo>
                <a:cubicBezTo>
                  <a:pt x="6221" y="0"/>
                  <a:pt x="6086" y="82"/>
                  <a:pt x="5996" y="201"/>
                </a:cubicBezTo>
                <a:lnTo>
                  <a:pt x="5989" y="197"/>
                </a:lnTo>
                <a:lnTo>
                  <a:pt x="166" y="6020"/>
                </a:lnTo>
                <a:cubicBezTo>
                  <a:pt x="152" y="6032"/>
                  <a:pt x="141" y="6044"/>
                  <a:pt x="129" y="6057"/>
                </a:cubicBezTo>
                <a:lnTo>
                  <a:pt x="98" y="6088"/>
                </a:lnTo>
                <a:lnTo>
                  <a:pt x="105" y="6093"/>
                </a:lnTo>
                <a:cubicBezTo>
                  <a:pt x="43" y="6175"/>
                  <a:pt x="0" y="6272"/>
                  <a:pt x="0" y="6382"/>
                </a:cubicBezTo>
                <a:cubicBezTo>
                  <a:pt x="0" y="6499"/>
                  <a:pt x="46" y="6602"/>
                  <a:pt x="115" y="6686"/>
                </a:cubicBezTo>
                <a:lnTo>
                  <a:pt x="109" y="6690"/>
                </a:lnTo>
                <a:lnTo>
                  <a:pt x="10418" y="21418"/>
                </a:lnTo>
                <a:lnTo>
                  <a:pt x="10424" y="21413"/>
                </a:lnTo>
                <a:cubicBezTo>
                  <a:pt x="10514" y="21525"/>
                  <a:pt x="10646" y="21600"/>
                  <a:pt x="10800" y="21600"/>
                </a:cubicBezTo>
                <a:cubicBezTo>
                  <a:pt x="10954" y="21600"/>
                  <a:pt x="11086" y="21525"/>
                  <a:pt x="11176" y="21413"/>
                </a:cubicBezTo>
                <a:lnTo>
                  <a:pt x="11182" y="21418"/>
                </a:lnTo>
                <a:lnTo>
                  <a:pt x="21491" y="6690"/>
                </a:lnTo>
                <a:lnTo>
                  <a:pt x="21485" y="6686"/>
                </a:lnTo>
                <a:cubicBezTo>
                  <a:pt x="21553" y="6602"/>
                  <a:pt x="21600" y="6499"/>
                  <a:pt x="21600" y="638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12" name="Shape 2634"/>
          <p:cNvSpPr/>
          <p:nvPr/>
        </p:nvSpPr>
        <p:spPr>
          <a:xfrm>
            <a:off x="11041361" y="4089238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579" y="7008"/>
                </a:moveTo>
                <a:cubicBezTo>
                  <a:pt x="20006" y="12260"/>
                  <a:pt x="12624" y="19436"/>
                  <a:pt x="10800" y="20538"/>
                </a:cubicBezTo>
                <a:cubicBezTo>
                  <a:pt x="8976" y="19436"/>
                  <a:pt x="1594" y="12260"/>
                  <a:pt x="1021" y="7001"/>
                </a:cubicBezTo>
                <a:cubicBezTo>
                  <a:pt x="1021" y="7001"/>
                  <a:pt x="982" y="6718"/>
                  <a:pt x="982" y="6382"/>
                </a:cubicBezTo>
                <a:cubicBezTo>
                  <a:pt x="982" y="3404"/>
                  <a:pt x="3404" y="982"/>
                  <a:pt x="6382" y="982"/>
                </a:cubicBezTo>
                <a:cubicBezTo>
                  <a:pt x="7780" y="982"/>
                  <a:pt x="9107" y="1518"/>
                  <a:pt x="10120" y="2491"/>
                </a:cubicBezTo>
                <a:lnTo>
                  <a:pt x="10800" y="3145"/>
                </a:lnTo>
                <a:lnTo>
                  <a:pt x="11480" y="2491"/>
                </a:lnTo>
                <a:cubicBezTo>
                  <a:pt x="12493" y="1518"/>
                  <a:pt x="13820" y="982"/>
                  <a:pt x="15218" y="982"/>
                </a:cubicBezTo>
                <a:cubicBezTo>
                  <a:pt x="18196" y="982"/>
                  <a:pt x="20618" y="3404"/>
                  <a:pt x="20618" y="6382"/>
                </a:cubicBezTo>
                <a:cubicBezTo>
                  <a:pt x="20618" y="6725"/>
                  <a:pt x="20579" y="7008"/>
                  <a:pt x="20579" y="7008"/>
                </a:cubicBezTo>
                <a:moveTo>
                  <a:pt x="21600" y="6382"/>
                </a:moveTo>
                <a:cubicBezTo>
                  <a:pt x="21600" y="2857"/>
                  <a:pt x="18743" y="0"/>
                  <a:pt x="15218" y="0"/>
                </a:cubicBezTo>
                <a:cubicBezTo>
                  <a:pt x="13502" y="0"/>
                  <a:pt x="11947" y="681"/>
                  <a:pt x="10800" y="1784"/>
                </a:cubicBezTo>
                <a:cubicBezTo>
                  <a:pt x="9653" y="681"/>
                  <a:pt x="8098" y="0"/>
                  <a:pt x="6382" y="0"/>
                </a:cubicBezTo>
                <a:cubicBezTo>
                  <a:pt x="2857" y="0"/>
                  <a:pt x="0" y="2857"/>
                  <a:pt x="0" y="6382"/>
                </a:cubicBezTo>
                <a:cubicBezTo>
                  <a:pt x="0" y="6792"/>
                  <a:pt x="65" y="7282"/>
                  <a:pt x="45" y="7115"/>
                </a:cubicBezTo>
                <a:cubicBezTo>
                  <a:pt x="733" y="13419"/>
                  <a:pt x="9855" y="21600"/>
                  <a:pt x="10800" y="21600"/>
                </a:cubicBezTo>
                <a:cubicBezTo>
                  <a:pt x="11745" y="21600"/>
                  <a:pt x="20867" y="13419"/>
                  <a:pt x="21555" y="7115"/>
                </a:cubicBezTo>
                <a:cubicBezTo>
                  <a:pt x="21536" y="7282"/>
                  <a:pt x="21600" y="6792"/>
                  <a:pt x="21600" y="638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</p:spTree>
    <p:extLst>
      <p:ext uri="{BB962C8B-B14F-4D97-AF65-F5344CB8AC3E}">
        <p14:creationId xmlns:p14="http://schemas.microsoft.com/office/powerpoint/2010/main" val="403982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flythrough hasBounce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051643" y="660400"/>
            <a:ext cx="2088713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500" spc="60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TEMPLATE</a:t>
            </a:r>
            <a:r>
              <a:rPr lang="en-US" sz="150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 2017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82996" y="4693659"/>
            <a:ext cx="5588000" cy="16307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200" dirty="0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200" dirty="0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200" dirty="0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200" dirty="0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Sed Do </a:t>
            </a:r>
            <a:r>
              <a:rPr lang="en-US" sz="1200" dirty="0" err="1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200" dirty="0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200" dirty="0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200" dirty="0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Ut </a:t>
            </a:r>
            <a:r>
              <a:rPr lang="en-US" sz="1200" dirty="0" err="1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Labore</a:t>
            </a:r>
            <a:r>
              <a:rPr lang="en-US" sz="1200" dirty="0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Et Dolore Magna </a:t>
            </a:r>
            <a:r>
              <a:rPr lang="en-US" sz="1200" dirty="0" err="1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Aliqua</a:t>
            </a:r>
            <a:r>
              <a:rPr lang="en-US" sz="1200" dirty="0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. Ut </a:t>
            </a:r>
            <a:r>
              <a:rPr lang="en-US" sz="1200" dirty="0" err="1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Enim</a:t>
            </a:r>
            <a:r>
              <a:rPr lang="en-US" sz="1200" dirty="0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Ad Minim </a:t>
            </a:r>
            <a:r>
              <a:rPr lang="en-US" sz="1200" dirty="0" err="1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Veniam</a:t>
            </a:r>
            <a:r>
              <a:rPr lang="en-US" sz="1200" dirty="0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Quis</a:t>
            </a:r>
            <a:r>
              <a:rPr lang="en-US" sz="1200" dirty="0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</a:p>
          <a:p>
            <a:pPr algn="just">
              <a:lnSpc>
                <a:spcPct val="150000"/>
              </a:lnSpc>
            </a:pPr>
            <a:endParaRPr lang="en-US" sz="1200" dirty="0">
              <a:solidFill>
                <a:schemeClr val="bg1">
                  <a:lumMod val="25000"/>
                </a:schemeClr>
              </a:solidFill>
              <a:ea typeface="Lato Regular" panose="020F0502020204030203" pitchFamily="34" charset="0"/>
              <a:cs typeface="Lato Regular" panose="020F0502020204030203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Ea</a:t>
            </a:r>
            <a:r>
              <a:rPr lang="en-US" sz="1200" dirty="0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Commodo</a:t>
            </a:r>
            <a:r>
              <a:rPr lang="en-US" sz="1200" dirty="0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Consequat</a:t>
            </a:r>
            <a:r>
              <a:rPr lang="en-US" sz="1200" dirty="0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. Duis </a:t>
            </a:r>
            <a:r>
              <a:rPr lang="en-US" sz="1200" dirty="0" err="1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Aute</a:t>
            </a:r>
            <a:r>
              <a:rPr lang="en-US" sz="1200" dirty="0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Irure</a:t>
            </a:r>
            <a:r>
              <a:rPr lang="en-US" sz="1200" dirty="0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Dolor In </a:t>
            </a:r>
            <a:r>
              <a:rPr lang="en-US" sz="1200" dirty="0" err="1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Reprehenderit</a:t>
            </a:r>
            <a:r>
              <a:rPr lang="en-US" sz="1200" dirty="0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In </a:t>
            </a:r>
            <a:r>
              <a:rPr lang="en-US" sz="1200" dirty="0" err="1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Voluptate</a:t>
            </a:r>
            <a:r>
              <a:rPr lang="en-US" sz="1200" dirty="0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Velit</a:t>
            </a:r>
            <a:r>
              <a:rPr lang="en-US" sz="1200" dirty="0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Esse</a:t>
            </a:r>
            <a:r>
              <a:rPr lang="en-US" sz="1200" dirty="0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Cillum</a:t>
            </a:r>
            <a:endParaRPr lang="en-US" sz="1200" dirty="0">
              <a:solidFill>
                <a:schemeClr val="bg1">
                  <a:lumMod val="25000"/>
                </a:schemeClr>
              </a:solidFill>
              <a:ea typeface="Lato Regular" panose="020F0502020204030203" pitchFamily="34" charset="0"/>
              <a:cs typeface="Lato Regular" panose="020F050202020403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1199" y="4894152"/>
            <a:ext cx="2863112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What Do You Know About Chinese New Year?</a:t>
            </a:r>
          </a:p>
        </p:txBody>
      </p:sp>
      <p:sp>
        <p:nvSpPr>
          <p:cNvPr id="7" name="Half Frame 6"/>
          <p:cNvSpPr/>
          <p:nvPr/>
        </p:nvSpPr>
        <p:spPr>
          <a:xfrm rot="5400000" flipH="1">
            <a:off x="4204218" y="5898974"/>
            <a:ext cx="400186" cy="366012"/>
          </a:xfrm>
          <a:prstGeom prst="halfFrame">
            <a:avLst>
              <a:gd name="adj1" fmla="val 0"/>
              <a:gd name="adj2" fmla="val 0"/>
            </a:avLst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Half Frame 9"/>
          <p:cNvSpPr/>
          <p:nvPr/>
        </p:nvSpPr>
        <p:spPr>
          <a:xfrm rot="10800000" flipH="1" flipV="1">
            <a:off x="1159789" y="4614227"/>
            <a:ext cx="381410" cy="366012"/>
          </a:xfrm>
          <a:prstGeom prst="halfFrame">
            <a:avLst>
              <a:gd name="adj1" fmla="val 0"/>
              <a:gd name="adj2" fmla="val 0"/>
            </a:avLst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ADE41AD0-F7D2-4DFE-B644-AF30EAD1C90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19" b="26645"/>
          <a:stretch/>
        </p:blipFill>
        <p:spPr>
          <a:xfrm>
            <a:off x="393613" y="124691"/>
            <a:ext cx="11404774" cy="4281053"/>
          </a:xfrm>
        </p:spPr>
      </p:pic>
    </p:spTree>
    <p:extLst>
      <p:ext uri="{BB962C8B-B14F-4D97-AF65-F5344CB8AC3E}">
        <p14:creationId xmlns:p14="http://schemas.microsoft.com/office/powerpoint/2010/main" val="29980126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5242822" y="1292554"/>
            <a:ext cx="4298650" cy="42986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Half Frame 8"/>
          <p:cNvSpPr/>
          <p:nvPr/>
        </p:nvSpPr>
        <p:spPr>
          <a:xfrm rot="10800000" flipH="1" flipV="1">
            <a:off x="731124" y="690226"/>
            <a:ext cx="381410" cy="366012"/>
          </a:xfrm>
          <a:prstGeom prst="halfFrame">
            <a:avLst>
              <a:gd name="adj1" fmla="val 0"/>
              <a:gd name="adj2" fmla="val 0"/>
            </a:avLst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schemeClr val="tx1"/>
              </a:solidFill>
            </a:endParaRPr>
          </a:p>
        </p:txBody>
      </p: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45A673F8-E715-4F3A-A45D-3C545ED3DDB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1" r="6181"/>
          <a:stretch>
            <a:fillRect/>
          </a:stretch>
        </p:blipFill>
        <p:spPr/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B0C5D77-5745-4ED5-826E-B752658C243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3" r="16693"/>
          <a:stretch>
            <a:fillRect/>
          </a:stretch>
        </p:blipFill>
        <p:spPr>
          <a:xfrm>
            <a:off x="5395913" y="1446213"/>
            <a:ext cx="3992562" cy="3992562"/>
          </a:xfr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39F9FAB-0E00-404D-A6FD-821AA8AD8C0F}"/>
              </a:ext>
            </a:extLst>
          </p:cNvPr>
          <p:cNvSpPr txBox="1"/>
          <p:nvPr/>
        </p:nvSpPr>
        <p:spPr>
          <a:xfrm>
            <a:off x="939984" y="920760"/>
            <a:ext cx="3108528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Blossom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79056AB-3C0D-4B48-B71B-6410E587B7FD}"/>
              </a:ext>
            </a:extLst>
          </p:cNvPr>
          <p:cNvSpPr txBox="1"/>
          <p:nvPr/>
        </p:nvSpPr>
        <p:spPr>
          <a:xfrm>
            <a:off x="921828" y="3474633"/>
            <a:ext cx="3443982" cy="7997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200" dirty="0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200" dirty="0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200" dirty="0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200" dirty="0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sed do </a:t>
            </a:r>
            <a:r>
              <a:rPr lang="en-US" sz="1200" dirty="0" err="1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200" dirty="0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200" dirty="0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200" dirty="0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200" dirty="0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labore</a:t>
            </a:r>
            <a:r>
              <a:rPr lang="en-US" sz="1200" dirty="0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et dolore magna </a:t>
            </a:r>
            <a:r>
              <a:rPr lang="en-US" sz="1200" dirty="0" err="1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aliqua</a:t>
            </a:r>
            <a:r>
              <a:rPr lang="vi-VN" sz="1200" dirty="0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.</a:t>
            </a:r>
            <a:endParaRPr lang="en-US" sz="1200" dirty="0">
              <a:solidFill>
                <a:schemeClr val="bg1">
                  <a:lumMod val="25000"/>
                </a:schemeClr>
              </a:solidFill>
              <a:ea typeface="Lato Regular" panose="020F0502020204030203" pitchFamily="34" charset="0"/>
              <a:cs typeface="Lato Regular" panose="020F0502020204030203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83E6FB6-5DE4-4D64-B5BC-1CF761582550}"/>
              </a:ext>
            </a:extLst>
          </p:cNvPr>
          <p:cNvSpPr txBox="1"/>
          <p:nvPr/>
        </p:nvSpPr>
        <p:spPr>
          <a:xfrm>
            <a:off x="921828" y="1572938"/>
            <a:ext cx="393836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>WHICH CHINESE ZODIAC IS THE LUCKIEST?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FD8498A-F916-442A-A00B-77E0868A703A}"/>
              </a:ext>
            </a:extLst>
          </p:cNvPr>
          <p:cNvSpPr txBox="1"/>
          <p:nvPr/>
        </p:nvSpPr>
        <p:spPr>
          <a:xfrm>
            <a:off x="937396" y="4522946"/>
            <a:ext cx="3443982" cy="7997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200" dirty="0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200" dirty="0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200" dirty="0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200" dirty="0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sed do </a:t>
            </a:r>
            <a:r>
              <a:rPr lang="en-US" sz="1200" dirty="0" err="1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200" dirty="0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200" dirty="0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200" dirty="0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200" dirty="0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labore</a:t>
            </a:r>
            <a:r>
              <a:rPr lang="en-US" sz="1200" dirty="0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et dolore magna </a:t>
            </a:r>
            <a:r>
              <a:rPr lang="en-US" sz="1200" dirty="0" err="1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aliqua</a:t>
            </a:r>
            <a:r>
              <a:rPr lang="vi-VN" sz="1200" dirty="0">
                <a:solidFill>
                  <a:schemeClr val="bg1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.</a:t>
            </a:r>
            <a:endParaRPr lang="en-US" sz="1200" dirty="0">
              <a:solidFill>
                <a:schemeClr val="bg1">
                  <a:lumMod val="25000"/>
                </a:schemeClr>
              </a:solidFill>
              <a:ea typeface="Lato Regular" panose="020F0502020204030203" pitchFamily="34" charset="0"/>
              <a:cs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6649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51247F35-7C17-4CE2-A519-D890745EF72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08" r="11108"/>
          <a:stretch>
            <a:fillRect/>
          </a:stretch>
        </p:blipFill>
        <p:spPr/>
      </p:pic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E2FEDA17-CE98-4040-8ADB-9AEA14FDBD3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77" t="-123" r="41597" b="123"/>
          <a:stretch/>
        </p:blipFill>
        <p:spPr>
          <a:xfrm>
            <a:off x="3212738" y="1313991"/>
            <a:ext cx="2740628" cy="5365087"/>
          </a:xfrm>
        </p:spPr>
      </p:pic>
      <p:sp>
        <p:nvSpPr>
          <p:cNvPr id="55" name="Rectangle 54"/>
          <p:cNvSpPr/>
          <p:nvPr/>
        </p:nvSpPr>
        <p:spPr>
          <a:xfrm rot="18882655">
            <a:off x="2240003" y="2544431"/>
            <a:ext cx="1761768" cy="1761768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 rot="18882655">
            <a:off x="2355374" y="2663486"/>
            <a:ext cx="1531026" cy="1531026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2355796" y="3232954"/>
            <a:ext cx="1611018" cy="3847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500" dirty="0">
                <a:solidFill>
                  <a:srgbClr val="FF0000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BLOSSOM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86959" y="2205111"/>
            <a:ext cx="4597002" cy="7997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. Vestibulum in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consequat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dui, in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eleifend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est.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Fusce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efficitur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suscipit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facilisis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. </a:t>
            </a:r>
          </a:p>
        </p:txBody>
      </p:sp>
      <p:sp>
        <p:nvSpPr>
          <p:cNvPr id="8" name="TextBox 7"/>
          <p:cNvSpPr txBox="1"/>
          <p:nvPr/>
        </p:nvSpPr>
        <p:spPr>
          <a:xfrm flipH="1">
            <a:off x="7337697" y="3727739"/>
            <a:ext cx="1952187" cy="518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 flipH="1">
            <a:off x="7337697" y="3443252"/>
            <a:ext cx="8996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Simple</a:t>
            </a:r>
          </a:p>
        </p:txBody>
      </p:sp>
      <p:sp>
        <p:nvSpPr>
          <p:cNvPr id="10" name="TextBox 9"/>
          <p:cNvSpPr txBox="1"/>
          <p:nvPr/>
        </p:nvSpPr>
        <p:spPr>
          <a:xfrm flipH="1">
            <a:off x="9946508" y="3727739"/>
            <a:ext cx="1952187" cy="518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 flipH="1">
            <a:off x="9946508" y="3443252"/>
            <a:ext cx="8996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tx1">
                    <a:lumMod val="95000"/>
                    <a:lumOff val="5000"/>
                  </a:schemeClr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Simple</a:t>
            </a:r>
          </a:p>
        </p:txBody>
      </p:sp>
      <p:sp>
        <p:nvSpPr>
          <p:cNvPr id="12" name="TextBox 11"/>
          <p:cNvSpPr txBox="1"/>
          <p:nvPr/>
        </p:nvSpPr>
        <p:spPr>
          <a:xfrm flipH="1">
            <a:off x="7337697" y="4813696"/>
            <a:ext cx="1952187" cy="518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 flipH="1">
            <a:off x="7337697" y="4529209"/>
            <a:ext cx="8996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tx1">
                    <a:lumMod val="95000"/>
                    <a:lumOff val="5000"/>
                  </a:schemeClr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Simple</a:t>
            </a:r>
          </a:p>
        </p:txBody>
      </p:sp>
      <p:sp>
        <p:nvSpPr>
          <p:cNvPr id="14" name="TextBox 13"/>
          <p:cNvSpPr txBox="1"/>
          <p:nvPr/>
        </p:nvSpPr>
        <p:spPr>
          <a:xfrm flipH="1">
            <a:off x="9946508" y="4813696"/>
            <a:ext cx="1952187" cy="518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20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amet, adipiscing elit.</a:t>
            </a:r>
            <a:endParaRPr lang="en-US" sz="1200" dirty="0">
              <a:solidFill>
                <a:schemeClr val="bg2">
                  <a:lumMod val="50000"/>
                </a:schemeClr>
              </a:solidFill>
              <a:ea typeface="Lato Regular" panose="020F0502020204030203" pitchFamily="34" charset="0"/>
              <a:cs typeface="Lato Regular" panose="020F050202020403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 flipH="1">
            <a:off x="9946508" y="4529209"/>
            <a:ext cx="8996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tx1">
                    <a:lumMod val="95000"/>
                    <a:lumOff val="5000"/>
                  </a:schemeClr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Simple</a:t>
            </a:r>
          </a:p>
        </p:txBody>
      </p:sp>
      <p:sp>
        <p:nvSpPr>
          <p:cNvPr id="30" name="Teardrop 29"/>
          <p:cNvSpPr/>
          <p:nvPr/>
        </p:nvSpPr>
        <p:spPr>
          <a:xfrm rot="2666746" flipV="1">
            <a:off x="6709128" y="3574318"/>
            <a:ext cx="596900" cy="596900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8" name="Teardrop 27"/>
          <p:cNvSpPr/>
          <p:nvPr/>
        </p:nvSpPr>
        <p:spPr>
          <a:xfrm rot="2666746" flipV="1">
            <a:off x="9326748" y="3565001"/>
            <a:ext cx="596900" cy="596900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6" name="Teardrop 25"/>
          <p:cNvSpPr/>
          <p:nvPr/>
        </p:nvSpPr>
        <p:spPr>
          <a:xfrm rot="2666746" flipV="1">
            <a:off x="6699165" y="4666503"/>
            <a:ext cx="596900" cy="596900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4" name="Teardrop 23"/>
          <p:cNvSpPr/>
          <p:nvPr/>
        </p:nvSpPr>
        <p:spPr>
          <a:xfrm rot="2666746" flipV="1">
            <a:off x="9326746" y="4669242"/>
            <a:ext cx="596900" cy="596900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686959" y="1090269"/>
            <a:ext cx="3893955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HOW LONG IS THE CHINESE NEW YEAR?</a:t>
            </a:r>
          </a:p>
        </p:txBody>
      </p:sp>
      <p:sp>
        <p:nvSpPr>
          <p:cNvPr id="49" name="Shape 2842"/>
          <p:cNvSpPr/>
          <p:nvPr/>
        </p:nvSpPr>
        <p:spPr>
          <a:xfrm>
            <a:off x="6857951" y="4825289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1782"/>
                </a:moveTo>
                <a:lnTo>
                  <a:pt x="982" y="11782"/>
                </a:lnTo>
                <a:lnTo>
                  <a:pt x="982" y="6873"/>
                </a:lnTo>
                <a:lnTo>
                  <a:pt x="6907" y="6873"/>
                </a:lnTo>
                <a:cubicBezTo>
                  <a:pt x="7149" y="8810"/>
                  <a:pt x="8798" y="10309"/>
                  <a:pt x="10800" y="10309"/>
                </a:cubicBezTo>
                <a:cubicBezTo>
                  <a:pt x="12802" y="10309"/>
                  <a:pt x="14451" y="8810"/>
                  <a:pt x="14693" y="6873"/>
                </a:cubicBezTo>
                <a:lnTo>
                  <a:pt x="20618" y="6873"/>
                </a:lnTo>
                <a:cubicBezTo>
                  <a:pt x="20618" y="6873"/>
                  <a:pt x="20618" y="11782"/>
                  <a:pt x="20618" y="11782"/>
                </a:cubicBezTo>
                <a:close/>
                <a:moveTo>
                  <a:pt x="20264" y="14727"/>
                </a:moveTo>
                <a:lnTo>
                  <a:pt x="14236" y="14727"/>
                </a:lnTo>
                <a:cubicBezTo>
                  <a:pt x="13966" y="14727"/>
                  <a:pt x="13745" y="14947"/>
                  <a:pt x="13745" y="15218"/>
                </a:cubicBezTo>
                <a:cubicBezTo>
                  <a:pt x="13745" y="16845"/>
                  <a:pt x="12427" y="18164"/>
                  <a:pt x="10800" y="18164"/>
                </a:cubicBezTo>
                <a:cubicBezTo>
                  <a:pt x="9173" y="18164"/>
                  <a:pt x="7855" y="16845"/>
                  <a:pt x="7855" y="15218"/>
                </a:cubicBezTo>
                <a:cubicBezTo>
                  <a:pt x="7855" y="14947"/>
                  <a:pt x="7634" y="14727"/>
                  <a:pt x="7364" y="14727"/>
                </a:cubicBezTo>
                <a:lnTo>
                  <a:pt x="1336" y="14727"/>
                </a:lnTo>
                <a:lnTo>
                  <a:pt x="2682" y="12764"/>
                </a:lnTo>
                <a:lnTo>
                  <a:pt x="18918" y="12764"/>
                </a:lnTo>
                <a:cubicBezTo>
                  <a:pt x="18918" y="12764"/>
                  <a:pt x="20264" y="14727"/>
                  <a:pt x="20264" y="14727"/>
                </a:cubicBezTo>
                <a:close/>
                <a:moveTo>
                  <a:pt x="20618" y="20618"/>
                </a:moveTo>
                <a:lnTo>
                  <a:pt x="982" y="20618"/>
                </a:lnTo>
                <a:lnTo>
                  <a:pt x="982" y="15709"/>
                </a:lnTo>
                <a:lnTo>
                  <a:pt x="6907" y="15709"/>
                </a:lnTo>
                <a:cubicBezTo>
                  <a:pt x="7149" y="17646"/>
                  <a:pt x="8798" y="19145"/>
                  <a:pt x="10800" y="19145"/>
                </a:cubicBezTo>
                <a:cubicBezTo>
                  <a:pt x="12802" y="19145"/>
                  <a:pt x="14451" y="17646"/>
                  <a:pt x="14693" y="15709"/>
                </a:cubicBezTo>
                <a:lnTo>
                  <a:pt x="20618" y="15709"/>
                </a:lnTo>
                <a:cubicBezTo>
                  <a:pt x="20618" y="15709"/>
                  <a:pt x="20618" y="20618"/>
                  <a:pt x="20618" y="20618"/>
                </a:cubicBezTo>
                <a:close/>
                <a:moveTo>
                  <a:pt x="4702" y="982"/>
                </a:moveTo>
                <a:lnTo>
                  <a:pt x="16898" y="982"/>
                </a:lnTo>
                <a:lnTo>
                  <a:pt x="20264" y="5891"/>
                </a:lnTo>
                <a:lnTo>
                  <a:pt x="14236" y="5891"/>
                </a:lnTo>
                <a:cubicBezTo>
                  <a:pt x="13966" y="5891"/>
                  <a:pt x="13745" y="6111"/>
                  <a:pt x="13745" y="6382"/>
                </a:cubicBezTo>
                <a:cubicBezTo>
                  <a:pt x="13745" y="8009"/>
                  <a:pt x="12427" y="9327"/>
                  <a:pt x="10800" y="9327"/>
                </a:cubicBezTo>
                <a:cubicBezTo>
                  <a:pt x="9173" y="9327"/>
                  <a:pt x="7855" y="8009"/>
                  <a:pt x="7855" y="6382"/>
                </a:cubicBezTo>
                <a:cubicBezTo>
                  <a:pt x="7855" y="6111"/>
                  <a:pt x="7634" y="5891"/>
                  <a:pt x="7364" y="5891"/>
                </a:cubicBezTo>
                <a:lnTo>
                  <a:pt x="1336" y="5891"/>
                </a:lnTo>
                <a:cubicBezTo>
                  <a:pt x="1336" y="5891"/>
                  <a:pt x="4702" y="982"/>
                  <a:pt x="4702" y="982"/>
                </a:cubicBezTo>
                <a:close/>
                <a:moveTo>
                  <a:pt x="21600" y="12273"/>
                </a:moveTo>
                <a:lnTo>
                  <a:pt x="21600" y="6382"/>
                </a:lnTo>
                <a:cubicBezTo>
                  <a:pt x="21600" y="6303"/>
                  <a:pt x="21577" y="6231"/>
                  <a:pt x="21543" y="6165"/>
                </a:cubicBezTo>
                <a:lnTo>
                  <a:pt x="21548" y="6162"/>
                </a:lnTo>
                <a:lnTo>
                  <a:pt x="17621" y="272"/>
                </a:lnTo>
                <a:lnTo>
                  <a:pt x="17616" y="274"/>
                </a:lnTo>
                <a:cubicBezTo>
                  <a:pt x="17536" y="113"/>
                  <a:pt x="17374" y="0"/>
                  <a:pt x="17182" y="0"/>
                </a:cubicBezTo>
                <a:lnTo>
                  <a:pt x="4418" y="0"/>
                </a:lnTo>
                <a:cubicBezTo>
                  <a:pt x="4226" y="0"/>
                  <a:pt x="4064" y="113"/>
                  <a:pt x="3984" y="274"/>
                </a:cubicBezTo>
                <a:lnTo>
                  <a:pt x="3979" y="272"/>
                </a:lnTo>
                <a:lnTo>
                  <a:pt x="52" y="6162"/>
                </a:lnTo>
                <a:lnTo>
                  <a:pt x="57" y="6165"/>
                </a:lnTo>
                <a:cubicBezTo>
                  <a:pt x="23" y="6231"/>
                  <a:pt x="0" y="6303"/>
                  <a:pt x="0" y="6382"/>
                </a:cubicBezTo>
                <a:lnTo>
                  <a:pt x="0" y="12273"/>
                </a:lnTo>
                <a:cubicBezTo>
                  <a:pt x="0" y="12544"/>
                  <a:pt x="220" y="12764"/>
                  <a:pt x="491" y="12764"/>
                </a:cubicBezTo>
                <a:lnTo>
                  <a:pt x="1542" y="12764"/>
                </a:lnTo>
                <a:lnTo>
                  <a:pt x="52" y="14999"/>
                </a:lnTo>
                <a:lnTo>
                  <a:pt x="57" y="15001"/>
                </a:lnTo>
                <a:cubicBezTo>
                  <a:pt x="23" y="15067"/>
                  <a:pt x="0" y="15139"/>
                  <a:pt x="0" y="15218"/>
                </a:cubicBezTo>
                <a:lnTo>
                  <a:pt x="0" y="21109"/>
                </a:lnTo>
                <a:cubicBezTo>
                  <a:pt x="0" y="21380"/>
                  <a:pt x="220" y="21600"/>
                  <a:pt x="491" y="21600"/>
                </a:cubicBezTo>
                <a:lnTo>
                  <a:pt x="21109" y="21600"/>
                </a:lnTo>
                <a:cubicBezTo>
                  <a:pt x="21380" y="21600"/>
                  <a:pt x="21600" y="21380"/>
                  <a:pt x="21600" y="21109"/>
                </a:cubicBezTo>
                <a:lnTo>
                  <a:pt x="21600" y="15218"/>
                </a:lnTo>
                <a:cubicBezTo>
                  <a:pt x="21600" y="15139"/>
                  <a:pt x="21577" y="15067"/>
                  <a:pt x="21543" y="15001"/>
                </a:cubicBezTo>
                <a:lnTo>
                  <a:pt x="21548" y="14999"/>
                </a:lnTo>
                <a:lnTo>
                  <a:pt x="20058" y="12764"/>
                </a:lnTo>
                <a:lnTo>
                  <a:pt x="21109" y="12764"/>
                </a:lnTo>
                <a:cubicBezTo>
                  <a:pt x="21380" y="12764"/>
                  <a:pt x="21600" y="12544"/>
                  <a:pt x="21600" y="12273"/>
                </a:cubicBezTo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0" name="Shape 2856"/>
          <p:cNvSpPr/>
          <p:nvPr/>
        </p:nvSpPr>
        <p:spPr>
          <a:xfrm>
            <a:off x="9485464" y="4828016"/>
            <a:ext cx="279464" cy="2793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375" y="14735"/>
                </a:moveTo>
                <a:cubicBezTo>
                  <a:pt x="12008" y="15178"/>
                  <a:pt x="11621" y="15531"/>
                  <a:pt x="11226" y="15783"/>
                </a:cubicBezTo>
                <a:cubicBezTo>
                  <a:pt x="10834" y="16035"/>
                  <a:pt x="10421" y="16209"/>
                  <a:pt x="10002" y="16302"/>
                </a:cubicBezTo>
                <a:cubicBezTo>
                  <a:pt x="9027" y="16517"/>
                  <a:pt x="8105" y="16493"/>
                  <a:pt x="7342" y="16179"/>
                </a:cubicBezTo>
                <a:cubicBezTo>
                  <a:pt x="6912" y="16003"/>
                  <a:pt x="6537" y="15755"/>
                  <a:pt x="6227" y="15442"/>
                </a:cubicBezTo>
                <a:cubicBezTo>
                  <a:pt x="5915" y="15129"/>
                  <a:pt x="5669" y="14758"/>
                  <a:pt x="5493" y="14340"/>
                </a:cubicBezTo>
                <a:cubicBezTo>
                  <a:pt x="5317" y="13924"/>
                  <a:pt x="5228" y="13459"/>
                  <a:pt x="5228" y="12958"/>
                </a:cubicBezTo>
                <a:cubicBezTo>
                  <a:pt x="5228" y="12161"/>
                  <a:pt x="5386" y="11302"/>
                  <a:pt x="5698" y="10406"/>
                </a:cubicBezTo>
                <a:cubicBezTo>
                  <a:pt x="6010" y="9509"/>
                  <a:pt x="6454" y="8665"/>
                  <a:pt x="7018" y="7900"/>
                </a:cubicBezTo>
                <a:cubicBezTo>
                  <a:pt x="7579" y="7140"/>
                  <a:pt x="8265" y="6498"/>
                  <a:pt x="9058" y="5993"/>
                </a:cubicBezTo>
                <a:cubicBezTo>
                  <a:pt x="9839" y="5496"/>
                  <a:pt x="10706" y="5245"/>
                  <a:pt x="11636" y="5245"/>
                </a:cubicBezTo>
                <a:cubicBezTo>
                  <a:pt x="12014" y="5245"/>
                  <a:pt x="12413" y="5288"/>
                  <a:pt x="12821" y="5373"/>
                </a:cubicBezTo>
                <a:cubicBezTo>
                  <a:pt x="13224" y="5457"/>
                  <a:pt x="13613" y="5599"/>
                  <a:pt x="13978" y="5795"/>
                </a:cubicBezTo>
                <a:cubicBezTo>
                  <a:pt x="14337" y="5989"/>
                  <a:pt x="14658" y="6246"/>
                  <a:pt x="14931" y="6561"/>
                </a:cubicBezTo>
                <a:cubicBezTo>
                  <a:pt x="15189" y="6858"/>
                  <a:pt x="15389" y="7238"/>
                  <a:pt x="15526" y="7692"/>
                </a:cubicBezTo>
                <a:lnTo>
                  <a:pt x="13353" y="13035"/>
                </a:lnTo>
                <a:cubicBezTo>
                  <a:pt x="13072" y="13720"/>
                  <a:pt x="12743" y="14292"/>
                  <a:pt x="12375" y="14735"/>
                </a:cubicBezTo>
                <a:moveTo>
                  <a:pt x="20215" y="16108"/>
                </a:moveTo>
                <a:cubicBezTo>
                  <a:pt x="19749" y="16741"/>
                  <a:pt x="19196" y="17344"/>
                  <a:pt x="18569" y="17900"/>
                </a:cubicBezTo>
                <a:cubicBezTo>
                  <a:pt x="17943" y="18456"/>
                  <a:pt x="17242" y="18946"/>
                  <a:pt x="16484" y="19359"/>
                </a:cubicBezTo>
                <a:cubicBezTo>
                  <a:pt x="15729" y="19770"/>
                  <a:pt x="14914" y="20096"/>
                  <a:pt x="14064" y="20327"/>
                </a:cubicBezTo>
                <a:cubicBezTo>
                  <a:pt x="13217" y="20556"/>
                  <a:pt x="12316" y="20673"/>
                  <a:pt x="11388" y="20673"/>
                </a:cubicBezTo>
                <a:cubicBezTo>
                  <a:pt x="9991" y="20673"/>
                  <a:pt x="8647" y="20458"/>
                  <a:pt x="7393" y="20036"/>
                </a:cubicBezTo>
                <a:cubicBezTo>
                  <a:pt x="6143" y="19615"/>
                  <a:pt x="5029" y="18981"/>
                  <a:pt x="4083" y="18149"/>
                </a:cubicBezTo>
                <a:cubicBezTo>
                  <a:pt x="3138" y="17320"/>
                  <a:pt x="2378" y="16274"/>
                  <a:pt x="1823" y="15041"/>
                </a:cubicBezTo>
                <a:cubicBezTo>
                  <a:pt x="1269" y="13809"/>
                  <a:pt x="989" y="12357"/>
                  <a:pt x="989" y="10727"/>
                </a:cubicBezTo>
                <a:cubicBezTo>
                  <a:pt x="989" y="9370"/>
                  <a:pt x="1254" y="8086"/>
                  <a:pt x="1777" y="6911"/>
                </a:cubicBezTo>
                <a:cubicBezTo>
                  <a:pt x="2301" y="5736"/>
                  <a:pt x="3037" y="4693"/>
                  <a:pt x="3964" y="3814"/>
                </a:cubicBezTo>
                <a:cubicBezTo>
                  <a:pt x="4892" y="2933"/>
                  <a:pt x="6002" y="2230"/>
                  <a:pt x="7264" y="1722"/>
                </a:cubicBezTo>
                <a:cubicBezTo>
                  <a:pt x="8526" y="1215"/>
                  <a:pt x="9914" y="958"/>
                  <a:pt x="11388" y="958"/>
                </a:cubicBezTo>
                <a:cubicBezTo>
                  <a:pt x="12700" y="958"/>
                  <a:pt x="13940" y="1156"/>
                  <a:pt x="15072" y="1549"/>
                </a:cubicBezTo>
                <a:cubicBezTo>
                  <a:pt x="16200" y="1942"/>
                  <a:pt x="17185" y="2497"/>
                  <a:pt x="17998" y="3203"/>
                </a:cubicBezTo>
                <a:cubicBezTo>
                  <a:pt x="18809" y="3906"/>
                  <a:pt x="19455" y="4765"/>
                  <a:pt x="19917" y="5754"/>
                </a:cubicBezTo>
                <a:cubicBezTo>
                  <a:pt x="20377" y="6743"/>
                  <a:pt x="20611" y="7843"/>
                  <a:pt x="20611" y="9023"/>
                </a:cubicBezTo>
                <a:cubicBezTo>
                  <a:pt x="20611" y="10070"/>
                  <a:pt x="20418" y="11059"/>
                  <a:pt x="20038" y="11962"/>
                </a:cubicBezTo>
                <a:cubicBezTo>
                  <a:pt x="19656" y="12869"/>
                  <a:pt x="19171" y="13663"/>
                  <a:pt x="18598" y="14320"/>
                </a:cubicBezTo>
                <a:cubicBezTo>
                  <a:pt x="18028" y="14976"/>
                  <a:pt x="17393" y="15502"/>
                  <a:pt x="16714" y="15880"/>
                </a:cubicBezTo>
                <a:cubicBezTo>
                  <a:pt x="16044" y="16255"/>
                  <a:pt x="15398" y="16444"/>
                  <a:pt x="14792" y="16444"/>
                </a:cubicBezTo>
                <a:cubicBezTo>
                  <a:pt x="14424" y="16444"/>
                  <a:pt x="14151" y="16374"/>
                  <a:pt x="13980" y="16235"/>
                </a:cubicBezTo>
                <a:cubicBezTo>
                  <a:pt x="13810" y="16098"/>
                  <a:pt x="13710" y="15916"/>
                  <a:pt x="13675" y="15677"/>
                </a:cubicBezTo>
                <a:cubicBezTo>
                  <a:pt x="13638" y="15420"/>
                  <a:pt x="13667" y="15109"/>
                  <a:pt x="13764" y="14754"/>
                </a:cubicBezTo>
                <a:cubicBezTo>
                  <a:pt x="13864" y="14385"/>
                  <a:pt x="14007" y="13983"/>
                  <a:pt x="14190" y="13556"/>
                </a:cubicBezTo>
                <a:lnTo>
                  <a:pt x="17729" y="4845"/>
                </a:lnTo>
                <a:lnTo>
                  <a:pt x="16677" y="4845"/>
                </a:lnTo>
                <a:lnTo>
                  <a:pt x="16026" y="6544"/>
                </a:lnTo>
                <a:cubicBezTo>
                  <a:pt x="15715" y="5890"/>
                  <a:pt x="15207" y="5363"/>
                  <a:pt x="14512" y="4972"/>
                </a:cubicBezTo>
                <a:cubicBezTo>
                  <a:pt x="13703" y="4517"/>
                  <a:pt x="12777" y="4287"/>
                  <a:pt x="11759" y="4287"/>
                </a:cubicBezTo>
                <a:cubicBezTo>
                  <a:pt x="10637" y="4287"/>
                  <a:pt x="9596" y="4568"/>
                  <a:pt x="8663" y="5121"/>
                </a:cubicBezTo>
                <a:cubicBezTo>
                  <a:pt x="7739" y="5669"/>
                  <a:pt x="6940" y="6381"/>
                  <a:pt x="6289" y="7238"/>
                </a:cubicBezTo>
                <a:cubicBezTo>
                  <a:pt x="5641" y="8091"/>
                  <a:pt x="5132" y="9032"/>
                  <a:pt x="4777" y="10034"/>
                </a:cubicBezTo>
                <a:cubicBezTo>
                  <a:pt x="4420" y="11037"/>
                  <a:pt x="4240" y="12021"/>
                  <a:pt x="4240" y="12958"/>
                </a:cubicBezTo>
                <a:cubicBezTo>
                  <a:pt x="4240" y="13568"/>
                  <a:pt x="4354" y="14151"/>
                  <a:pt x="4579" y="14689"/>
                </a:cubicBezTo>
                <a:cubicBezTo>
                  <a:pt x="4804" y="15227"/>
                  <a:pt x="5113" y="15701"/>
                  <a:pt x="5499" y="16097"/>
                </a:cubicBezTo>
                <a:cubicBezTo>
                  <a:pt x="5887" y="16495"/>
                  <a:pt x="6354" y="16815"/>
                  <a:pt x="6889" y="17048"/>
                </a:cubicBezTo>
                <a:cubicBezTo>
                  <a:pt x="8063" y="17561"/>
                  <a:pt x="9489" y="17484"/>
                  <a:pt x="10904" y="17025"/>
                </a:cubicBezTo>
                <a:cubicBezTo>
                  <a:pt x="11562" y="16811"/>
                  <a:pt x="12160" y="16412"/>
                  <a:pt x="12689" y="15835"/>
                </a:cubicBezTo>
                <a:cubicBezTo>
                  <a:pt x="12715" y="16226"/>
                  <a:pt x="12874" y="16561"/>
                  <a:pt x="13164" y="16837"/>
                </a:cubicBezTo>
                <a:cubicBezTo>
                  <a:pt x="13559" y="17211"/>
                  <a:pt x="14086" y="17402"/>
                  <a:pt x="14731" y="17402"/>
                </a:cubicBezTo>
                <a:cubicBezTo>
                  <a:pt x="15501" y="17402"/>
                  <a:pt x="16307" y="17176"/>
                  <a:pt x="17124" y="16733"/>
                </a:cubicBezTo>
                <a:cubicBezTo>
                  <a:pt x="17934" y="16294"/>
                  <a:pt x="18680" y="15687"/>
                  <a:pt x="19342" y="14930"/>
                </a:cubicBezTo>
                <a:cubicBezTo>
                  <a:pt x="20001" y="14176"/>
                  <a:pt x="20548" y="13284"/>
                  <a:pt x="20967" y="12281"/>
                </a:cubicBezTo>
                <a:cubicBezTo>
                  <a:pt x="21387" y="11274"/>
                  <a:pt x="21600" y="10178"/>
                  <a:pt x="21600" y="9023"/>
                </a:cubicBezTo>
                <a:cubicBezTo>
                  <a:pt x="21600" y="7651"/>
                  <a:pt x="21328" y="6389"/>
                  <a:pt x="20793" y="5274"/>
                </a:cubicBezTo>
                <a:cubicBezTo>
                  <a:pt x="20258" y="4158"/>
                  <a:pt x="19518" y="3199"/>
                  <a:pt x="18594" y="2422"/>
                </a:cubicBezTo>
                <a:cubicBezTo>
                  <a:pt x="17672" y="1647"/>
                  <a:pt x="16579" y="1043"/>
                  <a:pt x="15346" y="627"/>
                </a:cubicBezTo>
                <a:cubicBezTo>
                  <a:pt x="14116" y="211"/>
                  <a:pt x="12784" y="0"/>
                  <a:pt x="11388" y="0"/>
                </a:cubicBezTo>
                <a:cubicBezTo>
                  <a:pt x="9845" y="0"/>
                  <a:pt x="8365" y="271"/>
                  <a:pt x="6989" y="805"/>
                </a:cubicBezTo>
                <a:cubicBezTo>
                  <a:pt x="5612" y="1340"/>
                  <a:pt x="4389" y="2093"/>
                  <a:pt x="3356" y="3045"/>
                </a:cubicBezTo>
                <a:cubicBezTo>
                  <a:pt x="2321" y="3996"/>
                  <a:pt x="1495" y="5137"/>
                  <a:pt x="899" y="6436"/>
                </a:cubicBezTo>
                <a:cubicBezTo>
                  <a:pt x="302" y="7737"/>
                  <a:pt x="0" y="9181"/>
                  <a:pt x="0" y="10727"/>
                </a:cubicBezTo>
                <a:cubicBezTo>
                  <a:pt x="0" y="12605"/>
                  <a:pt x="334" y="14252"/>
                  <a:pt x="993" y="15622"/>
                </a:cubicBezTo>
                <a:cubicBezTo>
                  <a:pt x="1652" y="16992"/>
                  <a:pt x="2528" y="18134"/>
                  <a:pt x="3595" y="19018"/>
                </a:cubicBezTo>
                <a:cubicBezTo>
                  <a:pt x="4661" y="19900"/>
                  <a:pt x="5890" y="20559"/>
                  <a:pt x="7249" y="20975"/>
                </a:cubicBezTo>
                <a:cubicBezTo>
                  <a:pt x="8601" y="21390"/>
                  <a:pt x="9994" y="21600"/>
                  <a:pt x="11388" y="21600"/>
                </a:cubicBezTo>
                <a:cubicBezTo>
                  <a:pt x="12348" y="21600"/>
                  <a:pt x="13317" y="21474"/>
                  <a:pt x="14267" y="21228"/>
                </a:cubicBezTo>
                <a:cubicBezTo>
                  <a:pt x="15214" y="20981"/>
                  <a:pt x="16128" y="20624"/>
                  <a:pt x="16983" y="20169"/>
                </a:cubicBezTo>
                <a:cubicBezTo>
                  <a:pt x="17839" y="19713"/>
                  <a:pt x="18642" y="19152"/>
                  <a:pt x="19372" y="18499"/>
                </a:cubicBezTo>
                <a:cubicBezTo>
                  <a:pt x="20104" y="17845"/>
                  <a:pt x="20729" y="17110"/>
                  <a:pt x="21232" y="16316"/>
                </a:cubicBezTo>
                <a:lnTo>
                  <a:pt x="21411" y="16033"/>
                </a:lnTo>
                <a:lnTo>
                  <a:pt x="20270" y="16033"/>
                </a:lnTo>
                <a:cubicBezTo>
                  <a:pt x="20270" y="16033"/>
                  <a:pt x="20215" y="16108"/>
                  <a:pt x="20215" y="16108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1" name="Shape 2857"/>
          <p:cNvSpPr/>
          <p:nvPr/>
        </p:nvSpPr>
        <p:spPr>
          <a:xfrm>
            <a:off x="9485534" y="3723787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429" y="14128"/>
                </a:moveTo>
                <a:cubicBezTo>
                  <a:pt x="17041" y="13430"/>
                  <a:pt x="15777" y="12523"/>
                  <a:pt x="14684" y="11440"/>
                </a:cubicBezTo>
                <a:cubicBezTo>
                  <a:pt x="15214" y="10618"/>
                  <a:pt x="15664" y="9739"/>
                  <a:pt x="16034" y="8820"/>
                </a:cubicBezTo>
                <a:cubicBezTo>
                  <a:pt x="16089" y="8826"/>
                  <a:pt x="16143" y="8836"/>
                  <a:pt x="16200" y="8836"/>
                </a:cubicBezTo>
                <a:cubicBezTo>
                  <a:pt x="17013" y="8836"/>
                  <a:pt x="17673" y="8177"/>
                  <a:pt x="17673" y="7364"/>
                </a:cubicBezTo>
                <a:cubicBezTo>
                  <a:pt x="17673" y="6787"/>
                  <a:pt x="17339" y="6294"/>
                  <a:pt x="16856" y="6052"/>
                </a:cubicBezTo>
                <a:cubicBezTo>
                  <a:pt x="17033" y="5170"/>
                  <a:pt x="17144" y="4264"/>
                  <a:pt x="17167" y="3336"/>
                </a:cubicBezTo>
                <a:cubicBezTo>
                  <a:pt x="19277" y="5136"/>
                  <a:pt x="20618" y="7809"/>
                  <a:pt x="20618" y="10800"/>
                </a:cubicBezTo>
                <a:cubicBezTo>
                  <a:pt x="20618" y="11764"/>
                  <a:pt x="20469" y="12689"/>
                  <a:pt x="20209" y="13568"/>
                </a:cubicBezTo>
                <a:cubicBezTo>
                  <a:pt x="19628" y="13783"/>
                  <a:pt x="19034" y="13971"/>
                  <a:pt x="18429" y="14128"/>
                </a:cubicBezTo>
                <a:moveTo>
                  <a:pt x="10800" y="20618"/>
                </a:moveTo>
                <a:cubicBezTo>
                  <a:pt x="8406" y="20618"/>
                  <a:pt x="6213" y="19759"/>
                  <a:pt x="4509" y="18335"/>
                </a:cubicBezTo>
                <a:cubicBezTo>
                  <a:pt x="6552" y="17934"/>
                  <a:pt x="8450" y="17135"/>
                  <a:pt x="10128" y="16031"/>
                </a:cubicBezTo>
                <a:cubicBezTo>
                  <a:pt x="10330" y="16135"/>
                  <a:pt x="10556" y="16200"/>
                  <a:pt x="10800" y="16200"/>
                </a:cubicBezTo>
                <a:cubicBezTo>
                  <a:pt x="11273" y="16200"/>
                  <a:pt x="11689" y="15973"/>
                  <a:pt x="11959" y="15627"/>
                </a:cubicBezTo>
                <a:cubicBezTo>
                  <a:pt x="12547" y="15680"/>
                  <a:pt x="13142" y="15709"/>
                  <a:pt x="13745" y="15709"/>
                </a:cubicBezTo>
                <a:cubicBezTo>
                  <a:pt x="15323" y="15709"/>
                  <a:pt x="16852" y="15508"/>
                  <a:pt x="18322" y="15156"/>
                </a:cubicBezTo>
                <a:cubicBezTo>
                  <a:pt x="18660" y="15317"/>
                  <a:pt x="18998" y="15480"/>
                  <a:pt x="19350" y="15618"/>
                </a:cubicBezTo>
                <a:cubicBezTo>
                  <a:pt x="17665" y="18601"/>
                  <a:pt x="14470" y="20618"/>
                  <a:pt x="10800" y="20618"/>
                </a:cubicBezTo>
                <a:moveTo>
                  <a:pt x="3539" y="17392"/>
                </a:moveTo>
                <a:cubicBezTo>
                  <a:pt x="3476" y="16840"/>
                  <a:pt x="3436" y="16279"/>
                  <a:pt x="3436" y="15709"/>
                </a:cubicBezTo>
                <a:cubicBezTo>
                  <a:pt x="3436" y="14763"/>
                  <a:pt x="3536" y="13842"/>
                  <a:pt x="3707" y="12946"/>
                </a:cubicBezTo>
                <a:cubicBezTo>
                  <a:pt x="5455" y="13988"/>
                  <a:pt x="7377" y="14767"/>
                  <a:pt x="9421" y="15226"/>
                </a:cubicBezTo>
                <a:cubicBezTo>
                  <a:pt x="9431" y="15253"/>
                  <a:pt x="9436" y="15282"/>
                  <a:pt x="9447" y="15308"/>
                </a:cubicBezTo>
                <a:cubicBezTo>
                  <a:pt x="7724" y="16421"/>
                  <a:pt x="5761" y="17193"/>
                  <a:pt x="3643" y="17506"/>
                </a:cubicBezTo>
                <a:cubicBezTo>
                  <a:pt x="3608" y="17469"/>
                  <a:pt x="3573" y="17430"/>
                  <a:pt x="3539" y="17392"/>
                </a:cubicBezTo>
                <a:moveTo>
                  <a:pt x="3075" y="11369"/>
                </a:moveTo>
                <a:cubicBezTo>
                  <a:pt x="2361" y="10869"/>
                  <a:pt x="1683" y="10321"/>
                  <a:pt x="1046" y="9729"/>
                </a:cubicBezTo>
                <a:cubicBezTo>
                  <a:pt x="1528" y="5299"/>
                  <a:pt x="4955" y="1762"/>
                  <a:pt x="9331" y="1104"/>
                </a:cubicBezTo>
                <a:cubicBezTo>
                  <a:pt x="9335" y="1629"/>
                  <a:pt x="9363" y="2148"/>
                  <a:pt x="9417" y="2660"/>
                </a:cubicBezTo>
                <a:cubicBezTo>
                  <a:pt x="8572" y="3227"/>
                  <a:pt x="7787" y="3879"/>
                  <a:pt x="7069" y="4596"/>
                </a:cubicBezTo>
                <a:cubicBezTo>
                  <a:pt x="6863" y="4486"/>
                  <a:pt x="6632" y="4418"/>
                  <a:pt x="6382" y="4418"/>
                </a:cubicBezTo>
                <a:cubicBezTo>
                  <a:pt x="5569" y="4418"/>
                  <a:pt x="4909" y="5078"/>
                  <a:pt x="4909" y="5891"/>
                </a:cubicBezTo>
                <a:cubicBezTo>
                  <a:pt x="4909" y="6236"/>
                  <a:pt x="5033" y="6549"/>
                  <a:pt x="5231" y="6800"/>
                </a:cubicBezTo>
                <a:cubicBezTo>
                  <a:pt x="4279" y="8179"/>
                  <a:pt x="3550" y="9719"/>
                  <a:pt x="3075" y="11369"/>
                </a:cubicBezTo>
                <a:moveTo>
                  <a:pt x="2466" y="15973"/>
                </a:moveTo>
                <a:cubicBezTo>
                  <a:pt x="1563" y="14521"/>
                  <a:pt x="1025" y="12821"/>
                  <a:pt x="989" y="10995"/>
                </a:cubicBezTo>
                <a:cubicBezTo>
                  <a:pt x="1570" y="11492"/>
                  <a:pt x="2180" y="11955"/>
                  <a:pt x="2817" y="12383"/>
                </a:cubicBezTo>
                <a:cubicBezTo>
                  <a:pt x="2585" y="13456"/>
                  <a:pt x="2455" y="14567"/>
                  <a:pt x="2455" y="15709"/>
                </a:cubicBezTo>
                <a:cubicBezTo>
                  <a:pt x="2455" y="15798"/>
                  <a:pt x="2464" y="15885"/>
                  <a:pt x="2466" y="15973"/>
                </a:cubicBezTo>
                <a:moveTo>
                  <a:pt x="13428" y="11540"/>
                </a:moveTo>
                <a:cubicBezTo>
                  <a:pt x="12907" y="12264"/>
                  <a:pt x="12315" y="12931"/>
                  <a:pt x="11674" y="13548"/>
                </a:cubicBezTo>
                <a:cubicBezTo>
                  <a:pt x="11429" y="13366"/>
                  <a:pt x="11129" y="13255"/>
                  <a:pt x="10800" y="13255"/>
                </a:cubicBezTo>
                <a:cubicBezTo>
                  <a:pt x="10166" y="13255"/>
                  <a:pt x="9631" y="13657"/>
                  <a:pt x="9423" y="14218"/>
                </a:cubicBezTo>
                <a:cubicBezTo>
                  <a:pt x="7455" y="13751"/>
                  <a:pt x="5607" y="12973"/>
                  <a:pt x="3936" y="11937"/>
                </a:cubicBezTo>
                <a:cubicBezTo>
                  <a:pt x="4379" y="10266"/>
                  <a:pt x="5100" y="8708"/>
                  <a:pt x="6060" y="7326"/>
                </a:cubicBezTo>
                <a:cubicBezTo>
                  <a:pt x="6164" y="7349"/>
                  <a:pt x="6271" y="7364"/>
                  <a:pt x="6382" y="7364"/>
                </a:cubicBezTo>
                <a:cubicBezTo>
                  <a:pt x="7195" y="7364"/>
                  <a:pt x="7855" y="6704"/>
                  <a:pt x="7855" y="5891"/>
                </a:cubicBezTo>
                <a:cubicBezTo>
                  <a:pt x="7855" y="5688"/>
                  <a:pt x="7813" y="5493"/>
                  <a:pt x="7739" y="5317"/>
                </a:cubicBezTo>
                <a:cubicBezTo>
                  <a:pt x="8307" y="4747"/>
                  <a:pt x="8920" y="4221"/>
                  <a:pt x="9575" y="3749"/>
                </a:cubicBezTo>
                <a:cubicBezTo>
                  <a:pt x="10104" y="6723"/>
                  <a:pt x="11479" y="9397"/>
                  <a:pt x="13428" y="11540"/>
                </a:cubicBezTo>
                <a:moveTo>
                  <a:pt x="10800" y="982"/>
                </a:moveTo>
                <a:cubicBezTo>
                  <a:pt x="11347" y="982"/>
                  <a:pt x="11881" y="1038"/>
                  <a:pt x="12403" y="1125"/>
                </a:cubicBezTo>
                <a:cubicBezTo>
                  <a:pt x="11696" y="1400"/>
                  <a:pt x="11005" y="1707"/>
                  <a:pt x="10354" y="2081"/>
                </a:cubicBezTo>
                <a:cubicBezTo>
                  <a:pt x="10328" y="1726"/>
                  <a:pt x="10311" y="1368"/>
                  <a:pt x="10310" y="1007"/>
                </a:cubicBezTo>
                <a:cubicBezTo>
                  <a:pt x="10474" y="999"/>
                  <a:pt x="10635" y="982"/>
                  <a:pt x="10800" y="982"/>
                </a:cubicBezTo>
                <a:moveTo>
                  <a:pt x="14120" y="12262"/>
                </a:moveTo>
                <a:cubicBezTo>
                  <a:pt x="14982" y="13097"/>
                  <a:pt x="15950" y="13819"/>
                  <a:pt x="16986" y="14440"/>
                </a:cubicBezTo>
                <a:cubicBezTo>
                  <a:pt x="15933" y="14626"/>
                  <a:pt x="14852" y="14727"/>
                  <a:pt x="13745" y="14727"/>
                </a:cubicBezTo>
                <a:cubicBezTo>
                  <a:pt x="13246" y="14727"/>
                  <a:pt x="12754" y="14702"/>
                  <a:pt x="12265" y="14664"/>
                </a:cubicBezTo>
                <a:cubicBezTo>
                  <a:pt x="12259" y="14569"/>
                  <a:pt x="12250" y="14475"/>
                  <a:pt x="12229" y="14385"/>
                </a:cubicBezTo>
                <a:cubicBezTo>
                  <a:pt x="12921" y="13737"/>
                  <a:pt x="13555" y="13027"/>
                  <a:pt x="14120" y="12262"/>
                </a:cubicBezTo>
                <a:moveTo>
                  <a:pt x="16188" y="2597"/>
                </a:moveTo>
                <a:cubicBezTo>
                  <a:pt x="16191" y="2713"/>
                  <a:pt x="16200" y="2828"/>
                  <a:pt x="16200" y="2945"/>
                </a:cubicBezTo>
                <a:cubicBezTo>
                  <a:pt x="16200" y="3967"/>
                  <a:pt x="16092" y="4962"/>
                  <a:pt x="15894" y="5924"/>
                </a:cubicBezTo>
                <a:cubicBezTo>
                  <a:pt x="15227" y="6065"/>
                  <a:pt x="14727" y="6656"/>
                  <a:pt x="14727" y="7364"/>
                </a:cubicBezTo>
                <a:cubicBezTo>
                  <a:pt x="14727" y="7765"/>
                  <a:pt x="14888" y="8127"/>
                  <a:pt x="15149" y="8393"/>
                </a:cubicBezTo>
                <a:cubicBezTo>
                  <a:pt x="14827" y="9199"/>
                  <a:pt x="14443" y="9973"/>
                  <a:pt x="13991" y="10701"/>
                </a:cubicBezTo>
                <a:cubicBezTo>
                  <a:pt x="12159" y="8620"/>
                  <a:pt x="10894" y="6025"/>
                  <a:pt x="10469" y="3152"/>
                </a:cubicBezTo>
                <a:cubicBezTo>
                  <a:pt x="11590" y="2463"/>
                  <a:pt x="12813" y="1934"/>
                  <a:pt x="14106" y="1565"/>
                </a:cubicBezTo>
                <a:cubicBezTo>
                  <a:pt x="14844" y="1829"/>
                  <a:pt x="15544" y="2173"/>
                  <a:pt x="16188" y="2597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2" name="Shape 2858"/>
          <p:cNvSpPr/>
          <p:nvPr/>
        </p:nvSpPr>
        <p:spPr>
          <a:xfrm>
            <a:off x="6893308" y="3733104"/>
            <a:ext cx="228541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4909"/>
                </a:moveTo>
                <a:cubicBezTo>
                  <a:pt x="5498" y="4909"/>
                  <a:pt x="1200" y="4030"/>
                  <a:pt x="1200" y="2945"/>
                </a:cubicBezTo>
                <a:cubicBezTo>
                  <a:pt x="1200" y="1861"/>
                  <a:pt x="5498" y="982"/>
                  <a:pt x="10800" y="982"/>
                </a:cubicBezTo>
                <a:cubicBezTo>
                  <a:pt x="16102" y="982"/>
                  <a:pt x="20400" y="1861"/>
                  <a:pt x="20400" y="2945"/>
                </a:cubicBezTo>
                <a:cubicBezTo>
                  <a:pt x="20400" y="4030"/>
                  <a:pt x="16102" y="4909"/>
                  <a:pt x="10800" y="4909"/>
                </a:cubicBezTo>
                <a:moveTo>
                  <a:pt x="20400" y="6873"/>
                </a:moveTo>
                <a:cubicBezTo>
                  <a:pt x="20400" y="7957"/>
                  <a:pt x="16102" y="8836"/>
                  <a:pt x="10800" y="8836"/>
                </a:cubicBezTo>
                <a:cubicBezTo>
                  <a:pt x="5498" y="8836"/>
                  <a:pt x="1200" y="7957"/>
                  <a:pt x="1200" y="6873"/>
                </a:cubicBezTo>
                <a:lnTo>
                  <a:pt x="1200" y="4291"/>
                </a:lnTo>
                <a:cubicBezTo>
                  <a:pt x="2993" y="5240"/>
                  <a:pt x="6615" y="5891"/>
                  <a:pt x="10800" y="5891"/>
                </a:cubicBezTo>
                <a:cubicBezTo>
                  <a:pt x="14986" y="5891"/>
                  <a:pt x="18607" y="5240"/>
                  <a:pt x="20400" y="4291"/>
                </a:cubicBezTo>
                <a:cubicBezTo>
                  <a:pt x="20400" y="4291"/>
                  <a:pt x="20400" y="6873"/>
                  <a:pt x="20400" y="6873"/>
                </a:cubicBezTo>
                <a:close/>
                <a:moveTo>
                  <a:pt x="10800" y="10800"/>
                </a:moveTo>
                <a:cubicBezTo>
                  <a:pt x="5498" y="10800"/>
                  <a:pt x="1200" y="9921"/>
                  <a:pt x="1200" y="8836"/>
                </a:cubicBezTo>
                <a:cubicBezTo>
                  <a:pt x="1200" y="8672"/>
                  <a:pt x="1309" y="8514"/>
                  <a:pt x="1494" y="8362"/>
                </a:cubicBezTo>
                <a:cubicBezTo>
                  <a:pt x="3370" y="9232"/>
                  <a:pt x="6830" y="9818"/>
                  <a:pt x="10800" y="9818"/>
                </a:cubicBezTo>
                <a:cubicBezTo>
                  <a:pt x="14770" y="9818"/>
                  <a:pt x="18230" y="9232"/>
                  <a:pt x="20106" y="8362"/>
                </a:cubicBezTo>
                <a:cubicBezTo>
                  <a:pt x="20291" y="8514"/>
                  <a:pt x="20400" y="8672"/>
                  <a:pt x="20400" y="8836"/>
                </a:cubicBezTo>
                <a:cubicBezTo>
                  <a:pt x="20400" y="9921"/>
                  <a:pt x="16102" y="10800"/>
                  <a:pt x="10800" y="10800"/>
                </a:cubicBezTo>
                <a:moveTo>
                  <a:pt x="20400" y="12764"/>
                </a:moveTo>
                <a:cubicBezTo>
                  <a:pt x="20400" y="13848"/>
                  <a:pt x="16102" y="14727"/>
                  <a:pt x="10800" y="14727"/>
                </a:cubicBezTo>
                <a:cubicBezTo>
                  <a:pt x="5498" y="14727"/>
                  <a:pt x="1200" y="13848"/>
                  <a:pt x="1200" y="12764"/>
                </a:cubicBezTo>
                <a:lnTo>
                  <a:pt x="1200" y="10182"/>
                </a:lnTo>
                <a:cubicBezTo>
                  <a:pt x="2993" y="11131"/>
                  <a:pt x="6615" y="11782"/>
                  <a:pt x="10800" y="11782"/>
                </a:cubicBezTo>
                <a:cubicBezTo>
                  <a:pt x="14986" y="11782"/>
                  <a:pt x="18607" y="11131"/>
                  <a:pt x="20400" y="10182"/>
                </a:cubicBezTo>
                <a:cubicBezTo>
                  <a:pt x="20400" y="10182"/>
                  <a:pt x="20400" y="12764"/>
                  <a:pt x="20400" y="12764"/>
                </a:cubicBezTo>
                <a:close/>
                <a:moveTo>
                  <a:pt x="10800" y="16691"/>
                </a:moveTo>
                <a:cubicBezTo>
                  <a:pt x="5498" y="16691"/>
                  <a:pt x="1200" y="15812"/>
                  <a:pt x="1200" y="14727"/>
                </a:cubicBezTo>
                <a:cubicBezTo>
                  <a:pt x="1200" y="14563"/>
                  <a:pt x="1309" y="14405"/>
                  <a:pt x="1494" y="14253"/>
                </a:cubicBezTo>
                <a:cubicBezTo>
                  <a:pt x="3370" y="15123"/>
                  <a:pt x="6830" y="15709"/>
                  <a:pt x="10800" y="15709"/>
                </a:cubicBezTo>
                <a:cubicBezTo>
                  <a:pt x="14770" y="15709"/>
                  <a:pt x="18230" y="15123"/>
                  <a:pt x="20106" y="14253"/>
                </a:cubicBezTo>
                <a:cubicBezTo>
                  <a:pt x="20291" y="14405"/>
                  <a:pt x="20400" y="14563"/>
                  <a:pt x="20400" y="14727"/>
                </a:cubicBezTo>
                <a:cubicBezTo>
                  <a:pt x="20400" y="15812"/>
                  <a:pt x="16102" y="16691"/>
                  <a:pt x="10800" y="16691"/>
                </a:cubicBezTo>
                <a:moveTo>
                  <a:pt x="20400" y="18655"/>
                </a:moveTo>
                <a:cubicBezTo>
                  <a:pt x="20400" y="19739"/>
                  <a:pt x="16102" y="20618"/>
                  <a:pt x="10800" y="20618"/>
                </a:cubicBezTo>
                <a:cubicBezTo>
                  <a:pt x="5498" y="20618"/>
                  <a:pt x="1200" y="19739"/>
                  <a:pt x="1200" y="18655"/>
                </a:cubicBezTo>
                <a:lnTo>
                  <a:pt x="1200" y="16073"/>
                </a:lnTo>
                <a:cubicBezTo>
                  <a:pt x="2993" y="17022"/>
                  <a:pt x="6615" y="17673"/>
                  <a:pt x="10800" y="17673"/>
                </a:cubicBezTo>
                <a:cubicBezTo>
                  <a:pt x="14986" y="17673"/>
                  <a:pt x="18607" y="17022"/>
                  <a:pt x="20400" y="16073"/>
                </a:cubicBezTo>
                <a:cubicBezTo>
                  <a:pt x="20400" y="16073"/>
                  <a:pt x="20400" y="18655"/>
                  <a:pt x="20400" y="18655"/>
                </a:cubicBezTo>
                <a:close/>
                <a:moveTo>
                  <a:pt x="21600" y="2945"/>
                </a:moveTo>
                <a:cubicBezTo>
                  <a:pt x="21600" y="1319"/>
                  <a:pt x="16765" y="0"/>
                  <a:pt x="10800" y="0"/>
                </a:cubicBezTo>
                <a:cubicBezTo>
                  <a:pt x="4835" y="0"/>
                  <a:pt x="0" y="1319"/>
                  <a:pt x="0" y="2945"/>
                </a:cubicBezTo>
                <a:lnTo>
                  <a:pt x="0" y="6873"/>
                </a:lnTo>
                <a:cubicBezTo>
                  <a:pt x="0" y="7218"/>
                  <a:pt x="229" y="7547"/>
                  <a:pt x="628" y="7855"/>
                </a:cubicBezTo>
                <a:cubicBezTo>
                  <a:pt x="229" y="8162"/>
                  <a:pt x="0" y="8492"/>
                  <a:pt x="0" y="8836"/>
                </a:cubicBezTo>
                <a:lnTo>
                  <a:pt x="0" y="12764"/>
                </a:lnTo>
                <a:cubicBezTo>
                  <a:pt x="0" y="13109"/>
                  <a:pt x="229" y="13438"/>
                  <a:pt x="628" y="13745"/>
                </a:cubicBezTo>
                <a:cubicBezTo>
                  <a:pt x="229" y="14053"/>
                  <a:pt x="0" y="14383"/>
                  <a:pt x="0" y="14727"/>
                </a:cubicBezTo>
                <a:lnTo>
                  <a:pt x="0" y="18655"/>
                </a:lnTo>
                <a:cubicBezTo>
                  <a:pt x="0" y="20281"/>
                  <a:pt x="4835" y="21600"/>
                  <a:pt x="10800" y="21600"/>
                </a:cubicBezTo>
                <a:cubicBezTo>
                  <a:pt x="16765" y="21600"/>
                  <a:pt x="21600" y="20281"/>
                  <a:pt x="21600" y="18655"/>
                </a:cubicBezTo>
                <a:lnTo>
                  <a:pt x="21600" y="14727"/>
                </a:lnTo>
                <a:cubicBezTo>
                  <a:pt x="21600" y="14383"/>
                  <a:pt x="21371" y="14053"/>
                  <a:pt x="20972" y="13745"/>
                </a:cubicBezTo>
                <a:cubicBezTo>
                  <a:pt x="21371" y="13438"/>
                  <a:pt x="21600" y="13109"/>
                  <a:pt x="21600" y="12764"/>
                </a:cubicBezTo>
                <a:lnTo>
                  <a:pt x="21600" y="8836"/>
                </a:lnTo>
                <a:cubicBezTo>
                  <a:pt x="21600" y="8492"/>
                  <a:pt x="21371" y="8162"/>
                  <a:pt x="20972" y="7855"/>
                </a:cubicBezTo>
                <a:cubicBezTo>
                  <a:pt x="21371" y="7547"/>
                  <a:pt x="21600" y="7218"/>
                  <a:pt x="21600" y="6873"/>
                </a:cubicBezTo>
                <a:cubicBezTo>
                  <a:pt x="21600" y="6873"/>
                  <a:pt x="21600" y="2945"/>
                  <a:pt x="21600" y="2945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863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 19"/>
          <p:cNvSpPr/>
          <p:nvPr/>
        </p:nvSpPr>
        <p:spPr>
          <a:xfrm>
            <a:off x="429390" y="1947115"/>
            <a:ext cx="1039272" cy="103927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486900" y="2144437"/>
            <a:ext cx="2595655" cy="615087"/>
          </a:xfrm>
          <a:prstGeom prst="rect">
            <a:avLst/>
          </a:prstGeom>
          <a:noFill/>
        </p:spPr>
        <p:txBody>
          <a:bodyPr wrap="square" lIns="91422" tIns="45711" rIns="91422" bIns="45711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2"/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tx2"/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amet</a:t>
            </a:r>
            <a:r>
              <a:rPr lang="en-US" sz="1200" dirty="0">
                <a:solidFill>
                  <a:schemeClr val="tx2"/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2"/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consectetur</a:t>
            </a:r>
            <a:r>
              <a:rPr lang="en-US" sz="1200" dirty="0">
                <a:solidFill>
                  <a:schemeClr val="tx2"/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2"/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adipiscing</a:t>
            </a:r>
            <a:r>
              <a:rPr lang="en-US" sz="1200" dirty="0">
                <a:solidFill>
                  <a:schemeClr val="tx2"/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2"/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elit</a:t>
            </a:r>
            <a:r>
              <a:rPr lang="en-US" sz="1200" dirty="0">
                <a:solidFill>
                  <a:schemeClr val="tx2"/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 flipH="1">
            <a:off x="1139594" y="3387933"/>
            <a:ext cx="2700278" cy="7587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0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0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0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0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0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0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0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0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sed do </a:t>
            </a:r>
            <a:r>
              <a:rPr lang="en-US" sz="10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0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0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endParaRPr lang="en-US" sz="1000" dirty="0">
              <a:solidFill>
                <a:schemeClr val="bg2">
                  <a:lumMod val="25000"/>
                </a:schemeClr>
              </a:solidFill>
              <a:ea typeface="Lato Regular" panose="020F0502020204030203" pitchFamily="34" charset="0"/>
              <a:cs typeface="Lato Regular" panose="020F050202020403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flipH="1">
            <a:off x="1152188" y="3138656"/>
            <a:ext cx="9444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10000"/>
                  </a:schemeClr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SERVICE 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1897" y="3056503"/>
            <a:ext cx="6383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200" b="1" dirty="0">
                <a:solidFill>
                  <a:schemeClr val="bg1">
                    <a:lumMod val="10000"/>
                  </a:schemeClr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01</a:t>
            </a:r>
          </a:p>
        </p:txBody>
      </p:sp>
      <p:sp>
        <p:nvSpPr>
          <p:cNvPr id="10" name="TextBox 9"/>
          <p:cNvSpPr txBox="1"/>
          <p:nvPr/>
        </p:nvSpPr>
        <p:spPr>
          <a:xfrm flipH="1">
            <a:off x="1139594" y="4450895"/>
            <a:ext cx="2700277" cy="7587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0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0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0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0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0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0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0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0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sed do </a:t>
            </a:r>
            <a:r>
              <a:rPr lang="en-US" sz="10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000" dirty="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000" dirty="0" err="1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endParaRPr lang="en-US" sz="1000" dirty="0">
              <a:solidFill>
                <a:schemeClr val="bg2">
                  <a:lumMod val="25000"/>
                </a:schemeClr>
              </a:solidFill>
              <a:ea typeface="Lato Regular" panose="020F0502020204030203" pitchFamily="34" charset="0"/>
              <a:cs typeface="Lato Regular" panose="020F050202020403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flipH="1">
            <a:off x="1152188" y="4201618"/>
            <a:ext cx="9444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10000"/>
                  </a:schemeClr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SERVICE 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8541" y="4147516"/>
            <a:ext cx="7216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200" b="1" dirty="0">
                <a:solidFill>
                  <a:schemeClr val="bg1">
                    <a:lumMod val="10000"/>
                  </a:schemeClr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 flipH="1">
            <a:off x="1139594" y="5587065"/>
            <a:ext cx="2700276" cy="7587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>
                <a:solidFill>
                  <a:schemeClr val="bg2">
                    <a:lumMod val="25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amet, consectetur adipiscing elit, sed do eiusmod tempor</a:t>
            </a:r>
            <a:endParaRPr lang="en-US" sz="1000" dirty="0">
              <a:solidFill>
                <a:schemeClr val="bg2">
                  <a:lumMod val="25000"/>
                </a:schemeClr>
              </a:solidFill>
              <a:ea typeface="Lato Regular" panose="020F0502020204030203" pitchFamily="34" charset="0"/>
              <a:cs typeface="Lato Regular" panose="020F050202020403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flipH="1">
            <a:off x="1152188" y="5337788"/>
            <a:ext cx="9444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chemeClr val="bg2">
                    <a:lumMod val="10000"/>
                  </a:schemeClr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SERVICE 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3992" y="5263906"/>
            <a:ext cx="7200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200" b="1" dirty="0">
                <a:solidFill>
                  <a:schemeClr val="bg1">
                    <a:lumMod val="10000"/>
                  </a:schemeClr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03</a:t>
            </a:r>
          </a:p>
        </p:txBody>
      </p:sp>
      <p:sp>
        <p:nvSpPr>
          <p:cNvPr id="18" name="Shape 2765"/>
          <p:cNvSpPr/>
          <p:nvPr/>
        </p:nvSpPr>
        <p:spPr>
          <a:xfrm>
            <a:off x="725458" y="2243183"/>
            <a:ext cx="447136" cy="4471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782" y="12764"/>
                </a:moveTo>
                <a:cubicBezTo>
                  <a:pt x="11510" y="12764"/>
                  <a:pt x="11291" y="12984"/>
                  <a:pt x="11291" y="13255"/>
                </a:cubicBezTo>
                <a:cubicBezTo>
                  <a:pt x="11291" y="13526"/>
                  <a:pt x="11510" y="13745"/>
                  <a:pt x="11782" y="13745"/>
                </a:cubicBezTo>
                <a:cubicBezTo>
                  <a:pt x="12053" y="13745"/>
                  <a:pt x="12273" y="13526"/>
                  <a:pt x="12273" y="13255"/>
                </a:cubicBezTo>
                <a:cubicBezTo>
                  <a:pt x="12273" y="12984"/>
                  <a:pt x="12053" y="12764"/>
                  <a:pt x="11782" y="12764"/>
                </a:cubicBezTo>
                <a:moveTo>
                  <a:pt x="14727" y="10800"/>
                </a:moveTo>
                <a:cubicBezTo>
                  <a:pt x="14999" y="10800"/>
                  <a:pt x="15218" y="10580"/>
                  <a:pt x="15218" y="10309"/>
                </a:cubicBezTo>
                <a:cubicBezTo>
                  <a:pt x="15218" y="10038"/>
                  <a:pt x="14999" y="9818"/>
                  <a:pt x="14727" y="9818"/>
                </a:cubicBezTo>
                <a:cubicBezTo>
                  <a:pt x="14456" y="9818"/>
                  <a:pt x="14236" y="10038"/>
                  <a:pt x="14236" y="10309"/>
                </a:cubicBezTo>
                <a:cubicBezTo>
                  <a:pt x="14236" y="10580"/>
                  <a:pt x="14456" y="10800"/>
                  <a:pt x="14727" y="10800"/>
                </a:cubicBezTo>
                <a:moveTo>
                  <a:pt x="19913" y="7150"/>
                </a:moveTo>
                <a:lnTo>
                  <a:pt x="19959" y="7195"/>
                </a:lnTo>
                <a:lnTo>
                  <a:pt x="19468" y="7686"/>
                </a:lnTo>
                <a:lnTo>
                  <a:pt x="19468" y="7687"/>
                </a:lnTo>
                <a:lnTo>
                  <a:pt x="17606" y="9549"/>
                </a:lnTo>
                <a:lnTo>
                  <a:pt x="12052" y="3994"/>
                </a:lnTo>
                <a:lnTo>
                  <a:pt x="13913" y="2132"/>
                </a:lnTo>
                <a:cubicBezTo>
                  <a:pt x="13914" y="2132"/>
                  <a:pt x="13914" y="2132"/>
                  <a:pt x="13914" y="2132"/>
                </a:cubicBezTo>
                <a:lnTo>
                  <a:pt x="14405" y="1641"/>
                </a:lnTo>
                <a:lnTo>
                  <a:pt x="14450" y="1687"/>
                </a:lnTo>
                <a:cubicBezTo>
                  <a:pt x="15086" y="1244"/>
                  <a:pt x="15857" y="982"/>
                  <a:pt x="16691" y="982"/>
                </a:cubicBezTo>
                <a:cubicBezTo>
                  <a:pt x="18860" y="982"/>
                  <a:pt x="20618" y="2740"/>
                  <a:pt x="20618" y="4909"/>
                </a:cubicBezTo>
                <a:cubicBezTo>
                  <a:pt x="20618" y="5743"/>
                  <a:pt x="20356" y="6514"/>
                  <a:pt x="19913" y="7150"/>
                </a:cubicBezTo>
                <a:moveTo>
                  <a:pt x="10242" y="16912"/>
                </a:moveTo>
                <a:lnTo>
                  <a:pt x="4689" y="11358"/>
                </a:lnTo>
                <a:lnTo>
                  <a:pt x="11358" y="4689"/>
                </a:lnTo>
                <a:lnTo>
                  <a:pt x="16911" y="10243"/>
                </a:lnTo>
                <a:cubicBezTo>
                  <a:pt x="16911" y="10243"/>
                  <a:pt x="10242" y="16912"/>
                  <a:pt x="10242" y="16912"/>
                </a:cubicBezTo>
                <a:close/>
                <a:moveTo>
                  <a:pt x="7686" y="19468"/>
                </a:moveTo>
                <a:cubicBezTo>
                  <a:pt x="6975" y="20179"/>
                  <a:pt x="5994" y="20618"/>
                  <a:pt x="4909" y="20618"/>
                </a:cubicBezTo>
                <a:cubicBezTo>
                  <a:pt x="2740" y="20618"/>
                  <a:pt x="982" y="18860"/>
                  <a:pt x="982" y="16691"/>
                </a:cubicBezTo>
                <a:cubicBezTo>
                  <a:pt x="982" y="15606"/>
                  <a:pt x="1421" y="14625"/>
                  <a:pt x="2132" y="13914"/>
                </a:cubicBezTo>
                <a:lnTo>
                  <a:pt x="3994" y="12052"/>
                </a:lnTo>
                <a:lnTo>
                  <a:pt x="9548" y="17606"/>
                </a:lnTo>
                <a:cubicBezTo>
                  <a:pt x="9548" y="17606"/>
                  <a:pt x="7686" y="19468"/>
                  <a:pt x="7686" y="19468"/>
                </a:cubicBezTo>
                <a:close/>
                <a:moveTo>
                  <a:pt x="21600" y="4909"/>
                </a:moveTo>
                <a:cubicBezTo>
                  <a:pt x="21600" y="2198"/>
                  <a:pt x="19402" y="0"/>
                  <a:pt x="16691" y="0"/>
                </a:cubicBezTo>
                <a:cubicBezTo>
                  <a:pt x="15586" y="0"/>
                  <a:pt x="14570" y="370"/>
                  <a:pt x="13749" y="986"/>
                </a:cubicBezTo>
                <a:lnTo>
                  <a:pt x="13710" y="947"/>
                </a:lnTo>
                <a:lnTo>
                  <a:pt x="13221" y="1437"/>
                </a:lnTo>
                <a:cubicBezTo>
                  <a:pt x="13220" y="1438"/>
                  <a:pt x="13220" y="1438"/>
                  <a:pt x="13219" y="1439"/>
                </a:cubicBezTo>
                <a:lnTo>
                  <a:pt x="1438" y="13220"/>
                </a:lnTo>
                <a:cubicBezTo>
                  <a:pt x="549" y="14108"/>
                  <a:pt x="0" y="15336"/>
                  <a:pt x="0" y="16691"/>
                </a:cubicBezTo>
                <a:cubicBezTo>
                  <a:pt x="0" y="19402"/>
                  <a:pt x="2198" y="21600"/>
                  <a:pt x="4909" y="21600"/>
                </a:cubicBezTo>
                <a:cubicBezTo>
                  <a:pt x="6265" y="21600"/>
                  <a:pt x="7492" y="21051"/>
                  <a:pt x="8380" y="20162"/>
                </a:cubicBezTo>
                <a:lnTo>
                  <a:pt x="20162" y="8381"/>
                </a:lnTo>
                <a:lnTo>
                  <a:pt x="20163" y="8380"/>
                </a:lnTo>
                <a:lnTo>
                  <a:pt x="20653" y="7890"/>
                </a:lnTo>
                <a:lnTo>
                  <a:pt x="20614" y="7851"/>
                </a:lnTo>
                <a:cubicBezTo>
                  <a:pt x="21230" y="7030"/>
                  <a:pt x="21600" y="6015"/>
                  <a:pt x="21600" y="4909"/>
                </a:cubicBezTo>
                <a:moveTo>
                  <a:pt x="10800" y="6873"/>
                </a:moveTo>
                <a:cubicBezTo>
                  <a:pt x="10800" y="7144"/>
                  <a:pt x="11020" y="7364"/>
                  <a:pt x="11291" y="7364"/>
                </a:cubicBezTo>
                <a:cubicBezTo>
                  <a:pt x="11562" y="7364"/>
                  <a:pt x="11782" y="7144"/>
                  <a:pt x="11782" y="6873"/>
                </a:cubicBezTo>
                <a:cubicBezTo>
                  <a:pt x="11782" y="6602"/>
                  <a:pt x="11562" y="6382"/>
                  <a:pt x="11291" y="6382"/>
                </a:cubicBezTo>
                <a:cubicBezTo>
                  <a:pt x="11020" y="6382"/>
                  <a:pt x="10800" y="6602"/>
                  <a:pt x="10800" y="6873"/>
                </a:cubicBezTo>
                <a:moveTo>
                  <a:pt x="13255" y="12273"/>
                </a:moveTo>
                <a:cubicBezTo>
                  <a:pt x="13526" y="12273"/>
                  <a:pt x="13745" y="12053"/>
                  <a:pt x="13745" y="11782"/>
                </a:cubicBezTo>
                <a:cubicBezTo>
                  <a:pt x="13745" y="11511"/>
                  <a:pt x="13526" y="11291"/>
                  <a:pt x="13255" y="11291"/>
                </a:cubicBezTo>
                <a:cubicBezTo>
                  <a:pt x="12983" y="11291"/>
                  <a:pt x="12764" y="11511"/>
                  <a:pt x="12764" y="11782"/>
                </a:cubicBezTo>
                <a:cubicBezTo>
                  <a:pt x="12764" y="12053"/>
                  <a:pt x="12983" y="12273"/>
                  <a:pt x="13255" y="12273"/>
                </a:cubicBezTo>
                <a:moveTo>
                  <a:pt x="12273" y="9818"/>
                </a:moveTo>
                <a:cubicBezTo>
                  <a:pt x="12544" y="9818"/>
                  <a:pt x="12764" y="9599"/>
                  <a:pt x="12764" y="9327"/>
                </a:cubicBezTo>
                <a:cubicBezTo>
                  <a:pt x="12764" y="9056"/>
                  <a:pt x="12544" y="8836"/>
                  <a:pt x="12273" y="8836"/>
                </a:cubicBezTo>
                <a:cubicBezTo>
                  <a:pt x="12001" y="8836"/>
                  <a:pt x="11782" y="9056"/>
                  <a:pt x="11782" y="9327"/>
                </a:cubicBezTo>
                <a:cubicBezTo>
                  <a:pt x="11782" y="9599"/>
                  <a:pt x="12001" y="9818"/>
                  <a:pt x="12273" y="9818"/>
                </a:cubicBezTo>
                <a:moveTo>
                  <a:pt x="10800" y="10309"/>
                </a:moveTo>
                <a:cubicBezTo>
                  <a:pt x="10529" y="10309"/>
                  <a:pt x="10309" y="10529"/>
                  <a:pt x="10309" y="10800"/>
                </a:cubicBezTo>
                <a:cubicBezTo>
                  <a:pt x="10309" y="11071"/>
                  <a:pt x="10529" y="11291"/>
                  <a:pt x="10800" y="11291"/>
                </a:cubicBezTo>
                <a:cubicBezTo>
                  <a:pt x="11071" y="11291"/>
                  <a:pt x="11291" y="11071"/>
                  <a:pt x="11291" y="10800"/>
                </a:cubicBezTo>
                <a:cubicBezTo>
                  <a:pt x="11291" y="10529"/>
                  <a:pt x="11071" y="10309"/>
                  <a:pt x="10800" y="10309"/>
                </a:cubicBezTo>
                <a:moveTo>
                  <a:pt x="10309" y="14236"/>
                </a:moveTo>
                <a:cubicBezTo>
                  <a:pt x="10038" y="14236"/>
                  <a:pt x="9818" y="14456"/>
                  <a:pt x="9818" y="14727"/>
                </a:cubicBezTo>
                <a:cubicBezTo>
                  <a:pt x="9818" y="14999"/>
                  <a:pt x="10038" y="15218"/>
                  <a:pt x="10309" y="15218"/>
                </a:cubicBezTo>
                <a:cubicBezTo>
                  <a:pt x="10580" y="15218"/>
                  <a:pt x="10800" y="14999"/>
                  <a:pt x="10800" y="14727"/>
                </a:cubicBezTo>
                <a:cubicBezTo>
                  <a:pt x="10800" y="14456"/>
                  <a:pt x="10580" y="14236"/>
                  <a:pt x="10309" y="14236"/>
                </a:cubicBezTo>
                <a:moveTo>
                  <a:pt x="9818" y="8836"/>
                </a:moveTo>
                <a:cubicBezTo>
                  <a:pt x="10090" y="8836"/>
                  <a:pt x="10309" y="8617"/>
                  <a:pt x="10309" y="8345"/>
                </a:cubicBezTo>
                <a:cubicBezTo>
                  <a:pt x="10309" y="8075"/>
                  <a:pt x="10090" y="7855"/>
                  <a:pt x="9818" y="7855"/>
                </a:cubicBezTo>
                <a:cubicBezTo>
                  <a:pt x="9547" y="7855"/>
                  <a:pt x="9327" y="8075"/>
                  <a:pt x="9327" y="8345"/>
                </a:cubicBezTo>
                <a:cubicBezTo>
                  <a:pt x="9327" y="8617"/>
                  <a:pt x="9547" y="8836"/>
                  <a:pt x="9818" y="8836"/>
                </a:cubicBezTo>
                <a:moveTo>
                  <a:pt x="6873" y="10800"/>
                </a:moveTo>
                <a:cubicBezTo>
                  <a:pt x="6601" y="10800"/>
                  <a:pt x="6382" y="11020"/>
                  <a:pt x="6382" y="11291"/>
                </a:cubicBezTo>
                <a:cubicBezTo>
                  <a:pt x="6382" y="11562"/>
                  <a:pt x="6601" y="11782"/>
                  <a:pt x="6873" y="11782"/>
                </a:cubicBezTo>
                <a:cubicBezTo>
                  <a:pt x="7144" y="11782"/>
                  <a:pt x="7364" y="11562"/>
                  <a:pt x="7364" y="11291"/>
                </a:cubicBezTo>
                <a:cubicBezTo>
                  <a:pt x="7364" y="11020"/>
                  <a:pt x="7144" y="10800"/>
                  <a:pt x="6873" y="10800"/>
                </a:cubicBezTo>
                <a:moveTo>
                  <a:pt x="8345" y="9327"/>
                </a:moveTo>
                <a:cubicBezTo>
                  <a:pt x="8074" y="9327"/>
                  <a:pt x="7855" y="9547"/>
                  <a:pt x="7855" y="9818"/>
                </a:cubicBezTo>
                <a:cubicBezTo>
                  <a:pt x="7855" y="10090"/>
                  <a:pt x="8074" y="10309"/>
                  <a:pt x="8345" y="10309"/>
                </a:cubicBezTo>
                <a:cubicBezTo>
                  <a:pt x="8617" y="10309"/>
                  <a:pt x="8836" y="10090"/>
                  <a:pt x="8836" y="9818"/>
                </a:cubicBezTo>
                <a:cubicBezTo>
                  <a:pt x="8836" y="9547"/>
                  <a:pt x="8617" y="9327"/>
                  <a:pt x="8345" y="9327"/>
                </a:cubicBezTo>
                <a:moveTo>
                  <a:pt x="9327" y="11782"/>
                </a:moveTo>
                <a:cubicBezTo>
                  <a:pt x="9056" y="11782"/>
                  <a:pt x="8836" y="12001"/>
                  <a:pt x="8836" y="12273"/>
                </a:cubicBezTo>
                <a:cubicBezTo>
                  <a:pt x="8836" y="12544"/>
                  <a:pt x="9056" y="12764"/>
                  <a:pt x="9327" y="12764"/>
                </a:cubicBezTo>
                <a:cubicBezTo>
                  <a:pt x="9599" y="12764"/>
                  <a:pt x="9818" y="12544"/>
                  <a:pt x="9818" y="12273"/>
                </a:cubicBezTo>
                <a:cubicBezTo>
                  <a:pt x="9818" y="12001"/>
                  <a:pt x="9599" y="11782"/>
                  <a:pt x="9327" y="11782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2" name="TextBox 21"/>
          <p:cNvSpPr txBox="1"/>
          <p:nvPr/>
        </p:nvSpPr>
        <p:spPr>
          <a:xfrm>
            <a:off x="509059" y="1054363"/>
            <a:ext cx="1936428" cy="46166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BLOSSOM</a:t>
            </a:r>
          </a:p>
        </p:txBody>
      </p:sp>
      <p:sp>
        <p:nvSpPr>
          <p:cNvPr id="24" name="Half Frame 23"/>
          <p:cNvSpPr/>
          <p:nvPr/>
        </p:nvSpPr>
        <p:spPr>
          <a:xfrm rot="5400000">
            <a:off x="3202369" y="911484"/>
            <a:ext cx="381410" cy="366012"/>
          </a:xfrm>
          <a:prstGeom prst="halfFrame">
            <a:avLst>
              <a:gd name="adj1" fmla="val 0"/>
              <a:gd name="adj2" fmla="val 0"/>
            </a:avLst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45E56E4C-F7F0-4195-842F-41D292E83CF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58" t="634" r="-2760" b="-634"/>
          <a:stretch/>
        </p:blipFill>
        <p:spPr>
          <a:xfrm>
            <a:off x="3839870" y="0"/>
            <a:ext cx="5853626" cy="6870878"/>
          </a:xfrm>
        </p:spPr>
      </p:pic>
      <p:pic>
        <p:nvPicPr>
          <p:cNvPr id="29" name="Picture Placeholder 28">
            <a:extLst>
              <a:ext uri="{FF2B5EF4-FFF2-40B4-BE49-F238E27FC236}">
                <a16:creationId xmlns:a16="http://schemas.microsoft.com/office/drawing/2014/main" id="{4A7057E3-6B8C-485D-BC1A-EB4BA99F1D1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18" r="2081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22991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7418766" y="4387494"/>
            <a:ext cx="596900" cy="596900"/>
            <a:chOff x="4197965" y="4589088"/>
            <a:chExt cx="596900" cy="596900"/>
          </a:xfrm>
          <a:solidFill>
            <a:srgbClr val="FF0000"/>
          </a:solidFill>
        </p:grpSpPr>
        <p:sp>
          <p:nvSpPr>
            <p:cNvPr id="12" name="Oval 11"/>
            <p:cNvSpPr/>
            <p:nvPr/>
          </p:nvSpPr>
          <p:spPr>
            <a:xfrm rot="18933254">
              <a:off x="4197965" y="4589088"/>
              <a:ext cx="596900" cy="59690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Shape 2840"/>
            <p:cNvSpPr/>
            <p:nvPr/>
          </p:nvSpPr>
          <p:spPr>
            <a:xfrm>
              <a:off x="4356751" y="4760571"/>
              <a:ext cx="279328" cy="2539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20520"/>
                  </a:moveTo>
                  <a:lnTo>
                    <a:pt x="982" y="20520"/>
                  </a:lnTo>
                  <a:lnTo>
                    <a:pt x="982" y="14040"/>
                  </a:lnTo>
                  <a:lnTo>
                    <a:pt x="6907" y="14040"/>
                  </a:lnTo>
                  <a:cubicBezTo>
                    <a:pt x="7149" y="16170"/>
                    <a:pt x="8798" y="17820"/>
                    <a:pt x="10800" y="17820"/>
                  </a:cubicBezTo>
                  <a:cubicBezTo>
                    <a:pt x="12802" y="17820"/>
                    <a:pt x="14451" y="16170"/>
                    <a:pt x="14693" y="14040"/>
                  </a:cubicBezTo>
                  <a:lnTo>
                    <a:pt x="20618" y="14040"/>
                  </a:lnTo>
                  <a:cubicBezTo>
                    <a:pt x="20618" y="14040"/>
                    <a:pt x="20618" y="20520"/>
                    <a:pt x="20618" y="20520"/>
                  </a:cubicBezTo>
                  <a:close/>
                  <a:moveTo>
                    <a:pt x="21544" y="13261"/>
                  </a:moveTo>
                  <a:lnTo>
                    <a:pt x="21548" y="13259"/>
                  </a:lnTo>
                  <a:lnTo>
                    <a:pt x="16639" y="2459"/>
                  </a:lnTo>
                  <a:lnTo>
                    <a:pt x="16635" y="2461"/>
                  </a:lnTo>
                  <a:cubicBezTo>
                    <a:pt x="16554" y="2284"/>
                    <a:pt x="16392" y="2160"/>
                    <a:pt x="16200" y="2160"/>
                  </a:cubicBezTo>
                  <a:lnTo>
                    <a:pt x="15709" y="2160"/>
                  </a:lnTo>
                  <a:cubicBezTo>
                    <a:pt x="15438" y="2160"/>
                    <a:pt x="15218" y="2402"/>
                    <a:pt x="15218" y="2700"/>
                  </a:cubicBezTo>
                  <a:cubicBezTo>
                    <a:pt x="15218" y="2999"/>
                    <a:pt x="15438" y="3240"/>
                    <a:pt x="15709" y="3240"/>
                  </a:cubicBezTo>
                  <a:lnTo>
                    <a:pt x="15897" y="3240"/>
                  </a:lnTo>
                  <a:lnTo>
                    <a:pt x="20315" y="12960"/>
                  </a:lnTo>
                  <a:lnTo>
                    <a:pt x="14236" y="12960"/>
                  </a:lnTo>
                  <a:cubicBezTo>
                    <a:pt x="13965" y="12960"/>
                    <a:pt x="13745" y="13202"/>
                    <a:pt x="13745" y="13500"/>
                  </a:cubicBezTo>
                  <a:cubicBezTo>
                    <a:pt x="13745" y="15290"/>
                    <a:pt x="12426" y="16740"/>
                    <a:pt x="10800" y="16740"/>
                  </a:cubicBezTo>
                  <a:cubicBezTo>
                    <a:pt x="9173" y="16740"/>
                    <a:pt x="7855" y="15290"/>
                    <a:pt x="7855" y="13500"/>
                  </a:cubicBezTo>
                  <a:cubicBezTo>
                    <a:pt x="7855" y="13202"/>
                    <a:pt x="7635" y="12960"/>
                    <a:pt x="7364" y="12960"/>
                  </a:cubicBezTo>
                  <a:lnTo>
                    <a:pt x="1285" y="12960"/>
                  </a:lnTo>
                  <a:lnTo>
                    <a:pt x="5703" y="3240"/>
                  </a:lnTo>
                  <a:lnTo>
                    <a:pt x="5891" y="3240"/>
                  </a:lnTo>
                  <a:cubicBezTo>
                    <a:pt x="6162" y="3240"/>
                    <a:pt x="6382" y="2999"/>
                    <a:pt x="6382" y="2700"/>
                  </a:cubicBezTo>
                  <a:cubicBezTo>
                    <a:pt x="6382" y="2402"/>
                    <a:pt x="6162" y="2160"/>
                    <a:pt x="5891" y="2160"/>
                  </a:cubicBezTo>
                  <a:lnTo>
                    <a:pt x="5400" y="2160"/>
                  </a:lnTo>
                  <a:cubicBezTo>
                    <a:pt x="5208" y="2160"/>
                    <a:pt x="5046" y="2284"/>
                    <a:pt x="4966" y="2461"/>
                  </a:cubicBezTo>
                  <a:lnTo>
                    <a:pt x="4961" y="2459"/>
                  </a:lnTo>
                  <a:lnTo>
                    <a:pt x="52" y="13259"/>
                  </a:lnTo>
                  <a:lnTo>
                    <a:pt x="57" y="13261"/>
                  </a:lnTo>
                  <a:cubicBezTo>
                    <a:pt x="23" y="13334"/>
                    <a:pt x="0" y="13413"/>
                    <a:pt x="0" y="13500"/>
                  </a:cubicBezTo>
                  <a:lnTo>
                    <a:pt x="0" y="21060"/>
                  </a:lnTo>
                  <a:cubicBezTo>
                    <a:pt x="0" y="21359"/>
                    <a:pt x="220" y="21600"/>
                    <a:pt x="491" y="21600"/>
                  </a:cubicBezTo>
                  <a:lnTo>
                    <a:pt x="21109" y="21600"/>
                  </a:lnTo>
                  <a:cubicBezTo>
                    <a:pt x="21380" y="21600"/>
                    <a:pt x="21600" y="21359"/>
                    <a:pt x="21600" y="21060"/>
                  </a:cubicBezTo>
                  <a:lnTo>
                    <a:pt x="21600" y="13500"/>
                  </a:lnTo>
                  <a:cubicBezTo>
                    <a:pt x="21600" y="13413"/>
                    <a:pt x="21577" y="13334"/>
                    <a:pt x="21544" y="13261"/>
                  </a:cubicBezTo>
                  <a:moveTo>
                    <a:pt x="7855" y="4320"/>
                  </a:moveTo>
                  <a:cubicBezTo>
                    <a:pt x="7990" y="4320"/>
                    <a:pt x="8113" y="4260"/>
                    <a:pt x="8202" y="4162"/>
                  </a:cubicBezTo>
                  <a:lnTo>
                    <a:pt x="10309" y="1844"/>
                  </a:lnTo>
                  <a:lnTo>
                    <a:pt x="10309" y="12420"/>
                  </a:lnTo>
                  <a:cubicBezTo>
                    <a:pt x="10309" y="12719"/>
                    <a:pt x="10529" y="12960"/>
                    <a:pt x="10800" y="12960"/>
                  </a:cubicBezTo>
                  <a:cubicBezTo>
                    <a:pt x="11071" y="12960"/>
                    <a:pt x="11291" y="12719"/>
                    <a:pt x="11291" y="12420"/>
                  </a:cubicBezTo>
                  <a:lnTo>
                    <a:pt x="11291" y="1844"/>
                  </a:lnTo>
                  <a:lnTo>
                    <a:pt x="13398" y="4162"/>
                  </a:lnTo>
                  <a:cubicBezTo>
                    <a:pt x="13487" y="4260"/>
                    <a:pt x="13610" y="4320"/>
                    <a:pt x="13745" y="4320"/>
                  </a:cubicBezTo>
                  <a:cubicBezTo>
                    <a:pt x="14017" y="4320"/>
                    <a:pt x="14236" y="4079"/>
                    <a:pt x="14236" y="3780"/>
                  </a:cubicBezTo>
                  <a:cubicBezTo>
                    <a:pt x="14236" y="3631"/>
                    <a:pt x="14181" y="3497"/>
                    <a:pt x="14093" y="3398"/>
                  </a:cubicBezTo>
                  <a:lnTo>
                    <a:pt x="11147" y="158"/>
                  </a:lnTo>
                  <a:cubicBezTo>
                    <a:pt x="11058" y="61"/>
                    <a:pt x="10936" y="0"/>
                    <a:pt x="10800" y="0"/>
                  </a:cubicBezTo>
                  <a:cubicBezTo>
                    <a:pt x="10664" y="0"/>
                    <a:pt x="10542" y="61"/>
                    <a:pt x="10453" y="158"/>
                  </a:cubicBezTo>
                  <a:lnTo>
                    <a:pt x="7507" y="3398"/>
                  </a:lnTo>
                  <a:cubicBezTo>
                    <a:pt x="7419" y="3497"/>
                    <a:pt x="7364" y="3631"/>
                    <a:pt x="7364" y="3780"/>
                  </a:cubicBezTo>
                  <a:cubicBezTo>
                    <a:pt x="7364" y="4079"/>
                    <a:pt x="7583" y="4320"/>
                    <a:pt x="7855" y="4320"/>
                  </a:cubicBezTo>
                </a:path>
              </a:pathLst>
            </a:custGeom>
            <a:solidFill>
              <a:schemeClr val="bg1"/>
            </a:solidFill>
            <a:ln w="12700">
              <a:noFill/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4246397" y="5082597"/>
            <a:ext cx="134972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>
                <a:solidFill>
                  <a:schemeClr val="bg2">
                    <a:lumMod val="10000"/>
                  </a:schemeClr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Simple Text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09115" y="5421169"/>
            <a:ext cx="2645780" cy="5227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endParaRPr lang="en-US" sz="1200" b="1" dirty="0">
              <a:solidFill>
                <a:schemeClr val="bg2">
                  <a:lumMod val="50000"/>
                </a:schemeClr>
              </a:solidFill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622811" y="4387494"/>
            <a:ext cx="596900" cy="596900"/>
            <a:chOff x="4197965" y="4589088"/>
            <a:chExt cx="596900" cy="596900"/>
          </a:xfrm>
        </p:grpSpPr>
        <p:sp>
          <p:nvSpPr>
            <p:cNvPr id="7" name="Oval 6"/>
            <p:cNvSpPr/>
            <p:nvPr/>
          </p:nvSpPr>
          <p:spPr>
            <a:xfrm rot="18933254">
              <a:off x="4197965" y="4589088"/>
              <a:ext cx="596900" cy="5969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Shape 2840"/>
            <p:cNvSpPr/>
            <p:nvPr/>
          </p:nvSpPr>
          <p:spPr>
            <a:xfrm>
              <a:off x="4356751" y="4760571"/>
              <a:ext cx="279328" cy="2539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20520"/>
                  </a:moveTo>
                  <a:lnTo>
                    <a:pt x="982" y="20520"/>
                  </a:lnTo>
                  <a:lnTo>
                    <a:pt x="982" y="14040"/>
                  </a:lnTo>
                  <a:lnTo>
                    <a:pt x="6907" y="14040"/>
                  </a:lnTo>
                  <a:cubicBezTo>
                    <a:pt x="7149" y="16170"/>
                    <a:pt x="8798" y="17820"/>
                    <a:pt x="10800" y="17820"/>
                  </a:cubicBezTo>
                  <a:cubicBezTo>
                    <a:pt x="12802" y="17820"/>
                    <a:pt x="14451" y="16170"/>
                    <a:pt x="14693" y="14040"/>
                  </a:cubicBezTo>
                  <a:lnTo>
                    <a:pt x="20618" y="14040"/>
                  </a:lnTo>
                  <a:cubicBezTo>
                    <a:pt x="20618" y="14040"/>
                    <a:pt x="20618" y="20520"/>
                    <a:pt x="20618" y="20520"/>
                  </a:cubicBezTo>
                  <a:close/>
                  <a:moveTo>
                    <a:pt x="21544" y="13261"/>
                  </a:moveTo>
                  <a:lnTo>
                    <a:pt x="21548" y="13259"/>
                  </a:lnTo>
                  <a:lnTo>
                    <a:pt x="16639" y="2459"/>
                  </a:lnTo>
                  <a:lnTo>
                    <a:pt x="16635" y="2461"/>
                  </a:lnTo>
                  <a:cubicBezTo>
                    <a:pt x="16554" y="2284"/>
                    <a:pt x="16392" y="2160"/>
                    <a:pt x="16200" y="2160"/>
                  </a:cubicBezTo>
                  <a:lnTo>
                    <a:pt x="15709" y="2160"/>
                  </a:lnTo>
                  <a:cubicBezTo>
                    <a:pt x="15438" y="2160"/>
                    <a:pt x="15218" y="2402"/>
                    <a:pt x="15218" y="2700"/>
                  </a:cubicBezTo>
                  <a:cubicBezTo>
                    <a:pt x="15218" y="2999"/>
                    <a:pt x="15438" y="3240"/>
                    <a:pt x="15709" y="3240"/>
                  </a:cubicBezTo>
                  <a:lnTo>
                    <a:pt x="15897" y="3240"/>
                  </a:lnTo>
                  <a:lnTo>
                    <a:pt x="20315" y="12960"/>
                  </a:lnTo>
                  <a:lnTo>
                    <a:pt x="14236" y="12960"/>
                  </a:lnTo>
                  <a:cubicBezTo>
                    <a:pt x="13965" y="12960"/>
                    <a:pt x="13745" y="13202"/>
                    <a:pt x="13745" y="13500"/>
                  </a:cubicBezTo>
                  <a:cubicBezTo>
                    <a:pt x="13745" y="15290"/>
                    <a:pt x="12426" y="16740"/>
                    <a:pt x="10800" y="16740"/>
                  </a:cubicBezTo>
                  <a:cubicBezTo>
                    <a:pt x="9173" y="16740"/>
                    <a:pt x="7855" y="15290"/>
                    <a:pt x="7855" y="13500"/>
                  </a:cubicBezTo>
                  <a:cubicBezTo>
                    <a:pt x="7855" y="13202"/>
                    <a:pt x="7635" y="12960"/>
                    <a:pt x="7364" y="12960"/>
                  </a:cubicBezTo>
                  <a:lnTo>
                    <a:pt x="1285" y="12960"/>
                  </a:lnTo>
                  <a:lnTo>
                    <a:pt x="5703" y="3240"/>
                  </a:lnTo>
                  <a:lnTo>
                    <a:pt x="5891" y="3240"/>
                  </a:lnTo>
                  <a:cubicBezTo>
                    <a:pt x="6162" y="3240"/>
                    <a:pt x="6382" y="2999"/>
                    <a:pt x="6382" y="2700"/>
                  </a:cubicBezTo>
                  <a:cubicBezTo>
                    <a:pt x="6382" y="2402"/>
                    <a:pt x="6162" y="2160"/>
                    <a:pt x="5891" y="2160"/>
                  </a:cubicBezTo>
                  <a:lnTo>
                    <a:pt x="5400" y="2160"/>
                  </a:lnTo>
                  <a:cubicBezTo>
                    <a:pt x="5208" y="2160"/>
                    <a:pt x="5046" y="2284"/>
                    <a:pt x="4966" y="2461"/>
                  </a:cubicBezTo>
                  <a:lnTo>
                    <a:pt x="4961" y="2459"/>
                  </a:lnTo>
                  <a:lnTo>
                    <a:pt x="52" y="13259"/>
                  </a:lnTo>
                  <a:lnTo>
                    <a:pt x="57" y="13261"/>
                  </a:lnTo>
                  <a:cubicBezTo>
                    <a:pt x="23" y="13334"/>
                    <a:pt x="0" y="13413"/>
                    <a:pt x="0" y="13500"/>
                  </a:cubicBezTo>
                  <a:lnTo>
                    <a:pt x="0" y="21060"/>
                  </a:lnTo>
                  <a:cubicBezTo>
                    <a:pt x="0" y="21359"/>
                    <a:pt x="220" y="21600"/>
                    <a:pt x="491" y="21600"/>
                  </a:cubicBezTo>
                  <a:lnTo>
                    <a:pt x="21109" y="21600"/>
                  </a:lnTo>
                  <a:cubicBezTo>
                    <a:pt x="21380" y="21600"/>
                    <a:pt x="21600" y="21359"/>
                    <a:pt x="21600" y="21060"/>
                  </a:cubicBezTo>
                  <a:lnTo>
                    <a:pt x="21600" y="13500"/>
                  </a:lnTo>
                  <a:cubicBezTo>
                    <a:pt x="21600" y="13413"/>
                    <a:pt x="21577" y="13334"/>
                    <a:pt x="21544" y="13261"/>
                  </a:cubicBezTo>
                  <a:moveTo>
                    <a:pt x="7855" y="4320"/>
                  </a:moveTo>
                  <a:cubicBezTo>
                    <a:pt x="7990" y="4320"/>
                    <a:pt x="8113" y="4260"/>
                    <a:pt x="8202" y="4162"/>
                  </a:cubicBezTo>
                  <a:lnTo>
                    <a:pt x="10309" y="1844"/>
                  </a:lnTo>
                  <a:lnTo>
                    <a:pt x="10309" y="12420"/>
                  </a:lnTo>
                  <a:cubicBezTo>
                    <a:pt x="10309" y="12719"/>
                    <a:pt x="10529" y="12960"/>
                    <a:pt x="10800" y="12960"/>
                  </a:cubicBezTo>
                  <a:cubicBezTo>
                    <a:pt x="11071" y="12960"/>
                    <a:pt x="11291" y="12719"/>
                    <a:pt x="11291" y="12420"/>
                  </a:cubicBezTo>
                  <a:lnTo>
                    <a:pt x="11291" y="1844"/>
                  </a:lnTo>
                  <a:lnTo>
                    <a:pt x="13398" y="4162"/>
                  </a:lnTo>
                  <a:cubicBezTo>
                    <a:pt x="13487" y="4260"/>
                    <a:pt x="13610" y="4320"/>
                    <a:pt x="13745" y="4320"/>
                  </a:cubicBezTo>
                  <a:cubicBezTo>
                    <a:pt x="14017" y="4320"/>
                    <a:pt x="14236" y="4079"/>
                    <a:pt x="14236" y="3780"/>
                  </a:cubicBezTo>
                  <a:cubicBezTo>
                    <a:pt x="14236" y="3631"/>
                    <a:pt x="14181" y="3497"/>
                    <a:pt x="14093" y="3398"/>
                  </a:cubicBezTo>
                  <a:lnTo>
                    <a:pt x="11147" y="158"/>
                  </a:lnTo>
                  <a:cubicBezTo>
                    <a:pt x="11058" y="61"/>
                    <a:pt x="10936" y="0"/>
                    <a:pt x="10800" y="0"/>
                  </a:cubicBezTo>
                  <a:cubicBezTo>
                    <a:pt x="10664" y="0"/>
                    <a:pt x="10542" y="61"/>
                    <a:pt x="10453" y="158"/>
                  </a:cubicBezTo>
                  <a:lnTo>
                    <a:pt x="7507" y="3398"/>
                  </a:lnTo>
                  <a:cubicBezTo>
                    <a:pt x="7419" y="3497"/>
                    <a:pt x="7364" y="3631"/>
                    <a:pt x="7364" y="3780"/>
                  </a:cubicBezTo>
                  <a:cubicBezTo>
                    <a:pt x="7364" y="4079"/>
                    <a:pt x="7583" y="4320"/>
                    <a:pt x="7855" y="4320"/>
                  </a:cubicBezTo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7042352" y="5082597"/>
            <a:ext cx="134972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>
                <a:solidFill>
                  <a:schemeClr val="bg2">
                    <a:lumMod val="10000"/>
                  </a:schemeClr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Simple Text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05070" y="5421169"/>
            <a:ext cx="2645780" cy="5227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endParaRPr lang="en-US" sz="1200" b="1" dirty="0">
              <a:solidFill>
                <a:schemeClr val="bg2">
                  <a:lumMod val="50000"/>
                </a:schemeClr>
              </a:solidFill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688132" y="5082597"/>
            <a:ext cx="134972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>
                <a:solidFill>
                  <a:schemeClr val="bg2">
                    <a:lumMod val="10000"/>
                  </a:schemeClr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Simple Text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650850" y="5421169"/>
            <a:ext cx="2645780" cy="5227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amet, consectetur adipiscing</a:t>
            </a:r>
            <a:endParaRPr lang="en-US" sz="1200" b="1">
              <a:solidFill>
                <a:schemeClr val="bg2">
                  <a:lumMod val="50000"/>
                </a:schemeClr>
              </a:solidFill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0064546" y="4387494"/>
            <a:ext cx="596900" cy="596900"/>
            <a:chOff x="4197965" y="4589088"/>
            <a:chExt cx="596900" cy="596900"/>
          </a:xfrm>
        </p:grpSpPr>
        <p:sp>
          <p:nvSpPr>
            <p:cNvPr id="17" name="Oval 16"/>
            <p:cNvSpPr/>
            <p:nvPr/>
          </p:nvSpPr>
          <p:spPr>
            <a:xfrm rot="18933254">
              <a:off x="4197965" y="4589088"/>
              <a:ext cx="596900" cy="5969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Shape 2840"/>
            <p:cNvSpPr/>
            <p:nvPr/>
          </p:nvSpPr>
          <p:spPr>
            <a:xfrm>
              <a:off x="4356751" y="4760571"/>
              <a:ext cx="279328" cy="2539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20520"/>
                  </a:moveTo>
                  <a:lnTo>
                    <a:pt x="982" y="20520"/>
                  </a:lnTo>
                  <a:lnTo>
                    <a:pt x="982" y="14040"/>
                  </a:lnTo>
                  <a:lnTo>
                    <a:pt x="6907" y="14040"/>
                  </a:lnTo>
                  <a:cubicBezTo>
                    <a:pt x="7149" y="16170"/>
                    <a:pt x="8798" y="17820"/>
                    <a:pt x="10800" y="17820"/>
                  </a:cubicBezTo>
                  <a:cubicBezTo>
                    <a:pt x="12802" y="17820"/>
                    <a:pt x="14451" y="16170"/>
                    <a:pt x="14693" y="14040"/>
                  </a:cubicBezTo>
                  <a:lnTo>
                    <a:pt x="20618" y="14040"/>
                  </a:lnTo>
                  <a:cubicBezTo>
                    <a:pt x="20618" y="14040"/>
                    <a:pt x="20618" y="20520"/>
                    <a:pt x="20618" y="20520"/>
                  </a:cubicBezTo>
                  <a:close/>
                  <a:moveTo>
                    <a:pt x="21544" y="13261"/>
                  </a:moveTo>
                  <a:lnTo>
                    <a:pt x="21548" y="13259"/>
                  </a:lnTo>
                  <a:lnTo>
                    <a:pt x="16639" y="2459"/>
                  </a:lnTo>
                  <a:lnTo>
                    <a:pt x="16635" y="2461"/>
                  </a:lnTo>
                  <a:cubicBezTo>
                    <a:pt x="16554" y="2284"/>
                    <a:pt x="16392" y="2160"/>
                    <a:pt x="16200" y="2160"/>
                  </a:cubicBezTo>
                  <a:lnTo>
                    <a:pt x="15709" y="2160"/>
                  </a:lnTo>
                  <a:cubicBezTo>
                    <a:pt x="15438" y="2160"/>
                    <a:pt x="15218" y="2402"/>
                    <a:pt x="15218" y="2700"/>
                  </a:cubicBezTo>
                  <a:cubicBezTo>
                    <a:pt x="15218" y="2999"/>
                    <a:pt x="15438" y="3240"/>
                    <a:pt x="15709" y="3240"/>
                  </a:cubicBezTo>
                  <a:lnTo>
                    <a:pt x="15897" y="3240"/>
                  </a:lnTo>
                  <a:lnTo>
                    <a:pt x="20315" y="12960"/>
                  </a:lnTo>
                  <a:lnTo>
                    <a:pt x="14236" y="12960"/>
                  </a:lnTo>
                  <a:cubicBezTo>
                    <a:pt x="13965" y="12960"/>
                    <a:pt x="13745" y="13202"/>
                    <a:pt x="13745" y="13500"/>
                  </a:cubicBezTo>
                  <a:cubicBezTo>
                    <a:pt x="13745" y="15290"/>
                    <a:pt x="12426" y="16740"/>
                    <a:pt x="10800" y="16740"/>
                  </a:cubicBezTo>
                  <a:cubicBezTo>
                    <a:pt x="9173" y="16740"/>
                    <a:pt x="7855" y="15290"/>
                    <a:pt x="7855" y="13500"/>
                  </a:cubicBezTo>
                  <a:cubicBezTo>
                    <a:pt x="7855" y="13202"/>
                    <a:pt x="7635" y="12960"/>
                    <a:pt x="7364" y="12960"/>
                  </a:cubicBezTo>
                  <a:lnTo>
                    <a:pt x="1285" y="12960"/>
                  </a:lnTo>
                  <a:lnTo>
                    <a:pt x="5703" y="3240"/>
                  </a:lnTo>
                  <a:lnTo>
                    <a:pt x="5891" y="3240"/>
                  </a:lnTo>
                  <a:cubicBezTo>
                    <a:pt x="6162" y="3240"/>
                    <a:pt x="6382" y="2999"/>
                    <a:pt x="6382" y="2700"/>
                  </a:cubicBezTo>
                  <a:cubicBezTo>
                    <a:pt x="6382" y="2402"/>
                    <a:pt x="6162" y="2160"/>
                    <a:pt x="5891" y="2160"/>
                  </a:cubicBezTo>
                  <a:lnTo>
                    <a:pt x="5400" y="2160"/>
                  </a:lnTo>
                  <a:cubicBezTo>
                    <a:pt x="5208" y="2160"/>
                    <a:pt x="5046" y="2284"/>
                    <a:pt x="4966" y="2461"/>
                  </a:cubicBezTo>
                  <a:lnTo>
                    <a:pt x="4961" y="2459"/>
                  </a:lnTo>
                  <a:lnTo>
                    <a:pt x="52" y="13259"/>
                  </a:lnTo>
                  <a:lnTo>
                    <a:pt x="57" y="13261"/>
                  </a:lnTo>
                  <a:cubicBezTo>
                    <a:pt x="23" y="13334"/>
                    <a:pt x="0" y="13413"/>
                    <a:pt x="0" y="13500"/>
                  </a:cubicBezTo>
                  <a:lnTo>
                    <a:pt x="0" y="21060"/>
                  </a:lnTo>
                  <a:cubicBezTo>
                    <a:pt x="0" y="21359"/>
                    <a:pt x="220" y="21600"/>
                    <a:pt x="491" y="21600"/>
                  </a:cubicBezTo>
                  <a:lnTo>
                    <a:pt x="21109" y="21600"/>
                  </a:lnTo>
                  <a:cubicBezTo>
                    <a:pt x="21380" y="21600"/>
                    <a:pt x="21600" y="21359"/>
                    <a:pt x="21600" y="21060"/>
                  </a:cubicBezTo>
                  <a:lnTo>
                    <a:pt x="21600" y="13500"/>
                  </a:lnTo>
                  <a:cubicBezTo>
                    <a:pt x="21600" y="13413"/>
                    <a:pt x="21577" y="13334"/>
                    <a:pt x="21544" y="13261"/>
                  </a:cubicBezTo>
                  <a:moveTo>
                    <a:pt x="7855" y="4320"/>
                  </a:moveTo>
                  <a:cubicBezTo>
                    <a:pt x="7990" y="4320"/>
                    <a:pt x="8113" y="4260"/>
                    <a:pt x="8202" y="4162"/>
                  </a:cubicBezTo>
                  <a:lnTo>
                    <a:pt x="10309" y="1844"/>
                  </a:lnTo>
                  <a:lnTo>
                    <a:pt x="10309" y="12420"/>
                  </a:lnTo>
                  <a:cubicBezTo>
                    <a:pt x="10309" y="12719"/>
                    <a:pt x="10529" y="12960"/>
                    <a:pt x="10800" y="12960"/>
                  </a:cubicBezTo>
                  <a:cubicBezTo>
                    <a:pt x="11071" y="12960"/>
                    <a:pt x="11291" y="12719"/>
                    <a:pt x="11291" y="12420"/>
                  </a:cubicBezTo>
                  <a:lnTo>
                    <a:pt x="11291" y="1844"/>
                  </a:lnTo>
                  <a:lnTo>
                    <a:pt x="13398" y="4162"/>
                  </a:lnTo>
                  <a:cubicBezTo>
                    <a:pt x="13487" y="4260"/>
                    <a:pt x="13610" y="4320"/>
                    <a:pt x="13745" y="4320"/>
                  </a:cubicBezTo>
                  <a:cubicBezTo>
                    <a:pt x="14017" y="4320"/>
                    <a:pt x="14236" y="4079"/>
                    <a:pt x="14236" y="3780"/>
                  </a:cubicBezTo>
                  <a:cubicBezTo>
                    <a:pt x="14236" y="3631"/>
                    <a:pt x="14181" y="3497"/>
                    <a:pt x="14093" y="3398"/>
                  </a:cubicBezTo>
                  <a:lnTo>
                    <a:pt x="11147" y="158"/>
                  </a:lnTo>
                  <a:cubicBezTo>
                    <a:pt x="11058" y="61"/>
                    <a:pt x="10936" y="0"/>
                    <a:pt x="10800" y="0"/>
                  </a:cubicBezTo>
                  <a:cubicBezTo>
                    <a:pt x="10664" y="0"/>
                    <a:pt x="10542" y="61"/>
                    <a:pt x="10453" y="158"/>
                  </a:cubicBezTo>
                  <a:lnTo>
                    <a:pt x="7507" y="3398"/>
                  </a:lnTo>
                  <a:cubicBezTo>
                    <a:pt x="7419" y="3497"/>
                    <a:pt x="7364" y="3631"/>
                    <a:pt x="7364" y="3780"/>
                  </a:cubicBezTo>
                  <a:cubicBezTo>
                    <a:pt x="7364" y="4079"/>
                    <a:pt x="7583" y="4320"/>
                    <a:pt x="7855" y="4320"/>
                  </a:cubicBezTo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729149" y="4452308"/>
            <a:ext cx="2645779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DOES CHINA SHUT DOWN FOR CHINESE NEW YEAR?</a:t>
            </a:r>
          </a:p>
        </p:txBody>
      </p:sp>
      <p:sp>
        <p:nvSpPr>
          <p:cNvPr id="39" name="Half Frame 38"/>
          <p:cNvSpPr/>
          <p:nvPr/>
        </p:nvSpPr>
        <p:spPr>
          <a:xfrm rot="10800000" flipH="1" flipV="1">
            <a:off x="429190" y="4221510"/>
            <a:ext cx="381410" cy="366012"/>
          </a:xfrm>
          <a:prstGeom prst="halfFrame">
            <a:avLst>
              <a:gd name="adj1" fmla="val 0"/>
              <a:gd name="adj2" fmla="val 0"/>
            </a:avLst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3314700" y="4938476"/>
            <a:ext cx="0" cy="97587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3D010845-80F7-4E41-AE1F-F38E422311A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97" r="11097"/>
          <a:stretch>
            <a:fillRect/>
          </a:stretch>
        </p:blipFill>
        <p:spPr/>
      </p:pic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EE5891AA-415D-4B55-BB8F-C98E7022E49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90" b="207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06292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306E3531-2B47-492E-9D1A-1BE71A246EE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36" b="20827"/>
          <a:stretch/>
        </p:blipFill>
        <p:spPr>
          <a:xfrm>
            <a:off x="393613" y="124691"/>
            <a:ext cx="11404774" cy="4281053"/>
          </a:xfrm>
        </p:spPr>
      </p:pic>
      <p:sp>
        <p:nvSpPr>
          <p:cNvPr id="3" name="Oval 2"/>
          <p:cNvSpPr/>
          <p:nvPr/>
        </p:nvSpPr>
        <p:spPr>
          <a:xfrm>
            <a:off x="1600200" y="3263900"/>
            <a:ext cx="2133600" cy="2133600"/>
          </a:xfrm>
          <a:prstGeom prst="ellipse">
            <a:avLst/>
          </a:prstGeom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5029200" y="3263900"/>
            <a:ext cx="2133600" cy="2133600"/>
          </a:xfrm>
          <a:prstGeom prst="ellipse">
            <a:avLst/>
          </a:prstGeom>
          <a:solidFill>
            <a:srgbClr val="FF0000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8369387" y="3263900"/>
            <a:ext cx="2133600" cy="2133600"/>
          </a:xfrm>
          <a:prstGeom prst="ellipse">
            <a:avLst/>
          </a:prstGeom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hape 2581"/>
          <p:cNvSpPr/>
          <p:nvPr/>
        </p:nvSpPr>
        <p:spPr>
          <a:xfrm>
            <a:off x="2288487" y="3952187"/>
            <a:ext cx="757026" cy="7570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133" y="11950"/>
                </a:moveTo>
                <a:lnTo>
                  <a:pt x="12831" y="14044"/>
                </a:lnTo>
                <a:lnTo>
                  <a:pt x="11135" y="12801"/>
                </a:lnTo>
                <a:lnTo>
                  <a:pt x="10555" y="12375"/>
                </a:lnTo>
                <a:lnTo>
                  <a:pt x="9974" y="12801"/>
                </a:lnTo>
                <a:lnTo>
                  <a:pt x="8277" y="14044"/>
                </a:lnTo>
                <a:lnTo>
                  <a:pt x="8976" y="11950"/>
                </a:lnTo>
                <a:lnTo>
                  <a:pt x="9195" y="11291"/>
                </a:lnTo>
                <a:lnTo>
                  <a:pt x="8647" y="10864"/>
                </a:lnTo>
                <a:lnTo>
                  <a:pt x="7280" y="9801"/>
                </a:lnTo>
                <a:lnTo>
                  <a:pt x="9560" y="9801"/>
                </a:lnTo>
                <a:lnTo>
                  <a:pt x="9799" y="9167"/>
                </a:lnTo>
                <a:lnTo>
                  <a:pt x="10555" y="7167"/>
                </a:lnTo>
                <a:lnTo>
                  <a:pt x="11310" y="9167"/>
                </a:lnTo>
                <a:lnTo>
                  <a:pt x="11549" y="9801"/>
                </a:lnTo>
                <a:lnTo>
                  <a:pt x="13829" y="9801"/>
                </a:lnTo>
                <a:lnTo>
                  <a:pt x="12462" y="10864"/>
                </a:lnTo>
                <a:lnTo>
                  <a:pt x="11914" y="11291"/>
                </a:lnTo>
                <a:cubicBezTo>
                  <a:pt x="11914" y="11291"/>
                  <a:pt x="12133" y="11950"/>
                  <a:pt x="12133" y="11950"/>
                </a:cubicBezTo>
                <a:close/>
                <a:moveTo>
                  <a:pt x="12228" y="8820"/>
                </a:moveTo>
                <a:lnTo>
                  <a:pt x="10555" y="4388"/>
                </a:lnTo>
                <a:lnTo>
                  <a:pt x="8881" y="8820"/>
                </a:lnTo>
                <a:lnTo>
                  <a:pt x="4418" y="8820"/>
                </a:lnTo>
                <a:lnTo>
                  <a:pt x="8044" y="11639"/>
                </a:lnTo>
                <a:lnTo>
                  <a:pt x="6371" y="16660"/>
                </a:lnTo>
                <a:lnTo>
                  <a:pt x="10555" y="13592"/>
                </a:lnTo>
                <a:lnTo>
                  <a:pt x="14738" y="16660"/>
                </a:lnTo>
                <a:lnTo>
                  <a:pt x="13065" y="11639"/>
                </a:lnTo>
                <a:lnTo>
                  <a:pt x="16691" y="8820"/>
                </a:lnTo>
                <a:cubicBezTo>
                  <a:pt x="16691" y="8820"/>
                  <a:pt x="12228" y="8820"/>
                  <a:pt x="12228" y="8820"/>
                </a:cubicBezTo>
                <a:close/>
                <a:moveTo>
                  <a:pt x="10800" y="20618"/>
                </a:move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6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6"/>
                  <a:pt x="16765" y="0"/>
                  <a:pt x="10800" y="0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" name="Shape 2591"/>
          <p:cNvSpPr/>
          <p:nvPr/>
        </p:nvSpPr>
        <p:spPr>
          <a:xfrm>
            <a:off x="9057674" y="3952187"/>
            <a:ext cx="757026" cy="7570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4727"/>
                </a:moveTo>
                <a:cubicBezTo>
                  <a:pt x="8631" y="14727"/>
                  <a:pt x="6873" y="12969"/>
                  <a:pt x="6873" y="10800"/>
                </a:cubicBezTo>
                <a:cubicBezTo>
                  <a:pt x="6873" y="8631"/>
                  <a:pt x="8631" y="6873"/>
                  <a:pt x="10800" y="6873"/>
                </a:cubicBezTo>
                <a:cubicBezTo>
                  <a:pt x="12969" y="6873"/>
                  <a:pt x="14727" y="8631"/>
                  <a:pt x="14727" y="10800"/>
                </a:cubicBezTo>
                <a:cubicBezTo>
                  <a:pt x="14727" y="12969"/>
                  <a:pt x="12969" y="14727"/>
                  <a:pt x="10800" y="14727"/>
                </a:cubicBezTo>
                <a:moveTo>
                  <a:pt x="10800" y="5891"/>
                </a:moveTo>
                <a:cubicBezTo>
                  <a:pt x="8088" y="5891"/>
                  <a:pt x="5891" y="8089"/>
                  <a:pt x="5891" y="10800"/>
                </a:cubicBezTo>
                <a:cubicBezTo>
                  <a:pt x="5891" y="13512"/>
                  <a:pt x="8088" y="15709"/>
                  <a:pt x="10800" y="15709"/>
                </a:cubicBezTo>
                <a:cubicBezTo>
                  <a:pt x="13512" y="15709"/>
                  <a:pt x="15709" y="13512"/>
                  <a:pt x="15709" y="10800"/>
                </a:cubicBezTo>
                <a:cubicBezTo>
                  <a:pt x="15709" y="8089"/>
                  <a:pt x="13512" y="5891"/>
                  <a:pt x="10800" y="5891"/>
                </a:cubicBezTo>
                <a:moveTo>
                  <a:pt x="20618" y="12013"/>
                </a:moveTo>
                <a:cubicBezTo>
                  <a:pt x="20614" y="12014"/>
                  <a:pt x="20611" y="12016"/>
                  <a:pt x="20607" y="12016"/>
                </a:cubicBezTo>
                <a:lnTo>
                  <a:pt x="19602" y="12268"/>
                </a:lnTo>
                <a:cubicBezTo>
                  <a:pt x="19256" y="12354"/>
                  <a:pt x="18984" y="12622"/>
                  <a:pt x="18892" y="12966"/>
                </a:cubicBezTo>
                <a:cubicBezTo>
                  <a:pt x="18703" y="13672"/>
                  <a:pt x="18421" y="14351"/>
                  <a:pt x="18053" y="14986"/>
                </a:cubicBezTo>
                <a:cubicBezTo>
                  <a:pt x="17873" y="15295"/>
                  <a:pt x="17876" y="15677"/>
                  <a:pt x="18060" y="15984"/>
                </a:cubicBezTo>
                <a:lnTo>
                  <a:pt x="18601" y="16885"/>
                </a:lnTo>
                <a:lnTo>
                  <a:pt x="16886" y="18600"/>
                </a:lnTo>
                <a:cubicBezTo>
                  <a:pt x="16882" y="18599"/>
                  <a:pt x="16878" y="18597"/>
                  <a:pt x="16875" y="18595"/>
                </a:cubicBezTo>
                <a:lnTo>
                  <a:pt x="15978" y="18057"/>
                </a:lnTo>
                <a:cubicBezTo>
                  <a:pt x="15822" y="17964"/>
                  <a:pt x="15648" y="17917"/>
                  <a:pt x="15473" y="17917"/>
                </a:cubicBezTo>
                <a:cubicBezTo>
                  <a:pt x="15304" y="17917"/>
                  <a:pt x="15134" y="17961"/>
                  <a:pt x="14982" y="18049"/>
                </a:cubicBezTo>
                <a:cubicBezTo>
                  <a:pt x="14348" y="18415"/>
                  <a:pt x="13671" y="18696"/>
                  <a:pt x="12968" y="18884"/>
                </a:cubicBezTo>
                <a:cubicBezTo>
                  <a:pt x="12624" y="18976"/>
                  <a:pt x="12356" y="19248"/>
                  <a:pt x="12269" y="19594"/>
                </a:cubicBezTo>
                <a:lnTo>
                  <a:pt x="12016" y="20607"/>
                </a:lnTo>
                <a:cubicBezTo>
                  <a:pt x="12015" y="20611"/>
                  <a:pt x="12014" y="20614"/>
                  <a:pt x="12012" y="20619"/>
                </a:cubicBezTo>
                <a:lnTo>
                  <a:pt x="9587" y="20619"/>
                </a:lnTo>
                <a:lnTo>
                  <a:pt x="9331" y="19594"/>
                </a:lnTo>
                <a:cubicBezTo>
                  <a:pt x="9244" y="19248"/>
                  <a:pt x="8976" y="18976"/>
                  <a:pt x="8632" y="18884"/>
                </a:cubicBezTo>
                <a:cubicBezTo>
                  <a:pt x="7929" y="18696"/>
                  <a:pt x="7251" y="18415"/>
                  <a:pt x="6617" y="18049"/>
                </a:cubicBezTo>
                <a:cubicBezTo>
                  <a:pt x="6465" y="17961"/>
                  <a:pt x="6296" y="17917"/>
                  <a:pt x="6127" y="17917"/>
                </a:cubicBezTo>
                <a:cubicBezTo>
                  <a:pt x="5951" y="17917"/>
                  <a:pt x="5777" y="17964"/>
                  <a:pt x="5621" y="18057"/>
                </a:cubicBezTo>
                <a:lnTo>
                  <a:pt x="4725" y="18595"/>
                </a:lnTo>
                <a:cubicBezTo>
                  <a:pt x="4722" y="18597"/>
                  <a:pt x="4718" y="18599"/>
                  <a:pt x="4714" y="18600"/>
                </a:cubicBezTo>
                <a:lnTo>
                  <a:pt x="3000" y="16885"/>
                </a:lnTo>
                <a:lnTo>
                  <a:pt x="3540" y="15984"/>
                </a:lnTo>
                <a:cubicBezTo>
                  <a:pt x="3724" y="15677"/>
                  <a:pt x="3727" y="15295"/>
                  <a:pt x="3548" y="14986"/>
                </a:cubicBezTo>
                <a:cubicBezTo>
                  <a:pt x="3179" y="14351"/>
                  <a:pt x="2897" y="13672"/>
                  <a:pt x="2708" y="12966"/>
                </a:cubicBezTo>
                <a:cubicBezTo>
                  <a:pt x="2616" y="12622"/>
                  <a:pt x="2343" y="12354"/>
                  <a:pt x="1998" y="12268"/>
                </a:cubicBezTo>
                <a:lnTo>
                  <a:pt x="993" y="12016"/>
                </a:lnTo>
                <a:cubicBezTo>
                  <a:pt x="989" y="12016"/>
                  <a:pt x="986" y="12014"/>
                  <a:pt x="982" y="12013"/>
                </a:cubicBezTo>
                <a:lnTo>
                  <a:pt x="982" y="9587"/>
                </a:lnTo>
                <a:lnTo>
                  <a:pt x="1998" y="9333"/>
                </a:lnTo>
                <a:cubicBezTo>
                  <a:pt x="2343" y="9246"/>
                  <a:pt x="2616" y="8979"/>
                  <a:pt x="2708" y="8634"/>
                </a:cubicBezTo>
                <a:cubicBezTo>
                  <a:pt x="2897" y="7928"/>
                  <a:pt x="3179" y="7249"/>
                  <a:pt x="3548" y="6615"/>
                </a:cubicBezTo>
                <a:cubicBezTo>
                  <a:pt x="3727" y="6305"/>
                  <a:pt x="3724" y="5923"/>
                  <a:pt x="3540" y="5617"/>
                </a:cubicBezTo>
                <a:lnTo>
                  <a:pt x="3005" y="4725"/>
                </a:lnTo>
                <a:cubicBezTo>
                  <a:pt x="3004" y="4722"/>
                  <a:pt x="3002" y="4718"/>
                  <a:pt x="3000" y="4715"/>
                </a:cubicBezTo>
                <a:lnTo>
                  <a:pt x="4715" y="3000"/>
                </a:lnTo>
                <a:lnTo>
                  <a:pt x="5621" y="3544"/>
                </a:lnTo>
                <a:cubicBezTo>
                  <a:pt x="5777" y="3636"/>
                  <a:pt x="5951" y="3683"/>
                  <a:pt x="6127" y="3683"/>
                </a:cubicBezTo>
                <a:cubicBezTo>
                  <a:pt x="6296" y="3683"/>
                  <a:pt x="6465" y="3639"/>
                  <a:pt x="6618" y="3551"/>
                </a:cubicBezTo>
                <a:cubicBezTo>
                  <a:pt x="7251" y="3185"/>
                  <a:pt x="7929" y="2904"/>
                  <a:pt x="8632" y="2717"/>
                </a:cubicBezTo>
                <a:cubicBezTo>
                  <a:pt x="8976" y="2624"/>
                  <a:pt x="9244" y="2353"/>
                  <a:pt x="9331" y="2007"/>
                </a:cubicBezTo>
                <a:lnTo>
                  <a:pt x="9587" y="982"/>
                </a:lnTo>
                <a:lnTo>
                  <a:pt x="12012" y="982"/>
                </a:lnTo>
                <a:cubicBezTo>
                  <a:pt x="12014" y="986"/>
                  <a:pt x="12015" y="989"/>
                  <a:pt x="12016" y="993"/>
                </a:cubicBezTo>
                <a:lnTo>
                  <a:pt x="12269" y="2007"/>
                </a:lnTo>
                <a:cubicBezTo>
                  <a:pt x="12356" y="2353"/>
                  <a:pt x="12624" y="2624"/>
                  <a:pt x="12968" y="2717"/>
                </a:cubicBezTo>
                <a:cubicBezTo>
                  <a:pt x="13671" y="2904"/>
                  <a:pt x="14348" y="3185"/>
                  <a:pt x="14982" y="3551"/>
                </a:cubicBezTo>
                <a:cubicBezTo>
                  <a:pt x="15134" y="3639"/>
                  <a:pt x="15304" y="3683"/>
                  <a:pt x="15473" y="3683"/>
                </a:cubicBezTo>
                <a:cubicBezTo>
                  <a:pt x="15648" y="3683"/>
                  <a:pt x="15822" y="3636"/>
                  <a:pt x="15978" y="3544"/>
                </a:cubicBezTo>
                <a:lnTo>
                  <a:pt x="16884" y="3000"/>
                </a:lnTo>
                <a:lnTo>
                  <a:pt x="18600" y="4715"/>
                </a:lnTo>
                <a:cubicBezTo>
                  <a:pt x="18598" y="4718"/>
                  <a:pt x="18597" y="4722"/>
                  <a:pt x="18595" y="4726"/>
                </a:cubicBezTo>
                <a:lnTo>
                  <a:pt x="18060" y="5616"/>
                </a:lnTo>
                <a:cubicBezTo>
                  <a:pt x="17876" y="5923"/>
                  <a:pt x="17873" y="6305"/>
                  <a:pt x="18053" y="6615"/>
                </a:cubicBezTo>
                <a:cubicBezTo>
                  <a:pt x="18421" y="7249"/>
                  <a:pt x="18703" y="7928"/>
                  <a:pt x="18892" y="8634"/>
                </a:cubicBezTo>
                <a:cubicBezTo>
                  <a:pt x="18984" y="8979"/>
                  <a:pt x="19256" y="9246"/>
                  <a:pt x="19602" y="9333"/>
                </a:cubicBezTo>
                <a:lnTo>
                  <a:pt x="20618" y="9587"/>
                </a:lnTo>
                <a:cubicBezTo>
                  <a:pt x="20618" y="9587"/>
                  <a:pt x="20618" y="12013"/>
                  <a:pt x="20618" y="12013"/>
                </a:cubicBezTo>
                <a:close/>
                <a:moveTo>
                  <a:pt x="20880" y="8641"/>
                </a:moveTo>
                <a:lnTo>
                  <a:pt x="19841" y="8380"/>
                </a:lnTo>
                <a:cubicBezTo>
                  <a:pt x="19626" y="7580"/>
                  <a:pt x="19308" y="6822"/>
                  <a:pt x="18902" y="6122"/>
                </a:cubicBezTo>
                <a:lnTo>
                  <a:pt x="19455" y="5200"/>
                </a:lnTo>
                <a:cubicBezTo>
                  <a:pt x="19625" y="4871"/>
                  <a:pt x="19736" y="4463"/>
                  <a:pt x="19455" y="4182"/>
                </a:cubicBezTo>
                <a:lnTo>
                  <a:pt x="17419" y="2145"/>
                </a:lnTo>
                <a:cubicBezTo>
                  <a:pt x="17292" y="2018"/>
                  <a:pt x="17136" y="1969"/>
                  <a:pt x="16975" y="1969"/>
                </a:cubicBezTo>
                <a:cubicBezTo>
                  <a:pt x="16778" y="1969"/>
                  <a:pt x="16572" y="2043"/>
                  <a:pt x="16400" y="2145"/>
                </a:cubicBezTo>
                <a:lnTo>
                  <a:pt x="15473" y="2702"/>
                </a:lnTo>
                <a:cubicBezTo>
                  <a:pt x="14775" y="2298"/>
                  <a:pt x="14020" y="1982"/>
                  <a:pt x="13222" y="1768"/>
                </a:cubicBezTo>
                <a:lnTo>
                  <a:pt x="12960" y="720"/>
                </a:lnTo>
                <a:cubicBezTo>
                  <a:pt x="12848" y="367"/>
                  <a:pt x="12638" y="0"/>
                  <a:pt x="12240" y="0"/>
                </a:cubicBezTo>
                <a:lnTo>
                  <a:pt x="9360" y="0"/>
                </a:lnTo>
                <a:cubicBezTo>
                  <a:pt x="8962" y="0"/>
                  <a:pt x="8730" y="367"/>
                  <a:pt x="8640" y="720"/>
                </a:cubicBezTo>
                <a:lnTo>
                  <a:pt x="8378" y="1768"/>
                </a:lnTo>
                <a:cubicBezTo>
                  <a:pt x="7580" y="1982"/>
                  <a:pt x="6825" y="2298"/>
                  <a:pt x="6127" y="2702"/>
                </a:cubicBezTo>
                <a:lnTo>
                  <a:pt x="5200" y="2145"/>
                </a:lnTo>
                <a:cubicBezTo>
                  <a:pt x="5028" y="2043"/>
                  <a:pt x="4822" y="1969"/>
                  <a:pt x="4625" y="1969"/>
                </a:cubicBezTo>
                <a:cubicBezTo>
                  <a:pt x="4464" y="1969"/>
                  <a:pt x="4308" y="2018"/>
                  <a:pt x="4181" y="2145"/>
                </a:cubicBezTo>
                <a:lnTo>
                  <a:pt x="2145" y="4182"/>
                </a:lnTo>
                <a:cubicBezTo>
                  <a:pt x="1864" y="4463"/>
                  <a:pt x="1975" y="4871"/>
                  <a:pt x="2145" y="5200"/>
                </a:cubicBezTo>
                <a:lnTo>
                  <a:pt x="2698" y="6122"/>
                </a:lnTo>
                <a:cubicBezTo>
                  <a:pt x="2292" y="6822"/>
                  <a:pt x="1973" y="7580"/>
                  <a:pt x="1759" y="8380"/>
                </a:cubicBezTo>
                <a:lnTo>
                  <a:pt x="720" y="8641"/>
                </a:lnTo>
                <a:cubicBezTo>
                  <a:pt x="367" y="8730"/>
                  <a:pt x="0" y="8963"/>
                  <a:pt x="0" y="9360"/>
                </a:cubicBezTo>
                <a:lnTo>
                  <a:pt x="0" y="12240"/>
                </a:lnTo>
                <a:cubicBezTo>
                  <a:pt x="0" y="12638"/>
                  <a:pt x="367" y="12848"/>
                  <a:pt x="720" y="12960"/>
                </a:cubicBezTo>
                <a:lnTo>
                  <a:pt x="1759" y="13220"/>
                </a:lnTo>
                <a:cubicBezTo>
                  <a:pt x="1973" y="14021"/>
                  <a:pt x="2292" y="14778"/>
                  <a:pt x="2698" y="15478"/>
                </a:cubicBezTo>
                <a:lnTo>
                  <a:pt x="2145" y="16400"/>
                </a:lnTo>
                <a:cubicBezTo>
                  <a:pt x="1959" y="16714"/>
                  <a:pt x="1864" y="17137"/>
                  <a:pt x="2145" y="17419"/>
                </a:cubicBezTo>
                <a:lnTo>
                  <a:pt x="4181" y="19455"/>
                </a:lnTo>
                <a:cubicBezTo>
                  <a:pt x="4305" y="19579"/>
                  <a:pt x="4454" y="19627"/>
                  <a:pt x="4610" y="19627"/>
                </a:cubicBezTo>
                <a:cubicBezTo>
                  <a:pt x="4807" y="19627"/>
                  <a:pt x="5016" y="19550"/>
                  <a:pt x="5200" y="19455"/>
                </a:cubicBezTo>
                <a:lnTo>
                  <a:pt x="6127" y="18899"/>
                </a:lnTo>
                <a:cubicBezTo>
                  <a:pt x="6825" y="19302"/>
                  <a:pt x="7580" y="19619"/>
                  <a:pt x="8378" y="19832"/>
                </a:cubicBezTo>
                <a:lnTo>
                  <a:pt x="8640" y="20880"/>
                </a:lnTo>
                <a:cubicBezTo>
                  <a:pt x="8730" y="21233"/>
                  <a:pt x="8962" y="21600"/>
                  <a:pt x="9360" y="21600"/>
                </a:cubicBezTo>
                <a:lnTo>
                  <a:pt x="12240" y="21600"/>
                </a:lnTo>
                <a:cubicBezTo>
                  <a:pt x="12638" y="21600"/>
                  <a:pt x="12848" y="21233"/>
                  <a:pt x="12960" y="20880"/>
                </a:cubicBezTo>
                <a:lnTo>
                  <a:pt x="13222" y="19832"/>
                </a:lnTo>
                <a:cubicBezTo>
                  <a:pt x="14020" y="19619"/>
                  <a:pt x="14775" y="19302"/>
                  <a:pt x="15473" y="18899"/>
                </a:cubicBezTo>
                <a:lnTo>
                  <a:pt x="16400" y="19455"/>
                </a:lnTo>
                <a:cubicBezTo>
                  <a:pt x="16584" y="19550"/>
                  <a:pt x="16793" y="19627"/>
                  <a:pt x="16990" y="19627"/>
                </a:cubicBezTo>
                <a:cubicBezTo>
                  <a:pt x="17146" y="19627"/>
                  <a:pt x="17294" y="19579"/>
                  <a:pt x="17419" y="19455"/>
                </a:cubicBezTo>
                <a:lnTo>
                  <a:pt x="19455" y="17419"/>
                </a:lnTo>
                <a:cubicBezTo>
                  <a:pt x="19736" y="17137"/>
                  <a:pt x="19641" y="16714"/>
                  <a:pt x="19455" y="16400"/>
                </a:cubicBezTo>
                <a:lnTo>
                  <a:pt x="18902" y="15478"/>
                </a:lnTo>
                <a:cubicBezTo>
                  <a:pt x="19308" y="14778"/>
                  <a:pt x="19626" y="14021"/>
                  <a:pt x="19841" y="13220"/>
                </a:cubicBezTo>
                <a:lnTo>
                  <a:pt x="20880" y="12960"/>
                </a:lnTo>
                <a:cubicBezTo>
                  <a:pt x="21233" y="12848"/>
                  <a:pt x="21600" y="12638"/>
                  <a:pt x="21600" y="12240"/>
                </a:cubicBezTo>
                <a:lnTo>
                  <a:pt x="21600" y="9360"/>
                </a:lnTo>
                <a:cubicBezTo>
                  <a:pt x="21600" y="8963"/>
                  <a:pt x="21233" y="8730"/>
                  <a:pt x="20880" y="8641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" name="Shape 2614"/>
          <p:cNvSpPr/>
          <p:nvPr/>
        </p:nvSpPr>
        <p:spPr>
          <a:xfrm>
            <a:off x="5717487" y="3952187"/>
            <a:ext cx="757026" cy="7570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958" y="17505"/>
                </a:moveTo>
                <a:cubicBezTo>
                  <a:pt x="17372" y="16944"/>
                  <a:pt x="16242" y="15945"/>
                  <a:pt x="15117" y="15413"/>
                </a:cubicBezTo>
                <a:cubicBezTo>
                  <a:pt x="14189" y="14975"/>
                  <a:pt x="13657" y="14531"/>
                  <a:pt x="13491" y="14057"/>
                </a:cubicBezTo>
                <a:cubicBezTo>
                  <a:pt x="13377" y="13728"/>
                  <a:pt x="13428" y="13351"/>
                  <a:pt x="13649" y="12904"/>
                </a:cubicBezTo>
                <a:cubicBezTo>
                  <a:pt x="13815" y="12567"/>
                  <a:pt x="13972" y="12286"/>
                  <a:pt x="14117" y="12028"/>
                </a:cubicBezTo>
                <a:cubicBezTo>
                  <a:pt x="14730" y="10934"/>
                  <a:pt x="15203" y="10145"/>
                  <a:pt x="15203" y="7348"/>
                </a:cubicBezTo>
                <a:cubicBezTo>
                  <a:pt x="15203" y="3162"/>
                  <a:pt x="12787" y="2951"/>
                  <a:pt x="12309" y="2951"/>
                </a:cubicBezTo>
                <a:cubicBezTo>
                  <a:pt x="11917" y="2951"/>
                  <a:pt x="11672" y="3037"/>
                  <a:pt x="11435" y="3121"/>
                </a:cubicBezTo>
                <a:cubicBezTo>
                  <a:pt x="11175" y="3213"/>
                  <a:pt x="10907" y="3309"/>
                  <a:pt x="10296" y="3319"/>
                </a:cubicBezTo>
                <a:cubicBezTo>
                  <a:pt x="9190" y="3337"/>
                  <a:pt x="6873" y="3375"/>
                  <a:pt x="6873" y="7226"/>
                </a:cubicBezTo>
                <a:cubicBezTo>
                  <a:pt x="6873" y="9919"/>
                  <a:pt x="7574" y="11156"/>
                  <a:pt x="8125" y="12150"/>
                </a:cubicBezTo>
                <a:cubicBezTo>
                  <a:pt x="8266" y="12404"/>
                  <a:pt x="8399" y="12645"/>
                  <a:pt x="8505" y="12885"/>
                </a:cubicBezTo>
                <a:cubicBezTo>
                  <a:pt x="8973" y="13949"/>
                  <a:pt x="8631" y="14693"/>
                  <a:pt x="7426" y="15224"/>
                </a:cubicBezTo>
                <a:cubicBezTo>
                  <a:pt x="5905" y="15897"/>
                  <a:pt x="5188" y="16247"/>
                  <a:pt x="3693" y="17562"/>
                </a:cubicBezTo>
                <a:cubicBezTo>
                  <a:pt x="2017" y="15800"/>
                  <a:pt x="982" y="134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3395"/>
                  <a:pt x="19603" y="15749"/>
                  <a:pt x="17958" y="17505"/>
                </a:cubicBezTo>
                <a:moveTo>
                  <a:pt x="10800" y="20618"/>
                </a:moveTo>
                <a:cubicBezTo>
                  <a:pt x="8356" y="20618"/>
                  <a:pt x="6125" y="19720"/>
                  <a:pt x="4407" y="18242"/>
                </a:cubicBezTo>
                <a:cubicBezTo>
                  <a:pt x="5730" y="17084"/>
                  <a:pt x="6362" y="16767"/>
                  <a:pt x="7823" y="16122"/>
                </a:cubicBezTo>
                <a:cubicBezTo>
                  <a:pt x="9515" y="15375"/>
                  <a:pt x="10091" y="14051"/>
                  <a:pt x="9403" y="12489"/>
                </a:cubicBezTo>
                <a:cubicBezTo>
                  <a:pt x="9279" y="12208"/>
                  <a:pt x="9136" y="11949"/>
                  <a:pt x="8984" y="11674"/>
                </a:cubicBezTo>
                <a:cubicBezTo>
                  <a:pt x="8461" y="10732"/>
                  <a:pt x="7855" y="9665"/>
                  <a:pt x="7855" y="7226"/>
                </a:cubicBezTo>
                <a:cubicBezTo>
                  <a:pt x="7855" y="4341"/>
                  <a:pt x="9224" y="4318"/>
                  <a:pt x="10312" y="4300"/>
                </a:cubicBezTo>
                <a:cubicBezTo>
                  <a:pt x="11084" y="4287"/>
                  <a:pt x="11461" y="4154"/>
                  <a:pt x="11763" y="4047"/>
                </a:cubicBezTo>
                <a:cubicBezTo>
                  <a:pt x="11964" y="3975"/>
                  <a:pt x="12086" y="3933"/>
                  <a:pt x="12309" y="3933"/>
                </a:cubicBezTo>
                <a:cubicBezTo>
                  <a:pt x="13218" y="3933"/>
                  <a:pt x="14221" y="4830"/>
                  <a:pt x="14221" y="7348"/>
                </a:cubicBezTo>
                <a:cubicBezTo>
                  <a:pt x="14221" y="9888"/>
                  <a:pt x="13840" y="10513"/>
                  <a:pt x="13261" y="11548"/>
                </a:cubicBezTo>
                <a:cubicBezTo>
                  <a:pt x="13108" y="11820"/>
                  <a:pt x="12943" y="12115"/>
                  <a:pt x="12768" y="12470"/>
                </a:cubicBezTo>
                <a:cubicBezTo>
                  <a:pt x="12430" y="13155"/>
                  <a:pt x="12362" y="13798"/>
                  <a:pt x="12565" y="14380"/>
                </a:cubicBezTo>
                <a:cubicBezTo>
                  <a:pt x="12825" y="15126"/>
                  <a:pt x="13502" y="15737"/>
                  <a:pt x="14696" y="16302"/>
                </a:cubicBezTo>
                <a:cubicBezTo>
                  <a:pt x="15675" y="16764"/>
                  <a:pt x="16700" y="17667"/>
                  <a:pt x="17251" y="18189"/>
                </a:cubicBezTo>
                <a:cubicBezTo>
                  <a:pt x="15525" y="19697"/>
                  <a:pt x="13272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2" name="TextBox 11"/>
          <p:cNvSpPr txBox="1"/>
          <p:nvPr/>
        </p:nvSpPr>
        <p:spPr>
          <a:xfrm>
            <a:off x="4546698" y="1308473"/>
            <a:ext cx="3151504" cy="73866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BLOSSOM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68517" y="5470210"/>
            <a:ext cx="1796967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400">
                <a:solidFill>
                  <a:schemeClr val="bg2">
                    <a:lumMod val="10000"/>
                  </a:schemeClr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Simple Text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768517" y="5912252"/>
            <a:ext cx="2441575" cy="4791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>
                <a:ea typeface="Lato Regular" panose="020F0502020204030203" pitchFamily="34" charset="0"/>
                <a:cs typeface="Lato Regular" panose="020F0502020204030203" pitchFamily="34" charset="0"/>
              </a:rPr>
              <a:t>Lorem ipsum dolor sit</a:t>
            </a:r>
          </a:p>
          <a:p>
            <a:pPr algn="just">
              <a:lnSpc>
                <a:spcPct val="150000"/>
              </a:lnSpc>
            </a:pPr>
            <a:r>
              <a:rPr lang="en-US" sz="1100">
                <a:ea typeface="Lato Regular" panose="020F0502020204030203" pitchFamily="34" charset="0"/>
                <a:cs typeface="Lato Regular" panose="020F0502020204030203" pitchFamily="34" charset="0"/>
              </a:rPr>
              <a:t>amet, consectetur adipiscing elit</a:t>
            </a:r>
            <a:endParaRPr lang="en-US" sz="1100"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197517" y="5470210"/>
            <a:ext cx="1796967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400">
                <a:solidFill>
                  <a:schemeClr val="bg2">
                    <a:lumMod val="10000"/>
                  </a:schemeClr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Simple Text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197517" y="5912252"/>
            <a:ext cx="2441575" cy="4791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>
                <a:ea typeface="Lato Regular" panose="020F0502020204030203" pitchFamily="34" charset="0"/>
                <a:cs typeface="Lato Regular" panose="020F0502020204030203" pitchFamily="34" charset="0"/>
              </a:rPr>
              <a:t>Lorem ipsum dolor sit</a:t>
            </a:r>
          </a:p>
          <a:p>
            <a:pPr algn="just">
              <a:lnSpc>
                <a:spcPct val="150000"/>
              </a:lnSpc>
            </a:pPr>
            <a:r>
              <a:rPr lang="en-US" sz="11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1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1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1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1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1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1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endParaRPr lang="en-US" sz="1100" dirty="0"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626517" y="5470210"/>
            <a:ext cx="1796967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400">
                <a:solidFill>
                  <a:schemeClr val="bg2">
                    <a:lumMod val="10000"/>
                  </a:schemeClr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Simple Text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26517" y="5912252"/>
            <a:ext cx="2441575" cy="4791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>
                <a:ea typeface="Lato Regular" panose="020F0502020204030203" pitchFamily="34" charset="0"/>
                <a:cs typeface="Lato Regular" panose="020F0502020204030203" pitchFamily="34" charset="0"/>
              </a:rPr>
              <a:t>Lorem ipsum dolor sit</a:t>
            </a:r>
          </a:p>
          <a:p>
            <a:pPr algn="just">
              <a:lnSpc>
                <a:spcPct val="150000"/>
              </a:lnSpc>
            </a:pPr>
            <a:r>
              <a:rPr lang="en-US" sz="1100">
                <a:ea typeface="Lato Regular" panose="020F0502020204030203" pitchFamily="34" charset="0"/>
                <a:cs typeface="Lato Regular" panose="020F0502020204030203" pitchFamily="34" charset="0"/>
              </a:rPr>
              <a:t> amet, consectetur adipiscing elit</a:t>
            </a:r>
            <a:endParaRPr lang="en-US" sz="1100"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69684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1054100" y="4014478"/>
            <a:ext cx="3454400" cy="2005752"/>
            <a:chOff x="1016000" y="2836899"/>
            <a:chExt cx="3454400" cy="2005752"/>
          </a:xfrm>
        </p:grpSpPr>
        <p:grpSp>
          <p:nvGrpSpPr>
            <p:cNvPr id="15" name="Group 14"/>
            <p:cNvGrpSpPr/>
            <p:nvPr/>
          </p:nvGrpSpPr>
          <p:grpSpPr>
            <a:xfrm>
              <a:off x="1016000" y="3272649"/>
              <a:ext cx="3454400" cy="127000"/>
              <a:chOff x="1016000" y="3581400"/>
              <a:chExt cx="3454400" cy="127000"/>
            </a:xfrm>
          </p:grpSpPr>
          <p:sp>
            <p:nvSpPr>
              <p:cNvPr id="9" name="Rounded Rectangle 8"/>
              <p:cNvSpPr/>
              <p:nvPr/>
            </p:nvSpPr>
            <p:spPr>
              <a:xfrm>
                <a:off x="1016000" y="3581400"/>
                <a:ext cx="3454400" cy="127000"/>
              </a:xfrm>
              <a:prstGeom prst="roundRect">
                <a:avLst>
                  <a:gd name="adj" fmla="val 50000"/>
                </a:avLst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ounded Rectangle 7"/>
              <p:cNvSpPr/>
              <p:nvPr/>
            </p:nvSpPr>
            <p:spPr>
              <a:xfrm>
                <a:off x="1016000" y="3581400"/>
                <a:ext cx="3048000" cy="127000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1016000" y="3994150"/>
              <a:ext cx="3454400" cy="127000"/>
              <a:chOff x="1016000" y="4102100"/>
              <a:chExt cx="3454400" cy="127000"/>
            </a:xfrm>
          </p:grpSpPr>
          <p:sp>
            <p:nvSpPr>
              <p:cNvPr id="10" name="Rounded Rectangle 9"/>
              <p:cNvSpPr/>
              <p:nvPr/>
            </p:nvSpPr>
            <p:spPr>
              <a:xfrm>
                <a:off x="1016000" y="4102100"/>
                <a:ext cx="3454400" cy="127000"/>
              </a:xfrm>
              <a:prstGeom prst="roundRect">
                <a:avLst>
                  <a:gd name="adj" fmla="val 50000"/>
                </a:avLst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ounded Rectangle 10"/>
              <p:cNvSpPr/>
              <p:nvPr/>
            </p:nvSpPr>
            <p:spPr>
              <a:xfrm>
                <a:off x="1016000" y="4102100"/>
                <a:ext cx="2355850" cy="127000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" name="Group 15"/>
            <p:cNvGrpSpPr/>
            <p:nvPr/>
          </p:nvGrpSpPr>
          <p:grpSpPr>
            <a:xfrm>
              <a:off x="1016000" y="4715651"/>
              <a:ext cx="3454400" cy="127000"/>
              <a:chOff x="1016000" y="4559300"/>
              <a:chExt cx="3454400" cy="127000"/>
            </a:xfrm>
          </p:grpSpPr>
          <p:sp>
            <p:nvSpPr>
              <p:cNvPr id="12" name="Rounded Rectangle 11"/>
              <p:cNvSpPr/>
              <p:nvPr/>
            </p:nvSpPr>
            <p:spPr>
              <a:xfrm>
                <a:off x="1016000" y="4559300"/>
                <a:ext cx="3454400" cy="127000"/>
              </a:xfrm>
              <a:prstGeom prst="roundRect">
                <a:avLst>
                  <a:gd name="adj" fmla="val 50000"/>
                </a:avLst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ounded Rectangle 12"/>
              <p:cNvSpPr/>
              <p:nvPr/>
            </p:nvSpPr>
            <p:spPr>
              <a:xfrm>
                <a:off x="1016000" y="4559300"/>
                <a:ext cx="2832100" cy="127000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TextBox 16"/>
            <p:cNvSpPr txBox="1"/>
            <p:nvPr/>
          </p:nvSpPr>
          <p:spPr>
            <a:xfrm>
              <a:off x="1016000" y="2836899"/>
              <a:ext cx="1245534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>
                  <a:ea typeface="Lato Bold" panose="020F0502020204030203" pitchFamily="34" charset="0"/>
                  <a:cs typeface="Lato Bold" panose="020F0502020204030203" pitchFamily="34" charset="0"/>
                </a:rPr>
                <a:t>Photoshop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16000" y="3558400"/>
              <a:ext cx="1865895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>
                  <a:ea typeface="Lato Bold" panose="020F0502020204030203" pitchFamily="34" charset="0"/>
                  <a:cs typeface="Lato Bold" panose="020F0502020204030203" pitchFamily="34" charset="0"/>
                </a:rPr>
                <a:t>Adobe Premiere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016000" y="4279901"/>
              <a:ext cx="1913985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>
                  <a:ea typeface="Lato Bold" panose="020F0502020204030203" pitchFamily="34" charset="0"/>
                  <a:cs typeface="Lato Bold" panose="020F0502020204030203" pitchFamily="34" charset="0"/>
                </a:rPr>
                <a:t>Adobe Illustrator</a:t>
              </a: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1054100" y="1663488"/>
            <a:ext cx="3314701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dirty="0">
                <a:ea typeface="Lato Bold" panose="020F0502020204030203" pitchFamily="34" charset="0"/>
                <a:cs typeface="Lato Bold" panose="020F0502020204030203" pitchFamily="34" charset="0"/>
              </a:rPr>
              <a:t>WHICH ZODIAC SIGN IS DUMBEST?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54100" y="2588365"/>
            <a:ext cx="3454400" cy="10536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sed do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labore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et dolore magna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aliqua</a:t>
            </a:r>
            <a:endParaRPr lang="en-US" sz="1200" dirty="0">
              <a:solidFill>
                <a:schemeClr val="bg2">
                  <a:lumMod val="50000"/>
                </a:schemeClr>
              </a:solidFill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BBF338FC-5604-4980-A934-3AE3502125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28" r="16428"/>
          <a:stretch>
            <a:fillRect/>
          </a:stretch>
        </p:blipFill>
        <p:spPr/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F477FAB-0363-4196-AEB2-829F2E8C81B9}"/>
              </a:ext>
            </a:extLst>
          </p:cNvPr>
          <p:cNvSpPr txBox="1"/>
          <p:nvPr/>
        </p:nvSpPr>
        <p:spPr>
          <a:xfrm>
            <a:off x="1054100" y="855311"/>
            <a:ext cx="1936428" cy="46166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BLOSSOM</a:t>
            </a:r>
          </a:p>
        </p:txBody>
      </p:sp>
    </p:spTree>
    <p:extLst>
      <p:ext uri="{BB962C8B-B14F-4D97-AF65-F5344CB8AC3E}">
        <p14:creationId xmlns:p14="http://schemas.microsoft.com/office/powerpoint/2010/main" val="17484467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ossom">
      <a:dk1>
        <a:sysClr val="windowText" lastClr="000000"/>
      </a:dk1>
      <a:lt1>
        <a:srgbClr val="F5F5F5"/>
      </a:lt1>
      <a:dk2>
        <a:srgbClr val="44546A"/>
      </a:dk2>
      <a:lt2>
        <a:srgbClr val="E7E6E6"/>
      </a:lt2>
      <a:accent1>
        <a:srgbClr val="3F3F3F"/>
      </a:accent1>
      <a:accent2>
        <a:srgbClr val="3F3F3F"/>
      </a:accent2>
      <a:accent3>
        <a:srgbClr val="A5A5A5"/>
      </a:accent3>
      <a:accent4>
        <a:srgbClr val="7F7F7F"/>
      </a:accent4>
      <a:accent5>
        <a:srgbClr val="3F3F3F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76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lIns="0" tIns="0" rIns="0" bIns="0" rtlCol="0">
        <a:spAutoFit/>
      </a:bodyPr>
      <a:lstStyle>
        <a:defPPr>
          <a:defRPr smtClean="0">
            <a:latin typeface="Lato Medium" panose="020F0502020204030203" pitchFamily="34" charset="0"/>
            <a:ea typeface="Lato Medium" panose="020F0502020204030203" pitchFamily="34" charset="0"/>
            <a:cs typeface="Lato Medium" panose="020F05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2152</TotalTime>
  <Words>901</Words>
  <Application>Microsoft Office PowerPoint</Application>
  <PresentationFormat>Widescreen</PresentationFormat>
  <Paragraphs>106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Calibri</vt:lpstr>
      <vt:lpstr>Gill Sans</vt:lpstr>
      <vt:lpstr>Lato Bold</vt:lpstr>
      <vt:lpstr>Lato Medium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slidexpitch</dc:creator>
  <cp:lastModifiedBy>ahmad shehreen</cp:lastModifiedBy>
  <cp:revision>283</cp:revision>
  <dcterms:created xsi:type="dcterms:W3CDTF">2017-08-07T15:31:54Z</dcterms:created>
  <dcterms:modified xsi:type="dcterms:W3CDTF">2021-02-07T20:37:00Z</dcterms:modified>
</cp:coreProperties>
</file>