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30" r:id="rId4"/>
    <p:sldId id="432" r:id="rId5"/>
    <p:sldId id="375" r:id="rId6"/>
    <p:sldId id="376" r:id="rId7"/>
    <p:sldId id="433" r:id="rId8"/>
    <p:sldId id="434" r:id="rId9"/>
    <p:sldId id="435" r:id="rId10"/>
    <p:sldId id="436" r:id="rId11"/>
    <p:sldId id="437" r:id="rId12"/>
    <p:sldId id="438" r:id="rId13"/>
    <p:sldId id="439" r:id="rId14"/>
    <p:sldId id="440" r:id="rId15"/>
    <p:sldId id="441" r:id="rId16"/>
    <p:sldId id="442" r:id="rId17"/>
    <p:sldId id="443" r:id="rId18"/>
    <p:sldId id="292" r:id="rId19"/>
    <p:sldId id="287" r:id="rId20"/>
    <p:sldId id="389" r:id="rId21"/>
    <p:sldId id="417" r:id="rId22"/>
    <p:sldId id="418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Calibri Light" panose="020F0302020204030204" pitchFamily="34" charset="0"/>
      <p:regular r:id="rId31"/>
      <p:italic r:id="rId32"/>
    </p:embeddedFont>
    <p:embeddedFont>
      <p:font typeface="Titan One" panose="02000000000000000000" pitchFamily="2" charset="0"/>
      <p:regular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233"/>
    <a:srgbClr val="FF5E00"/>
    <a:srgbClr val="D3C9C5"/>
    <a:srgbClr val="FFA015"/>
    <a:srgbClr val="FFFFFF"/>
    <a:srgbClr val="F9F1E6"/>
    <a:srgbClr val="F4E6D3"/>
    <a:srgbClr val="004B4B"/>
    <a:srgbClr val="00A489"/>
    <a:srgbClr val="252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2020-10-19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9" Type="http://schemas.openxmlformats.org/officeDocument/2006/relationships/image" Target="../media/image37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42" Type="http://schemas.openxmlformats.org/officeDocument/2006/relationships/image" Target="../media/image40.svg"/><Relationship Id="rId47" Type="http://schemas.openxmlformats.org/officeDocument/2006/relationships/image" Target="../media/image45.png"/><Relationship Id="rId50" Type="http://schemas.openxmlformats.org/officeDocument/2006/relationships/image" Target="../media/image48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Relationship Id="rId46" Type="http://schemas.openxmlformats.org/officeDocument/2006/relationships/image" Target="../media/image4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41" Type="http://schemas.openxmlformats.org/officeDocument/2006/relationships/image" Target="../media/image39.png"/><Relationship Id="rId54" Type="http://schemas.openxmlformats.org/officeDocument/2006/relationships/image" Target="../media/image5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40" Type="http://schemas.openxmlformats.org/officeDocument/2006/relationships/image" Target="../media/image38.svg"/><Relationship Id="rId45" Type="http://schemas.openxmlformats.org/officeDocument/2006/relationships/image" Target="../media/image43.png"/><Relationship Id="rId53" Type="http://schemas.openxmlformats.org/officeDocument/2006/relationships/image" Target="../media/image51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49" Type="http://schemas.openxmlformats.org/officeDocument/2006/relationships/image" Target="../media/image47.pn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4" Type="http://schemas.openxmlformats.org/officeDocument/2006/relationships/image" Target="../media/image42.svg"/><Relationship Id="rId52" Type="http://schemas.openxmlformats.org/officeDocument/2006/relationships/image" Target="../media/image50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43" Type="http://schemas.openxmlformats.org/officeDocument/2006/relationships/image" Target="../media/image41.png"/><Relationship Id="rId48" Type="http://schemas.openxmlformats.org/officeDocument/2006/relationships/image" Target="../media/image46.svg"/><Relationship Id="rId8" Type="http://schemas.openxmlformats.org/officeDocument/2006/relationships/image" Target="../media/image6.svg"/><Relationship Id="rId51" Type="http://schemas.openxmlformats.org/officeDocument/2006/relationships/image" Target="../media/image49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3.png"/><Relationship Id="rId18" Type="http://schemas.openxmlformats.org/officeDocument/2006/relationships/image" Target="../media/image20.svg"/><Relationship Id="rId26" Type="http://schemas.openxmlformats.org/officeDocument/2006/relationships/image" Target="../media/image8.svg"/><Relationship Id="rId39" Type="http://schemas.openxmlformats.org/officeDocument/2006/relationships/image" Target="../media/image47.png"/><Relationship Id="rId3" Type="http://schemas.openxmlformats.org/officeDocument/2006/relationships/image" Target="../media/image1.png"/><Relationship Id="rId21" Type="http://schemas.openxmlformats.org/officeDocument/2006/relationships/image" Target="../media/image45.png"/><Relationship Id="rId34" Type="http://schemas.openxmlformats.org/officeDocument/2006/relationships/image" Target="../media/image12.svg"/><Relationship Id="rId7" Type="http://schemas.openxmlformats.org/officeDocument/2006/relationships/image" Target="../media/image5.png"/><Relationship Id="rId12" Type="http://schemas.openxmlformats.org/officeDocument/2006/relationships/image" Target="../media/image24.svg"/><Relationship Id="rId17" Type="http://schemas.openxmlformats.org/officeDocument/2006/relationships/image" Target="../media/image19.png"/><Relationship Id="rId25" Type="http://schemas.openxmlformats.org/officeDocument/2006/relationships/image" Target="../media/image7.png"/><Relationship Id="rId33" Type="http://schemas.openxmlformats.org/officeDocument/2006/relationships/image" Target="../media/image11.png"/><Relationship Id="rId38" Type="http://schemas.openxmlformats.org/officeDocument/2006/relationships/image" Target="../media/image52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28.svg"/><Relationship Id="rId29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4.svg"/><Relationship Id="rId11" Type="http://schemas.openxmlformats.org/officeDocument/2006/relationships/image" Target="../media/image23.png"/><Relationship Id="rId24" Type="http://schemas.openxmlformats.org/officeDocument/2006/relationships/image" Target="../media/image16.svg"/><Relationship Id="rId32" Type="http://schemas.openxmlformats.org/officeDocument/2006/relationships/image" Target="../media/image14.svg"/><Relationship Id="rId37" Type="http://schemas.openxmlformats.org/officeDocument/2006/relationships/image" Target="../media/image51.png"/><Relationship Id="rId40" Type="http://schemas.openxmlformats.org/officeDocument/2006/relationships/image" Target="../media/image48.svg"/><Relationship Id="rId5" Type="http://schemas.openxmlformats.org/officeDocument/2006/relationships/image" Target="../media/image53.png"/><Relationship Id="rId15" Type="http://schemas.openxmlformats.org/officeDocument/2006/relationships/image" Target="../media/image17.png"/><Relationship Id="rId23" Type="http://schemas.openxmlformats.org/officeDocument/2006/relationships/image" Target="../media/image15.png"/><Relationship Id="rId28" Type="http://schemas.openxmlformats.org/officeDocument/2006/relationships/image" Target="../media/image30.svg"/><Relationship Id="rId36" Type="http://schemas.openxmlformats.org/officeDocument/2006/relationships/image" Target="../media/image42.svg"/><Relationship Id="rId10" Type="http://schemas.openxmlformats.org/officeDocument/2006/relationships/image" Target="../media/image22.svg"/><Relationship Id="rId19" Type="http://schemas.openxmlformats.org/officeDocument/2006/relationships/image" Target="../media/image27.png"/><Relationship Id="rId31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21.png"/><Relationship Id="rId14" Type="http://schemas.openxmlformats.org/officeDocument/2006/relationships/image" Target="../media/image34.svg"/><Relationship Id="rId22" Type="http://schemas.openxmlformats.org/officeDocument/2006/relationships/image" Target="../media/image46.svg"/><Relationship Id="rId27" Type="http://schemas.openxmlformats.org/officeDocument/2006/relationships/image" Target="../media/image29.png"/><Relationship Id="rId30" Type="http://schemas.openxmlformats.org/officeDocument/2006/relationships/image" Target="../media/image50.svg"/><Relationship Id="rId35" Type="http://schemas.openxmlformats.org/officeDocument/2006/relationships/image" Target="../media/image4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3.png"/><Relationship Id="rId18" Type="http://schemas.openxmlformats.org/officeDocument/2006/relationships/image" Target="../media/image20.svg"/><Relationship Id="rId26" Type="http://schemas.openxmlformats.org/officeDocument/2006/relationships/image" Target="../media/image8.svg"/><Relationship Id="rId39" Type="http://schemas.openxmlformats.org/officeDocument/2006/relationships/image" Target="../media/image47.png"/><Relationship Id="rId3" Type="http://schemas.openxmlformats.org/officeDocument/2006/relationships/image" Target="../media/image1.png"/><Relationship Id="rId21" Type="http://schemas.openxmlformats.org/officeDocument/2006/relationships/image" Target="../media/image45.png"/><Relationship Id="rId34" Type="http://schemas.openxmlformats.org/officeDocument/2006/relationships/image" Target="../media/image12.svg"/><Relationship Id="rId7" Type="http://schemas.openxmlformats.org/officeDocument/2006/relationships/image" Target="../media/image5.png"/><Relationship Id="rId12" Type="http://schemas.openxmlformats.org/officeDocument/2006/relationships/image" Target="../media/image24.svg"/><Relationship Id="rId17" Type="http://schemas.openxmlformats.org/officeDocument/2006/relationships/image" Target="../media/image19.png"/><Relationship Id="rId25" Type="http://schemas.openxmlformats.org/officeDocument/2006/relationships/image" Target="../media/image7.png"/><Relationship Id="rId33" Type="http://schemas.openxmlformats.org/officeDocument/2006/relationships/image" Target="../media/image11.png"/><Relationship Id="rId38" Type="http://schemas.openxmlformats.org/officeDocument/2006/relationships/image" Target="../media/image52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28.svg"/><Relationship Id="rId29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4.svg"/><Relationship Id="rId11" Type="http://schemas.openxmlformats.org/officeDocument/2006/relationships/image" Target="../media/image23.png"/><Relationship Id="rId24" Type="http://schemas.openxmlformats.org/officeDocument/2006/relationships/image" Target="../media/image16.svg"/><Relationship Id="rId32" Type="http://schemas.openxmlformats.org/officeDocument/2006/relationships/image" Target="../media/image14.svg"/><Relationship Id="rId37" Type="http://schemas.openxmlformats.org/officeDocument/2006/relationships/image" Target="../media/image51.png"/><Relationship Id="rId40" Type="http://schemas.openxmlformats.org/officeDocument/2006/relationships/image" Target="../media/image48.svg"/><Relationship Id="rId5" Type="http://schemas.openxmlformats.org/officeDocument/2006/relationships/image" Target="../media/image53.png"/><Relationship Id="rId15" Type="http://schemas.openxmlformats.org/officeDocument/2006/relationships/image" Target="../media/image17.png"/><Relationship Id="rId23" Type="http://schemas.openxmlformats.org/officeDocument/2006/relationships/image" Target="../media/image15.png"/><Relationship Id="rId28" Type="http://schemas.openxmlformats.org/officeDocument/2006/relationships/image" Target="../media/image30.svg"/><Relationship Id="rId36" Type="http://schemas.openxmlformats.org/officeDocument/2006/relationships/image" Target="../media/image42.svg"/><Relationship Id="rId10" Type="http://schemas.openxmlformats.org/officeDocument/2006/relationships/image" Target="../media/image22.svg"/><Relationship Id="rId19" Type="http://schemas.openxmlformats.org/officeDocument/2006/relationships/image" Target="../media/image27.png"/><Relationship Id="rId31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21.png"/><Relationship Id="rId14" Type="http://schemas.openxmlformats.org/officeDocument/2006/relationships/image" Target="../media/image34.svg"/><Relationship Id="rId22" Type="http://schemas.openxmlformats.org/officeDocument/2006/relationships/image" Target="../media/image46.svg"/><Relationship Id="rId27" Type="http://schemas.openxmlformats.org/officeDocument/2006/relationships/image" Target="../media/image29.png"/><Relationship Id="rId30" Type="http://schemas.openxmlformats.org/officeDocument/2006/relationships/image" Target="../media/image50.svg"/><Relationship Id="rId35" Type="http://schemas.openxmlformats.org/officeDocument/2006/relationships/image" Target="../media/image41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3.png"/><Relationship Id="rId18" Type="http://schemas.openxmlformats.org/officeDocument/2006/relationships/image" Target="../media/image20.svg"/><Relationship Id="rId26" Type="http://schemas.openxmlformats.org/officeDocument/2006/relationships/image" Target="../media/image8.svg"/><Relationship Id="rId39" Type="http://schemas.openxmlformats.org/officeDocument/2006/relationships/image" Target="../media/image47.png"/><Relationship Id="rId3" Type="http://schemas.openxmlformats.org/officeDocument/2006/relationships/image" Target="../media/image1.png"/><Relationship Id="rId21" Type="http://schemas.openxmlformats.org/officeDocument/2006/relationships/image" Target="../media/image45.png"/><Relationship Id="rId34" Type="http://schemas.openxmlformats.org/officeDocument/2006/relationships/image" Target="../media/image12.svg"/><Relationship Id="rId7" Type="http://schemas.openxmlformats.org/officeDocument/2006/relationships/image" Target="../media/image5.png"/><Relationship Id="rId12" Type="http://schemas.openxmlformats.org/officeDocument/2006/relationships/image" Target="../media/image24.svg"/><Relationship Id="rId17" Type="http://schemas.openxmlformats.org/officeDocument/2006/relationships/image" Target="../media/image19.png"/><Relationship Id="rId25" Type="http://schemas.openxmlformats.org/officeDocument/2006/relationships/image" Target="../media/image7.png"/><Relationship Id="rId33" Type="http://schemas.openxmlformats.org/officeDocument/2006/relationships/image" Target="../media/image11.png"/><Relationship Id="rId38" Type="http://schemas.openxmlformats.org/officeDocument/2006/relationships/image" Target="../media/image52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28.svg"/><Relationship Id="rId29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4.svg"/><Relationship Id="rId11" Type="http://schemas.openxmlformats.org/officeDocument/2006/relationships/image" Target="../media/image23.png"/><Relationship Id="rId24" Type="http://schemas.openxmlformats.org/officeDocument/2006/relationships/image" Target="../media/image16.svg"/><Relationship Id="rId32" Type="http://schemas.openxmlformats.org/officeDocument/2006/relationships/image" Target="../media/image14.svg"/><Relationship Id="rId37" Type="http://schemas.openxmlformats.org/officeDocument/2006/relationships/image" Target="../media/image51.png"/><Relationship Id="rId40" Type="http://schemas.openxmlformats.org/officeDocument/2006/relationships/image" Target="../media/image48.svg"/><Relationship Id="rId5" Type="http://schemas.openxmlformats.org/officeDocument/2006/relationships/image" Target="../media/image53.png"/><Relationship Id="rId15" Type="http://schemas.openxmlformats.org/officeDocument/2006/relationships/image" Target="../media/image17.png"/><Relationship Id="rId23" Type="http://schemas.openxmlformats.org/officeDocument/2006/relationships/image" Target="../media/image15.png"/><Relationship Id="rId28" Type="http://schemas.openxmlformats.org/officeDocument/2006/relationships/image" Target="../media/image30.svg"/><Relationship Id="rId36" Type="http://schemas.openxmlformats.org/officeDocument/2006/relationships/image" Target="../media/image42.svg"/><Relationship Id="rId10" Type="http://schemas.openxmlformats.org/officeDocument/2006/relationships/image" Target="../media/image22.svg"/><Relationship Id="rId19" Type="http://schemas.openxmlformats.org/officeDocument/2006/relationships/image" Target="../media/image27.png"/><Relationship Id="rId31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21.png"/><Relationship Id="rId14" Type="http://schemas.openxmlformats.org/officeDocument/2006/relationships/image" Target="../media/image34.svg"/><Relationship Id="rId22" Type="http://schemas.openxmlformats.org/officeDocument/2006/relationships/image" Target="../media/image46.svg"/><Relationship Id="rId27" Type="http://schemas.openxmlformats.org/officeDocument/2006/relationships/image" Target="../media/image29.png"/><Relationship Id="rId30" Type="http://schemas.openxmlformats.org/officeDocument/2006/relationships/image" Target="../media/image50.svg"/><Relationship Id="rId35" Type="http://schemas.openxmlformats.org/officeDocument/2006/relationships/image" Target="../media/image41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3.png"/><Relationship Id="rId18" Type="http://schemas.openxmlformats.org/officeDocument/2006/relationships/image" Target="../media/image20.svg"/><Relationship Id="rId26" Type="http://schemas.openxmlformats.org/officeDocument/2006/relationships/image" Target="../media/image8.svg"/><Relationship Id="rId39" Type="http://schemas.openxmlformats.org/officeDocument/2006/relationships/image" Target="../media/image47.png"/><Relationship Id="rId3" Type="http://schemas.openxmlformats.org/officeDocument/2006/relationships/image" Target="../media/image1.png"/><Relationship Id="rId21" Type="http://schemas.openxmlformats.org/officeDocument/2006/relationships/image" Target="../media/image45.png"/><Relationship Id="rId34" Type="http://schemas.openxmlformats.org/officeDocument/2006/relationships/image" Target="../media/image12.svg"/><Relationship Id="rId7" Type="http://schemas.openxmlformats.org/officeDocument/2006/relationships/image" Target="../media/image5.png"/><Relationship Id="rId12" Type="http://schemas.openxmlformats.org/officeDocument/2006/relationships/image" Target="../media/image24.svg"/><Relationship Id="rId17" Type="http://schemas.openxmlformats.org/officeDocument/2006/relationships/image" Target="../media/image19.png"/><Relationship Id="rId25" Type="http://schemas.openxmlformats.org/officeDocument/2006/relationships/image" Target="../media/image7.png"/><Relationship Id="rId33" Type="http://schemas.openxmlformats.org/officeDocument/2006/relationships/image" Target="../media/image11.png"/><Relationship Id="rId38" Type="http://schemas.openxmlformats.org/officeDocument/2006/relationships/image" Target="../media/image52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28.svg"/><Relationship Id="rId29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4.svg"/><Relationship Id="rId11" Type="http://schemas.openxmlformats.org/officeDocument/2006/relationships/image" Target="../media/image23.png"/><Relationship Id="rId24" Type="http://schemas.openxmlformats.org/officeDocument/2006/relationships/image" Target="../media/image16.svg"/><Relationship Id="rId32" Type="http://schemas.openxmlformats.org/officeDocument/2006/relationships/image" Target="../media/image14.svg"/><Relationship Id="rId37" Type="http://schemas.openxmlformats.org/officeDocument/2006/relationships/image" Target="../media/image51.png"/><Relationship Id="rId40" Type="http://schemas.openxmlformats.org/officeDocument/2006/relationships/image" Target="../media/image48.svg"/><Relationship Id="rId5" Type="http://schemas.openxmlformats.org/officeDocument/2006/relationships/image" Target="../media/image53.png"/><Relationship Id="rId15" Type="http://schemas.openxmlformats.org/officeDocument/2006/relationships/image" Target="../media/image17.png"/><Relationship Id="rId23" Type="http://schemas.openxmlformats.org/officeDocument/2006/relationships/image" Target="../media/image15.png"/><Relationship Id="rId28" Type="http://schemas.openxmlformats.org/officeDocument/2006/relationships/image" Target="../media/image30.svg"/><Relationship Id="rId36" Type="http://schemas.openxmlformats.org/officeDocument/2006/relationships/image" Target="../media/image42.svg"/><Relationship Id="rId10" Type="http://schemas.openxmlformats.org/officeDocument/2006/relationships/image" Target="../media/image22.svg"/><Relationship Id="rId19" Type="http://schemas.openxmlformats.org/officeDocument/2006/relationships/image" Target="../media/image27.png"/><Relationship Id="rId31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21.png"/><Relationship Id="rId14" Type="http://schemas.openxmlformats.org/officeDocument/2006/relationships/image" Target="../media/image34.svg"/><Relationship Id="rId22" Type="http://schemas.openxmlformats.org/officeDocument/2006/relationships/image" Target="../media/image46.svg"/><Relationship Id="rId27" Type="http://schemas.openxmlformats.org/officeDocument/2006/relationships/image" Target="../media/image29.png"/><Relationship Id="rId30" Type="http://schemas.openxmlformats.org/officeDocument/2006/relationships/image" Target="../media/image50.svg"/><Relationship Id="rId35" Type="http://schemas.openxmlformats.org/officeDocument/2006/relationships/image" Target="../media/image41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3.png"/><Relationship Id="rId18" Type="http://schemas.openxmlformats.org/officeDocument/2006/relationships/image" Target="../media/image20.svg"/><Relationship Id="rId26" Type="http://schemas.openxmlformats.org/officeDocument/2006/relationships/image" Target="../media/image8.svg"/><Relationship Id="rId39" Type="http://schemas.openxmlformats.org/officeDocument/2006/relationships/image" Target="../media/image47.png"/><Relationship Id="rId3" Type="http://schemas.openxmlformats.org/officeDocument/2006/relationships/image" Target="../media/image1.png"/><Relationship Id="rId21" Type="http://schemas.openxmlformats.org/officeDocument/2006/relationships/image" Target="../media/image45.png"/><Relationship Id="rId34" Type="http://schemas.openxmlformats.org/officeDocument/2006/relationships/image" Target="../media/image12.svg"/><Relationship Id="rId7" Type="http://schemas.openxmlformats.org/officeDocument/2006/relationships/image" Target="../media/image5.png"/><Relationship Id="rId12" Type="http://schemas.openxmlformats.org/officeDocument/2006/relationships/image" Target="../media/image24.svg"/><Relationship Id="rId17" Type="http://schemas.openxmlformats.org/officeDocument/2006/relationships/image" Target="../media/image19.png"/><Relationship Id="rId25" Type="http://schemas.openxmlformats.org/officeDocument/2006/relationships/image" Target="../media/image7.png"/><Relationship Id="rId33" Type="http://schemas.openxmlformats.org/officeDocument/2006/relationships/image" Target="../media/image11.png"/><Relationship Id="rId38" Type="http://schemas.openxmlformats.org/officeDocument/2006/relationships/image" Target="../media/image52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28.svg"/><Relationship Id="rId29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4.svg"/><Relationship Id="rId11" Type="http://schemas.openxmlformats.org/officeDocument/2006/relationships/image" Target="../media/image23.png"/><Relationship Id="rId24" Type="http://schemas.openxmlformats.org/officeDocument/2006/relationships/image" Target="../media/image16.svg"/><Relationship Id="rId32" Type="http://schemas.openxmlformats.org/officeDocument/2006/relationships/image" Target="../media/image14.svg"/><Relationship Id="rId37" Type="http://schemas.openxmlformats.org/officeDocument/2006/relationships/image" Target="../media/image51.png"/><Relationship Id="rId40" Type="http://schemas.openxmlformats.org/officeDocument/2006/relationships/image" Target="../media/image48.svg"/><Relationship Id="rId5" Type="http://schemas.openxmlformats.org/officeDocument/2006/relationships/image" Target="../media/image53.png"/><Relationship Id="rId15" Type="http://schemas.openxmlformats.org/officeDocument/2006/relationships/image" Target="../media/image17.png"/><Relationship Id="rId23" Type="http://schemas.openxmlformats.org/officeDocument/2006/relationships/image" Target="../media/image15.png"/><Relationship Id="rId28" Type="http://schemas.openxmlformats.org/officeDocument/2006/relationships/image" Target="../media/image30.svg"/><Relationship Id="rId36" Type="http://schemas.openxmlformats.org/officeDocument/2006/relationships/image" Target="../media/image42.svg"/><Relationship Id="rId10" Type="http://schemas.openxmlformats.org/officeDocument/2006/relationships/image" Target="../media/image22.svg"/><Relationship Id="rId19" Type="http://schemas.openxmlformats.org/officeDocument/2006/relationships/image" Target="../media/image27.png"/><Relationship Id="rId31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21.png"/><Relationship Id="rId14" Type="http://schemas.openxmlformats.org/officeDocument/2006/relationships/image" Target="../media/image34.svg"/><Relationship Id="rId22" Type="http://schemas.openxmlformats.org/officeDocument/2006/relationships/image" Target="../media/image46.svg"/><Relationship Id="rId27" Type="http://schemas.openxmlformats.org/officeDocument/2006/relationships/image" Target="../media/image29.png"/><Relationship Id="rId30" Type="http://schemas.openxmlformats.org/officeDocument/2006/relationships/image" Target="../media/image50.svg"/><Relationship Id="rId35" Type="http://schemas.openxmlformats.org/officeDocument/2006/relationships/image" Target="../media/image41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3.png"/><Relationship Id="rId18" Type="http://schemas.openxmlformats.org/officeDocument/2006/relationships/image" Target="../media/image20.svg"/><Relationship Id="rId26" Type="http://schemas.openxmlformats.org/officeDocument/2006/relationships/image" Target="../media/image8.svg"/><Relationship Id="rId39" Type="http://schemas.openxmlformats.org/officeDocument/2006/relationships/image" Target="../media/image47.png"/><Relationship Id="rId3" Type="http://schemas.openxmlformats.org/officeDocument/2006/relationships/image" Target="../media/image1.png"/><Relationship Id="rId21" Type="http://schemas.openxmlformats.org/officeDocument/2006/relationships/image" Target="../media/image45.png"/><Relationship Id="rId34" Type="http://schemas.openxmlformats.org/officeDocument/2006/relationships/image" Target="../media/image12.svg"/><Relationship Id="rId7" Type="http://schemas.openxmlformats.org/officeDocument/2006/relationships/image" Target="../media/image5.png"/><Relationship Id="rId12" Type="http://schemas.openxmlformats.org/officeDocument/2006/relationships/image" Target="../media/image24.svg"/><Relationship Id="rId17" Type="http://schemas.openxmlformats.org/officeDocument/2006/relationships/image" Target="../media/image19.png"/><Relationship Id="rId25" Type="http://schemas.openxmlformats.org/officeDocument/2006/relationships/image" Target="../media/image7.png"/><Relationship Id="rId33" Type="http://schemas.openxmlformats.org/officeDocument/2006/relationships/image" Target="../media/image11.png"/><Relationship Id="rId38" Type="http://schemas.openxmlformats.org/officeDocument/2006/relationships/image" Target="../media/image52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28.svg"/><Relationship Id="rId29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4.svg"/><Relationship Id="rId11" Type="http://schemas.openxmlformats.org/officeDocument/2006/relationships/image" Target="../media/image23.png"/><Relationship Id="rId24" Type="http://schemas.openxmlformats.org/officeDocument/2006/relationships/image" Target="../media/image16.svg"/><Relationship Id="rId32" Type="http://schemas.openxmlformats.org/officeDocument/2006/relationships/image" Target="../media/image14.svg"/><Relationship Id="rId37" Type="http://schemas.openxmlformats.org/officeDocument/2006/relationships/image" Target="../media/image51.png"/><Relationship Id="rId40" Type="http://schemas.openxmlformats.org/officeDocument/2006/relationships/image" Target="../media/image48.svg"/><Relationship Id="rId5" Type="http://schemas.openxmlformats.org/officeDocument/2006/relationships/image" Target="../media/image53.png"/><Relationship Id="rId15" Type="http://schemas.openxmlformats.org/officeDocument/2006/relationships/image" Target="../media/image17.png"/><Relationship Id="rId23" Type="http://schemas.openxmlformats.org/officeDocument/2006/relationships/image" Target="../media/image15.png"/><Relationship Id="rId28" Type="http://schemas.openxmlformats.org/officeDocument/2006/relationships/image" Target="../media/image30.svg"/><Relationship Id="rId36" Type="http://schemas.openxmlformats.org/officeDocument/2006/relationships/image" Target="../media/image42.svg"/><Relationship Id="rId10" Type="http://schemas.openxmlformats.org/officeDocument/2006/relationships/image" Target="../media/image22.svg"/><Relationship Id="rId19" Type="http://schemas.openxmlformats.org/officeDocument/2006/relationships/image" Target="../media/image27.png"/><Relationship Id="rId31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21.png"/><Relationship Id="rId14" Type="http://schemas.openxmlformats.org/officeDocument/2006/relationships/image" Target="../media/image34.svg"/><Relationship Id="rId22" Type="http://schemas.openxmlformats.org/officeDocument/2006/relationships/image" Target="../media/image46.svg"/><Relationship Id="rId27" Type="http://schemas.openxmlformats.org/officeDocument/2006/relationships/image" Target="../media/image29.png"/><Relationship Id="rId30" Type="http://schemas.openxmlformats.org/officeDocument/2006/relationships/image" Target="../media/image50.svg"/><Relationship Id="rId35" Type="http://schemas.openxmlformats.org/officeDocument/2006/relationships/image" Target="../media/image41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33.png"/><Relationship Id="rId18" Type="http://schemas.openxmlformats.org/officeDocument/2006/relationships/image" Target="../media/image20.svg"/><Relationship Id="rId26" Type="http://schemas.openxmlformats.org/officeDocument/2006/relationships/image" Target="../media/image8.svg"/><Relationship Id="rId39" Type="http://schemas.openxmlformats.org/officeDocument/2006/relationships/image" Target="../media/image47.png"/><Relationship Id="rId3" Type="http://schemas.openxmlformats.org/officeDocument/2006/relationships/image" Target="../media/image1.png"/><Relationship Id="rId21" Type="http://schemas.openxmlformats.org/officeDocument/2006/relationships/image" Target="../media/image45.png"/><Relationship Id="rId34" Type="http://schemas.openxmlformats.org/officeDocument/2006/relationships/image" Target="../media/image12.svg"/><Relationship Id="rId7" Type="http://schemas.openxmlformats.org/officeDocument/2006/relationships/image" Target="../media/image5.png"/><Relationship Id="rId12" Type="http://schemas.openxmlformats.org/officeDocument/2006/relationships/image" Target="../media/image24.svg"/><Relationship Id="rId17" Type="http://schemas.openxmlformats.org/officeDocument/2006/relationships/image" Target="../media/image19.png"/><Relationship Id="rId25" Type="http://schemas.openxmlformats.org/officeDocument/2006/relationships/image" Target="../media/image7.png"/><Relationship Id="rId33" Type="http://schemas.openxmlformats.org/officeDocument/2006/relationships/image" Target="../media/image11.png"/><Relationship Id="rId38" Type="http://schemas.openxmlformats.org/officeDocument/2006/relationships/image" Target="../media/image52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8.svg"/><Relationship Id="rId20" Type="http://schemas.openxmlformats.org/officeDocument/2006/relationships/image" Target="../media/image28.svg"/><Relationship Id="rId29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4.svg"/><Relationship Id="rId11" Type="http://schemas.openxmlformats.org/officeDocument/2006/relationships/image" Target="../media/image23.png"/><Relationship Id="rId24" Type="http://schemas.openxmlformats.org/officeDocument/2006/relationships/image" Target="../media/image16.svg"/><Relationship Id="rId32" Type="http://schemas.openxmlformats.org/officeDocument/2006/relationships/image" Target="../media/image14.svg"/><Relationship Id="rId37" Type="http://schemas.openxmlformats.org/officeDocument/2006/relationships/image" Target="../media/image51.png"/><Relationship Id="rId40" Type="http://schemas.openxmlformats.org/officeDocument/2006/relationships/image" Target="../media/image48.svg"/><Relationship Id="rId5" Type="http://schemas.openxmlformats.org/officeDocument/2006/relationships/image" Target="../media/image53.png"/><Relationship Id="rId15" Type="http://schemas.openxmlformats.org/officeDocument/2006/relationships/image" Target="../media/image17.png"/><Relationship Id="rId23" Type="http://schemas.openxmlformats.org/officeDocument/2006/relationships/image" Target="../media/image15.png"/><Relationship Id="rId28" Type="http://schemas.openxmlformats.org/officeDocument/2006/relationships/image" Target="../media/image30.svg"/><Relationship Id="rId36" Type="http://schemas.openxmlformats.org/officeDocument/2006/relationships/image" Target="../media/image42.svg"/><Relationship Id="rId10" Type="http://schemas.openxmlformats.org/officeDocument/2006/relationships/image" Target="../media/image22.svg"/><Relationship Id="rId19" Type="http://schemas.openxmlformats.org/officeDocument/2006/relationships/image" Target="../media/image27.png"/><Relationship Id="rId31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21.png"/><Relationship Id="rId14" Type="http://schemas.openxmlformats.org/officeDocument/2006/relationships/image" Target="../media/image34.svg"/><Relationship Id="rId22" Type="http://schemas.openxmlformats.org/officeDocument/2006/relationships/image" Target="../media/image46.svg"/><Relationship Id="rId27" Type="http://schemas.openxmlformats.org/officeDocument/2006/relationships/image" Target="../media/image29.png"/><Relationship Id="rId30" Type="http://schemas.openxmlformats.org/officeDocument/2006/relationships/image" Target="../media/image50.svg"/><Relationship Id="rId35" Type="http://schemas.openxmlformats.org/officeDocument/2006/relationships/image" Target="../media/image4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2118CF57-357F-4C90-9253-9B0E5314668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33637" y="923925"/>
            <a:ext cx="7324725" cy="501015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659B125F-F148-4E62-9489-956C6D76A48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37197" y="216667"/>
            <a:ext cx="1621682" cy="246561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71A03528-43C5-47FB-9235-B43AB10B4B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88007" y="237463"/>
            <a:ext cx="570900" cy="57917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0E540C31-24C7-46E6-B33F-09D5B13B860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024623" y="2895494"/>
            <a:ext cx="1836802" cy="438514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0D8FD18D-CC64-4499-914B-0608CB66A31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33968" y="425640"/>
            <a:ext cx="3408840" cy="206019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6B005106-2065-47E5-A48C-81B7D8DABA6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94189" y="250601"/>
            <a:ext cx="2085022" cy="75292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7553FB5-79C8-41B3-B3C8-1BEB0E4DF05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734237" y="5279908"/>
            <a:ext cx="1456202" cy="121626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A025306-57A3-4EB3-B3AB-636244DF138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8548" y="5701073"/>
            <a:ext cx="728102" cy="107560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665FF35-4B7C-4584-B11D-193CB4E1109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91848" y="5130281"/>
            <a:ext cx="446790" cy="455064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AD92E8F9-E20A-4A7C-B42D-90E2C730667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403620" y="5178449"/>
            <a:ext cx="2060198" cy="109215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501F1F5-AFB6-4025-A660-7465D852A49B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150670" y="4973906"/>
            <a:ext cx="1890658" cy="149996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1573B4-3069-48E4-9C16-BA22FC6FA187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199356" y="5411864"/>
            <a:ext cx="926676" cy="1323822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583AD896-CA27-451F-9E42-2B3ABAD67D9B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383429" y="5560794"/>
            <a:ext cx="901854" cy="1025962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B249F02F-E5AA-4B23-993E-AB8C520DCD10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6930522" y="5755105"/>
            <a:ext cx="719830" cy="105905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A41B67E1-EA8E-4A19-95EF-502D9991CA71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0302346" y="4729616"/>
            <a:ext cx="1083882" cy="98459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9930CA04-D1B0-4DED-9CFD-331AA9E0624D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4721365" y="99158"/>
            <a:ext cx="2242224" cy="115124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F42A45C7-1A41-44DF-B53F-771F67649F52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 rot="20142988">
            <a:off x="11472975" y="4761317"/>
            <a:ext cx="221329" cy="388821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A1B679B0-174C-42B8-A913-A0DBA4E2CDB3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 rot="829015">
            <a:off x="9259940" y="6400933"/>
            <a:ext cx="308901" cy="308901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247F96DB-A1B9-43A8-86D5-1E7E7F56E1F8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8462916" y="6404730"/>
            <a:ext cx="231668" cy="330956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CFF8DCAA-CCF9-4608-BC21-11F7B45E5C88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6946746" y="600439"/>
            <a:ext cx="3495675" cy="1590675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15086CB0-5977-40C5-86C5-655B3AE31BC8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4009323" y="32901"/>
            <a:ext cx="1812786" cy="1243427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3D9C2EF9-4834-4008-89AA-92B6C5B4C7F9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346608" y="4674969"/>
            <a:ext cx="1647825" cy="88582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EF6ED15E-38AB-4996-9238-94EA41D557CE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244626" y="2554440"/>
            <a:ext cx="2187428" cy="102596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DDC7EC1C-7BC5-40F9-9E2F-1E0241FFB278}"/>
              </a:ext>
            </a:extLst>
          </p:cNvPr>
          <p:cNvPicPr>
            <a:picLocks noChangeAspect="1"/>
          </p:cNvPicPr>
          <p:nvPr userDrawn="1"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1648049" y="4712152"/>
            <a:ext cx="1590675" cy="88582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04C1C9A7-BC96-496B-A751-9C9CA954479B}"/>
              </a:ext>
            </a:extLst>
          </p:cNvPr>
          <p:cNvPicPr>
            <a:picLocks noChangeAspect="1"/>
          </p:cNvPicPr>
          <p:nvPr userDrawn="1"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11120654" y="4003956"/>
            <a:ext cx="1038225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F6867C0C-5AFF-40D2-AF63-4614AC767D7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8300" y="304462"/>
            <a:ext cx="11455400" cy="624907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F8595FBA-D6D2-4812-B6A7-B437A3CE28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4904"/>
          <a:stretch/>
        </p:blipFill>
        <p:spPr>
          <a:xfrm>
            <a:off x="11463681" y="857254"/>
            <a:ext cx="728319" cy="130128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6C4C667-58FF-456F-9840-1FAB3CF19B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8592"/>
          <a:stretch/>
        </p:blipFill>
        <p:spPr>
          <a:xfrm>
            <a:off x="10919255" y="57435"/>
            <a:ext cx="1272746" cy="738131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46666FE-12F9-4261-9044-F0D6D690193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826" y="5747775"/>
            <a:ext cx="1148415" cy="91110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5D40F35-62A9-46F6-96E0-BE328D2593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9150" y="1040457"/>
            <a:ext cx="1050894" cy="53957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8480754-71E6-4B95-8D8F-9DE6B3B4342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640830" y="5977515"/>
            <a:ext cx="596021" cy="88048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A6FA0A5-C315-4D9D-9B0F-AF091708BB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37568" y="5510268"/>
            <a:ext cx="365740" cy="37251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8597C2B-A023-4CAC-A9E2-E577E74ABA1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37568" y="5924372"/>
            <a:ext cx="738253" cy="83984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5FA05DF-B2D3-46D2-A1E7-7A25A4523FE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827519" y="5137552"/>
            <a:ext cx="1348901" cy="72513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A495E5F-0989-4CC3-8384-CEA134FC601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41600" y="6218743"/>
            <a:ext cx="719752" cy="60115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BA183E7-B543-4306-A6A3-07E033CC0D5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49499" y="140467"/>
            <a:ext cx="446790" cy="45326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097A6099-3497-45AF-BA11-186B69E4004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352068" y="6277721"/>
            <a:ext cx="330667" cy="48649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A81A89F-E1C4-433B-B846-295B3EDCA74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379524">
            <a:off x="42688" y="5321381"/>
            <a:ext cx="1020248" cy="54845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2CCD342-2122-4A36-8789-ADE286A46F4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695939" y="6066231"/>
            <a:ext cx="1148416" cy="63953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7DEB420-0282-4097-B19C-A004B31D22A6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666743" y="118999"/>
            <a:ext cx="1347226" cy="48649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DA9A39B-0037-4DAD-83CA-59912A1FD0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20151"/>
          <a:stretch/>
        </p:blipFill>
        <p:spPr>
          <a:xfrm>
            <a:off x="0" y="286422"/>
            <a:ext cx="1107647" cy="83835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8166561-7BC0-4BEE-9A4E-23FD864DC030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9252402" y="174553"/>
            <a:ext cx="1842380" cy="83835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72337595-F50F-492A-B419-7887F3253733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1532984" y="4477465"/>
            <a:ext cx="581432" cy="44274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28856EB-BFA7-4534-9ACF-EDCDD467122C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036570" y="6152110"/>
            <a:ext cx="1382555" cy="648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269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F6867C0C-5AFF-40D2-AF63-4614AC767D7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8300" y="304462"/>
            <a:ext cx="11455400" cy="624907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F8595FBA-D6D2-4812-B6A7-B437A3CE28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4904"/>
          <a:stretch/>
        </p:blipFill>
        <p:spPr>
          <a:xfrm>
            <a:off x="11463681" y="857254"/>
            <a:ext cx="728319" cy="130128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6C4C667-58FF-456F-9840-1FAB3CF19B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8592"/>
          <a:stretch/>
        </p:blipFill>
        <p:spPr>
          <a:xfrm>
            <a:off x="10919255" y="57435"/>
            <a:ext cx="1272746" cy="738131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46666FE-12F9-4261-9044-F0D6D690193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826" y="5747775"/>
            <a:ext cx="1148415" cy="91110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5D40F35-62A9-46F6-96E0-BE328D2593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9150" y="1040457"/>
            <a:ext cx="1050894" cy="53957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8480754-71E6-4B95-8D8F-9DE6B3B4342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640830" y="5977515"/>
            <a:ext cx="596021" cy="88048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A6FA0A5-C315-4D9D-9B0F-AF091708BB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37568" y="5510268"/>
            <a:ext cx="365740" cy="37251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8597C2B-A023-4CAC-A9E2-E577E74ABA1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37568" y="5924372"/>
            <a:ext cx="738253" cy="83984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5FA05DF-B2D3-46D2-A1E7-7A25A4523FE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827519" y="5137552"/>
            <a:ext cx="1348901" cy="72513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A495E5F-0989-4CC3-8384-CEA134FC601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41600" y="6218743"/>
            <a:ext cx="719752" cy="60115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BA183E7-B543-4306-A6A3-07E033CC0D5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49499" y="140467"/>
            <a:ext cx="446790" cy="45326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097A6099-3497-45AF-BA11-186B69E4004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352068" y="6277721"/>
            <a:ext cx="330667" cy="48649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A81A89F-E1C4-433B-B846-295B3EDCA74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379524">
            <a:off x="42688" y="5321381"/>
            <a:ext cx="1020248" cy="54845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2CCD342-2122-4A36-8789-ADE286A46F4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695939" y="6066231"/>
            <a:ext cx="1148416" cy="63953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7DEB420-0282-4097-B19C-A004B31D22A6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666743" y="118999"/>
            <a:ext cx="1347226" cy="48649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DA9A39B-0037-4DAD-83CA-59912A1FD0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20151"/>
          <a:stretch/>
        </p:blipFill>
        <p:spPr>
          <a:xfrm>
            <a:off x="0" y="286422"/>
            <a:ext cx="1107647" cy="83835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8166561-7BC0-4BEE-9A4E-23FD864DC030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9252402" y="174553"/>
            <a:ext cx="1842380" cy="83835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72337595-F50F-492A-B419-7887F3253733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1532984" y="4477465"/>
            <a:ext cx="581432" cy="44274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28856EB-BFA7-4534-9ACF-EDCDD467122C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036570" y="6152110"/>
            <a:ext cx="1382555" cy="648455"/>
          </a:xfrm>
          <a:prstGeom prst="rect">
            <a:avLst/>
          </a:prstGeom>
        </p:spPr>
      </p:pic>
      <p:sp>
        <p:nvSpPr>
          <p:cNvPr id="25" name="그림 개체 틀 4">
            <a:extLst>
              <a:ext uri="{FF2B5EF4-FFF2-40B4-BE49-F238E27FC236}">
                <a16:creationId xmlns:a16="http://schemas.microsoft.com/office/drawing/2014/main" id="{327D53D7-3FCD-44BD-BBD1-7B5E7E7545B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481060" y="1228437"/>
            <a:ext cx="4416786" cy="4416786"/>
          </a:xfrm>
          <a:prstGeom prst="roundRect">
            <a:avLst>
              <a:gd name="adj" fmla="val 758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9457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F6867C0C-5AFF-40D2-AF63-4614AC767D7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8300" y="304462"/>
            <a:ext cx="11455400" cy="624907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F8595FBA-D6D2-4812-B6A7-B437A3CE28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4904"/>
          <a:stretch/>
        </p:blipFill>
        <p:spPr>
          <a:xfrm>
            <a:off x="11463681" y="857254"/>
            <a:ext cx="728319" cy="130128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6C4C667-58FF-456F-9840-1FAB3CF19B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8592"/>
          <a:stretch/>
        </p:blipFill>
        <p:spPr>
          <a:xfrm>
            <a:off x="10919255" y="57435"/>
            <a:ext cx="1272746" cy="738131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46666FE-12F9-4261-9044-F0D6D690193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826" y="5747775"/>
            <a:ext cx="1148415" cy="91110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5D40F35-62A9-46F6-96E0-BE328D2593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9150" y="1040457"/>
            <a:ext cx="1050894" cy="53957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8480754-71E6-4B95-8D8F-9DE6B3B4342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640830" y="5977515"/>
            <a:ext cx="596021" cy="88048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A6FA0A5-C315-4D9D-9B0F-AF091708BB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37568" y="5510268"/>
            <a:ext cx="365740" cy="37251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8597C2B-A023-4CAC-A9E2-E577E74ABA1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37568" y="5924372"/>
            <a:ext cx="738253" cy="83984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5FA05DF-B2D3-46D2-A1E7-7A25A4523FE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827519" y="5137552"/>
            <a:ext cx="1348901" cy="72513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A495E5F-0989-4CC3-8384-CEA134FC601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41600" y="6218743"/>
            <a:ext cx="719752" cy="60115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BA183E7-B543-4306-A6A3-07E033CC0D5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49499" y="140467"/>
            <a:ext cx="446790" cy="45326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097A6099-3497-45AF-BA11-186B69E4004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352068" y="6277721"/>
            <a:ext cx="330667" cy="48649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A81A89F-E1C4-433B-B846-295B3EDCA74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379524">
            <a:off x="42688" y="5321381"/>
            <a:ext cx="1020248" cy="54845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2CCD342-2122-4A36-8789-ADE286A46F4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695939" y="6066231"/>
            <a:ext cx="1148416" cy="63953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7DEB420-0282-4097-B19C-A004B31D22A6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666743" y="118999"/>
            <a:ext cx="1347226" cy="48649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DA9A39B-0037-4DAD-83CA-59912A1FD0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20151"/>
          <a:stretch/>
        </p:blipFill>
        <p:spPr>
          <a:xfrm>
            <a:off x="0" y="286422"/>
            <a:ext cx="1107647" cy="83835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8166561-7BC0-4BEE-9A4E-23FD864DC030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9252402" y="174553"/>
            <a:ext cx="1842380" cy="83835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72337595-F50F-492A-B419-7887F3253733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1532984" y="4477465"/>
            <a:ext cx="581432" cy="44274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28856EB-BFA7-4534-9ACF-EDCDD467122C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036570" y="6152110"/>
            <a:ext cx="1382555" cy="648455"/>
          </a:xfrm>
          <a:prstGeom prst="rect">
            <a:avLst/>
          </a:prstGeom>
        </p:spPr>
      </p:pic>
      <p:sp>
        <p:nvSpPr>
          <p:cNvPr id="25" name="그림 개체 틀 4">
            <a:extLst>
              <a:ext uri="{FF2B5EF4-FFF2-40B4-BE49-F238E27FC236}">
                <a16:creationId xmlns:a16="http://schemas.microsoft.com/office/drawing/2014/main" id="{6EDA9332-DF39-4226-B5B9-E32AE419811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79243" y="2033779"/>
            <a:ext cx="2361772" cy="236177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6" name="그림 개체 틀 4">
            <a:extLst>
              <a:ext uri="{FF2B5EF4-FFF2-40B4-BE49-F238E27FC236}">
                <a16:creationId xmlns:a16="http://schemas.microsoft.com/office/drawing/2014/main" id="{3EF2308E-0476-484A-BD7D-910F734BC8A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15114" y="2033779"/>
            <a:ext cx="2361772" cy="236177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7" name="그림 개체 틀 4">
            <a:extLst>
              <a:ext uri="{FF2B5EF4-FFF2-40B4-BE49-F238E27FC236}">
                <a16:creationId xmlns:a16="http://schemas.microsoft.com/office/drawing/2014/main" id="{11E78381-4A11-4FCD-85E8-3F885923218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50985" y="2033779"/>
            <a:ext cx="2361772" cy="236177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620831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F6867C0C-5AFF-40D2-AF63-4614AC767D7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8300" y="304462"/>
            <a:ext cx="11455400" cy="624907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F8595FBA-D6D2-4812-B6A7-B437A3CE28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4904"/>
          <a:stretch/>
        </p:blipFill>
        <p:spPr>
          <a:xfrm>
            <a:off x="11463681" y="857254"/>
            <a:ext cx="728319" cy="130128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6C4C667-58FF-456F-9840-1FAB3CF19B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8592"/>
          <a:stretch/>
        </p:blipFill>
        <p:spPr>
          <a:xfrm>
            <a:off x="10919255" y="57435"/>
            <a:ext cx="1272746" cy="738131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46666FE-12F9-4261-9044-F0D6D690193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826" y="5747775"/>
            <a:ext cx="1148415" cy="91110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5D40F35-62A9-46F6-96E0-BE328D2593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9150" y="1040457"/>
            <a:ext cx="1050894" cy="53957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8480754-71E6-4B95-8D8F-9DE6B3B4342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640830" y="5977515"/>
            <a:ext cx="596021" cy="88048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A6FA0A5-C315-4D9D-9B0F-AF091708BB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37568" y="5510268"/>
            <a:ext cx="365740" cy="37251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8597C2B-A023-4CAC-A9E2-E577E74ABA1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37568" y="5924372"/>
            <a:ext cx="738253" cy="83984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5FA05DF-B2D3-46D2-A1E7-7A25A4523FE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827519" y="5137552"/>
            <a:ext cx="1348901" cy="72513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A495E5F-0989-4CC3-8384-CEA134FC601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41600" y="6218743"/>
            <a:ext cx="719752" cy="60115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BA183E7-B543-4306-A6A3-07E033CC0D5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49499" y="140467"/>
            <a:ext cx="446790" cy="45326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097A6099-3497-45AF-BA11-186B69E4004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352068" y="6277721"/>
            <a:ext cx="330667" cy="48649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A81A89F-E1C4-433B-B846-295B3EDCA74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379524">
            <a:off x="42688" y="5321381"/>
            <a:ext cx="1020248" cy="54845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2CCD342-2122-4A36-8789-ADE286A46F4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695939" y="6066231"/>
            <a:ext cx="1148416" cy="63953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7DEB420-0282-4097-B19C-A004B31D22A6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666743" y="118999"/>
            <a:ext cx="1347226" cy="48649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DA9A39B-0037-4DAD-83CA-59912A1FD0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20151"/>
          <a:stretch/>
        </p:blipFill>
        <p:spPr>
          <a:xfrm>
            <a:off x="0" y="286422"/>
            <a:ext cx="1107647" cy="83835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8166561-7BC0-4BEE-9A4E-23FD864DC030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9252402" y="174553"/>
            <a:ext cx="1842380" cy="83835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72337595-F50F-492A-B419-7887F3253733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1532984" y="4477465"/>
            <a:ext cx="581432" cy="44274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28856EB-BFA7-4534-9ACF-EDCDD467122C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036570" y="6152110"/>
            <a:ext cx="1382555" cy="648455"/>
          </a:xfrm>
          <a:prstGeom prst="rect">
            <a:avLst/>
          </a:prstGeom>
        </p:spPr>
      </p:pic>
      <p:sp>
        <p:nvSpPr>
          <p:cNvPr id="28" name="그림 개체 틀 17">
            <a:extLst>
              <a:ext uri="{FF2B5EF4-FFF2-40B4-BE49-F238E27FC236}">
                <a16:creationId xmlns:a16="http://schemas.microsoft.com/office/drawing/2014/main" id="{DE006DD3-99DC-4B13-8CE8-3C5CE5965D4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624449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9" name="그림 개체 틀 17">
            <a:extLst>
              <a:ext uri="{FF2B5EF4-FFF2-40B4-BE49-F238E27FC236}">
                <a16:creationId xmlns:a16="http://schemas.microsoft.com/office/drawing/2014/main" id="{15F34000-519A-4F57-BC12-D737588A388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46656" y="914400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77558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F6867C0C-5AFF-40D2-AF63-4614AC767D7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8300" y="304462"/>
            <a:ext cx="11455400" cy="624907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F8595FBA-D6D2-4812-B6A7-B437A3CE28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4904"/>
          <a:stretch/>
        </p:blipFill>
        <p:spPr>
          <a:xfrm>
            <a:off x="11463681" y="857254"/>
            <a:ext cx="728319" cy="130128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6C4C667-58FF-456F-9840-1FAB3CF19B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8592"/>
          <a:stretch/>
        </p:blipFill>
        <p:spPr>
          <a:xfrm>
            <a:off x="10919255" y="57435"/>
            <a:ext cx="1272746" cy="738131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46666FE-12F9-4261-9044-F0D6D690193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826" y="5747775"/>
            <a:ext cx="1148415" cy="91110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5D40F35-62A9-46F6-96E0-BE328D2593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9150" y="1040457"/>
            <a:ext cx="1050894" cy="53957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8480754-71E6-4B95-8D8F-9DE6B3B4342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640830" y="5977515"/>
            <a:ext cx="596021" cy="88048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A6FA0A5-C315-4D9D-9B0F-AF091708BB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37568" y="5510268"/>
            <a:ext cx="365740" cy="37251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8597C2B-A023-4CAC-A9E2-E577E74ABA1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37568" y="5924372"/>
            <a:ext cx="738253" cy="83984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5FA05DF-B2D3-46D2-A1E7-7A25A4523FE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827519" y="5137552"/>
            <a:ext cx="1348901" cy="72513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A495E5F-0989-4CC3-8384-CEA134FC601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41600" y="6218743"/>
            <a:ext cx="719752" cy="60115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BA183E7-B543-4306-A6A3-07E033CC0D5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49499" y="140467"/>
            <a:ext cx="446790" cy="45326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097A6099-3497-45AF-BA11-186B69E4004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352068" y="6277721"/>
            <a:ext cx="330667" cy="48649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A81A89F-E1C4-433B-B846-295B3EDCA74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379524">
            <a:off x="42688" y="5321381"/>
            <a:ext cx="1020248" cy="54845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2CCD342-2122-4A36-8789-ADE286A46F4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695939" y="6066231"/>
            <a:ext cx="1148416" cy="63953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7DEB420-0282-4097-B19C-A004B31D22A6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666743" y="118999"/>
            <a:ext cx="1347226" cy="48649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DA9A39B-0037-4DAD-83CA-59912A1FD0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20151"/>
          <a:stretch/>
        </p:blipFill>
        <p:spPr>
          <a:xfrm>
            <a:off x="0" y="286422"/>
            <a:ext cx="1107647" cy="83835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8166561-7BC0-4BEE-9A4E-23FD864DC030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9252402" y="174553"/>
            <a:ext cx="1842380" cy="83835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72337595-F50F-492A-B419-7887F3253733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1532984" y="4477465"/>
            <a:ext cx="581432" cy="44274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28856EB-BFA7-4534-9ACF-EDCDD467122C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036570" y="6152110"/>
            <a:ext cx="1382555" cy="648455"/>
          </a:xfrm>
          <a:prstGeom prst="rect">
            <a:avLst/>
          </a:prstGeom>
        </p:spPr>
      </p:pic>
      <p:sp>
        <p:nvSpPr>
          <p:cNvPr id="25" name="그림 개체 틀 11">
            <a:extLst>
              <a:ext uri="{FF2B5EF4-FFF2-40B4-BE49-F238E27FC236}">
                <a16:creationId xmlns:a16="http://schemas.microsoft.com/office/drawing/2014/main" id="{48D04E3F-3648-4743-B6B7-1FEEBF71B0A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1389" y="1223017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837501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F6867C0C-5AFF-40D2-AF63-4614AC767D7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8300" y="304462"/>
            <a:ext cx="11455400" cy="624907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F8595FBA-D6D2-4812-B6A7-B437A3CE28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4904"/>
          <a:stretch/>
        </p:blipFill>
        <p:spPr>
          <a:xfrm>
            <a:off x="11463681" y="857254"/>
            <a:ext cx="728319" cy="130128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6C4C667-58FF-456F-9840-1FAB3CF19B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8592"/>
          <a:stretch/>
        </p:blipFill>
        <p:spPr>
          <a:xfrm>
            <a:off x="10919255" y="57435"/>
            <a:ext cx="1272746" cy="738131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46666FE-12F9-4261-9044-F0D6D690193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826" y="5747775"/>
            <a:ext cx="1148415" cy="91110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5D40F35-62A9-46F6-96E0-BE328D2593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9150" y="1040457"/>
            <a:ext cx="1050894" cy="53957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8480754-71E6-4B95-8D8F-9DE6B3B4342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640830" y="5977515"/>
            <a:ext cx="596021" cy="88048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A6FA0A5-C315-4D9D-9B0F-AF091708BB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37568" y="5510268"/>
            <a:ext cx="365740" cy="37251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8597C2B-A023-4CAC-A9E2-E577E74ABA1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37568" y="5924372"/>
            <a:ext cx="738253" cy="83984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5FA05DF-B2D3-46D2-A1E7-7A25A4523FE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827519" y="5137552"/>
            <a:ext cx="1348901" cy="72513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A495E5F-0989-4CC3-8384-CEA134FC601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41600" y="6218743"/>
            <a:ext cx="719752" cy="60115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BA183E7-B543-4306-A6A3-07E033CC0D5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49499" y="140467"/>
            <a:ext cx="446790" cy="45326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097A6099-3497-45AF-BA11-186B69E4004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352068" y="6277721"/>
            <a:ext cx="330667" cy="48649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A81A89F-E1C4-433B-B846-295B3EDCA74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379524">
            <a:off x="42688" y="5321381"/>
            <a:ext cx="1020248" cy="54845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2CCD342-2122-4A36-8789-ADE286A46F4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695939" y="6066231"/>
            <a:ext cx="1148416" cy="63953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7DEB420-0282-4097-B19C-A004B31D22A6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666743" y="118999"/>
            <a:ext cx="1347226" cy="48649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DA9A39B-0037-4DAD-83CA-59912A1FD0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20151"/>
          <a:stretch/>
        </p:blipFill>
        <p:spPr>
          <a:xfrm>
            <a:off x="0" y="286422"/>
            <a:ext cx="1107647" cy="83835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8166561-7BC0-4BEE-9A4E-23FD864DC030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9252402" y="174553"/>
            <a:ext cx="1842380" cy="83835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72337595-F50F-492A-B419-7887F3253733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1532984" y="4477465"/>
            <a:ext cx="581432" cy="44274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28856EB-BFA7-4534-9ACF-EDCDD467122C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036570" y="6152110"/>
            <a:ext cx="1382555" cy="648455"/>
          </a:xfrm>
          <a:prstGeom prst="rect">
            <a:avLst/>
          </a:prstGeom>
        </p:spPr>
      </p:pic>
      <p:sp>
        <p:nvSpPr>
          <p:cNvPr id="25" name="그림 개체 틀 5">
            <a:extLst>
              <a:ext uri="{FF2B5EF4-FFF2-40B4-BE49-F238E27FC236}">
                <a16:creationId xmlns:a16="http://schemas.microsoft.com/office/drawing/2014/main" id="{4EB9FDD0-DB00-41E0-8890-FEFDC10E35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599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72737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F6867C0C-5AFF-40D2-AF63-4614AC767D7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8300" y="304462"/>
            <a:ext cx="11455400" cy="624907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F8595FBA-D6D2-4812-B6A7-B437A3CE28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4904"/>
          <a:stretch/>
        </p:blipFill>
        <p:spPr>
          <a:xfrm>
            <a:off x="11463681" y="857254"/>
            <a:ext cx="728319" cy="130128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D6C4C667-58FF-456F-9840-1FAB3CF19B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8592"/>
          <a:stretch/>
        </p:blipFill>
        <p:spPr>
          <a:xfrm>
            <a:off x="10919255" y="57435"/>
            <a:ext cx="1272746" cy="738131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C46666FE-12F9-4261-9044-F0D6D690193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826" y="5747775"/>
            <a:ext cx="1148415" cy="911103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5D40F35-62A9-46F6-96E0-BE328D2593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9150" y="1040457"/>
            <a:ext cx="1050894" cy="53957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8480754-71E6-4B95-8D8F-9DE6B3B4342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640830" y="5977515"/>
            <a:ext cx="596021" cy="88048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9A6FA0A5-C315-4D9D-9B0F-AF091708BB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437568" y="5510268"/>
            <a:ext cx="365740" cy="372513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18597C2B-A023-4CAC-A9E2-E577E74ABA1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37568" y="5924372"/>
            <a:ext cx="738253" cy="83984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45FA05DF-B2D3-46D2-A1E7-7A25A4523FE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827519" y="5137552"/>
            <a:ext cx="1348901" cy="72513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2A495E5F-0989-4CC3-8384-CEA134FC6019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341600" y="6218743"/>
            <a:ext cx="719752" cy="60115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3BA183E7-B543-4306-A6A3-07E033CC0D5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49499" y="140467"/>
            <a:ext cx="446790" cy="45326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097A6099-3497-45AF-BA11-186B69E4004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352068" y="6277721"/>
            <a:ext cx="330667" cy="48649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8A81A89F-E1C4-433B-B846-295B3EDCA74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379524">
            <a:off x="42688" y="5321381"/>
            <a:ext cx="1020248" cy="54845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D2CCD342-2122-4A36-8789-ADE286A46F4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695939" y="6066231"/>
            <a:ext cx="1148416" cy="63953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7DEB420-0282-4097-B19C-A004B31D22A6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666743" y="118999"/>
            <a:ext cx="1347226" cy="48649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DA9A39B-0037-4DAD-83CA-59912A1FD0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20151"/>
          <a:stretch/>
        </p:blipFill>
        <p:spPr>
          <a:xfrm>
            <a:off x="0" y="286422"/>
            <a:ext cx="1107647" cy="83835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8166561-7BC0-4BEE-9A4E-23FD864DC030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9252402" y="174553"/>
            <a:ext cx="1842380" cy="83835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72337595-F50F-492A-B419-7887F3253733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1532984" y="4477465"/>
            <a:ext cx="581432" cy="44274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28856EB-BFA7-4534-9ACF-EDCDD467122C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036570" y="6152110"/>
            <a:ext cx="1382555" cy="648455"/>
          </a:xfrm>
          <a:prstGeom prst="rect">
            <a:avLst/>
          </a:prstGeom>
        </p:spPr>
      </p:pic>
      <p:sp>
        <p:nvSpPr>
          <p:cNvPr id="25" name="그림 개체 틀 8">
            <a:extLst>
              <a:ext uri="{FF2B5EF4-FFF2-40B4-BE49-F238E27FC236}">
                <a16:creationId xmlns:a16="http://schemas.microsoft.com/office/drawing/2014/main" id="{328C6D2E-B05D-4BE0-934C-368AF983091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60578" y="9604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91464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87" r:id="rId9"/>
    <p:sldLayoutId id="2147483664" r:id="rId1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svg"/><Relationship Id="rId7" Type="http://schemas.openxmlformats.org/officeDocument/2006/relationships/image" Target="../media/image64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9" Type="http://schemas.openxmlformats.org/officeDocument/2006/relationships/image" Target="../media/image66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Titan+One" TargetMode="Externa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61771F9-813C-4194-8F4A-9B3D66E1BA3E}"/>
              </a:ext>
            </a:extLst>
          </p:cNvPr>
          <p:cNvSpPr txBox="1"/>
          <p:nvPr userDrawn="1"/>
        </p:nvSpPr>
        <p:spPr>
          <a:xfrm>
            <a:off x="2806700" y="1952305"/>
            <a:ext cx="657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solidFill>
                  <a:srgbClr val="001233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5400" dirty="0">
              <a:solidFill>
                <a:srgbClr val="0012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38A3BF-68C7-47F9-88E2-F1E2A1394B32}"/>
              </a:ext>
            </a:extLst>
          </p:cNvPr>
          <p:cNvSpPr txBox="1"/>
          <p:nvPr userDrawn="1"/>
        </p:nvSpPr>
        <p:spPr>
          <a:xfrm>
            <a:off x="2806700" y="3706631"/>
            <a:ext cx="657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01233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001233"/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E41FD9-CD33-4327-85A4-1624BB509717}"/>
              </a:ext>
            </a:extLst>
          </p:cNvPr>
          <p:cNvSpPr txBox="1"/>
          <p:nvPr userDrawn="1"/>
        </p:nvSpPr>
        <p:spPr>
          <a:xfrm>
            <a:off x="4279639" y="4308795"/>
            <a:ext cx="3632720" cy="405189"/>
          </a:xfrm>
          <a:prstGeom prst="roundRect">
            <a:avLst>
              <a:gd name="adj" fmla="val 50000"/>
            </a:avLst>
          </a:prstGeom>
          <a:solidFill>
            <a:srgbClr val="FF5E00"/>
          </a:solidFill>
          <a:ln>
            <a:noFill/>
          </a:ln>
        </p:spPr>
        <p:txBody>
          <a:bodyPr wrap="square" lIns="72000" tIns="36000" rIns="72000" bIns="36000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COMPANY NAME  /  00. 00. 20XX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EB660C0D-8DEC-4CDA-B532-161E9C7967C1}"/>
              </a:ext>
            </a:extLst>
          </p:cNvPr>
          <p:cNvSpPr txBox="1"/>
          <p:nvPr/>
        </p:nvSpPr>
        <p:spPr>
          <a:xfrm>
            <a:off x="2120900" y="721713"/>
            <a:ext cx="795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1233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rgbClr val="0012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그래픽 1">
            <a:extLst>
              <a:ext uri="{FF2B5EF4-FFF2-40B4-BE49-F238E27FC236}">
                <a16:creationId xmlns:a16="http://schemas.microsoft.com/office/drawing/2014/main" id="{902BB2B7-DBCF-4E25-95B3-797DAE1A4D54}"/>
              </a:ext>
            </a:extLst>
          </p:cNvPr>
          <p:cNvSpPr/>
          <p:nvPr/>
        </p:nvSpPr>
        <p:spPr>
          <a:xfrm>
            <a:off x="1781001" y="2984486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ln w="25400" cap="rnd">
            <a:solidFill>
              <a:srgbClr val="FFA01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0317F04B-082F-4692-B03B-EF248AAFFDEA}"/>
              </a:ext>
            </a:extLst>
          </p:cNvPr>
          <p:cNvSpPr/>
          <p:nvPr/>
        </p:nvSpPr>
        <p:spPr>
          <a:xfrm>
            <a:off x="1508644" y="2055118"/>
            <a:ext cx="1083248" cy="1083248"/>
          </a:xfrm>
          <a:prstGeom prst="ellipse">
            <a:avLst/>
          </a:prstGeom>
          <a:solidFill>
            <a:srgbClr val="FCFFFC"/>
          </a:solidFill>
          <a:ln w="127000" cap="rnd">
            <a:solidFill>
              <a:srgbClr val="FF5E00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01</a:t>
            </a:r>
            <a:endParaRPr lang="ko-KR" altLang="en-US" sz="20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73FC5677-974A-4B81-908E-F6B21B0A9020}"/>
              </a:ext>
            </a:extLst>
          </p:cNvPr>
          <p:cNvSpPr/>
          <p:nvPr/>
        </p:nvSpPr>
        <p:spPr>
          <a:xfrm>
            <a:off x="4179770" y="3379910"/>
            <a:ext cx="1083248" cy="1083248"/>
          </a:xfrm>
          <a:prstGeom prst="ellipse">
            <a:avLst/>
          </a:prstGeom>
          <a:solidFill>
            <a:srgbClr val="FCFFFC"/>
          </a:solidFill>
          <a:ln w="127000" cap="rnd">
            <a:solidFill>
              <a:srgbClr val="FF5E00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02</a:t>
            </a:r>
            <a:endParaRPr lang="ko-KR" altLang="en-US" sz="20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2A3E4D39-22D7-494E-B144-0B94F1E7A66D}"/>
              </a:ext>
            </a:extLst>
          </p:cNvPr>
          <p:cNvSpPr/>
          <p:nvPr/>
        </p:nvSpPr>
        <p:spPr>
          <a:xfrm>
            <a:off x="6826312" y="2055118"/>
            <a:ext cx="1083248" cy="1083248"/>
          </a:xfrm>
          <a:prstGeom prst="ellipse">
            <a:avLst/>
          </a:prstGeom>
          <a:solidFill>
            <a:srgbClr val="FCFFFC"/>
          </a:solidFill>
          <a:ln w="127000" cap="rnd">
            <a:solidFill>
              <a:srgbClr val="FF5E00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03</a:t>
            </a:r>
            <a:endParaRPr lang="ko-KR" altLang="en-US" sz="20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84EA3722-9ADE-4FF0-873D-9959363E3BCE}"/>
              </a:ext>
            </a:extLst>
          </p:cNvPr>
          <p:cNvSpPr/>
          <p:nvPr/>
        </p:nvSpPr>
        <p:spPr>
          <a:xfrm>
            <a:off x="9411272" y="3379910"/>
            <a:ext cx="1083248" cy="1083248"/>
          </a:xfrm>
          <a:prstGeom prst="ellipse">
            <a:avLst/>
          </a:prstGeom>
          <a:solidFill>
            <a:srgbClr val="FCFFFC"/>
          </a:solidFill>
          <a:ln w="127000" cap="rnd">
            <a:solidFill>
              <a:srgbClr val="FF5E00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04</a:t>
            </a:r>
            <a:endParaRPr lang="ko-KR" altLang="en-US" sz="20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8874ED-DA4A-4888-B76B-01B500EAA65D}"/>
              </a:ext>
            </a:extLst>
          </p:cNvPr>
          <p:cNvSpPr txBox="1"/>
          <p:nvPr/>
        </p:nvSpPr>
        <p:spPr>
          <a:xfrm>
            <a:off x="939597" y="4205089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endParaRPr lang="en-US" altLang="ko-KR" sz="1400" dirty="0">
              <a:solidFill>
                <a:srgbClr val="001233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9A50110-2BA7-48B6-BE63-674D0E743AEE}"/>
              </a:ext>
            </a:extLst>
          </p:cNvPr>
          <p:cNvSpPr/>
          <p:nvPr/>
        </p:nvSpPr>
        <p:spPr>
          <a:xfrm>
            <a:off x="939597" y="3809385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2CE4F5-62D3-474A-9BB8-C5F597A39E87}"/>
              </a:ext>
            </a:extLst>
          </p:cNvPr>
          <p:cNvSpPr txBox="1"/>
          <p:nvPr/>
        </p:nvSpPr>
        <p:spPr>
          <a:xfrm>
            <a:off x="3610723" y="5254286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endParaRPr lang="en-US" altLang="ko-KR" sz="1400" dirty="0">
              <a:solidFill>
                <a:srgbClr val="001233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D6DE3B4-D868-4A81-86E6-A5D7C5BAF854}"/>
              </a:ext>
            </a:extLst>
          </p:cNvPr>
          <p:cNvSpPr/>
          <p:nvPr/>
        </p:nvSpPr>
        <p:spPr>
          <a:xfrm>
            <a:off x="3610723" y="4858582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4D3EF5-ABB0-4082-B87B-E603949F8C97}"/>
              </a:ext>
            </a:extLst>
          </p:cNvPr>
          <p:cNvSpPr txBox="1"/>
          <p:nvPr/>
        </p:nvSpPr>
        <p:spPr>
          <a:xfrm>
            <a:off x="6257265" y="4205089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endParaRPr lang="en-US" altLang="ko-KR" sz="1400" dirty="0">
              <a:solidFill>
                <a:srgbClr val="001233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B8C713E-E321-4C1B-9312-74907F57E1F2}"/>
              </a:ext>
            </a:extLst>
          </p:cNvPr>
          <p:cNvSpPr/>
          <p:nvPr/>
        </p:nvSpPr>
        <p:spPr>
          <a:xfrm>
            <a:off x="6257265" y="3809385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1FE744-8B38-4586-A3CA-8338457AB5B6}"/>
              </a:ext>
            </a:extLst>
          </p:cNvPr>
          <p:cNvSpPr txBox="1"/>
          <p:nvPr/>
        </p:nvSpPr>
        <p:spPr>
          <a:xfrm>
            <a:off x="8842225" y="5254286"/>
            <a:ext cx="2221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endParaRPr lang="en-US" altLang="ko-KR" sz="1400" dirty="0">
              <a:solidFill>
                <a:srgbClr val="001233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770674D-FF8B-4166-8B31-F773B8499E17}"/>
              </a:ext>
            </a:extLst>
          </p:cNvPr>
          <p:cNvSpPr/>
          <p:nvPr/>
        </p:nvSpPr>
        <p:spPr>
          <a:xfrm>
            <a:off x="8842225" y="4858582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23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06686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타원 19">
            <a:extLst>
              <a:ext uri="{FF2B5EF4-FFF2-40B4-BE49-F238E27FC236}">
                <a16:creationId xmlns:a16="http://schemas.microsoft.com/office/drawing/2014/main" id="{9777E2F8-1266-4C2F-8524-05972912A906}"/>
              </a:ext>
            </a:extLst>
          </p:cNvPr>
          <p:cNvSpPr/>
          <p:nvPr/>
        </p:nvSpPr>
        <p:spPr>
          <a:xfrm>
            <a:off x="1595381" y="1759963"/>
            <a:ext cx="1894589" cy="1894590"/>
          </a:xfrm>
          <a:prstGeom prst="ellipse">
            <a:avLst/>
          </a:prstGeom>
          <a:solidFill>
            <a:srgbClr val="FFA01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4651B4-30E4-4A4A-B28E-C86E12162EB0}"/>
              </a:ext>
            </a:extLst>
          </p:cNvPr>
          <p:cNvSpPr txBox="1"/>
          <p:nvPr/>
        </p:nvSpPr>
        <p:spPr>
          <a:xfrm>
            <a:off x="1190170" y="4666879"/>
            <a:ext cx="27050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001233"/>
                </a:solidFill>
              </a:rPr>
              <a:t>amet</a:t>
            </a:r>
            <a:r>
              <a:rPr lang="en-US" altLang="ko-KR" sz="1800" dirty="0">
                <a:solidFill>
                  <a:srgbClr val="001233"/>
                </a:solidFill>
              </a:rPr>
              <a:t>, </a:t>
            </a:r>
            <a:r>
              <a:rPr lang="en-US" altLang="ko-KR" sz="18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800" dirty="0">
                <a:solidFill>
                  <a:srgbClr val="001233"/>
                </a:solidFill>
              </a:rPr>
              <a:t> </a:t>
            </a:r>
            <a:r>
              <a:rPr lang="en-US" altLang="ko-KR" sz="1800" dirty="0" err="1">
                <a:solidFill>
                  <a:srgbClr val="001233"/>
                </a:solidFill>
              </a:rPr>
              <a:t>adipiscing</a:t>
            </a:r>
            <a:r>
              <a:rPr lang="en-US" altLang="ko-KR" sz="1800" dirty="0">
                <a:solidFill>
                  <a:srgbClr val="001233"/>
                </a:solidFill>
              </a:rPr>
              <a:t> </a:t>
            </a:r>
            <a:r>
              <a:rPr lang="en-US" altLang="ko-KR" sz="1800" dirty="0" err="1">
                <a:solidFill>
                  <a:srgbClr val="001233"/>
                </a:solidFill>
              </a:rPr>
              <a:t>elit</a:t>
            </a:r>
            <a:r>
              <a:rPr lang="en-US" altLang="ko-KR" sz="1800" dirty="0">
                <a:solidFill>
                  <a:srgbClr val="001233"/>
                </a:solidFill>
              </a:rPr>
              <a:t>, sed do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EC0760E-8A1E-4F14-B3E3-4C9E94909BB1}"/>
              </a:ext>
            </a:extLst>
          </p:cNvPr>
          <p:cNvSpPr/>
          <p:nvPr/>
        </p:nvSpPr>
        <p:spPr>
          <a:xfrm>
            <a:off x="1190170" y="3933593"/>
            <a:ext cx="2705012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Lorem ipsum dolor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200B206D-43D6-405C-AD9B-90B4142D29C5}"/>
              </a:ext>
            </a:extLst>
          </p:cNvPr>
          <p:cNvGrpSpPr/>
          <p:nvPr/>
        </p:nvGrpSpPr>
        <p:grpSpPr>
          <a:xfrm>
            <a:off x="2282516" y="2322662"/>
            <a:ext cx="708404" cy="70616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B4C3B11-E31E-491A-9599-09788524732D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7D7FC8A5-FAC1-4B8F-9815-6C082C7B379D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7F3BA4E-2245-4A96-BEFE-253BE7B5EA87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390837A-0762-4CB6-AC5B-4C87A6D60609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387DD89-F7E5-4200-9A87-389182CAF268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1CB52FF-9DB4-430F-A4AC-CD984D42ABE9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타원 29">
            <a:extLst>
              <a:ext uri="{FF2B5EF4-FFF2-40B4-BE49-F238E27FC236}">
                <a16:creationId xmlns:a16="http://schemas.microsoft.com/office/drawing/2014/main" id="{335CA889-49D9-406C-9D0A-DF7A3DCD4086}"/>
              </a:ext>
            </a:extLst>
          </p:cNvPr>
          <p:cNvSpPr/>
          <p:nvPr/>
        </p:nvSpPr>
        <p:spPr>
          <a:xfrm>
            <a:off x="8702029" y="1759963"/>
            <a:ext cx="1894589" cy="1894590"/>
          </a:xfrm>
          <a:prstGeom prst="ellipse">
            <a:avLst/>
          </a:prstGeom>
          <a:solidFill>
            <a:srgbClr val="00123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BB93F4-F6FB-4E48-A457-DC1F76C09A7E}"/>
              </a:ext>
            </a:extLst>
          </p:cNvPr>
          <p:cNvSpPr txBox="1"/>
          <p:nvPr/>
        </p:nvSpPr>
        <p:spPr>
          <a:xfrm>
            <a:off x="8296818" y="4666879"/>
            <a:ext cx="27050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001233"/>
                </a:solidFill>
              </a:rPr>
              <a:t>amet</a:t>
            </a:r>
            <a:r>
              <a:rPr lang="en-US" altLang="ko-KR" sz="1800" dirty="0">
                <a:solidFill>
                  <a:srgbClr val="001233"/>
                </a:solidFill>
              </a:rPr>
              <a:t>, </a:t>
            </a:r>
            <a:r>
              <a:rPr lang="en-US" altLang="ko-KR" sz="18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800" dirty="0">
                <a:solidFill>
                  <a:srgbClr val="001233"/>
                </a:solidFill>
              </a:rPr>
              <a:t> </a:t>
            </a:r>
            <a:r>
              <a:rPr lang="en-US" altLang="ko-KR" sz="1800" dirty="0" err="1">
                <a:solidFill>
                  <a:srgbClr val="001233"/>
                </a:solidFill>
              </a:rPr>
              <a:t>adipiscing</a:t>
            </a:r>
            <a:r>
              <a:rPr lang="en-US" altLang="ko-KR" sz="1800" dirty="0">
                <a:solidFill>
                  <a:srgbClr val="001233"/>
                </a:solidFill>
              </a:rPr>
              <a:t> </a:t>
            </a:r>
            <a:r>
              <a:rPr lang="en-US" altLang="ko-KR" sz="1800" dirty="0" err="1">
                <a:solidFill>
                  <a:srgbClr val="001233"/>
                </a:solidFill>
              </a:rPr>
              <a:t>elit</a:t>
            </a:r>
            <a:r>
              <a:rPr lang="en-US" altLang="ko-KR" sz="1800" dirty="0">
                <a:solidFill>
                  <a:srgbClr val="001233"/>
                </a:solidFill>
              </a:rPr>
              <a:t>, sed do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2B0E8D9-53D7-40C5-91C7-2A9BC65E108D}"/>
              </a:ext>
            </a:extLst>
          </p:cNvPr>
          <p:cNvSpPr/>
          <p:nvPr/>
        </p:nvSpPr>
        <p:spPr>
          <a:xfrm>
            <a:off x="8296818" y="3933593"/>
            <a:ext cx="2705012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Lorem ipsum dolor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1BF9A989-AA9F-4F3D-9E16-45B5BE8E261A}"/>
              </a:ext>
            </a:extLst>
          </p:cNvPr>
          <p:cNvGrpSpPr/>
          <p:nvPr/>
        </p:nvGrpSpPr>
        <p:grpSpPr>
          <a:xfrm>
            <a:off x="9299236" y="2371572"/>
            <a:ext cx="700173" cy="671373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B713A59-F94F-47B8-A52B-A0E4499F147F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D41BB57D-B380-49FD-8516-78793EC25766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6D19F90-C633-4B95-BCD0-DCB38C04F170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BE81E755-2210-41E0-A617-DA3E09D8FB98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5B0D1475-ADA9-4B06-B036-9C80F0C17417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F6B0808A-028D-4885-816A-032316505B4B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97DED4CE-8FE6-40BD-BEE4-F129B42BE37C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FF7C861-538A-4E5D-8D21-2BE2825C5FBD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2E5676E0-97DE-4FA1-B4FE-13106A668C40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3" name="타원 42">
            <a:extLst>
              <a:ext uri="{FF2B5EF4-FFF2-40B4-BE49-F238E27FC236}">
                <a16:creationId xmlns:a16="http://schemas.microsoft.com/office/drawing/2014/main" id="{1F70B1FD-F903-456B-8B67-91538C8C10AF}"/>
              </a:ext>
            </a:extLst>
          </p:cNvPr>
          <p:cNvSpPr/>
          <p:nvPr/>
        </p:nvSpPr>
        <p:spPr>
          <a:xfrm>
            <a:off x="5148705" y="1759963"/>
            <a:ext cx="1894589" cy="1894590"/>
          </a:xfrm>
          <a:prstGeom prst="ellipse">
            <a:avLst/>
          </a:prstGeom>
          <a:solidFill>
            <a:srgbClr val="FF5E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6C2BA1E-078F-4F6B-AD71-5E16EB1B9551}"/>
              </a:ext>
            </a:extLst>
          </p:cNvPr>
          <p:cNvSpPr txBox="1"/>
          <p:nvPr/>
        </p:nvSpPr>
        <p:spPr>
          <a:xfrm>
            <a:off x="4743494" y="4666879"/>
            <a:ext cx="27050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001233"/>
                </a:solidFill>
              </a:rPr>
              <a:t>amet</a:t>
            </a:r>
            <a:r>
              <a:rPr lang="en-US" altLang="ko-KR" sz="1800" dirty="0">
                <a:solidFill>
                  <a:srgbClr val="001233"/>
                </a:solidFill>
              </a:rPr>
              <a:t>, </a:t>
            </a:r>
            <a:r>
              <a:rPr lang="en-US" altLang="ko-KR" sz="18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800" dirty="0">
                <a:solidFill>
                  <a:srgbClr val="001233"/>
                </a:solidFill>
              </a:rPr>
              <a:t> </a:t>
            </a:r>
            <a:r>
              <a:rPr lang="en-US" altLang="ko-KR" sz="1800" dirty="0" err="1">
                <a:solidFill>
                  <a:srgbClr val="001233"/>
                </a:solidFill>
              </a:rPr>
              <a:t>adipiscing</a:t>
            </a:r>
            <a:r>
              <a:rPr lang="en-US" altLang="ko-KR" sz="1800" dirty="0">
                <a:solidFill>
                  <a:srgbClr val="001233"/>
                </a:solidFill>
              </a:rPr>
              <a:t> </a:t>
            </a:r>
            <a:r>
              <a:rPr lang="en-US" altLang="ko-KR" sz="1800" dirty="0" err="1">
                <a:solidFill>
                  <a:srgbClr val="001233"/>
                </a:solidFill>
              </a:rPr>
              <a:t>elit</a:t>
            </a:r>
            <a:r>
              <a:rPr lang="en-US" altLang="ko-KR" sz="1800" dirty="0">
                <a:solidFill>
                  <a:srgbClr val="001233"/>
                </a:solidFill>
              </a:rPr>
              <a:t>, sed do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AC2811D7-7B31-4201-BC90-56CA0583A67D}"/>
              </a:ext>
            </a:extLst>
          </p:cNvPr>
          <p:cNvSpPr/>
          <p:nvPr/>
        </p:nvSpPr>
        <p:spPr>
          <a:xfrm>
            <a:off x="4743494" y="3933593"/>
            <a:ext cx="2705012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Lorem ipsum dolor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E58BE53B-EF1D-4A60-A7D6-47A9875DFC79}"/>
              </a:ext>
            </a:extLst>
          </p:cNvPr>
          <p:cNvGrpSpPr/>
          <p:nvPr/>
        </p:nvGrpSpPr>
        <p:grpSpPr>
          <a:xfrm>
            <a:off x="5742917" y="2289301"/>
            <a:ext cx="706165" cy="688942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07022018-A914-44A2-87FB-2DF9DA88E464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CD306492-AE70-4057-A4A8-6B481A138CF4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308FA2F2-8C79-4421-800E-95D69F60D882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24250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원형: 비어 있음 1">
            <a:extLst>
              <a:ext uri="{FF2B5EF4-FFF2-40B4-BE49-F238E27FC236}">
                <a16:creationId xmlns:a16="http://schemas.microsoft.com/office/drawing/2014/main" id="{BF60F9FA-262D-43BA-81EA-C059FC6CD4AA}"/>
              </a:ext>
            </a:extLst>
          </p:cNvPr>
          <p:cNvSpPr/>
          <p:nvPr/>
        </p:nvSpPr>
        <p:spPr>
          <a:xfrm>
            <a:off x="1242098" y="2730500"/>
            <a:ext cx="1958302" cy="1958302"/>
          </a:xfrm>
          <a:prstGeom prst="donut">
            <a:avLst>
              <a:gd name="adj" fmla="val 17214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4" name="막힌 원호 3">
            <a:extLst>
              <a:ext uri="{FF2B5EF4-FFF2-40B4-BE49-F238E27FC236}">
                <a16:creationId xmlns:a16="http://schemas.microsoft.com/office/drawing/2014/main" id="{83E39D81-646E-4F22-B630-AB9C89C79604}"/>
              </a:ext>
            </a:extLst>
          </p:cNvPr>
          <p:cNvSpPr/>
          <p:nvPr/>
        </p:nvSpPr>
        <p:spPr>
          <a:xfrm>
            <a:off x="1242098" y="2730500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rgbClr val="FFA0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702678B8-103C-402A-9E55-592C85800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467" y="3399752"/>
            <a:ext cx="263821" cy="58477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EA7F5746-99F6-4956-A350-493B023E32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3151" y="3399752"/>
            <a:ext cx="226852" cy="584775"/>
          </a:xfrm>
          <a:prstGeom prst="rect">
            <a:avLst/>
          </a:prstGeom>
        </p:spPr>
      </p:pic>
      <p:sp>
        <p:nvSpPr>
          <p:cNvPr id="14" name="원형: 비어 있음 13">
            <a:extLst>
              <a:ext uri="{FF2B5EF4-FFF2-40B4-BE49-F238E27FC236}">
                <a16:creationId xmlns:a16="http://schemas.microsoft.com/office/drawing/2014/main" id="{A47715AB-30AF-41A5-AA74-A4CFFC20C163}"/>
              </a:ext>
            </a:extLst>
          </p:cNvPr>
          <p:cNvSpPr/>
          <p:nvPr/>
        </p:nvSpPr>
        <p:spPr>
          <a:xfrm>
            <a:off x="3477298" y="2730500"/>
            <a:ext cx="1958302" cy="1958302"/>
          </a:xfrm>
          <a:prstGeom prst="donut">
            <a:avLst>
              <a:gd name="adj" fmla="val 17214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6" name="막힌 원호 15">
            <a:extLst>
              <a:ext uri="{FF2B5EF4-FFF2-40B4-BE49-F238E27FC236}">
                <a16:creationId xmlns:a16="http://schemas.microsoft.com/office/drawing/2014/main" id="{D486E77A-413A-41DB-ABA2-7809B9456C7E}"/>
              </a:ext>
            </a:extLst>
          </p:cNvPr>
          <p:cNvSpPr/>
          <p:nvPr/>
        </p:nvSpPr>
        <p:spPr>
          <a:xfrm rot="5400000">
            <a:off x="3477298" y="2730500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rgbClr val="FFA0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4710B2-698C-4B6F-BF3F-AD28A1F4EAE4}"/>
              </a:ext>
            </a:extLst>
          </p:cNvPr>
          <p:cNvSpPr txBox="1"/>
          <p:nvPr/>
        </p:nvSpPr>
        <p:spPr>
          <a:xfrm>
            <a:off x="1242098" y="5354638"/>
            <a:ext cx="1958302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Female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17F735C-4DF2-4675-974D-B8F707704338}"/>
              </a:ext>
            </a:extLst>
          </p:cNvPr>
          <p:cNvSpPr/>
          <p:nvPr/>
        </p:nvSpPr>
        <p:spPr>
          <a:xfrm>
            <a:off x="1242098" y="4851400"/>
            <a:ext cx="195830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i="1" dirty="0">
                <a:solidFill>
                  <a:srgbClr val="001233"/>
                </a:solidFill>
                <a:latin typeface="+mj-lt"/>
              </a:rPr>
              <a:t>75%</a:t>
            </a:r>
            <a:endParaRPr lang="ko-KR" altLang="en-US" i="1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BF9A86-952F-4FAA-A6E1-58C74700B3C6}"/>
              </a:ext>
            </a:extLst>
          </p:cNvPr>
          <p:cNvSpPr txBox="1"/>
          <p:nvPr/>
        </p:nvSpPr>
        <p:spPr>
          <a:xfrm>
            <a:off x="3477298" y="5354638"/>
            <a:ext cx="1958302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Male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D8CA6BC-42B3-468A-9EB1-23F6058FE2D9}"/>
              </a:ext>
            </a:extLst>
          </p:cNvPr>
          <p:cNvSpPr/>
          <p:nvPr/>
        </p:nvSpPr>
        <p:spPr>
          <a:xfrm>
            <a:off x="3477298" y="4851400"/>
            <a:ext cx="195830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i="1" dirty="0">
                <a:solidFill>
                  <a:srgbClr val="001233"/>
                </a:solidFill>
                <a:latin typeface="+mj-lt"/>
              </a:rPr>
              <a:t>25%</a:t>
            </a:r>
            <a:endParaRPr lang="ko-KR" altLang="en-US" i="1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3C1077F-3696-4D2A-9FFD-D2652B298B05}"/>
              </a:ext>
            </a:extLst>
          </p:cNvPr>
          <p:cNvSpPr/>
          <p:nvPr/>
        </p:nvSpPr>
        <p:spPr>
          <a:xfrm>
            <a:off x="2221248" y="2068101"/>
            <a:ext cx="223645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01233"/>
                </a:solidFill>
                <a:latin typeface="+mj-lt"/>
              </a:rPr>
              <a:t>Gender</a:t>
            </a:r>
            <a:endParaRPr lang="ko-KR" altLang="en-US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3D094B69-4D9B-4F1C-9975-F57E8D801DF3}"/>
              </a:ext>
            </a:extLst>
          </p:cNvPr>
          <p:cNvSpPr/>
          <p:nvPr/>
        </p:nvSpPr>
        <p:spPr>
          <a:xfrm>
            <a:off x="6756402" y="2730500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7D732CB8-5BB0-4748-9D2E-527561998B33}"/>
              </a:ext>
            </a:extLst>
          </p:cNvPr>
          <p:cNvSpPr/>
          <p:nvPr/>
        </p:nvSpPr>
        <p:spPr>
          <a:xfrm>
            <a:off x="6756402" y="2730500"/>
            <a:ext cx="2284831" cy="311150"/>
          </a:xfrm>
          <a:prstGeom prst="roundRect">
            <a:avLst>
              <a:gd name="adj" fmla="val 50000"/>
            </a:avLst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15-25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2C690583-DB57-4D87-AD99-A55BF45824A7}"/>
              </a:ext>
            </a:extLst>
          </p:cNvPr>
          <p:cNvSpPr/>
          <p:nvPr/>
        </p:nvSpPr>
        <p:spPr>
          <a:xfrm>
            <a:off x="6756402" y="3306892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39A35BD0-BE44-4FD8-84AE-391E565C0B5D}"/>
              </a:ext>
            </a:extLst>
          </p:cNvPr>
          <p:cNvSpPr/>
          <p:nvPr/>
        </p:nvSpPr>
        <p:spPr>
          <a:xfrm>
            <a:off x="6756402" y="3306892"/>
            <a:ext cx="3346124" cy="311150"/>
          </a:xfrm>
          <a:prstGeom prst="roundRect">
            <a:avLst>
              <a:gd name="adj" fmla="val 50000"/>
            </a:avLst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26-35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5F64A7BE-7845-4657-BBFF-AFBB1C87DE52}"/>
              </a:ext>
            </a:extLst>
          </p:cNvPr>
          <p:cNvSpPr/>
          <p:nvPr/>
        </p:nvSpPr>
        <p:spPr>
          <a:xfrm>
            <a:off x="6756402" y="3883284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6522C907-A758-467B-9B64-EFD3F049C6BB}"/>
              </a:ext>
            </a:extLst>
          </p:cNvPr>
          <p:cNvSpPr/>
          <p:nvPr/>
        </p:nvSpPr>
        <p:spPr>
          <a:xfrm>
            <a:off x="6756402" y="3883284"/>
            <a:ext cx="2768598" cy="311150"/>
          </a:xfrm>
          <a:prstGeom prst="roundRect">
            <a:avLst>
              <a:gd name="adj" fmla="val 50000"/>
            </a:avLst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36-45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48C80507-D919-4057-84C9-FC24E93327FB}"/>
              </a:ext>
            </a:extLst>
          </p:cNvPr>
          <p:cNvSpPr/>
          <p:nvPr/>
        </p:nvSpPr>
        <p:spPr>
          <a:xfrm>
            <a:off x="6756402" y="4459676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8C3F4588-B7CA-4054-BC37-F062F9F6B12C}"/>
              </a:ext>
            </a:extLst>
          </p:cNvPr>
          <p:cNvSpPr/>
          <p:nvPr/>
        </p:nvSpPr>
        <p:spPr>
          <a:xfrm>
            <a:off x="6756402" y="4459676"/>
            <a:ext cx="1311273" cy="311150"/>
          </a:xfrm>
          <a:prstGeom prst="roundRect">
            <a:avLst>
              <a:gd name="adj" fmla="val 50000"/>
            </a:avLst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46-55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4FC328EC-B122-42AB-BA0F-BF86D64F32E5}"/>
              </a:ext>
            </a:extLst>
          </p:cNvPr>
          <p:cNvSpPr/>
          <p:nvPr/>
        </p:nvSpPr>
        <p:spPr>
          <a:xfrm>
            <a:off x="6756402" y="5036066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D3C9C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6AF90FBA-4FAA-4D02-B484-7B40CADABEF2}"/>
              </a:ext>
            </a:extLst>
          </p:cNvPr>
          <p:cNvSpPr/>
          <p:nvPr/>
        </p:nvSpPr>
        <p:spPr>
          <a:xfrm>
            <a:off x="6756403" y="5036066"/>
            <a:ext cx="1673222" cy="311150"/>
          </a:xfrm>
          <a:prstGeom prst="roundRect">
            <a:avLst>
              <a:gd name="adj" fmla="val 50000"/>
            </a:avLst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56-65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53476683-D536-4EEC-80E6-E68BFF64985B}"/>
              </a:ext>
            </a:extLst>
          </p:cNvPr>
          <p:cNvSpPr/>
          <p:nvPr/>
        </p:nvSpPr>
        <p:spPr>
          <a:xfrm>
            <a:off x="7734301" y="2068101"/>
            <a:ext cx="223645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001233"/>
                </a:solidFill>
                <a:latin typeface="+mj-lt"/>
              </a:rPr>
              <a:t>Age</a:t>
            </a:r>
            <a:endParaRPr lang="ko-KR" altLang="en-US" dirty="0">
              <a:solidFill>
                <a:srgbClr val="001233"/>
              </a:solidFill>
              <a:latin typeface="+mj-lt"/>
            </a:endParaRPr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EE5A1205-6838-414C-A72C-DF50E7E78AB9}"/>
              </a:ext>
            </a:extLst>
          </p:cNvPr>
          <p:cNvCxnSpPr>
            <a:cxnSpLocks/>
          </p:cNvCxnSpPr>
          <p:nvPr/>
        </p:nvCxnSpPr>
        <p:spPr>
          <a:xfrm>
            <a:off x="6096000" y="2656802"/>
            <a:ext cx="0" cy="2828925"/>
          </a:xfrm>
          <a:prstGeom prst="line">
            <a:avLst/>
          </a:prstGeom>
          <a:ln w="9525" cap="rnd">
            <a:solidFill>
              <a:schemeClr val="bg1">
                <a:lumMod val="8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3FE9E00-FF79-4857-89BA-38FED891E9BA}"/>
              </a:ext>
            </a:extLst>
          </p:cNvPr>
          <p:cNvSpPr txBox="1"/>
          <p:nvPr/>
        </p:nvSpPr>
        <p:spPr>
          <a:xfrm>
            <a:off x="2120900" y="912213"/>
            <a:ext cx="795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1233"/>
                </a:solidFill>
                <a:latin typeface="+mj-lt"/>
                <a:cs typeface="Arial" panose="020B0604020202020204" pitchFamily="34" charset="0"/>
              </a:rPr>
              <a:t>Make Your Title Here</a:t>
            </a:r>
            <a:endParaRPr lang="ko-KR" altLang="en-US" sz="3200" dirty="0">
              <a:solidFill>
                <a:srgbClr val="001233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895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867423D4-8395-4686-B43B-93B486B2352A}"/>
              </a:ext>
            </a:extLst>
          </p:cNvPr>
          <p:cNvSpPr/>
          <p:nvPr/>
        </p:nvSpPr>
        <p:spPr>
          <a:xfrm>
            <a:off x="5067300" y="1859790"/>
            <a:ext cx="2057400" cy="2888974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D3C9C5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12F626-D32A-48B0-A992-8D4629311AB5}"/>
              </a:ext>
            </a:extLst>
          </p:cNvPr>
          <p:cNvSpPr txBox="1"/>
          <p:nvPr/>
        </p:nvSpPr>
        <p:spPr>
          <a:xfrm>
            <a:off x="8049127" y="1932692"/>
            <a:ext cx="27712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endParaRPr lang="en-US" altLang="ko-KR" sz="1400" dirty="0">
              <a:solidFill>
                <a:srgbClr val="0012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endParaRPr lang="en-US" altLang="ko-KR" sz="1400" dirty="0">
              <a:solidFill>
                <a:srgbClr val="0012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001233"/>
                </a:solidFill>
              </a:rPr>
              <a:t>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endParaRPr lang="en-US" altLang="ko-KR" sz="1400" dirty="0">
              <a:solidFill>
                <a:srgbClr val="0012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endParaRPr lang="en-US" altLang="ko-KR" sz="1400" dirty="0">
              <a:solidFill>
                <a:srgbClr val="0012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001233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001233"/>
                </a:solidFill>
              </a:rPr>
              <a:t>aliqua</a:t>
            </a:r>
            <a:r>
              <a:rPr lang="en-US" altLang="ko-KR" sz="1400" dirty="0">
                <a:solidFill>
                  <a:srgbClr val="001233"/>
                </a:solidFill>
              </a:rPr>
              <a:t>.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858A46F-2EFD-449D-A8E5-9DD3A0AED835}"/>
              </a:ext>
            </a:extLst>
          </p:cNvPr>
          <p:cNvSpPr/>
          <p:nvPr/>
        </p:nvSpPr>
        <p:spPr>
          <a:xfrm>
            <a:off x="8049126" y="1596188"/>
            <a:ext cx="2771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001233"/>
                </a:solidFill>
              </a:rPr>
              <a:t>WEAKNESS</a:t>
            </a:r>
            <a:endParaRPr lang="ko-KR" altLang="en-US" sz="1600" b="1" dirty="0">
              <a:solidFill>
                <a:srgbClr val="001233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9C1564-1A4D-4914-BCD3-73F691E5943E}"/>
              </a:ext>
            </a:extLst>
          </p:cNvPr>
          <p:cNvSpPr txBox="1"/>
          <p:nvPr/>
        </p:nvSpPr>
        <p:spPr>
          <a:xfrm>
            <a:off x="8049127" y="4285858"/>
            <a:ext cx="27712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endParaRPr lang="en-US" altLang="ko-KR" sz="1400" dirty="0">
              <a:solidFill>
                <a:srgbClr val="0012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endParaRPr lang="en-US" altLang="ko-KR" sz="1400" dirty="0">
              <a:solidFill>
                <a:srgbClr val="0012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001233"/>
                </a:solidFill>
              </a:rPr>
              <a:t>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endParaRPr lang="en-US" altLang="ko-KR" sz="1400" dirty="0">
              <a:solidFill>
                <a:srgbClr val="0012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endParaRPr lang="en-US" altLang="ko-KR" sz="1400" dirty="0">
              <a:solidFill>
                <a:srgbClr val="0012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001233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001233"/>
                </a:solidFill>
              </a:rPr>
              <a:t>aliqua</a:t>
            </a:r>
            <a:r>
              <a:rPr lang="en-US" altLang="ko-KR" sz="1400" dirty="0">
                <a:solidFill>
                  <a:srgbClr val="001233"/>
                </a:solidFill>
              </a:rPr>
              <a:t>.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095905F-F046-44EE-9BB3-522545E9F7DB}"/>
              </a:ext>
            </a:extLst>
          </p:cNvPr>
          <p:cNvSpPr/>
          <p:nvPr/>
        </p:nvSpPr>
        <p:spPr>
          <a:xfrm>
            <a:off x="8049126" y="3949354"/>
            <a:ext cx="2771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001233"/>
                </a:solidFill>
              </a:rPr>
              <a:t>THREATS</a:t>
            </a:r>
            <a:endParaRPr lang="ko-KR" altLang="en-US" sz="1600" b="1" dirty="0">
              <a:solidFill>
                <a:srgbClr val="001233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2C9B25-BCD1-48F1-9C0F-7F93D1F25DF6}"/>
              </a:ext>
            </a:extLst>
          </p:cNvPr>
          <p:cNvSpPr txBox="1"/>
          <p:nvPr/>
        </p:nvSpPr>
        <p:spPr>
          <a:xfrm>
            <a:off x="1740554" y="1932692"/>
            <a:ext cx="27712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endParaRPr lang="en-US" altLang="ko-KR" sz="1400" dirty="0">
              <a:solidFill>
                <a:srgbClr val="0012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endParaRPr lang="en-US" altLang="ko-KR" sz="1400" dirty="0">
              <a:solidFill>
                <a:srgbClr val="0012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001233"/>
                </a:solidFill>
              </a:rPr>
              <a:t>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endParaRPr lang="en-US" altLang="ko-KR" sz="1400" dirty="0">
              <a:solidFill>
                <a:srgbClr val="0012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endParaRPr lang="en-US" altLang="ko-KR" sz="1400" dirty="0">
              <a:solidFill>
                <a:srgbClr val="0012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001233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001233"/>
                </a:solidFill>
              </a:rPr>
              <a:t>aliqua</a:t>
            </a:r>
            <a:r>
              <a:rPr lang="en-US" altLang="ko-KR" sz="1400" dirty="0">
                <a:solidFill>
                  <a:srgbClr val="001233"/>
                </a:solidFill>
              </a:rPr>
              <a:t>.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A2CD0B65-4FE0-443B-A44E-C4CDADA13D47}"/>
              </a:ext>
            </a:extLst>
          </p:cNvPr>
          <p:cNvSpPr/>
          <p:nvPr/>
        </p:nvSpPr>
        <p:spPr>
          <a:xfrm>
            <a:off x="1740553" y="1596188"/>
            <a:ext cx="2771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001233"/>
                </a:solidFill>
              </a:rPr>
              <a:t>STRENGTHS</a:t>
            </a:r>
            <a:endParaRPr lang="ko-KR" altLang="en-US" sz="1600" b="1" dirty="0">
              <a:solidFill>
                <a:srgbClr val="001233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8B5BDF-0FEA-49B4-A0FE-4256CB96EB10}"/>
              </a:ext>
            </a:extLst>
          </p:cNvPr>
          <p:cNvSpPr txBox="1"/>
          <p:nvPr/>
        </p:nvSpPr>
        <p:spPr>
          <a:xfrm>
            <a:off x="1740554" y="4285858"/>
            <a:ext cx="27712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endParaRPr lang="en-US" altLang="ko-KR" sz="1400" dirty="0">
              <a:solidFill>
                <a:srgbClr val="0012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endParaRPr lang="en-US" altLang="ko-KR" sz="1400" dirty="0">
              <a:solidFill>
                <a:srgbClr val="0012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001233"/>
                </a:solidFill>
              </a:rPr>
              <a:t>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endParaRPr lang="en-US" altLang="ko-KR" sz="1400" dirty="0">
              <a:solidFill>
                <a:srgbClr val="0012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endParaRPr lang="en-US" altLang="ko-KR" sz="1400" dirty="0">
              <a:solidFill>
                <a:srgbClr val="00123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001233"/>
                </a:solidFill>
              </a:rPr>
              <a:t>et dolore magna </a:t>
            </a:r>
            <a:r>
              <a:rPr lang="en-US" altLang="ko-KR" sz="1400" dirty="0" err="1">
                <a:solidFill>
                  <a:srgbClr val="001233"/>
                </a:solidFill>
              </a:rPr>
              <a:t>aliqua</a:t>
            </a:r>
            <a:r>
              <a:rPr lang="en-US" altLang="ko-KR" sz="1400" dirty="0">
                <a:solidFill>
                  <a:srgbClr val="001233"/>
                </a:solidFill>
              </a:rPr>
              <a:t>.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EE687A01-59DC-4B05-BAF6-6FC2DA40EC19}"/>
              </a:ext>
            </a:extLst>
          </p:cNvPr>
          <p:cNvSpPr/>
          <p:nvPr/>
        </p:nvSpPr>
        <p:spPr>
          <a:xfrm>
            <a:off x="1740553" y="3949354"/>
            <a:ext cx="2771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001233"/>
                </a:solidFill>
              </a:rPr>
              <a:t>OPPORTUNITIES</a:t>
            </a:r>
            <a:endParaRPr lang="ko-KR" altLang="en-US" sz="1600" b="1" dirty="0">
              <a:solidFill>
                <a:srgbClr val="001233"/>
              </a:solidFill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17E216B0-3E4B-44F0-B6AB-6FF0563C56F0}"/>
              </a:ext>
            </a:extLst>
          </p:cNvPr>
          <p:cNvSpPr/>
          <p:nvPr/>
        </p:nvSpPr>
        <p:spPr>
          <a:xfrm>
            <a:off x="4540232" y="1793077"/>
            <a:ext cx="1003318" cy="1003318"/>
          </a:xfrm>
          <a:prstGeom prst="ellipse">
            <a:avLst/>
          </a:prstGeom>
          <a:solidFill>
            <a:srgbClr val="FF5E00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9C1C9380-3150-441A-BA62-95E720FCA48F}"/>
              </a:ext>
            </a:extLst>
          </p:cNvPr>
          <p:cNvSpPr/>
          <p:nvPr/>
        </p:nvSpPr>
        <p:spPr>
          <a:xfrm>
            <a:off x="6648450" y="1793077"/>
            <a:ext cx="1003318" cy="1003318"/>
          </a:xfrm>
          <a:prstGeom prst="ellipse">
            <a:avLst/>
          </a:prstGeom>
          <a:solidFill>
            <a:srgbClr val="FF5E00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A76F776E-FA26-4EA9-856E-B31BBD5D9AEC}"/>
              </a:ext>
            </a:extLst>
          </p:cNvPr>
          <p:cNvSpPr/>
          <p:nvPr/>
        </p:nvSpPr>
        <p:spPr>
          <a:xfrm>
            <a:off x="4540232" y="3820676"/>
            <a:ext cx="1003318" cy="1003318"/>
          </a:xfrm>
          <a:prstGeom prst="ellipse">
            <a:avLst/>
          </a:prstGeom>
          <a:solidFill>
            <a:srgbClr val="FF5E00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FE0DE497-06A3-4E1D-85A7-F3B418055772}"/>
              </a:ext>
            </a:extLst>
          </p:cNvPr>
          <p:cNvSpPr/>
          <p:nvPr/>
        </p:nvSpPr>
        <p:spPr>
          <a:xfrm>
            <a:off x="6648450" y="3820676"/>
            <a:ext cx="1003318" cy="1003318"/>
          </a:xfrm>
          <a:prstGeom prst="ellipse">
            <a:avLst/>
          </a:prstGeom>
          <a:solidFill>
            <a:srgbClr val="FF5E00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34532BAA-A925-46E1-852B-81C81715671A}"/>
              </a:ext>
            </a:extLst>
          </p:cNvPr>
          <p:cNvSpPr/>
          <p:nvPr/>
        </p:nvSpPr>
        <p:spPr>
          <a:xfrm>
            <a:off x="4651513" y="3042667"/>
            <a:ext cx="2888974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1233"/>
                </a:solidFill>
                <a:latin typeface="+mj-lt"/>
              </a:rPr>
              <a:t>SWOT</a:t>
            </a:r>
            <a:endParaRPr lang="ko-KR" altLang="en-US" sz="2800" dirty="0">
              <a:solidFill>
                <a:srgbClr val="001233"/>
              </a:solidFill>
              <a:latin typeface="+mj-lt"/>
            </a:endParaRPr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3A132887-119B-4E74-9FC8-4C1AD847D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5046" y="2140419"/>
            <a:ext cx="436540" cy="261924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5845C762-11D4-41BF-8F9F-470DA78EC9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91368" y="2145977"/>
            <a:ext cx="317482" cy="317482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7990598D-4857-4190-98B4-C93C273847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32196" y="4118631"/>
            <a:ext cx="419390" cy="407408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BB3BCA0-178B-40F2-BB5C-6B2E49D672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91366" y="4165482"/>
            <a:ext cx="317486" cy="30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49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E770BE45-4284-4441-BDC7-A30404202E9E}"/>
              </a:ext>
            </a:extLst>
          </p:cNvPr>
          <p:cNvSpPr/>
          <p:nvPr/>
        </p:nvSpPr>
        <p:spPr>
          <a:xfrm>
            <a:off x="1246776" y="165768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839BCFA0-BFE4-429B-9F41-E4E2BF6D2BFB}"/>
              </a:ext>
            </a:extLst>
          </p:cNvPr>
          <p:cNvSpPr/>
          <p:nvPr/>
        </p:nvSpPr>
        <p:spPr>
          <a:xfrm>
            <a:off x="4618037" y="165768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D8CB1B7-1AA9-4E7E-875C-9DB4DE279763}"/>
              </a:ext>
            </a:extLst>
          </p:cNvPr>
          <p:cNvSpPr/>
          <p:nvPr/>
        </p:nvSpPr>
        <p:spPr>
          <a:xfrm>
            <a:off x="7989298" y="1657685"/>
            <a:ext cx="2955926" cy="647700"/>
          </a:xfrm>
          <a:prstGeom prst="roundRect">
            <a:avLst>
              <a:gd name="adj" fmla="val 50000"/>
            </a:avLst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3307F511-6391-4EB3-AF2D-AC9CBA6118D9}"/>
              </a:ext>
            </a:extLst>
          </p:cNvPr>
          <p:cNvSpPr/>
          <p:nvPr/>
        </p:nvSpPr>
        <p:spPr>
          <a:xfrm>
            <a:off x="1389856" y="2719968"/>
            <a:ext cx="2669766" cy="2684246"/>
          </a:xfrm>
          <a:prstGeom prst="roundRect">
            <a:avLst>
              <a:gd name="adj" fmla="val 5968"/>
            </a:avLst>
          </a:prstGeom>
          <a:noFill/>
          <a:ln w="28575">
            <a:solidFill>
              <a:srgbClr val="D3C9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1233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1233"/>
                </a:solidFill>
              </a:rPr>
              <a:t>dolor sit </a:t>
            </a:r>
            <a:r>
              <a:rPr lang="en-US" altLang="ko-KR" dirty="0" err="1">
                <a:solidFill>
                  <a:srgbClr val="001233"/>
                </a:solidFill>
              </a:rPr>
              <a:t>amet</a:t>
            </a:r>
            <a:endParaRPr lang="en-US" altLang="ko-KR" dirty="0">
              <a:solidFill>
                <a:srgbClr val="0012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001233"/>
                </a:solidFill>
              </a:rPr>
              <a:t>Consectetur</a:t>
            </a:r>
            <a:endParaRPr lang="en-US" altLang="ko-KR" dirty="0">
              <a:solidFill>
                <a:srgbClr val="0012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001233"/>
                </a:solidFill>
              </a:rPr>
              <a:t>adipisicing</a:t>
            </a:r>
            <a:r>
              <a:rPr lang="en-US" altLang="ko-KR" dirty="0">
                <a:solidFill>
                  <a:srgbClr val="001233"/>
                </a:solidFill>
              </a:rPr>
              <a:t> </a:t>
            </a:r>
            <a:r>
              <a:rPr lang="en-US" altLang="ko-KR" dirty="0" err="1">
                <a:solidFill>
                  <a:srgbClr val="001233"/>
                </a:solidFill>
              </a:rPr>
              <a:t>elit</a:t>
            </a:r>
            <a:endParaRPr lang="en-US" altLang="ko-KR" dirty="0">
              <a:solidFill>
                <a:srgbClr val="0012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1233"/>
                </a:solidFill>
              </a:rPr>
              <a:t>sed do </a:t>
            </a:r>
            <a:r>
              <a:rPr lang="en-US" altLang="ko-KR" dirty="0" err="1">
                <a:solidFill>
                  <a:srgbClr val="001233"/>
                </a:solidFill>
              </a:rPr>
              <a:t>eiusmod</a:t>
            </a:r>
            <a:r>
              <a:rPr lang="en-US" altLang="ko-KR" dirty="0">
                <a:solidFill>
                  <a:srgbClr val="001233"/>
                </a:solidFill>
              </a:rPr>
              <a:t> </a:t>
            </a:r>
            <a:r>
              <a:rPr lang="en-US" altLang="ko-KR" dirty="0" err="1">
                <a:solidFill>
                  <a:srgbClr val="001233"/>
                </a:solidFill>
              </a:rPr>
              <a:t>tempor</a:t>
            </a:r>
            <a:endParaRPr lang="en-US" altLang="ko-KR" dirty="0">
              <a:solidFill>
                <a:srgbClr val="0012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001233"/>
                </a:solidFill>
              </a:rPr>
              <a:t>incididunt</a:t>
            </a:r>
            <a:r>
              <a:rPr lang="en-US" altLang="ko-KR" dirty="0">
                <a:solidFill>
                  <a:srgbClr val="001233"/>
                </a:solidFill>
              </a:rPr>
              <a:t> </a:t>
            </a:r>
            <a:r>
              <a:rPr lang="en-US" altLang="ko-KR" dirty="0" err="1">
                <a:solidFill>
                  <a:srgbClr val="001233"/>
                </a:solidFill>
              </a:rPr>
              <a:t>ut</a:t>
            </a:r>
            <a:endParaRPr lang="en-US" altLang="ko-KR" dirty="0">
              <a:solidFill>
                <a:srgbClr val="0012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001233"/>
                </a:solidFill>
              </a:rPr>
              <a:t>labore</a:t>
            </a:r>
            <a:r>
              <a:rPr lang="en-US" altLang="ko-KR" dirty="0">
                <a:solidFill>
                  <a:srgbClr val="001233"/>
                </a:solidFill>
              </a:rPr>
              <a:t> et dolore magna </a:t>
            </a:r>
            <a:r>
              <a:rPr lang="en-US" altLang="ko-KR" dirty="0" err="1">
                <a:solidFill>
                  <a:srgbClr val="001233"/>
                </a:solidFill>
              </a:rPr>
              <a:t>aliqua</a:t>
            </a:r>
            <a:endParaRPr lang="ko-KR" altLang="en-US" dirty="0">
              <a:solidFill>
                <a:srgbClr val="001233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8EEE10F-113D-464C-A9C4-9C846DBF4B41}"/>
              </a:ext>
            </a:extLst>
          </p:cNvPr>
          <p:cNvSpPr/>
          <p:nvPr/>
        </p:nvSpPr>
        <p:spPr>
          <a:xfrm>
            <a:off x="4761117" y="2719968"/>
            <a:ext cx="2669766" cy="2684246"/>
          </a:xfrm>
          <a:prstGeom prst="roundRect">
            <a:avLst>
              <a:gd name="adj" fmla="val 5968"/>
            </a:avLst>
          </a:prstGeom>
          <a:noFill/>
          <a:ln w="28575">
            <a:solidFill>
              <a:srgbClr val="D3C9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1233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1233"/>
                </a:solidFill>
              </a:rPr>
              <a:t>dolor sit </a:t>
            </a:r>
            <a:r>
              <a:rPr lang="en-US" altLang="ko-KR" dirty="0" err="1">
                <a:solidFill>
                  <a:srgbClr val="001233"/>
                </a:solidFill>
              </a:rPr>
              <a:t>amet</a:t>
            </a:r>
            <a:endParaRPr lang="en-US" altLang="ko-KR" dirty="0">
              <a:solidFill>
                <a:srgbClr val="0012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001233"/>
                </a:solidFill>
              </a:rPr>
              <a:t>Consectetur</a:t>
            </a:r>
            <a:endParaRPr lang="en-US" altLang="ko-KR" dirty="0">
              <a:solidFill>
                <a:srgbClr val="0012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001233"/>
                </a:solidFill>
              </a:rPr>
              <a:t>adipisicing</a:t>
            </a:r>
            <a:r>
              <a:rPr lang="en-US" altLang="ko-KR" dirty="0">
                <a:solidFill>
                  <a:srgbClr val="001233"/>
                </a:solidFill>
              </a:rPr>
              <a:t> </a:t>
            </a:r>
            <a:r>
              <a:rPr lang="en-US" altLang="ko-KR" dirty="0" err="1">
                <a:solidFill>
                  <a:srgbClr val="001233"/>
                </a:solidFill>
              </a:rPr>
              <a:t>elit</a:t>
            </a:r>
            <a:endParaRPr lang="en-US" altLang="ko-KR" dirty="0">
              <a:solidFill>
                <a:srgbClr val="0012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1233"/>
                </a:solidFill>
              </a:rPr>
              <a:t>sed do </a:t>
            </a:r>
            <a:r>
              <a:rPr lang="en-US" altLang="ko-KR" dirty="0" err="1">
                <a:solidFill>
                  <a:srgbClr val="001233"/>
                </a:solidFill>
              </a:rPr>
              <a:t>eiusmod</a:t>
            </a:r>
            <a:r>
              <a:rPr lang="en-US" altLang="ko-KR" dirty="0">
                <a:solidFill>
                  <a:srgbClr val="001233"/>
                </a:solidFill>
              </a:rPr>
              <a:t> </a:t>
            </a:r>
            <a:r>
              <a:rPr lang="en-US" altLang="ko-KR" dirty="0" err="1">
                <a:solidFill>
                  <a:srgbClr val="001233"/>
                </a:solidFill>
              </a:rPr>
              <a:t>tempor</a:t>
            </a:r>
            <a:endParaRPr lang="en-US" altLang="ko-KR" dirty="0">
              <a:solidFill>
                <a:srgbClr val="0012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001233"/>
                </a:solidFill>
              </a:rPr>
              <a:t>incididunt</a:t>
            </a:r>
            <a:r>
              <a:rPr lang="en-US" altLang="ko-KR" dirty="0">
                <a:solidFill>
                  <a:srgbClr val="001233"/>
                </a:solidFill>
              </a:rPr>
              <a:t> </a:t>
            </a:r>
            <a:r>
              <a:rPr lang="en-US" altLang="ko-KR" dirty="0" err="1">
                <a:solidFill>
                  <a:srgbClr val="001233"/>
                </a:solidFill>
              </a:rPr>
              <a:t>ut</a:t>
            </a:r>
            <a:endParaRPr lang="en-US" altLang="ko-KR" dirty="0">
              <a:solidFill>
                <a:srgbClr val="0012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001233"/>
                </a:solidFill>
              </a:rPr>
              <a:t>labore</a:t>
            </a:r>
            <a:r>
              <a:rPr lang="en-US" altLang="ko-KR" dirty="0">
                <a:solidFill>
                  <a:srgbClr val="001233"/>
                </a:solidFill>
              </a:rPr>
              <a:t> et dolore magna </a:t>
            </a:r>
            <a:r>
              <a:rPr lang="en-US" altLang="ko-KR" dirty="0" err="1">
                <a:solidFill>
                  <a:srgbClr val="001233"/>
                </a:solidFill>
              </a:rPr>
              <a:t>aliqua</a:t>
            </a:r>
            <a:endParaRPr lang="ko-KR" altLang="en-US" dirty="0">
              <a:solidFill>
                <a:srgbClr val="001233"/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A02CB328-C41E-488C-9D4A-46448B8C7DDD}"/>
              </a:ext>
            </a:extLst>
          </p:cNvPr>
          <p:cNvSpPr/>
          <p:nvPr/>
        </p:nvSpPr>
        <p:spPr>
          <a:xfrm>
            <a:off x="8132378" y="2719968"/>
            <a:ext cx="2669766" cy="2684246"/>
          </a:xfrm>
          <a:prstGeom prst="roundRect">
            <a:avLst>
              <a:gd name="adj" fmla="val 5968"/>
            </a:avLst>
          </a:prstGeom>
          <a:noFill/>
          <a:ln w="28575">
            <a:solidFill>
              <a:srgbClr val="D3C9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1233"/>
                </a:solidFill>
              </a:rPr>
              <a:t>Lorem ipsum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1233"/>
                </a:solidFill>
              </a:rPr>
              <a:t>dolor sit </a:t>
            </a:r>
            <a:r>
              <a:rPr lang="en-US" altLang="ko-KR" dirty="0" err="1">
                <a:solidFill>
                  <a:srgbClr val="001233"/>
                </a:solidFill>
              </a:rPr>
              <a:t>amet</a:t>
            </a:r>
            <a:endParaRPr lang="en-US" altLang="ko-KR" dirty="0">
              <a:solidFill>
                <a:srgbClr val="0012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001233"/>
                </a:solidFill>
              </a:rPr>
              <a:t>Consectetur</a:t>
            </a:r>
            <a:endParaRPr lang="en-US" altLang="ko-KR" dirty="0">
              <a:solidFill>
                <a:srgbClr val="0012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001233"/>
                </a:solidFill>
              </a:rPr>
              <a:t>adipisicing</a:t>
            </a:r>
            <a:r>
              <a:rPr lang="en-US" altLang="ko-KR" dirty="0">
                <a:solidFill>
                  <a:srgbClr val="001233"/>
                </a:solidFill>
              </a:rPr>
              <a:t> </a:t>
            </a:r>
            <a:r>
              <a:rPr lang="en-US" altLang="ko-KR" dirty="0" err="1">
                <a:solidFill>
                  <a:srgbClr val="001233"/>
                </a:solidFill>
              </a:rPr>
              <a:t>elit</a:t>
            </a:r>
            <a:endParaRPr lang="en-US" altLang="ko-KR" dirty="0">
              <a:solidFill>
                <a:srgbClr val="0012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001233"/>
                </a:solidFill>
              </a:rPr>
              <a:t>sed do </a:t>
            </a:r>
            <a:r>
              <a:rPr lang="en-US" altLang="ko-KR" dirty="0" err="1">
                <a:solidFill>
                  <a:srgbClr val="001233"/>
                </a:solidFill>
              </a:rPr>
              <a:t>eiusmod</a:t>
            </a:r>
            <a:r>
              <a:rPr lang="en-US" altLang="ko-KR" dirty="0">
                <a:solidFill>
                  <a:srgbClr val="001233"/>
                </a:solidFill>
              </a:rPr>
              <a:t> </a:t>
            </a:r>
            <a:r>
              <a:rPr lang="en-US" altLang="ko-KR" dirty="0" err="1">
                <a:solidFill>
                  <a:srgbClr val="001233"/>
                </a:solidFill>
              </a:rPr>
              <a:t>tempor</a:t>
            </a:r>
            <a:endParaRPr lang="en-US" altLang="ko-KR" dirty="0">
              <a:solidFill>
                <a:srgbClr val="0012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001233"/>
                </a:solidFill>
              </a:rPr>
              <a:t>incididunt</a:t>
            </a:r>
            <a:r>
              <a:rPr lang="en-US" altLang="ko-KR" dirty="0">
                <a:solidFill>
                  <a:srgbClr val="001233"/>
                </a:solidFill>
              </a:rPr>
              <a:t> </a:t>
            </a:r>
            <a:r>
              <a:rPr lang="en-US" altLang="ko-KR" dirty="0" err="1">
                <a:solidFill>
                  <a:srgbClr val="001233"/>
                </a:solidFill>
              </a:rPr>
              <a:t>ut</a:t>
            </a:r>
            <a:endParaRPr lang="en-US" altLang="ko-KR" dirty="0">
              <a:solidFill>
                <a:srgbClr val="001233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001233"/>
                </a:solidFill>
              </a:rPr>
              <a:t>labore</a:t>
            </a:r>
            <a:r>
              <a:rPr lang="en-US" altLang="ko-KR" dirty="0">
                <a:solidFill>
                  <a:srgbClr val="001233"/>
                </a:solidFill>
              </a:rPr>
              <a:t> et dolore magna </a:t>
            </a:r>
            <a:r>
              <a:rPr lang="en-US" altLang="ko-KR" dirty="0" err="1">
                <a:solidFill>
                  <a:srgbClr val="001233"/>
                </a:solidFill>
              </a:rPr>
              <a:t>aliqua</a:t>
            </a:r>
            <a:endParaRPr lang="ko-KR" altLang="en-US" dirty="0">
              <a:solidFill>
                <a:srgbClr val="0012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815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E8F6155E-0E24-4C67-AF39-549517AEBAC0}"/>
              </a:ext>
            </a:extLst>
          </p:cNvPr>
          <p:cNvSpPr txBox="1"/>
          <p:nvPr/>
        </p:nvSpPr>
        <p:spPr>
          <a:xfrm>
            <a:off x="1202918" y="3005490"/>
            <a:ext cx="4501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1233"/>
                </a:solidFill>
              </a:rPr>
              <a:t>Lorem ipsum dolor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2EA147F-1ECF-40F3-BD69-C6F5CF904A1A}"/>
              </a:ext>
            </a:extLst>
          </p:cNvPr>
          <p:cNvSpPr txBox="1"/>
          <p:nvPr/>
        </p:nvSpPr>
        <p:spPr>
          <a:xfrm>
            <a:off x="1202918" y="3462635"/>
            <a:ext cx="4501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r>
              <a:rPr lang="en-US" altLang="ko-KR" sz="1400" dirty="0">
                <a:solidFill>
                  <a:srgbClr val="001233"/>
                </a:solidFill>
              </a:rPr>
              <a:t> et dolore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194442-1759-4846-BD0B-2F69A0F47AC8}"/>
              </a:ext>
            </a:extLst>
          </p:cNvPr>
          <p:cNvSpPr txBox="1"/>
          <p:nvPr/>
        </p:nvSpPr>
        <p:spPr>
          <a:xfrm>
            <a:off x="1364441" y="4366393"/>
            <a:ext cx="4339764" cy="1169551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endParaRPr lang="en-US" altLang="ko-KR" sz="1400" dirty="0">
              <a:solidFill>
                <a:srgbClr val="001233"/>
              </a:solidFill>
            </a:endParaRPr>
          </a:p>
          <a:p>
            <a:r>
              <a:rPr lang="en-US" altLang="ko-KR" sz="1400" dirty="0">
                <a:solidFill>
                  <a:srgbClr val="001233"/>
                </a:solidFill>
              </a:rPr>
              <a:t>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r>
              <a:rPr lang="en-US" altLang="ko-KR" sz="1400" dirty="0">
                <a:solidFill>
                  <a:srgbClr val="00123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233"/>
                </a:solidFill>
              </a:rPr>
              <a:t>aliqua</a:t>
            </a:r>
            <a:endParaRPr lang="en-US" altLang="ko-KR" sz="1400" dirty="0">
              <a:solidFill>
                <a:srgbClr val="001233"/>
              </a:solidFill>
            </a:endParaRPr>
          </a:p>
          <a:p>
            <a:r>
              <a:rPr lang="en-US" altLang="ko-KR" sz="1400" dirty="0">
                <a:solidFill>
                  <a:srgbClr val="001233"/>
                </a:solidFill>
              </a:rPr>
              <a:t>Ut </a:t>
            </a:r>
            <a:r>
              <a:rPr lang="en-US" altLang="ko-KR" sz="1400" dirty="0" err="1">
                <a:solidFill>
                  <a:srgbClr val="001233"/>
                </a:solidFill>
              </a:rPr>
              <a:t>enim</a:t>
            </a:r>
            <a:r>
              <a:rPr lang="en-US" altLang="ko-KR" sz="1400" dirty="0">
                <a:solidFill>
                  <a:srgbClr val="001233"/>
                </a:solidFill>
              </a:rPr>
              <a:t> ad minim </a:t>
            </a:r>
            <a:r>
              <a:rPr lang="en-US" altLang="ko-KR" sz="1400" dirty="0" err="1">
                <a:solidFill>
                  <a:srgbClr val="001233"/>
                </a:solidFill>
              </a:rPr>
              <a:t>veniam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quis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nostrud</a:t>
            </a:r>
            <a:r>
              <a:rPr lang="en-US" altLang="ko-KR" sz="1400" dirty="0">
                <a:solidFill>
                  <a:srgbClr val="001233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1233"/>
                </a:solidFill>
              </a:rPr>
              <a:t>ullamco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laboris</a:t>
            </a:r>
            <a:r>
              <a:rPr lang="en-US" altLang="ko-KR" sz="1400" dirty="0">
                <a:solidFill>
                  <a:srgbClr val="001233"/>
                </a:solidFill>
              </a:rPr>
              <a:t> nisi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aliquip</a:t>
            </a:r>
            <a:r>
              <a:rPr lang="en-US" altLang="ko-KR" sz="1400" dirty="0">
                <a:solidFill>
                  <a:srgbClr val="001233"/>
                </a:solidFill>
              </a:rPr>
              <a:t> ex </a:t>
            </a:r>
            <a:r>
              <a:rPr lang="en-US" altLang="ko-KR" sz="1400" dirty="0" err="1">
                <a:solidFill>
                  <a:srgbClr val="001233"/>
                </a:solidFill>
              </a:rPr>
              <a:t>ea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commodo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55B5C0A-0B1A-4104-845A-9E67850ED7D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95536A5-8D4F-4CC4-BFF0-ECDC8BF33A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A356C7-076F-46AD-BD44-067430CBD859}"/>
              </a:ext>
            </a:extLst>
          </p:cNvPr>
          <p:cNvSpPr txBox="1"/>
          <p:nvPr/>
        </p:nvSpPr>
        <p:spPr>
          <a:xfrm>
            <a:off x="1115098" y="1443609"/>
            <a:ext cx="5527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01233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solidFill>
                <a:srgbClr val="001233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708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래픽 17">
            <a:extLst>
              <a:ext uri="{FF2B5EF4-FFF2-40B4-BE49-F238E27FC236}">
                <a16:creationId xmlns:a16="http://schemas.microsoft.com/office/drawing/2014/main" id="{8E276C4B-9449-4DF6-BEAE-AC17AB3D9D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1658" y="2263425"/>
            <a:ext cx="498476" cy="49847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E618D7C-F33E-482B-89BF-8F83DBB0A17F}"/>
              </a:ext>
            </a:extLst>
          </p:cNvPr>
          <p:cNvSpPr txBox="1"/>
          <p:nvPr/>
        </p:nvSpPr>
        <p:spPr>
          <a:xfrm>
            <a:off x="2271908" y="2144449"/>
            <a:ext cx="3556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r>
              <a:rPr lang="en-US" altLang="ko-KR" sz="1400" dirty="0">
                <a:solidFill>
                  <a:srgbClr val="00123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233"/>
                </a:solidFill>
              </a:rPr>
              <a:t>aliqua</a:t>
            </a:r>
            <a:r>
              <a:rPr lang="en-US" altLang="ko-KR" sz="1400" dirty="0">
                <a:solidFill>
                  <a:srgbClr val="001233"/>
                </a:solidFill>
              </a:rPr>
              <a:t>.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AD2895A0-7A80-4E3C-B8D2-CFFD9AB0B167}"/>
              </a:ext>
            </a:extLst>
          </p:cNvPr>
          <p:cNvSpPr/>
          <p:nvPr/>
        </p:nvSpPr>
        <p:spPr>
          <a:xfrm>
            <a:off x="6364091" y="4093167"/>
            <a:ext cx="501712" cy="501712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5E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BF8DE5-6A5C-470D-938E-2FE81EA3D243}"/>
              </a:ext>
            </a:extLst>
          </p:cNvPr>
          <p:cNvSpPr txBox="1"/>
          <p:nvPr/>
        </p:nvSpPr>
        <p:spPr>
          <a:xfrm>
            <a:off x="7094733" y="2144449"/>
            <a:ext cx="3556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r>
              <a:rPr lang="en-US" altLang="ko-KR" sz="1400" dirty="0">
                <a:solidFill>
                  <a:srgbClr val="00123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233"/>
                </a:solidFill>
              </a:rPr>
              <a:t>aliqua</a:t>
            </a:r>
            <a:r>
              <a:rPr lang="en-US" altLang="ko-KR" sz="1400" dirty="0">
                <a:solidFill>
                  <a:srgbClr val="001233"/>
                </a:solidFill>
              </a:rPr>
              <a:t>.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1ECEAC4-6747-4FE5-8486-990D8139B296}"/>
              </a:ext>
            </a:extLst>
          </p:cNvPr>
          <p:cNvSpPr txBox="1"/>
          <p:nvPr/>
        </p:nvSpPr>
        <p:spPr>
          <a:xfrm>
            <a:off x="2271908" y="3974887"/>
            <a:ext cx="3556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r>
              <a:rPr lang="en-US" altLang="ko-KR" sz="1400" dirty="0">
                <a:solidFill>
                  <a:srgbClr val="00123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233"/>
                </a:solidFill>
              </a:rPr>
              <a:t>aliqua</a:t>
            </a:r>
            <a:r>
              <a:rPr lang="en-US" altLang="ko-KR" sz="1400" dirty="0">
                <a:solidFill>
                  <a:srgbClr val="001233"/>
                </a:solidFill>
              </a:rPr>
              <a:t>.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5071CDF-AC84-4AD6-89B8-8BFA2E383639}"/>
              </a:ext>
            </a:extLst>
          </p:cNvPr>
          <p:cNvSpPr txBox="1"/>
          <p:nvPr/>
        </p:nvSpPr>
        <p:spPr>
          <a:xfrm>
            <a:off x="7097186" y="3974887"/>
            <a:ext cx="3556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r>
              <a:rPr lang="en-US" altLang="ko-KR" sz="1400" dirty="0">
                <a:solidFill>
                  <a:srgbClr val="00123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233"/>
                </a:solidFill>
              </a:rPr>
              <a:t>aliqua</a:t>
            </a:r>
            <a:r>
              <a:rPr lang="en-US" altLang="ko-KR" sz="1400" dirty="0">
                <a:solidFill>
                  <a:srgbClr val="001233"/>
                </a:solidFill>
              </a:rPr>
              <a:t>.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E4F5E5C9-94A5-41B1-B9C9-49BAA7644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4483" y="2263122"/>
            <a:ext cx="498476" cy="498474"/>
          </a:xfrm>
          <a:prstGeom prst="rect">
            <a:avLst/>
          </a:prstGeom>
        </p:spPr>
      </p:pic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2BDB622B-0940-4906-80B9-301084625A92}"/>
              </a:ext>
            </a:extLst>
          </p:cNvPr>
          <p:cNvSpPr/>
          <p:nvPr/>
        </p:nvSpPr>
        <p:spPr>
          <a:xfrm>
            <a:off x="1538813" y="4093167"/>
            <a:ext cx="501712" cy="501712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5E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673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530C387-49BF-40BA-9D44-3E902B54F903}"/>
              </a:ext>
            </a:extLst>
          </p:cNvPr>
          <p:cNvCxnSpPr>
            <a:cxnSpLocks/>
          </p:cNvCxnSpPr>
          <p:nvPr/>
        </p:nvCxnSpPr>
        <p:spPr>
          <a:xfrm>
            <a:off x="1034806" y="2973649"/>
            <a:ext cx="10122387" cy="0"/>
          </a:xfrm>
          <a:prstGeom prst="line">
            <a:avLst/>
          </a:prstGeom>
          <a:ln w="60325" cap="rnd">
            <a:solidFill>
              <a:srgbClr val="D3C9C5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타원 3">
            <a:extLst>
              <a:ext uri="{FF2B5EF4-FFF2-40B4-BE49-F238E27FC236}">
                <a16:creationId xmlns:a16="http://schemas.microsoft.com/office/drawing/2014/main" id="{3812391C-8F63-4C4F-A88D-118EA3C84E07}"/>
              </a:ext>
            </a:extLst>
          </p:cNvPr>
          <p:cNvSpPr/>
          <p:nvPr/>
        </p:nvSpPr>
        <p:spPr>
          <a:xfrm>
            <a:off x="1866956" y="2824480"/>
            <a:ext cx="323738" cy="32373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5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3F3560-CE91-4880-9FED-DD2C39B12FCC}"/>
              </a:ext>
            </a:extLst>
          </p:cNvPr>
          <p:cNvSpPr txBox="1"/>
          <p:nvPr/>
        </p:nvSpPr>
        <p:spPr>
          <a:xfrm>
            <a:off x="958850" y="3846495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A16384C-4951-482A-A50F-49B2E65D69DE}"/>
              </a:ext>
            </a:extLst>
          </p:cNvPr>
          <p:cNvSpPr/>
          <p:nvPr/>
        </p:nvSpPr>
        <p:spPr>
          <a:xfrm>
            <a:off x="958849" y="3398653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</a:rPr>
              <a:t>Lorem ipsum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7460A62-ED19-494C-BBC4-D7C8AC1AF476}"/>
              </a:ext>
            </a:extLst>
          </p:cNvPr>
          <p:cNvSpPr/>
          <p:nvPr/>
        </p:nvSpPr>
        <p:spPr>
          <a:xfrm>
            <a:off x="1110762" y="2057398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01233"/>
                </a:solidFill>
                <a:latin typeface="+mj-lt"/>
              </a:rPr>
              <a:t>20xx</a:t>
            </a: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57BC083C-A45B-49C3-A1D1-F27E63142570}"/>
              </a:ext>
            </a:extLst>
          </p:cNvPr>
          <p:cNvSpPr/>
          <p:nvPr/>
        </p:nvSpPr>
        <p:spPr>
          <a:xfrm>
            <a:off x="4578406" y="2824480"/>
            <a:ext cx="323738" cy="32373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5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D591E9-1A15-4DA8-83B3-D518B135D67C}"/>
              </a:ext>
            </a:extLst>
          </p:cNvPr>
          <p:cNvSpPr txBox="1"/>
          <p:nvPr/>
        </p:nvSpPr>
        <p:spPr>
          <a:xfrm>
            <a:off x="3670300" y="3846495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5B1903D3-2F1A-40A3-ADBD-99CDDCD5C6F8}"/>
              </a:ext>
            </a:extLst>
          </p:cNvPr>
          <p:cNvSpPr/>
          <p:nvPr/>
        </p:nvSpPr>
        <p:spPr>
          <a:xfrm>
            <a:off x="3670299" y="3398653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605D78D-38C8-474C-A0DE-409C4ED66B96}"/>
              </a:ext>
            </a:extLst>
          </p:cNvPr>
          <p:cNvSpPr/>
          <p:nvPr/>
        </p:nvSpPr>
        <p:spPr>
          <a:xfrm>
            <a:off x="3822212" y="2057398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01233"/>
                </a:solidFill>
                <a:latin typeface="+mj-lt"/>
              </a:rPr>
              <a:t>20xx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74107007-20CA-4F71-BE83-B3ECDAA4A0D8}"/>
              </a:ext>
            </a:extLst>
          </p:cNvPr>
          <p:cNvSpPr/>
          <p:nvPr/>
        </p:nvSpPr>
        <p:spPr>
          <a:xfrm>
            <a:off x="7289856" y="2824480"/>
            <a:ext cx="323738" cy="32373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5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5DDA4F-76CD-4445-B6B7-AF873488855F}"/>
              </a:ext>
            </a:extLst>
          </p:cNvPr>
          <p:cNvSpPr txBox="1"/>
          <p:nvPr/>
        </p:nvSpPr>
        <p:spPr>
          <a:xfrm>
            <a:off x="6381750" y="3846495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DDB4E32-BB91-412A-87A0-9D9100B099CC}"/>
              </a:ext>
            </a:extLst>
          </p:cNvPr>
          <p:cNvSpPr/>
          <p:nvPr/>
        </p:nvSpPr>
        <p:spPr>
          <a:xfrm>
            <a:off x="6381749" y="3398653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3040E13-1F11-4E5B-896F-1945247E7662}"/>
              </a:ext>
            </a:extLst>
          </p:cNvPr>
          <p:cNvSpPr/>
          <p:nvPr/>
        </p:nvSpPr>
        <p:spPr>
          <a:xfrm>
            <a:off x="6533662" y="2057398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01233"/>
                </a:solidFill>
                <a:latin typeface="+mj-lt"/>
              </a:rPr>
              <a:t>20xx</a:t>
            </a: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F49C6DAC-F0A4-4231-B999-C4FDCCE1FB89}"/>
              </a:ext>
            </a:extLst>
          </p:cNvPr>
          <p:cNvSpPr/>
          <p:nvPr/>
        </p:nvSpPr>
        <p:spPr>
          <a:xfrm>
            <a:off x="10001306" y="2824480"/>
            <a:ext cx="323738" cy="32373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5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02607E7-8A2A-491C-93DD-AECB6DA74F58}"/>
              </a:ext>
            </a:extLst>
          </p:cNvPr>
          <p:cNvSpPr txBox="1"/>
          <p:nvPr/>
        </p:nvSpPr>
        <p:spPr>
          <a:xfrm>
            <a:off x="9093200" y="3846495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4706568-2729-463C-B115-BFFF8788912D}"/>
              </a:ext>
            </a:extLst>
          </p:cNvPr>
          <p:cNvSpPr/>
          <p:nvPr/>
        </p:nvSpPr>
        <p:spPr>
          <a:xfrm>
            <a:off x="9093199" y="3398653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C792C97-5C12-4338-91D5-B1292A8BD2D8}"/>
              </a:ext>
            </a:extLst>
          </p:cNvPr>
          <p:cNvSpPr/>
          <p:nvPr/>
        </p:nvSpPr>
        <p:spPr>
          <a:xfrm>
            <a:off x="9245112" y="2057398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001233"/>
                </a:solidFill>
                <a:latin typeface="+mj-lt"/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336030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01233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rgbClr val="0012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</a:rPr>
              <a:t>01:00pm ~ 01:30pm</a:t>
            </a:r>
            <a:endParaRPr lang="ko-KR" altLang="en-US" sz="2000" dirty="0">
              <a:solidFill>
                <a:srgbClr val="001233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rgbClr val="FF5E00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914400" y="925812"/>
            <a:ext cx="10160000" cy="5006376"/>
            <a:chOff x="1311832" y="1528784"/>
            <a:chExt cx="9568336" cy="4714832"/>
          </a:xfrm>
          <a:solidFill>
            <a:srgbClr val="D3C9C5"/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001233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001233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solidFill>
              <a:srgbClr val="001233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732992" y="2445591"/>
            <a:ext cx="261962" cy="35801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5E00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416621" y="4428136"/>
            <a:ext cx="261962" cy="35801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5E00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933485" y="2505582"/>
            <a:ext cx="261962" cy="35801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5E00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69F3CB99-727E-40CF-8BBB-A57C6D9A6A3D}"/>
              </a:ext>
            </a:extLst>
          </p:cNvPr>
          <p:cNvSpPr txBox="1"/>
          <p:nvPr/>
        </p:nvSpPr>
        <p:spPr>
          <a:xfrm>
            <a:off x="4356099" y="1273621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01233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0012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1304868-AE70-4531-B3D9-2C0096AACEB3}"/>
              </a:ext>
            </a:extLst>
          </p:cNvPr>
          <p:cNvSpPr txBox="1"/>
          <p:nvPr/>
        </p:nvSpPr>
        <p:spPr>
          <a:xfrm>
            <a:off x="4356099" y="1843561"/>
            <a:ext cx="347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233"/>
                </a:solidFill>
              </a:rPr>
              <a:t>Lorem ipsum dolor sit </a:t>
            </a:r>
            <a:r>
              <a:rPr lang="en-US" altLang="ko-KR" dirty="0" err="1">
                <a:solidFill>
                  <a:srgbClr val="001233"/>
                </a:solidFill>
              </a:rPr>
              <a:t>amet</a:t>
            </a:r>
            <a:endParaRPr lang="ko-KR" altLang="en-US" b="1" dirty="0">
              <a:solidFill>
                <a:srgbClr val="0012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34EBA95-1CCB-48B6-A6B6-70C82B12D66C}"/>
              </a:ext>
            </a:extLst>
          </p:cNvPr>
          <p:cNvSpPr txBox="1"/>
          <p:nvPr/>
        </p:nvSpPr>
        <p:spPr>
          <a:xfrm>
            <a:off x="2152373" y="4199385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431A3BFC-513C-4734-A494-F26A06549993}"/>
              </a:ext>
            </a:extLst>
          </p:cNvPr>
          <p:cNvSpPr/>
          <p:nvPr/>
        </p:nvSpPr>
        <p:spPr>
          <a:xfrm>
            <a:off x="2152373" y="37799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6344B49A-010E-4886-A0EB-D64F2128BA03}"/>
              </a:ext>
            </a:extLst>
          </p:cNvPr>
          <p:cNvSpPr/>
          <p:nvPr/>
        </p:nvSpPr>
        <p:spPr>
          <a:xfrm>
            <a:off x="2899623" y="3096588"/>
            <a:ext cx="99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001233"/>
                </a:solidFill>
                <a:latin typeface="+mj-lt"/>
              </a:rPr>
              <a:t>01</a:t>
            </a:r>
            <a:endParaRPr lang="ko-KR" altLang="en-US" sz="36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7B608BB-D105-4572-A18B-73FFFA177B4C}"/>
              </a:ext>
            </a:extLst>
          </p:cNvPr>
          <p:cNvSpPr txBox="1"/>
          <p:nvPr/>
        </p:nvSpPr>
        <p:spPr>
          <a:xfrm>
            <a:off x="4860556" y="4199385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9E66686C-C873-4C1D-AB46-CFCAF8618C46}"/>
              </a:ext>
            </a:extLst>
          </p:cNvPr>
          <p:cNvSpPr/>
          <p:nvPr/>
        </p:nvSpPr>
        <p:spPr>
          <a:xfrm>
            <a:off x="4860556" y="37799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55672120-55B2-4ECF-8D29-971BC5571ED4}"/>
              </a:ext>
            </a:extLst>
          </p:cNvPr>
          <p:cNvSpPr/>
          <p:nvPr/>
        </p:nvSpPr>
        <p:spPr>
          <a:xfrm>
            <a:off x="5594366" y="3096588"/>
            <a:ext cx="1120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001233"/>
                </a:solidFill>
                <a:latin typeface="+mj-lt"/>
              </a:rPr>
              <a:t>02</a:t>
            </a:r>
            <a:endParaRPr lang="ko-KR" altLang="en-US" sz="36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92DBD2E-B369-47A1-A148-1635271D140C}"/>
              </a:ext>
            </a:extLst>
          </p:cNvPr>
          <p:cNvSpPr txBox="1"/>
          <p:nvPr/>
        </p:nvSpPr>
        <p:spPr>
          <a:xfrm>
            <a:off x="7568739" y="4199385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5BE5D173-DD57-4131-9CD7-7F72AD47C14D}"/>
              </a:ext>
            </a:extLst>
          </p:cNvPr>
          <p:cNvSpPr/>
          <p:nvPr/>
        </p:nvSpPr>
        <p:spPr>
          <a:xfrm>
            <a:off x="7568739" y="37799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EAB5417B-3B20-422B-BB86-F8403ADF32BC}"/>
              </a:ext>
            </a:extLst>
          </p:cNvPr>
          <p:cNvSpPr/>
          <p:nvPr/>
        </p:nvSpPr>
        <p:spPr>
          <a:xfrm>
            <a:off x="8303460" y="3096588"/>
            <a:ext cx="1112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solidFill>
                  <a:srgbClr val="001233"/>
                </a:solidFill>
                <a:latin typeface="+mj-lt"/>
              </a:rPr>
              <a:t>03</a:t>
            </a:r>
            <a:endParaRPr lang="ko-KR" altLang="en-US" sz="3600" dirty="0">
              <a:solidFill>
                <a:srgbClr val="001233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FF09518D-C735-4E74-9A11-417200EBEDA6}"/>
              </a:ext>
            </a:extLst>
          </p:cNvPr>
          <p:cNvGrpSpPr/>
          <p:nvPr/>
        </p:nvGrpSpPr>
        <p:grpSpPr>
          <a:xfrm>
            <a:off x="7892799" y="1060761"/>
            <a:ext cx="2476500" cy="5039389"/>
            <a:chOff x="7892799" y="1060761"/>
            <a:chExt cx="2476500" cy="5039389"/>
          </a:xfrm>
        </p:grpSpPr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502BCAE0-75CB-45A3-A154-2FCF85068225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32" name="그래픽 31">
              <a:extLst>
                <a:ext uri="{FF2B5EF4-FFF2-40B4-BE49-F238E27FC236}">
                  <a16:creationId xmlns:a16="http://schemas.microsoft.com/office/drawing/2014/main" id="{2BA5B933-E5F9-45C4-9BA6-4DDFAB083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E6BF771-E50D-4771-82A2-84864EDA5047}"/>
              </a:ext>
            </a:extLst>
          </p:cNvPr>
          <p:cNvSpPr txBox="1"/>
          <p:nvPr/>
        </p:nvSpPr>
        <p:spPr>
          <a:xfrm>
            <a:off x="1442822" y="1218254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01233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001233"/>
                </a:solidFill>
              </a:rPr>
              <a:t>Mobile project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5E597F5-1343-4A05-95F9-E5A86C98146E}"/>
              </a:ext>
            </a:extLst>
          </p:cNvPr>
          <p:cNvSpPr txBox="1"/>
          <p:nvPr/>
        </p:nvSpPr>
        <p:spPr>
          <a:xfrm>
            <a:off x="1442822" y="2295472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1233"/>
                </a:solidFill>
              </a:rPr>
              <a:t>amet</a:t>
            </a:r>
            <a:r>
              <a:rPr lang="en-US" altLang="ko-KR" sz="1600" dirty="0">
                <a:solidFill>
                  <a:srgbClr val="001233"/>
                </a:solidFill>
              </a:rPr>
              <a:t>, </a:t>
            </a:r>
            <a:r>
              <a:rPr lang="en-US" altLang="ko-KR" sz="16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adipiscing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elit</a:t>
            </a:r>
            <a:r>
              <a:rPr lang="en-US" altLang="ko-KR" sz="1600" dirty="0">
                <a:solidFill>
                  <a:srgbClr val="001233"/>
                </a:solidFill>
              </a:rPr>
              <a:t>, sed do </a:t>
            </a:r>
            <a:r>
              <a:rPr lang="en-US" altLang="ko-KR" sz="1600" dirty="0" err="1">
                <a:solidFill>
                  <a:srgbClr val="001233"/>
                </a:solidFill>
              </a:rPr>
              <a:t>eiusmod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tempor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incididunt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ut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labore</a:t>
            </a:r>
            <a:r>
              <a:rPr lang="en-US" altLang="ko-KR" sz="1600" dirty="0">
                <a:solidFill>
                  <a:srgbClr val="001233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1233"/>
                </a:solidFill>
              </a:rPr>
              <a:t>aliqua</a:t>
            </a:r>
            <a:r>
              <a:rPr lang="en-US" altLang="ko-KR" sz="1600" dirty="0">
                <a:solidFill>
                  <a:srgbClr val="001233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001233"/>
                </a:solidFill>
              </a:rPr>
              <a:t>Ut </a:t>
            </a:r>
            <a:r>
              <a:rPr lang="en-US" altLang="ko-KR" sz="1600" dirty="0" err="1">
                <a:solidFill>
                  <a:srgbClr val="001233"/>
                </a:solidFill>
              </a:rPr>
              <a:t>enim</a:t>
            </a:r>
            <a:r>
              <a:rPr lang="en-US" altLang="ko-KR" sz="1600" dirty="0">
                <a:solidFill>
                  <a:srgbClr val="001233"/>
                </a:solidFill>
              </a:rPr>
              <a:t> ad minim </a:t>
            </a:r>
            <a:r>
              <a:rPr lang="en-US" altLang="ko-KR" sz="1600" dirty="0" err="1">
                <a:solidFill>
                  <a:srgbClr val="001233"/>
                </a:solidFill>
              </a:rPr>
              <a:t>veniam</a:t>
            </a:r>
            <a:r>
              <a:rPr lang="en-US" altLang="ko-KR" sz="1600" dirty="0">
                <a:solidFill>
                  <a:srgbClr val="001233"/>
                </a:solidFill>
              </a:rPr>
              <a:t>, </a:t>
            </a:r>
            <a:r>
              <a:rPr lang="en-US" altLang="ko-KR" sz="1600" dirty="0" err="1">
                <a:solidFill>
                  <a:srgbClr val="001233"/>
                </a:solidFill>
              </a:rPr>
              <a:t>quis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nostrud</a:t>
            </a:r>
            <a:r>
              <a:rPr lang="en-US" altLang="ko-KR" sz="1600" dirty="0">
                <a:solidFill>
                  <a:srgbClr val="001233"/>
                </a:solidFill>
              </a:rPr>
              <a:t> exercitation </a:t>
            </a:r>
            <a:r>
              <a:rPr lang="en-US" altLang="ko-KR" sz="1600" dirty="0" err="1">
                <a:solidFill>
                  <a:srgbClr val="001233"/>
                </a:solidFill>
              </a:rPr>
              <a:t>ullamco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laboris</a:t>
            </a:r>
            <a:r>
              <a:rPr lang="en-US" altLang="ko-KR" sz="1600" dirty="0">
                <a:solidFill>
                  <a:srgbClr val="001233"/>
                </a:solidFill>
              </a:rPr>
              <a:t> nisi </a:t>
            </a:r>
            <a:r>
              <a:rPr lang="en-US" altLang="ko-KR" sz="1600" dirty="0" err="1">
                <a:solidFill>
                  <a:srgbClr val="001233"/>
                </a:solidFill>
              </a:rPr>
              <a:t>ut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aliquip</a:t>
            </a:r>
            <a:r>
              <a:rPr lang="en-US" altLang="ko-KR" sz="1600" dirty="0">
                <a:solidFill>
                  <a:srgbClr val="001233"/>
                </a:solidFill>
              </a:rPr>
              <a:t> ex </a:t>
            </a:r>
            <a:r>
              <a:rPr lang="en-US" altLang="ko-KR" sz="1600" dirty="0" err="1">
                <a:solidFill>
                  <a:srgbClr val="001233"/>
                </a:solidFill>
              </a:rPr>
              <a:t>ea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commodo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consequat</a:t>
            </a:r>
            <a:r>
              <a:rPr lang="en-US" altLang="ko-KR" sz="1600" dirty="0">
                <a:solidFill>
                  <a:srgbClr val="001233"/>
                </a:solidFill>
              </a:rPr>
              <a:t>. Duis </a:t>
            </a:r>
            <a:r>
              <a:rPr lang="en-US" altLang="ko-KR" sz="1600" dirty="0" err="1">
                <a:solidFill>
                  <a:srgbClr val="001233"/>
                </a:solidFill>
              </a:rPr>
              <a:t>aute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irure</a:t>
            </a:r>
            <a:r>
              <a:rPr lang="en-US" altLang="ko-KR" sz="1600" dirty="0">
                <a:solidFill>
                  <a:srgbClr val="001233"/>
                </a:solidFill>
              </a:rPr>
              <a:t> dolor in </a:t>
            </a:r>
            <a:r>
              <a:rPr lang="en-US" altLang="ko-KR" sz="1600" dirty="0" err="1">
                <a:solidFill>
                  <a:srgbClr val="001233"/>
                </a:solidFill>
              </a:rPr>
              <a:t>reprehenderit</a:t>
            </a:r>
            <a:r>
              <a:rPr lang="en-US" altLang="ko-KR" sz="1600" dirty="0">
                <a:solidFill>
                  <a:srgbClr val="001233"/>
                </a:solidFill>
              </a:rPr>
              <a:t> in </a:t>
            </a:r>
            <a:r>
              <a:rPr lang="en-US" altLang="ko-KR" sz="1600" dirty="0" err="1">
                <a:solidFill>
                  <a:srgbClr val="001233"/>
                </a:solidFill>
              </a:rPr>
              <a:t>voluptate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velit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esse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cillum</a:t>
            </a:r>
            <a:r>
              <a:rPr lang="en-US" altLang="ko-KR" sz="1600" dirty="0">
                <a:solidFill>
                  <a:srgbClr val="001233"/>
                </a:solidFill>
              </a:rPr>
              <a:t> dolore </a:t>
            </a:r>
            <a:r>
              <a:rPr lang="en-US" altLang="ko-KR" sz="1600" dirty="0" err="1">
                <a:solidFill>
                  <a:srgbClr val="001233"/>
                </a:solidFill>
              </a:rPr>
              <a:t>eu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fugiat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nulla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pariatur</a:t>
            </a:r>
            <a:r>
              <a:rPr lang="en-US" altLang="ko-KR" sz="1600" dirty="0">
                <a:solidFill>
                  <a:srgbClr val="001233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001233"/>
                </a:solidFill>
              </a:rPr>
              <a:t>Excepteur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sint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occaecat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cupidatat</a:t>
            </a:r>
            <a:r>
              <a:rPr lang="en-US" altLang="ko-KR" sz="1600" dirty="0">
                <a:solidFill>
                  <a:srgbClr val="001233"/>
                </a:solidFill>
              </a:rPr>
              <a:t> non </a:t>
            </a:r>
            <a:r>
              <a:rPr lang="en-US" altLang="ko-KR" sz="1600" dirty="0" err="1">
                <a:solidFill>
                  <a:srgbClr val="001233"/>
                </a:solidFill>
              </a:rPr>
              <a:t>proident</a:t>
            </a:r>
            <a:r>
              <a:rPr lang="en-US" altLang="ko-KR" sz="1600" dirty="0">
                <a:solidFill>
                  <a:srgbClr val="001233"/>
                </a:solidFill>
              </a:rPr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149A87C-B75F-4672-BDF1-0D7015F813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0C5BB872-B3BB-4C54-AA4F-4552F5B387E5}"/>
              </a:ext>
            </a:extLst>
          </p:cNvPr>
          <p:cNvGrpSpPr/>
          <p:nvPr/>
        </p:nvGrpSpPr>
        <p:grpSpPr>
          <a:xfrm>
            <a:off x="6784975" y="724005"/>
            <a:ext cx="4175125" cy="5477621"/>
            <a:chOff x="7077075" y="724005"/>
            <a:chExt cx="4175125" cy="5477621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D8CEED8B-1683-4833-A82A-880FC922747C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06D94A4C-41E1-4A84-A13A-7F89498F3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BC29B9A-E417-4D6D-A037-FC1F23B60E2A}"/>
              </a:ext>
            </a:extLst>
          </p:cNvPr>
          <p:cNvSpPr txBox="1"/>
          <p:nvPr/>
        </p:nvSpPr>
        <p:spPr>
          <a:xfrm>
            <a:off x="1114743" y="910115"/>
            <a:ext cx="49812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001233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001233"/>
                </a:solidFill>
              </a:rPr>
              <a:t>Tablet project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0D1DB9-2792-4D7B-B05E-A9DA57266FD5}"/>
              </a:ext>
            </a:extLst>
          </p:cNvPr>
          <p:cNvSpPr txBox="1"/>
          <p:nvPr/>
        </p:nvSpPr>
        <p:spPr>
          <a:xfrm>
            <a:off x="1114743" y="1987333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001233"/>
                </a:solidFill>
              </a:rPr>
              <a:t>amet</a:t>
            </a:r>
            <a:r>
              <a:rPr lang="en-US" altLang="ko-KR" sz="1600" dirty="0">
                <a:solidFill>
                  <a:srgbClr val="001233"/>
                </a:solidFill>
              </a:rPr>
              <a:t>, </a:t>
            </a:r>
            <a:r>
              <a:rPr lang="en-US" altLang="ko-KR" sz="16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adipiscing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elit</a:t>
            </a:r>
            <a:r>
              <a:rPr lang="en-US" altLang="ko-KR" sz="1600" dirty="0">
                <a:solidFill>
                  <a:srgbClr val="001233"/>
                </a:solidFill>
              </a:rPr>
              <a:t>, sed do </a:t>
            </a:r>
            <a:r>
              <a:rPr lang="en-US" altLang="ko-KR" sz="1600" dirty="0" err="1">
                <a:solidFill>
                  <a:srgbClr val="001233"/>
                </a:solidFill>
              </a:rPr>
              <a:t>eiusmod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tempor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incididunt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ut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labore</a:t>
            </a:r>
            <a:r>
              <a:rPr lang="en-US" altLang="ko-KR" sz="1600" dirty="0">
                <a:solidFill>
                  <a:srgbClr val="001233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001233"/>
                </a:solidFill>
              </a:rPr>
              <a:t>aliqua</a:t>
            </a:r>
            <a:r>
              <a:rPr lang="en-US" altLang="ko-KR" sz="1600" dirty="0">
                <a:solidFill>
                  <a:srgbClr val="001233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001233"/>
                </a:solidFill>
              </a:rPr>
              <a:t>Ut </a:t>
            </a:r>
            <a:r>
              <a:rPr lang="en-US" altLang="ko-KR" sz="1600" dirty="0" err="1">
                <a:solidFill>
                  <a:srgbClr val="001233"/>
                </a:solidFill>
              </a:rPr>
              <a:t>enim</a:t>
            </a:r>
            <a:r>
              <a:rPr lang="en-US" altLang="ko-KR" sz="1600" dirty="0">
                <a:solidFill>
                  <a:srgbClr val="001233"/>
                </a:solidFill>
              </a:rPr>
              <a:t> ad minim </a:t>
            </a:r>
            <a:r>
              <a:rPr lang="en-US" altLang="ko-KR" sz="1600" dirty="0" err="1">
                <a:solidFill>
                  <a:srgbClr val="001233"/>
                </a:solidFill>
              </a:rPr>
              <a:t>veniam</a:t>
            </a:r>
            <a:r>
              <a:rPr lang="en-US" altLang="ko-KR" sz="1600" dirty="0">
                <a:solidFill>
                  <a:srgbClr val="001233"/>
                </a:solidFill>
              </a:rPr>
              <a:t>, </a:t>
            </a:r>
            <a:r>
              <a:rPr lang="en-US" altLang="ko-KR" sz="1600" dirty="0" err="1">
                <a:solidFill>
                  <a:srgbClr val="001233"/>
                </a:solidFill>
              </a:rPr>
              <a:t>quis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nostrud</a:t>
            </a:r>
            <a:r>
              <a:rPr lang="en-US" altLang="ko-KR" sz="1600" dirty="0">
                <a:solidFill>
                  <a:srgbClr val="001233"/>
                </a:solidFill>
              </a:rPr>
              <a:t> exercitation </a:t>
            </a:r>
            <a:r>
              <a:rPr lang="en-US" altLang="ko-KR" sz="1600" dirty="0" err="1">
                <a:solidFill>
                  <a:srgbClr val="001233"/>
                </a:solidFill>
              </a:rPr>
              <a:t>ullamco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laboris</a:t>
            </a:r>
            <a:r>
              <a:rPr lang="en-US" altLang="ko-KR" sz="1600" dirty="0">
                <a:solidFill>
                  <a:srgbClr val="001233"/>
                </a:solidFill>
              </a:rPr>
              <a:t> nisi </a:t>
            </a:r>
            <a:r>
              <a:rPr lang="en-US" altLang="ko-KR" sz="1600" dirty="0" err="1">
                <a:solidFill>
                  <a:srgbClr val="001233"/>
                </a:solidFill>
              </a:rPr>
              <a:t>ut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aliquip</a:t>
            </a:r>
            <a:r>
              <a:rPr lang="en-US" altLang="ko-KR" sz="1600" dirty="0">
                <a:solidFill>
                  <a:srgbClr val="001233"/>
                </a:solidFill>
              </a:rPr>
              <a:t> ex </a:t>
            </a:r>
            <a:r>
              <a:rPr lang="en-US" altLang="ko-KR" sz="1600" dirty="0" err="1">
                <a:solidFill>
                  <a:srgbClr val="001233"/>
                </a:solidFill>
              </a:rPr>
              <a:t>ea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commodo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consequat</a:t>
            </a:r>
            <a:r>
              <a:rPr lang="en-US" altLang="ko-KR" sz="1600" dirty="0">
                <a:solidFill>
                  <a:srgbClr val="001233"/>
                </a:solidFill>
              </a:rPr>
              <a:t>. Duis </a:t>
            </a:r>
            <a:r>
              <a:rPr lang="en-US" altLang="ko-KR" sz="1600" dirty="0" err="1">
                <a:solidFill>
                  <a:srgbClr val="001233"/>
                </a:solidFill>
              </a:rPr>
              <a:t>aute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irure</a:t>
            </a:r>
            <a:r>
              <a:rPr lang="en-US" altLang="ko-KR" sz="1600" dirty="0">
                <a:solidFill>
                  <a:srgbClr val="001233"/>
                </a:solidFill>
              </a:rPr>
              <a:t> dolor in </a:t>
            </a:r>
            <a:r>
              <a:rPr lang="en-US" altLang="ko-KR" sz="1600" dirty="0" err="1">
                <a:solidFill>
                  <a:srgbClr val="001233"/>
                </a:solidFill>
              </a:rPr>
              <a:t>reprehenderit</a:t>
            </a:r>
            <a:r>
              <a:rPr lang="en-US" altLang="ko-KR" sz="1600" dirty="0">
                <a:solidFill>
                  <a:srgbClr val="001233"/>
                </a:solidFill>
              </a:rPr>
              <a:t> in </a:t>
            </a:r>
            <a:r>
              <a:rPr lang="en-US" altLang="ko-KR" sz="1600" dirty="0" err="1">
                <a:solidFill>
                  <a:srgbClr val="001233"/>
                </a:solidFill>
              </a:rPr>
              <a:t>voluptate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velit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esse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cillum</a:t>
            </a:r>
            <a:r>
              <a:rPr lang="en-US" altLang="ko-KR" sz="1600" dirty="0">
                <a:solidFill>
                  <a:srgbClr val="001233"/>
                </a:solidFill>
              </a:rPr>
              <a:t> dolore </a:t>
            </a:r>
            <a:r>
              <a:rPr lang="en-US" altLang="ko-KR" sz="1600" dirty="0" err="1">
                <a:solidFill>
                  <a:srgbClr val="001233"/>
                </a:solidFill>
              </a:rPr>
              <a:t>eu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fugiat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nulla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pariatur</a:t>
            </a:r>
            <a:r>
              <a:rPr lang="en-US" altLang="ko-KR" sz="1600" dirty="0">
                <a:solidFill>
                  <a:srgbClr val="001233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001233"/>
                </a:solidFill>
              </a:rPr>
              <a:t>Excepteur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sint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occaecat</a:t>
            </a:r>
            <a:r>
              <a:rPr lang="en-US" altLang="ko-KR" sz="1600" dirty="0">
                <a:solidFill>
                  <a:srgbClr val="001233"/>
                </a:solidFill>
              </a:rPr>
              <a:t> </a:t>
            </a:r>
            <a:r>
              <a:rPr lang="en-US" altLang="ko-KR" sz="1600" dirty="0" err="1">
                <a:solidFill>
                  <a:srgbClr val="001233"/>
                </a:solidFill>
              </a:rPr>
              <a:t>cupidatat</a:t>
            </a:r>
            <a:r>
              <a:rPr lang="en-US" altLang="ko-KR" sz="1600" dirty="0">
                <a:solidFill>
                  <a:srgbClr val="001233"/>
                </a:solidFill>
              </a:rPr>
              <a:t> non </a:t>
            </a:r>
            <a:r>
              <a:rPr lang="en-US" altLang="ko-KR" sz="1600" dirty="0" err="1">
                <a:solidFill>
                  <a:srgbClr val="001233"/>
                </a:solidFill>
              </a:rPr>
              <a:t>proident</a:t>
            </a:r>
            <a:r>
              <a:rPr lang="en-US" altLang="ko-KR" sz="1600" dirty="0">
                <a:solidFill>
                  <a:srgbClr val="001233"/>
                </a:solidFill>
              </a:rPr>
              <a:t>!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497B1C93-3D29-4A0A-92D0-71437E8642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845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D1DE1889-6F96-436B-B85B-E43946F1667E}"/>
              </a:ext>
            </a:extLst>
          </p:cNvPr>
          <p:cNvGrpSpPr/>
          <p:nvPr/>
        </p:nvGrpSpPr>
        <p:grpSpPr>
          <a:xfrm>
            <a:off x="4290203" y="667886"/>
            <a:ext cx="6814550" cy="5654862"/>
            <a:chOff x="4665181" y="845686"/>
            <a:chExt cx="6814550" cy="5654862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85BDE401-1253-41D8-82B7-D7ED572E14A4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B19FE257-2E9F-4F32-B381-F86856C3B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8407AEC-855B-4F72-BEDC-D03A4085D388}"/>
              </a:ext>
            </a:extLst>
          </p:cNvPr>
          <p:cNvSpPr txBox="1"/>
          <p:nvPr/>
        </p:nvSpPr>
        <p:spPr>
          <a:xfrm>
            <a:off x="553846" y="1138220"/>
            <a:ext cx="33362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001233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001233"/>
                </a:solidFill>
              </a:rPr>
              <a:t>Desktop project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31DD04-2E54-4D52-B462-69B0DA27E524}"/>
              </a:ext>
            </a:extLst>
          </p:cNvPr>
          <p:cNvSpPr txBox="1"/>
          <p:nvPr/>
        </p:nvSpPr>
        <p:spPr>
          <a:xfrm>
            <a:off x="553846" y="1969217"/>
            <a:ext cx="33362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233"/>
                </a:solidFill>
              </a:rPr>
              <a:t>amet</a:t>
            </a:r>
            <a:r>
              <a:rPr lang="en-US" altLang="ko-KR" sz="1200" dirty="0">
                <a:solidFill>
                  <a:srgbClr val="001233"/>
                </a:solidFill>
              </a:rPr>
              <a:t>, </a:t>
            </a:r>
            <a:r>
              <a:rPr lang="en-US" altLang="ko-KR" sz="12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adipiscing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elit</a:t>
            </a:r>
            <a:r>
              <a:rPr lang="en-US" altLang="ko-KR" sz="1200" dirty="0">
                <a:solidFill>
                  <a:srgbClr val="001233"/>
                </a:solidFill>
              </a:rPr>
              <a:t>, sed do </a:t>
            </a:r>
            <a:r>
              <a:rPr lang="en-US" altLang="ko-KR" sz="1200" dirty="0" err="1">
                <a:solidFill>
                  <a:srgbClr val="001233"/>
                </a:solidFill>
              </a:rPr>
              <a:t>eiusmod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tempor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incididunt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ut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labore</a:t>
            </a:r>
            <a:r>
              <a:rPr lang="en-US" altLang="ko-KR" sz="1200" dirty="0">
                <a:solidFill>
                  <a:srgbClr val="001233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01233"/>
                </a:solidFill>
              </a:rPr>
              <a:t>aliqua</a:t>
            </a:r>
            <a:r>
              <a:rPr lang="en-US" altLang="ko-KR" sz="1200" dirty="0">
                <a:solidFill>
                  <a:srgbClr val="001233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001233"/>
                </a:solidFill>
              </a:rPr>
              <a:t>Ut </a:t>
            </a:r>
            <a:r>
              <a:rPr lang="en-US" altLang="ko-KR" sz="1200" dirty="0" err="1">
                <a:solidFill>
                  <a:srgbClr val="001233"/>
                </a:solidFill>
              </a:rPr>
              <a:t>enim</a:t>
            </a:r>
            <a:r>
              <a:rPr lang="en-US" altLang="ko-KR" sz="1200" dirty="0">
                <a:solidFill>
                  <a:srgbClr val="001233"/>
                </a:solidFill>
              </a:rPr>
              <a:t> ad minim </a:t>
            </a:r>
            <a:r>
              <a:rPr lang="en-US" altLang="ko-KR" sz="1200" dirty="0" err="1">
                <a:solidFill>
                  <a:srgbClr val="001233"/>
                </a:solidFill>
              </a:rPr>
              <a:t>veniam</a:t>
            </a:r>
            <a:r>
              <a:rPr lang="en-US" altLang="ko-KR" sz="1200" dirty="0">
                <a:solidFill>
                  <a:srgbClr val="001233"/>
                </a:solidFill>
              </a:rPr>
              <a:t>, </a:t>
            </a:r>
            <a:r>
              <a:rPr lang="en-US" altLang="ko-KR" sz="1200" dirty="0" err="1">
                <a:solidFill>
                  <a:srgbClr val="001233"/>
                </a:solidFill>
              </a:rPr>
              <a:t>quis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nostrud</a:t>
            </a:r>
            <a:r>
              <a:rPr lang="en-US" altLang="ko-KR" sz="1200" dirty="0">
                <a:solidFill>
                  <a:srgbClr val="001233"/>
                </a:solidFill>
              </a:rPr>
              <a:t> exercitation </a:t>
            </a:r>
            <a:r>
              <a:rPr lang="en-US" altLang="ko-KR" sz="1200" dirty="0" err="1">
                <a:solidFill>
                  <a:srgbClr val="001233"/>
                </a:solidFill>
              </a:rPr>
              <a:t>ullamco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laboris</a:t>
            </a:r>
            <a:r>
              <a:rPr lang="en-US" altLang="ko-KR" sz="1200" dirty="0">
                <a:solidFill>
                  <a:srgbClr val="001233"/>
                </a:solidFill>
              </a:rPr>
              <a:t> nisi </a:t>
            </a:r>
            <a:r>
              <a:rPr lang="en-US" altLang="ko-KR" sz="1200" dirty="0" err="1">
                <a:solidFill>
                  <a:srgbClr val="001233"/>
                </a:solidFill>
              </a:rPr>
              <a:t>ut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aliquip</a:t>
            </a:r>
            <a:r>
              <a:rPr lang="en-US" altLang="ko-KR" sz="1200" dirty="0">
                <a:solidFill>
                  <a:srgbClr val="001233"/>
                </a:solidFill>
              </a:rPr>
              <a:t> ex </a:t>
            </a:r>
            <a:r>
              <a:rPr lang="en-US" altLang="ko-KR" sz="1200" dirty="0" err="1">
                <a:solidFill>
                  <a:srgbClr val="001233"/>
                </a:solidFill>
              </a:rPr>
              <a:t>ea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commodo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consequat</a:t>
            </a:r>
            <a:r>
              <a:rPr lang="en-US" altLang="ko-KR" sz="1200" dirty="0">
                <a:solidFill>
                  <a:srgbClr val="001233"/>
                </a:solidFill>
              </a:rPr>
              <a:t>. Duis </a:t>
            </a:r>
            <a:r>
              <a:rPr lang="en-US" altLang="ko-KR" sz="1200" dirty="0" err="1">
                <a:solidFill>
                  <a:srgbClr val="001233"/>
                </a:solidFill>
              </a:rPr>
              <a:t>aute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irure</a:t>
            </a:r>
            <a:r>
              <a:rPr lang="en-US" altLang="ko-KR" sz="1200" dirty="0">
                <a:solidFill>
                  <a:srgbClr val="001233"/>
                </a:solidFill>
              </a:rPr>
              <a:t> dolor in </a:t>
            </a:r>
            <a:r>
              <a:rPr lang="en-US" altLang="ko-KR" sz="1200" dirty="0" err="1">
                <a:solidFill>
                  <a:srgbClr val="001233"/>
                </a:solidFill>
              </a:rPr>
              <a:t>reprehenderit</a:t>
            </a:r>
            <a:r>
              <a:rPr lang="en-US" altLang="ko-KR" sz="1200" dirty="0">
                <a:solidFill>
                  <a:srgbClr val="001233"/>
                </a:solidFill>
              </a:rPr>
              <a:t> in </a:t>
            </a:r>
            <a:r>
              <a:rPr lang="en-US" altLang="ko-KR" sz="1200" dirty="0" err="1">
                <a:solidFill>
                  <a:srgbClr val="001233"/>
                </a:solidFill>
              </a:rPr>
              <a:t>voluptate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velit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esse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cillum</a:t>
            </a:r>
            <a:r>
              <a:rPr lang="en-US" altLang="ko-KR" sz="1200" dirty="0">
                <a:solidFill>
                  <a:srgbClr val="001233"/>
                </a:solidFill>
              </a:rPr>
              <a:t> dolore </a:t>
            </a:r>
            <a:r>
              <a:rPr lang="en-US" altLang="ko-KR" sz="1200" dirty="0" err="1">
                <a:solidFill>
                  <a:srgbClr val="001233"/>
                </a:solidFill>
              </a:rPr>
              <a:t>eu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fugiat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nulla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pariatur</a:t>
            </a:r>
            <a:r>
              <a:rPr lang="en-US" altLang="ko-KR" sz="1200" dirty="0">
                <a:solidFill>
                  <a:srgbClr val="001233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001233"/>
                </a:solidFill>
              </a:rPr>
              <a:t>Excepteur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sint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occaecat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cupidatat</a:t>
            </a:r>
            <a:r>
              <a:rPr lang="en-US" altLang="ko-KR" sz="1200" dirty="0">
                <a:solidFill>
                  <a:srgbClr val="001233"/>
                </a:solidFill>
              </a:rPr>
              <a:t> non </a:t>
            </a:r>
            <a:r>
              <a:rPr lang="en-US" altLang="ko-KR" sz="1200" dirty="0" err="1">
                <a:solidFill>
                  <a:srgbClr val="001233"/>
                </a:solidFill>
              </a:rPr>
              <a:t>proident</a:t>
            </a:r>
            <a:r>
              <a:rPr lang="en-US" altLang="ko-KR" sz="1200" dirty="0">
                <a:solidFill>
                  <a:srgbClr val="001233"/>
                </a:solidFill>
              </a:rPr>
              <a:t>!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5077A41-0656-409D-9329-5A91DF85E7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737124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2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773735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>
                <a:solidFill>
                  <a:srgbClr val="001233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653377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1233"/>
                </a:solidFill>
              </a:rPr>
              <a:t>amet</a:t>
            </a:r>
            <a:r>
              <a:rPr lang="en-US" altLang="ko-KR" sz="1200" dirty="0">
                <a:solidFill>
                  <a:srgbClr val="001233"/>
                </a:solidFill>
              </a:rPr>
              <a:t>, </a:t>
            </a:r>
            <a:r>
              <a:rPr lang="en-US" altLang="ko-KR" sz="12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adipiscing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elit</a:t>
            </a:r>
            <a:r>
              <a:rPr lang="en-US" altLang="ko-KR" sz="1200" dirty="0">
                <a:solidFill>
                  <a:srgbClr val="001233"/>
                </a:solidFill>
              </a:rPr>
              <a:t>. </a:t>
            </a:r>
            <a:r>
              <a:rPr lang="en-US" altLang="ko-KR" sz="1200" dirty="0" err="1">
                <a:solidFill>
                  <a:srgbClr val="001233"/>
                </a:solidFill>
              </a:rPr>
              <a:t>Etiam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aliquet</a:t>
            </a:r>
            <a:r>
              <a:rPr lang="en-US" altLang="ko-KR" sz="1200" dirty="0">
                <a:solidFill>
                  <a:srgbClr val="001233"/>
                </a:solidFill>
              </a:rPr>
              <a:t> </a:t>
            </a:r>
            <a:r>
              <a:rPr lang="en-US" altLang="ko-KR" sz="1200" dirty="0" err="1">
                <a:solidFill>
                  <a:srgbClr val="001233"/>
                </a:solidFill>
              </a:rPr>
              <a:t>eu</a:t>
            </a:r>
            <a:r>
              <a:rPr lang="en-US" altLang="ko-KR" sz="1200" dirty="0">
                <a:solidFill>
                  <a:srgbClr val="001233"/>
                </a:solidFill>
              </a:rPr>
              <a:t> mi </a:t>
            </a:r>
            <a:r>
              <a:rPr lang="en-US" altLang="ko-KR" sz="1200" dirty="0" err="1">
                <a:solidFill>
                  <a:srgbClr val="001233"/>
                </a:solidFill>
              </a:rPr>
              <a:t>quis</a:t>
            </a:r>
            <a:r>
              <a:rPr lang="en-US" altLang="ko-KR" sz="1200" dirty="0">
                <a:solidFill>
                  <a:srgbClr val="001233"/>
                </a:solidFill>
              </a:rPr>
              <a:t> lacinia</a:t>
            </a:r>
            <a:endParaRPr lang="ko-KR" altLang="en-US" sz="1200" dirty="0">
              <a:solidFill>
                <a:srgbClr val="0012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001233"/>
                </a:solidFill>
              </a:rPr>
              <a:t>Presentation template by </a:t>
            </a:r>
            <a:endParaRPr lang="ko-KR" altLang="en-US" sz="1100" dirty="0">
              <a:solidFill>
                <a:srgbClr val="001233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0123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001233"/>
                </a:solidFill>
              </a:rPr>
              <a:t> Ctrl + Click</a:t>
            </a:r>
            <a:r>
              <a:rPr lang="ko-KR" altLang="en-US" sz="1100" dirty="0">
                <a:solidFill>
                  <a:srgbClr val="001233"/>
                </a:solidFill>
              </a:rPr>
              <a:t> </a:t>
            </a:r>
            <a:r>
              <a:rPr lang="en-US" altLang="ko-KR" sz="1100" dirty="0">
                <a:solidFill>
                  <a:srgbClr val="001233"/>
                </a:solidFill>
              </a:rPr>
              <a:t>to follow link</a:t>
            </a:r>
            <a:endParaRPr lang="ko-KR" altLang="en-US" sz="1100" dirty="0">
              <a:solidFill>
                <a:srgbClr val="0012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001233"/>
                </a:solidFill>
              </a:rPr>
              <a:t>Titan One Font download by </a:t>
            </a:r>
            <a:endParaRPr lang="ko-KR" altLang="en-US" sz="1100" dirty="0">
              <a:solidFill>
                <a:srgbClr val="001233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999711" y="3570863"/>
            <a:ext cx="4294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0123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https://fonts.google.com/specimen/Titan+One</a:t>
            </a:r>
            <a:r>
              <a:rPr lang="en-US" altLang="ko-KR" sz="1100" dirty="0">
                <a:solidFill>
                  <a:srgbClr val="001233"/>
                </a:solidFill>
              </a:rPr>
              <a:t> Ctrl + Click</a:t>
            </a:r>
            <a:r>
              <a:rPr lang="ko-KR" altLang="en-US" sz="1100" dirty="0">
                <a:solidFill>
                  <a:srgbClr val="001233"/>
                </a:solidFill>
              </a:rPr>
              <a:t> </a:t>
            </a:r>
            <a:r>
              <a:rPr lang="en-US" altLang="ko-KR" sz="1100" dirty="0">
                <a:solidFill>
                  <a:srgbClr val="001233"/>
                </a:solidFill>
              </a:rPr>
              <a:t>to follow link</a:t>
            </a:r>
            <a:endParaRPr lang="ko-KR" altLang="en-US" sz="1100" dirty="0">
              <a:solidFill>
                <a:srgbClr val="0012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>
            <a:extLst>
              <a:ext uri="{FF2B5EF4-FFF2-40B4-BE49-F238E27FC236}">
                <a16:creationId xmlns:a16="http://schemas.microsoft.com/office/drawing/2014/main" id="{69F3CB99-727E-40CF-8BBB-A57C6D9A6A3D}"/>
              </a:ext>
            </a:extLst>
          </p:cNvPr>
          <p:cNvSpPr txBox="1"/>
          <p:nvPr/>
        </p:nvSpPr>
        <p:spPr>
          <a:xfrm>
            <a:off x="4356099" y="1273621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01233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0012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1304868-AE70-4531-B3D9-2C0096AACEB3}"/>
              </a:ext>
            </a:extLst>
          </p:cNvPr>
          <p:cNvSpPr txBox="1"/>
          <p:nvPr/>
        </p:nvSpPr>
        <p:spPr>
          <a:xfrm>
            <a:off x="4356099" y="1843561"/>
            <a:ext cx="347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233"/>
                </a:solidFill>
              </a:rPr>
              <a:t>Lorem ipsum dolor sit </a:t>
            </a:r>
            <a:r>
              <a:rPr lang="en-US" altLang="ko-KR" dirty="0" err="1">
                <a:solidFill>
                  <a:srgbClr val="001233"/>
                </a:solidFill>
              </a:rPr>
              <a:t>amet</a:t>
            </a:r>
            <a:endParaRPr lang="ko-KR" altLang="en-US" b="1" dirty="0">
              <a:solidFill>
                <a:srgbClr val="0012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8452E7-BAB0-4DEF-9A29-FE9CC2E27E63}"/>
              </a:ext>
            </a:extLst>
          </p:cNvPr>
          <p:cNvSpPr txBox="1"/>
          <p:nvPr/>
        </p:nvSpPr>
        <p:spPr>
          <a:xfrm>
            <a:off x="4857864" y="4698758"/>
            <a:ext cx="2476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AE5DE68-5416-4E94-9234-AFB6AFFF9B6F}"/>
              </a:ext>
            </a:extLst>
          </p:cNvPr>
          <p:cNvSpPr/>
          <p:nvPr/>
        </p:nvSpPr>
        <p:spPr>
          <a:xfrm>
            <a:off x="4857863" y="4223105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1233"/>
                </a:solidFill>
              </a:rPr>
              <a:t>Lorem ipsum</a:t>
            </a:r>
            <a:endParaRPr lang="ko-KR" altLang="en-US" sz="2000" b="1" dirty="0">
              <a:solidFill>
                <a:srgbClr val="001233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C5078831-5040-4A61-ABAA-F26925785D46}"/>
              </a:ext>
            </a:extLst>
          </p:cNvPr>
          <p:cNvSpPr/>
          <p:nvPr/>
        </p:nvSpPr>
        <p:spPr>
          <a:xfrm>
            <a:off x="5532539" y="2891696"/>
            <a:ext cx="1126490" cy="1126488"/>
          </a:xfrm>
          <a:prstGeom prst="ellipse">
            <a:avLst/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B5B92E7D-68DC-43FB-9AA6-AEF849AE9D74}"/>
              </a:ext>
            </a:extLst>
          </p:cNvPr>
          <p:cNvGrpSpPr/>
          <p:nvPr/>
        </p:nvGrpSpPr>
        <p:grpSpPr>
          <a:xfrm>
            <a:off x="5903494" y="3250001"/>
            <a:ext cx="385248" cy="395186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6323DA6-64D2-4684-8D51-8717D8B4ED0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DA6A5C7A-DBCD-46E5-BE32-A2D296E81BBD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822E4C7-B9DB-4631-9427-2A7BDDE1F802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77A13C1-9DF2-4EE7-A596-25D01FFF8CA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D4D93200-0C29-4F0C-8235-832C64221412}"/>
              </a:ext>
            </a:extLst>
          </p:cNvPr>
          <p:cNvSpPr txBox="1"/>
          <p:nvPr/>
        </p:nvSpPr>
        <p:spPr>
          <a:xfrm>
            <a:off x="1765983" y="4698758"/>
            <a:ext cx="2476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86D38D39-36F9-4B3D-91F0-03D753ACFDAD}"/>
              </a:ext>
            </a:extLst>
          </p:cNvPr>
          <p:cNvSpPr/>
          <p:nvPr/>
        </p:nvSpPr>
        <p:spPr>
          <a:xfrm>
            <a:off x="1765982" y="4223105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1233"/>
                </a:solidFill>
              </a:rPr>
              <a:t>Lorem ipsum</a:t>
            </a:r>
            <a:endParaRPr lang="ko-KR" altLang="en-US" sz="2000" b="1" dirty="0">
              <a:solidFill>
                <a:srgbClr val="001233"/>
              </a:solidFill>
            </a:endParaRPr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BC178B9D-B0B2-4E5F-8460-B6BBDE858AD1}"/>
              </a:ext>
            </a:extLst>
          </p:cNvPr>
          <p:cNvSpPr/>
          <p:nvPr/>
        </p:nvSpPr>
        <p:spPr>
          <a:xfrm>
            <a:off x="2440225" y="2891696"/>
            <a:ext cx="1126490" cy="1126488"/>
          </a:xfrm>
          <a:prstGeom prst="ellipse">
            <a:avLst/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17A6B469-680B-40AB-9E84-C93F36CF600E}"/>
              </a:ext>
            </a:extLst>
          </p:cNvPr>
          <p:cNvGrpSpPr/>
          <p:nvPr/>
        </p:nvGrpSpPr>
        <p:grpSpPr>
          <a:xfrm>
            <a:off x="2852281" y="3245978"/>
            <a:ext cx="302376" cy="40323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2D25AB90-47A9-40A7-B135-B299D0A3EAD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BB91361B-7033-42B7-A01E-7A1F05F62EA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6D8F9917-373C-4D2E-B155-4CE00E55E0B9}"/>
              </a:ext>
            </a:extLst>
          </p:cNvPr>
          <p:cNvSpPr txBox="1"/>
          <p:nvPr/>
        </p:nvSpPr>
        <p:spPr>
          <a:xfrm>
            <a:off x="7949746" y="4698758"/>
            <a:ext cx="2476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ABE86E1-EFF3-41F6-A839-A6904753C857}"/>
              </a:ext>
            </a:extLst>
          </p:cNvPr>
          <p:cNvSpPr/>
          <p:nvPr/>
        </p:nvSpPr>
        <p:spPr>
          <a:xfrm>
            <a:off x="7949745" y="4223105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1233"/>
                </a:solidFill>
              </a:rPr>
              <a:t>Lorem ipsum</a:t>
            </a:r>
            <a:endParaRPr lang="ko-KR" altLang="en-US" sz="2000" b="1" dirty="0">
              <a:solidFill>
                <a:srgbClr val="001233"/>
              </a:solidFill>
            </a:endParaRPr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C9F28EB8-0995-4519-A69A-B6A54E7AABF2}"/>
              </a:ext>
            </a:extLst>
          </p:cNvPr>
          <p:cNvSpPr/>
          <p:nvPr/>
        </p:nvSpPr>
        <p:spPr>
          <a:xfrm>
            <a:off x="8624854" y="2891696"/>
            <a:ext cx="1126490" cy="1126488"/>
          </a:xfrm>
          <a:prstGeom prst="ellipse">
            <a:avLst/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DEA2FD6E-B12C-4070-B710-A155AE433CF1}"/>
              </a:ext>
            </a:extLst>
          </p:cNvPr>
          <p:cNvGrpSpPr/>
          <p:nvPr/>
        </p:nvGrpSpPr>
        <p:grpSpPr>
          <a:xfrm>
            <a:off x="8970837" y="3247636"/>
            <a:ext cx="399918" cy="399916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B4604EF-80AA-4B6A-9A61-201DEB96B56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EEED1EBA-DB72-4139-9B08-C3A0F9E594F3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BFD98F-345F-484A-9543-6FED2C3ACB14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49B35386-B264-4268-A53F-E8515202540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18E5733F-C02C-4F18-9488-B8EF0875C49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3029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3154287F-BB9C-4ED1-B1D7-A706A3947B3B}"/>
              </a:ext>
            </a:extLst>
          </p:cNvPr>
          <p:cNvSpPr txBox="1"/>
          <p:nvPr/>
        </p:nvSpPr>
        <p:spPr>
          <a:xfrm>
            <a:off x="3441700" y="2339533"/>
            <a:ext cx="5308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001233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400" dirty="0">
                <a:solidFill>
                  <a:srgbClr val="001233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400" dirty="0">
              <a:solidFill>
                <a:srgbClr val="0012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1B2F1BD-23C2-4A76-8E31-913B49B757AB}"/>
              </a:ext>
            </a:extLst>
          </p:cNvPr>
          <p:cNvSpPr txBox="1"/>
          <p:nvPr/>
        </p:nvSpPr>
        <p:spPr>
          <a:xfrm>
            <a:off x="3448648" y="3817447"/>
            <a:ext cx="5294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r>
              <a:rPr lang="en-US" altLang="ko-KR" sz="1400" dirty="0">
                <a:solidFill>
                  <a:srgbClr val="00123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233"/>
                </a:solidFill>
              </a:rPr>
              <a:t>aliqua</a:t>
            </a:r>
            <a:r>
              <a:rPr lang="en-US" altLang="ko-KR" sz="1400" dirty="0">
                <a:solidFill>
                  <a:srgbClr val="001233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9065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4EF8797-0D55-4C27-AD96-13425F82E966}"/>
              </a:ext>
            </a:extLst>
          </p:cNvPr>
          <p:cNvSpPr txBox="1"/>
          <p:nvPr/>
        </p:nvSpPr>
        <p:spPr>
          <a:xfrm>
            <a:off x="1701800" y="1838276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01233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0012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23E741-18FF-4F56-98CD-29904570EF54}"/>
              </a:ext>
            </a:extLst>
          </p:cNvPr>
          <p:cNvSpPr txBox="1"/>
          <p:nvPr/>
        </p:nvSpPr>
        <p:spPr>
          <a:xfrm>
            <a:off x="1227668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0DD0F02-4B8F-438A-9BFB-846FA36FAC42}"/>
              </a:ext>
            </a:extLst>
          </p:cNvPr>
          <p:cNvSpPr/>
          <p:nvPr/>
        </p:nvSpPr>
        <p:spPr>
          <a:xfrm>
            <a:off x="1227667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233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4CBC692-AAE1-4135-A8A9-C1E0E09B012E}"/>
              </a:ext>
            </a:extLst>
          </p:cNvPr>
          <p:cNvSpPr/>
          <p:nvPr/>
        </p:nvSpPr>
        <p:spPr>
          <a:xfrm>
            <a:off x="1227667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1233"/>
                </a:solidFill>
                <a:latin typeface="+mj-lt"/>
              </a:rPr>
              <a:t>01.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D71B42-F34E-430C-B0D3-3FA50A90AA0C}"/>
              </a:ext>
            </a:extLst>
          </p:cNvPr>
          <p:cNvSpPr txBox="1"/>
          <p:nvPr/>
        </p:nvSpPr>
        <p:spPr>
          <a:xfrm>
            <a:off x="3725336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930F2E8-B231-45C1-B23A-CDA1E8417AE4}"/>
              </a:ext>
            </a:extLst>
          </p:cNvPr>
          <p:cNvSpPr/>
          <p:nvPr/>
        </p:nvSpPr>
        <p:spPr>
          <a:xfrm>
            <a:off x="3725335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233"/>
                </a:solidFill>
                <a:latin typeface="+mj-lt"/>
              </a:rPr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C8BBCE8-AA95-4E3B-8EE7-AAC1BF745655}"/>
              </a:ext>
            </a:extLst>
          </p:cNvPr>
          <p:cNvSpPr/>
          <p:nvPr/>
        </p:nvSpPr>
        <p:spPr>
          <a:xfrm>
            <a:off x="3725335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1233"/>
                </a:solidFill>
                <a:latin typeface="+mj-lt"/>
              </a:rPr>
              <a:t>02.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A352793-A676-42E1-82F3-C9D673FE537D}"/>
              </a:ext>
            </a:extLst>
          </p:cNvPr>
          <p:cNvSpPr txBox="1"/>
          <p:nvPr/>
        </p:nvSpPr>
        <p:spPr>
          <a:xfrm>
            <a:off x="6223004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F159684-712B-4284-A690-C952ACD67F1E}"/>
              </a:ext>
            </a:extLst>
          </p:cNvPr>
          <p:cNvSpPr/>
          <p:nvPr/>
        </p:nvSpPr>
        <p:spPr>
          <a:xfrm>
            <a:off x="6223003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233"/>
                </a:solidFill>
                <a:latin typeface="+mj-lt"/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7F562A4-6EF1-4566-A888-699E5E1F5496}"/>
              </a:ext>
            </a:extLst>
          </p:cNvPr>
          <p:cNvSpPr/>
          <p:nvPr/>
        </p:nvSpPr>
        <p:spPr>
          <a:xfrm>
            <a:off x="6223003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1233"/>
                </a:solidFill>
                <a:latin typeface="+mj-lt"/>
              </a:rPr>
              <a:t>03.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9B0DE07-6C49-4ECB-8EE3-8119DC381FD9}"/>
              </a:ext>
            </a:extLst>
          </p:cNvPr>
          <p:cNvSpPr txBox="1"/>
          <p:nvPr/>
        </p:nvSpPr>
        <p:spPr>
          <a:xfrm>
            <a:off x="8720672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4E70513-5792-4483-95BE-FAFEDAD01760}"/>
              </a:ext>
            </a:extLst>
          </p:cNvPr>
          <p:cNvSpPr/>
          <p:nvPr/>
        </p:nvSpPr>
        <p:spPr>
          <a:xfrm>
            <a:off x="8720671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1233"/>
                </a:solidFill>
                <a:latin typeface="+mj-lt"/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8DF0530-4485-43FE-8FEE-51A6B06B0B97}"/>
              </a:ext>
            </a:extLst>
          </p:cNvPr>
          <p:cNvSpPr/>
          <p:nvPr/>
        </p:nvSpPr>
        <p:spPr>
          <a:xfrm>
            <a:off x="8720671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1233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641956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66BBC572-2BCC-4FCC-A2CD-6BB32B38F6B9}"/>
              </a:ext>
            </a:extLst>
          </p:cNvPr>
          <p:cNvSpPr txBox="1"/>
          <p:nvPr/>
        </p:nvSpPr>
        <p:spPr>
          <a:xfrm>
            <a:off x="1524695" y="3080774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2000" dirty="0" err="1">
                <a:solidFill>
                  <a:srgbClr val="001233"/>
                </a:solidFill>
              </a:rPr>
              <a:t>amet</a:t>
            </a:r>
            <a:endParaRPr lang="en-US" altLang="ko-KR" sz="2000" dirty="0">
              <a:solidFill>
                <a:srgbClr val="001233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E331A53-BC09-44F5-8AF3-253AAD0FD2AF}"/>
              </a:ext>
            </a:extLst>
          </p:cNvPr>
          <p:cNvSpPr txBox="1"/>
          <p:nvPr/>
        </p:nvSpPr>
        <p:spPr>
          <a:xfrm>
            <a:off x="1524695" y="3502562"/>
            <a:ext cx="41862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r>
              <a:rPr lang="en-US" altLang="ko-KR" sz="1400" dirty="0">
                <a:solidFill>
                  <a:srgbClr val="00123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1233"/>
                </a:solidFill>
              </a:rPr>
              <a:t>aliqua</a:t>
            </a:r>
            <a:r>
              <a:rPr lang="en-US" altLang="ko-KR" sz="1400" dirty="0">
                <a:solidFill>
                  <a:srgbClr val="001233"/>
                </a:solidFill>
              </a:rPr>
              <a:t>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3EC417-777B-442F-95E5-2FF5E3B0FECB}"/>
              </a:ext>
            </a:extLst>
          </p:cNvPr>
          <p:cNvSpPr txBox="1"/>
          <p:nvPr/>
        </p:nvSpPr>
        <p:spPr>
          <a:xfrm>
            <a:off x="1524695" y="4631049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001233"/>
                </a:solidFill>
              </a:rPr>
              <a:t>Duis </a:t>
            </a:r>
            <a:r>
              <a:rPr lang="en-US" altLang="ko-KR" sz="2000" dirty="0" err="1">
                <a:solidFill>
                  <a:srgbClr val="001233"/>
                </a:solidFill>
              </a:rPr>
              <a:t>aute</a:t>
            </a:r>
            <a:r>
              <a:rPr lang="en-US" altLang="ko-KR" sz="2000" dirty="0">
                <a:solidFill>
                  <a:srgbClr val="001233"/>
                </a:solidFill>
              </a:rPr>
              <a:t> </a:t>
            </a:r>
            <a:r>
              <a:rPr lang="en-US" altLang="ko-KR" sz="2000" dirty="0" err="1">
                <a:solidFill>
                  <a:srgbClr val="001233"/>
                </a:solidFill>
              </a:rPr>
              <a:t>irure</a:t>
            </a:r>
            <a:r>
              <a:rPr lang="en-US" altLang="ko-KR" sz="2000" dirty="0">
                <a:solidFill>
                  <a:srgbClr val="001233"/>
                </a:solidFill>
              </a:rPr>
              <a:t> dolor in </a:t>
            </a:r>
            <a:r>
              <a:rPr lang="en-US" altLang="ko-KR" sz="2000" dirty="0" err="1">
                <a:solidFill>
                  <a:srgbClr val="001233"/>
                </a:solidFill>
              </a:rPr>
              <a:t>reprehenderit</a:t>
            </a:r>
            <a:endParaRPr lang="en-US" altLang="ko-KR" sz="2000" dirty="0">
              <a:solidFill>
                <a:srgbClr val="001233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BD37BC8-07B0-4B99-AAB9-32D796968B87}"/>
              </a:ext>
            </a:extLst>
          </p:cNvPr>
          <p:cNvSpPr txBox="1"/>
          <p:nvPr/>
        </p:nvSpPr>
        <p:spPr>
          <a:xfrm>
            <a:off x="1524695" y="5058503"/>
            <a:ext cx="4186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1233"/>
                </a:solidFill>
              </a:rPr>
              <a:t>Duis </a:t>
            </a:r>
            <a:r>
              <a:rPr lang="en-US" altLang="ko-KR" sz="1400" dirty="0" err="1">
                <a:solidFill>
                  <a:srgbClr val="001233"/>
                </a:solidFill>
              </a:rPr>
              <a:t>aute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irure</a:t>
            </a:r>
            <a:r>
              <a:rPr lang="en-US" altLang="ko-KR" sz="1400" dirty="0">
                <a:solidFill>
                  <a:srgbClr val="001233"/>
                </a:solidFill>
              </a:rPr>
              <a:t> dolor in </a:t>
            </a:r>
            <a:r>
              <a:rPr lang="en-US" altLang="ko-KR" sz="1400" dirty="0" err="1">
                <a:solidFill>
                  <a:srgbClr val="001233"/>
                </a:solidFill>
              </a:rPr>
              <a:t>reprehenderit</a:t>
            </a:r>
            <a:r>
              <a:rPr lang="en-US" altLang="ko-KR" sz="1400" dirty="0">
                <a:solidFill>
                  <a:srgbClr val="001233"/>
                </a:solidFill>
              </a:rPr>
              <a:t> in </a:t>
            </a:r>
            <a:r>
              <a:rPr lang="en-US" altLang="ko-KR" sz="1400" dirty="0" err="1">
                <a:solidFill>
                  <a:srgbClr val="001233"/>
                </a:solidFill>
              </a:rPr>
              <a:t>voluptate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velit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esse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cillum</a:t>
            </a:r>
            <a:r>
              <a:rPr lang="en-US" altLang="ko-KR" sz="1400" dirty="0">
                <a:solidFill>
                  <a:srgbClr val="001233"/>
                </a:solidFill>
              </a:rPr>
              <a:t> dolore </a:t>
            </a:r>
            <a:r>
              <a:rPr lang="en-US" altLang="ko-KR" sz="1400" dirty="0" err="1">
                <a:solidFill>
                  <a:srgbClr val="001233"/>
                </a:solidFill>
              </a:rPr>
              <a:t>eu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fugiat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nulla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pariatur</a:t>
            </a:r>
            <a:r>
              <a:rPr lang="en-US" altLang="ko-KR" sz="1400" dirty="0">
                <a:solidFill>
                  <a:srgbClr val="001233"/>
                </a:solidFill>
              </a:rPr>
              <a:t>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69FDBE7-3648-400D-A60C-ECF41476142D}"/>
              </a:ext>
            </a:extLst>
          </p:cNvPr>
          <p:cNvSpPr txBox="1"/>
          <p:nvPr/>
        </p:nvSpPr>
        <p:spPr>
          <a:xfrm>
            <a:off x="1115098" y="1443609"/>
            <a:ext cx="5527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01233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solidFill>
                <a:srgbClr val="0012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58E0579-A20D-422B-94CF-21AD9909E0B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800784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AEC608BA-1656-4502-8AF6-E6DD5084BFD2}"/>
              </a:ext>
            </a:extLst>
          </p:cNvPr>
          <p:cNvSpPr txBox="1"/>
          <p:nvPr/>
        </p:nvSpPr>
        <p:spPr>
          <a:xfrm>
            <a:off x="2679700" y="1092822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1233"/>
                </a:solidFill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200" dirty="0">
              <a:solidFill>
                <a:srgbClr val="0012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4924E7-3068-436B-B466-0AD3D392F0A0}"/>
              </a:ext>
            </a:extLst>
          </p:cNvPr>
          <p:cNvSpPr txBox="1"/>
          <p:nvPr/>
        </p:nvSpPr>
        <p:spPr>
          <a:xfrm>
            <a:off x="1505214" y="2964476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5A392CD-45D1-4493-9151-4AC6D0ABF62A}"/>
              </a:ext>
            </a:extLst>
          </p:cNvPr>
          <p:cNvSpPr/>
          <p:nvPr/>
        </p:nvSpPr>
        <p:spPr>
          <a:xfrm>
            <a:off x="1505214" y="2470088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01233"/>
                </a:solidFill>
                <a:latin typeface="+mj-lt"/>
              </a:rPr>
              <a:t>Lorem ipsum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ABCE0B-58F4-4B5C-B510-FAF6475B58C0}"/>
              </a:ext>
            </a:extLst>
          </p:cNvPr>
          <p:cNvSpPr txBox="1"/>
          <p:nvPr/>
        </p:nvSpPr>
        <p:spPr>
          <a:xfrm>
            <a:off x="1505214" y="49495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C12CCF8A-22FC-48FF-BA69-BE2C9824EF2B}"/>
              </a:ext>
            </a:extLst>
          </p:cNvPr>
          <p:cNvSpPr/>
          <p:nvPr/>
        </p:nvSpPr>
        <p:spPr>
          <a:xfrm>
            <a:off x="1505214" y="4455182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01233"/>
                </a:solidFill>
                <a:latin typeface="+mj-lt"/>
              </a:rPr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DB9C7BE-7D8C-44CD-A560-D81D3295E257}"/>
              </a:ext>
            </a:extLst>
          </p:cNvPr>
          <p:cNvSpPr txBox="1"/>
          <p:nvPr/>
        </p:nvSpPr>
        <p:spPr>
          <a:xfrm>
            <a:off x="6654801" y="2964476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102DF61-36F5-47EB-A42B-BE839BE38316}"/>
              </a:ext>
            </a:extLst>
          </p:cNvPr>
          <p:cNvSpPr/>
          <p:nvPr/>
        </p:nvSpPr>
        <p:spPr>
          <a:xfrm>
            <a:off x="6654801" y="2470088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01233"/>
                </a:solidFill>
                <a:latin typeface="+mj-lt"/>
              </a:rPr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F768872-C6D5-4B1B-8178-49C33E96495C}"/>
              </a:ext>
            </a:extLst>
          </p:cNvPr>
          <p:cNvSpPr txBox="1"/>
          <p:nvPr/>
        </p:nvSpPr>
        <p:spPr>
          <a:xfrm>
            <a:off x="6654801" y="49495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99F5FDF-2556-42C3-9628-FADB9D393393}"/>
              </a:ext>
            </a:extLst>
          </p:cNvPr>
          <p:cNvSpPr/>
          <p:nvPr/>
        </p:nvSpPr>
        <p:spPr>
          <a:xfrm>
            <a:off x="6654801" y="4455182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001233"/>
                </a:solidFill>
                <a:latin typeface="+mj-lt"/>
              </a:rPr>
              <a:t>Lorem ipsum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9E1F6AE8-52E3-4F0B-A93C-9E62C33FF44C}"/>
              </a:ext>
            </a:extLst>
          </p:cNvPr>
          <p:cNvCxnSpPr/>
          <p:nvPr/>
        </p:nvCxnSpPr>
        <p:spPr>
          <a:xfrm>
            <a:off x="1409700" y="4013200"/>
            <a:ext cx="9277087" cy="0"/>
          </a:xfrm>
          <a:prstGeom prst="line">
            <a:avLst/>
          </a:prstGeom>
          <a:ln w="9525" cap="rnd">
            <a:solidFill>
              <a:srgbClr val="D3C9C5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652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5B727E-B9FF-41BE-8A5F-825FFED68EB0}"/>
              </a:ext>
            </a:extLst>
          </p:cNvPr>
          <p:cNvSpPr txBox="1"/>
          <p:nvPr/>
        </p:nvSpPr>
        <p:spPr>
          <a:xfrm>
            <a:off x="2126547" y="4540592"/>
            <a:ext cx="314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r>
              <a:rPr lang="en-US" altLang="ko-KR" sz="1400" dirty="0">
                <a:solidFill>
                  <a:srgbClr val="001233"/>
                </a:solidFill>
              </a:rPr>
              <a:t> et dolore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3A1D496-5113-4857-8DF0-CA0B922B4DEA}"/>
              </a:ext>
            </a:extLst>
          </p:cNvPr>
          <p:cNvSpPr/>
          <p:nvPr/>
        </p:nvSpPr>
        <p:spPr>
          <a:xfrm>
            <a:off x="2129949" y="4049631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927DD5-4AA7-406B-89BF-809A7D59B210}"/>
              </a:ext>
            </a:extLst>
          </p:cNvPr>
          <p:cNvSpPr txBox="1"/>
          <p:nvPr/>
        </p:nvSpPr>
        <p:spPr>
          <a:xfrm>
            <a:off x="6925045" y="4540592"/>
            <a:ext cx="314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r>
              <a:rPr lang="en-US" altLang="ko-KR" sz="1400" dirty="0">
                <a:solidFill>
                  <a:srgbClr val="001233"/>
                </a:solidFill>
              </a:rPr>
              <a:t>, sed do </a:t>
            </a:r>
            <a:r>
              <a:rPr lang="en-US" altLang="ko-KR" sz="1400" dirty="0" err="1">
                <a:solidFill>
                  <a:srgbClr val="001233"/>
                </a:solidFill>
              </a:rPr>
              <a:t>eiusmod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tempor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incididunt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ut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labore</a:t>
            </a:r>
            <a:r>
              <a:rPr lang="en-US" altLang="ko-KR" sz="1400" dirty="0">
                <a:solidFill>
                  <a:srgbClr val="001233"/>
                </a:solidFill>
              </a:rPr>
              <a:t> et dolore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EE5E27A-0605-4B67-95C4-D42B7E6DC74C}"/>
              </a:ext>
            </a:extLst>
          </p:cNvPr>
          <p:cNvSpPr/>
          <p:nvPr/>
        </p:nvSpPr>
        <p:spPr>
          <a:xfrm>
            <a:off x="6928447" y="4049631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7" name="그래픽 13">
            <a:extLst>
              <a:ext uri="{FF2B5EF4-FFF2-40B4-BE49-F238E27FC236}">
                <a16:creationId xmlns:a16="http://schemas.microsoft.com/office/drawing/2014/main" id="{F7FE21C0-6EB9-4658-A3F9-AB21AC3C55EF}"/>
              </a:ext>
            </a:extLst>
          </p:cNvPr>
          <p:cNvSpPr/>
          <p:nvPr/>
        </p:nvSpPr>
        <p:spPr>
          <a:xfrm>
            <a:off x="3184049" y="24569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FF5E00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그래픽 13">
            <a:extLst>
              <a:ext uri="{FF2B5EF4-FFF2-40B4-BE49-F238E27FC236}">
                <a16:creationId xmlns:a16="http://schemas.microsoft.com/office/drawing/2014/main" id="{B215C7D5-0E62-4EB8-BD4E-4660FDBF0717}"/>
              </a:ext>
            </a:extLst>
          </p:cNvPr>
          <p:cNvSpPr/>
          <p:nvPr/>
        </p:nvSpPr>
        <p:spPr>
          <a:xfrm>
            <a:off x="7982548" y="24569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FF5E00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CF7428-233C-45C3-9752-097DF7710408}"/>
              </a:ext>
            </a:extLst>
          </p:cNvPr>
          <p:cNvSpPr txBox="1"/>
          <p:nvPr/>
        </p:nvSpPr>
        <p:spPr>
          <a:xfrm>
            <a:off x="2679700" y="1092822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1233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solidFill>
                <a:srgbClr val="001233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891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1DA43A5-AE6C-44DF-B2A8-DCA1FD79DA8E}"/>
              </a:ext>
            </a:extLst>
          </p:cNvPr>
          <p:cNvSpPr txBox="1"/>
          <p:nvPr/>
        </p:nvSpPr>
        <p:spPr>
          <a:xfrm>
            <a:off x="1350770" y="506267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1E3D51B-B083-4883-B633-B19676210C3D}"/>
              </a:ext>
            </a:extLst>
          </p:cNvPr>
          <p:cNvSpPr/>
          <p:nvPr/>
        </p:nvSpPr>
        <p:spPr>
          <a:xfrm>
            <a:off x="1354660" y="457171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097126-4B93-404C-89F8-D937D396BA4D}"/>
              </a:ext>
            </a:extLst>
          </p:cNvPr>
          <p:cNvSpPr txBox="1"/>
          <p:nvPr/>
        </p:nvSpPr>
        <p:spPr>
          <a:xfrm>
            <a:off x="4684914" y="506267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D71BE65-8A50-403E-BE0F-C91BEBC9B83C}"/>
              </a:ext>
            </a:extLst>
          </p:cNvPr>
          <p:cNvSpPr/>
          <p:nvPr/>
        </p:nvSpPr>
        <p:spPr>
          <a:xfrm>
            <a:off x="4688804" y="457171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5B2B41-73ED-45F9-844C-A72859352038}"/>
              </a:ext>
            </a:extLst>
          </p:cNvPr>
          <p:cNvSpPr txBox="1"/>
          <p:nvPr/>
        </p:nvSpPr>
        <p:spPr>
          <a:xfrm>
            <a:off x="8015656" y="5062675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123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1233"/>
                </a:solidFill>
              </a:rPr>
              <a:t>amet</a:t>
            </a:r>
            <a:r>
              <a:rPr lang="en-US" altLang="ko-KR" sz="1400" dirty="0">
                <a:solidFill>
                  <a:srgbClr val="001233"/>
                </a:solidFill>
              </a:rPr>
              <a:t>, </a:t>
            </a:r>
            <a:r>
              <a:rPr lang="en-US" altLang="ko-KR" sz="1400" dirty="0" err="1">
                <a:solidFill>
                  <a:srgbClr val="001233"/>
                </a:solidFill>
              </a:rPr>
              <a:t>consectetur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adipisicing</a:t>
            </a:r>
            <a:r>
              <a:rPr lang="en-US" altLang="ko-KR" sz="1400" dirty="0">
                <a:solidFill>
                  <a:srgbClr val="001233"/>
                </a:solidFill>
              </a:rPr>
              <a:t> </a:t>
            </a:r>
            <a:r>
              <a:rPr lang="en-US" altLang="ko-KR" sz="1400" dirty="0" err="1">
                <a:solidFill>
                  <a:srgbClr val="001233"/>
                </a:solidFill>
              </a:rPr>
              <a:t>elit</a:t>
            </a:r>
            <a:endParaRPr lang="ko-KR" altLang="en-US" sz="1400" dirty="0">
              <a:solidFill>
                <a:srgbClr val="001233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2130DB3-4DF0-4F8F-BED4-6FEFA48079F6}"/>
              </a:ext>
            </a:extLst>
          </p:cNvPr>
          <p:cNvSpPr/>
          <p:nvPr/>
        </p:nvSpPr>
        <p:spPr>
          <a:xfrm>
            <a:off x="8019546" y="4571714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123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1233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757E3B-F624-4973-86DB-95F78F0E64DE}"/>
              </a:ext>
            </a:extLst>
          </p:cNvPr>
          <p:cNvSpPr txBox="1"/>
          <p:nvPr/>
        </p:nvSpPr>
        <p:spPr>
          <a:xfrm>
            <a:off x="2679700" y="1092822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1233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solidFill>
                <a:srgbClr val="00123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02F20B1B-3EF6-46C6-8B82-66B85366115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F4F76540-68D4-4F0C-8EC6-055FD43DC99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44AED015-EFB1-46DD-A8C7-47EEE86E65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028798642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tan One - Calibri Light">
      <a:majorFont>
        <a:latin typeface="Titan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5E00"/>
        </a:solidFill>
        <a:ln>
          <a:noFill/>
        </a:ln>
      </a:spPr>
      <a:bodyPr rtlCol="0" anchor="ctr"/>
      <a:lstStyle>
        <a:defPPr algn="ctr">
          <a:defRPr sz="24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rgbClr val="D3C9C5"/>
          </a:solidFill>
          <a:prstDash val="dash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3092</TotalTime>
  <Words>1247</Words>
  <Application>Microsoft Office PowerPoint</Application>
  <PresentationFormat>와이드스크린</PresentationFormat>
  <Paragraphs>199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</vt:lpstr>
      <vt:lpstr>Calibri Light</vt:lpstr>
      <vt:lpstr>Arial Unicode MS</vt:lpstr>
      <vt:lpstr>맑은 고딕</vt:lpstr>
      <vt:lpstr>Titan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237</cp:revision>
  <dcterms:created xsi:type="dcterms:W3CDTF">2019-04-06T05:20:47Z</dcterms:created>
  <dcterms:modified xsi:type="dcterms:W3CDTF">2020-10-18T22:58:23Z</dcterms:modified>
</cp:coreProperties>
</file>