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45" autoAdjust="0"/>
    <p:restoredTop sz="94631" autoAdjust="0"/>
  </p:normalViewPr>
  <p:slideViewPr>
    <p:cSldViewPr snapToGrid="0">
      <p:cViewPr varScale="1">
        <p:scale>
          <a:sx n="111" d="100"/>
          <a:sy n="111" d="100"/>
        </p:scale>
        <p:origin x="106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2/14/2026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8F8558-95FD-F566-61AD-C3E2F57BCFAC}"/>
              </a:ext>
            </a:extLst>
          </p:cNvPr>
          <p:cNvSpPr/>
          <p:nvPr userDrawn="1"/>
        </p:nvSpPr>
        <p:spPr>
          <a:xfrm>
            <a:off x="0" y="0"/>
            <a:ext cx="12192000" cy="4993341"/>
          </a:xfrm>
          <a:prstGeom prst="rect">
            <a:avLst/>
          </a:prstGeom>
          <a:gradFill>
            <a:gsLst>
              <a:gs pos="51000">
                <a:schemeClr val="bg2">
                  <a:lumMod val="10000"/>
                </a:schemeClr>
              </a:gs>
              <a:gs pos="99000">
                <a:schemeClr val="bg2">
                  <a:lumMod val="1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2376"/>
            <a:ext cx="10591800" cy="1478001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9695" y="1993768"/>
            <a:ext cx="5230906" cy="1478001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D52792-375D-0B48-119A-C1BA705657E3}"/>
              </a:ext>
            </a:extLst>
          </p:cNvPr>
          <p:cNvSpPr/>
          <p:nvPr userDrawn="1"/>
        </p:nvSpPr>
        <p:spPr>
          <a:xfrm>
            <a:off x="0" y="0"/>
            <a:ext cx="12192000" cy="6920753"/>
          </a:xfrm>
          <a:prstGeom prst="rect">
            <a:avLst/>
          </a:prstGeom>
          <a:gradFill>
            <a:gsLst>
              <a:gs pos="51000">
                <a:schemeClr val="bg2">
                  <a:lumMod val="10000"/>
                </a:schemeClr>
              </a:gs>
              <a:gs pos="99000">
                <a:schemeClr val="bg2">
                  <a:lumMod val="1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4"/>
            <a:ext cx="7315199" cy="44118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2570AE-D62E-B74C-77DF-EA28DBFAE42B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51000">
                <a:schemeClr val="bg2">
                  <a:lumMod val="10000"/>
                </a:schemeClr>
              </a:gs>
              <a:gs pos="99000">
                <a:schemeClr val="bg2">
                  <a:lumMod val="1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1" y="365125"/>
            <a:ext cx="7315200" cy="12795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1736726"/>
            <a:ext cx="7315200" cy="4502709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0164C2-1260-2C59-C895-DF032C2016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2000">
                <a:schemeClr val="bg2">
                  <a:lumMod val="10000"/>
                </a:schemeClr>
              </a:gs>
              <a:gs pos="72000">
                <a:schemeClr val="bg2">
                  <a:lumMod val="10000"/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7233"/>
            <a:ext cx="8745071" cy="183784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297154"/>
            <a:ext cx="8745072" cy="74183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20FEDF5-F0D9-E94C-26E5-212A69DFD383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32000">
                <a:schemeClr val="bg2">
                  <a:lumMod val="10000"/>
                </a:schemeClr>
              </a:gs>
              <a:gs pos="72000">
                <a:schemeClr val="bg2">
                  <a:lumMod val="10000"/>
                  <a:alpha val="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459" y="352396"/>
            <a:ext cx="9184341" cy="1954802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9460" y="2399273"/>
            <a:ext cx="9184340" cy="69632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4801932-6BC9-27EB-BA79-718588D040BB}"/>
              </a:ext>
            </a:extLst>
          </p:cNvPr>
          <p:cNvSpPr/>
          <p:nvPr userDrawn="1"/>
        </p:nvSpPr>
        <p:spPr>
          <a:xfrm>
            <a:off x="0" y="0"/>
            <a:ext cx="12192000" cy="4993341"/>
          </a:xfrm>
          <a:prstGeom prst="rect">
            <a:avLst/>
          </a:prstGeom>
          <a:gradFill>
            <a:gsLst>
              <a:gs pos="51000">
                <a:schemeClr val="bg2">
                  <a:lumMod val="10000"/>
                </a:schemeClr>
              </a:gs>
              <a:gs pos="99000">
                <a:schemeClr val="bg2">
                  <a:lumMod val="1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571036"/>
            <a:ext cx="7315200" cy="133350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599" y="2033672"/>
            <a:ext cx="7315199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2837" y="278331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37360" y="61937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37360" y="84671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37360" y="107404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B0D4F6-8499-7B86-B7FF-480A013DBC74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2EF7E2F-D654-F32C-6E05-CC11D9B9E4D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4CFE74B-08F9-63FB-16C7-EA16161E03F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5BF76E7-14EE-40AC-D561-2CF2BF8BCBF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584124-61FD-7BF1-415D-067B2E0326D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35B9E15-998B-D8D3-8794-9D8E3437191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57964AD-15CB-20C2-8788-D712AE6DC463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1D3249-6FF6-18DD-1414-A3AEF3228F4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60A5233-BDAC-731B-254A-01029519A9D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BF5A15-AF07-A0CC-2A90-0AB91074044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2C6EF3D-EA98-3FA8-8A0B-C659804440C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E2A996B-28EF-AE93-B4CB-F828BFF34DE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1562E-AD6C-A16F-D92B-CF3C356F11E9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DFD4F92-488F-B486-0DF1-FF3E7ED45EF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73EE46B-87E1-915D-EF61-3D550AFBEB0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49CB636-3A67-E329-D186-0785E3AEC03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9B31BDF-A99E-5330-B829-E0929741410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6E49A46-7B92-E814-5D9A-34B6F6A0E5B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B717E5D-E0C8-E960-9D0F-19B1DAF730EF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3ACEAB2-A853-188A-3AB5-4B5E855F379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0268CC-0288-E390-D780-488848A82A8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CD56B4E-7BC7-5989-B4EB-7D575DB21CA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40A834-8C4F-ED05-BC31-A876D292B0F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FBB82AF-E472-FDF1-E29A-8FFA499A2DA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C746B5C-0570-0661-2B6F-5BBC6289B66D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1502829-F29B-04A1-C988-F360775B575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A8C8731-2B31-44C4-B109-05EE09B8FAE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E28C8DB-AAC6-58CD-0326-759BD62C3FC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0C0EB76-405A-A976-B80C-097762D4B13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F28C139-5DA9-8649-177B-B428A180BEF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91EADBD-F6B5-FF7D-3ABC-034861E64F37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85AE5C3-9260-8C12-850E-A578E1BB03A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ACEE6CE-CB16-E0B4-F28E-CCC645481A0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8FA00FD-894F-20ED-906C-2143F28CDBD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905EF43-ECB5-E6EB-02A1-D33427F3B32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F987964-5521-DE24-4649-89B7CB99713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EFAEA49-D7A1-008F-5A44-AA55CE121F4A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DA5E114-E150-E51F-FE67-6B6FF891E98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FC4413E-F057-D586-F05F-C730164B2FC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0C106D1-84AA-A77A-2641-FFC0BA2F2A7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1BAB949-7E25-39FC-89B9-1C011A16C77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2B00003-F003-6146-9A6A-E546E3664C6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94AB44A-4ACD-FC57-DE8E-C95D7D35019A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37F9E18-79A4-B0D4-840C-D5A278BA83F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565AF77-2A15-6F49-3463-7EF7E0441E3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CC5C550-6A26-AB3F-F84D-5CA89C38D3F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D3BF984-E285-FBCF-7289-66EA9147663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F264320-26B3-CF74-F859-AA49E0558F5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A746225-1CF0-BCD5-0123-025BF179EA9B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A4AB4EF-5B8E-8F26-AB65-88C956C4A76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2A24BB0-A1F7-1A45-8DDF-3CBEFEC933B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42FAE18-4B88-4230-D2BA-C88A006A2F2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A0763C6-78E7-AD53-E50D-BAEF7CC6C4A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1D55CA1-AFC8-0368-AAB8-235C152D733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CE8A27E-08EC-E1CA-8906-98CEB59A5607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684D040-6A33-D9C6-D253-60AFAE80D33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1807D87-E031-693F-7EEF-A6FA7DD2DA9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556F70E8-7DE2-BBB1-64A7-4C6A201921C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A9BBB90-9D48-38C7-BD4E-A20A0960D8D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75B2817-B7DE-B272-2FD6-3642C2B47AD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63042D3-6998-2B19-3886-A365C734F91F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1892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2376"/>
            <a:ext cx="10591800" cy="1478001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9695" y="1993768"/>
            <a:ext cx="5230906" cy="63568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4"/>
            <a:ext cx="7315199" cy="4411847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1" y="365125"/>
            <a:ext cx="7315200" cy="127952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1736726"/>
            <a:ext cx="7315200" cy="4502709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9ED102-4FA1-AF73-99FB-721F900FBE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5_T_PGO_Night-Office.pptx" id="{C8CC0E66-03CF-44FC-A824-753B85B73684}" vid="{223DE4E6-A65A-4A3C-90A0-123CA41DF6EB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5_T_PGO_Night-Office.pptx" id="{C8CC0E66-03CF-44FC-A824-753B85B73684}" vid="{0730650F-2B64-4BB6-B31F-892E7D6929C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Night Office</dc:title>
  <dc:creator>PresentationGO.com</dc:creator>
  <dc:description>© Copyright PresentationGO.com</dc:description>
  <cp:lastModifiedBy>Convertio</cp:lastModifiedBy>
  <cp:revision>6</cp:revision>
  <dcterms:created xsi:type="dcterms:W3CDTF">2024-08-28T17:25:27Z</dcterms:created>
  <dcterms:modified xsi:type="dcterms:W3CDTF">2026-02-14T14:33:51Z</dcterms:modified>
  <cp:category>Templates</cp:category>
</cp:coreProperties>
</file>