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6" r:id="rId1"/>
    <p:sldMasterId id="2147483668" r:id="rId2"/>
  </p:sldMasterIdLst>
  <p:notesMasterIdLst>
    <p:notesMasterId r:id="rId6"/>
  </p:notesMasterIdLst>
  <p:sldIdLst>
    <p:sldId id="342" r:id="rId3"/>
    <p:sldId id="343" r:id="rId4"/>
    <p:sldId id="307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282E"/>
    <a:srgbClr val="29383E"/>
    <a:srgbClr val="101020"/>
    <a:srgbClr val="000000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116" autoAdjust="0"/>
    <p:restoredTop sz="96327" autoAdjust="0"/>
  </p:normalViewPr>
  <p:slideViewPr>
    <p:cSldViewPr snapToGrid="0">
      <p:cViewPr>
        <p:scale>
          <a:sx n="119" d="100"/>
          <a:sy n="119" d="100"/>
        </p:scale>
        <p:origin x="330" y="-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4/4/2025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8D2766-C49B-4C1A-9FEE-6F146754B02B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19326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presentationgo.com/" TargetMode="External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D686A3-6645-A3B2-EF0B-AEF5C9D6C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3420" y="904876"/>
            <a:ext cx="4185161" cy="2762250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E73CB7-7B6F-052E-5830-E30674C24D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03420" y="3805083"/>
            <a:ext cx="4185161" cy="132889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</p:spTree>
    <p:extLst>
      <p:ext uri="{BB962C8B-B14F-4D97-AF65-F5344CB8AC3E}">
        <p14:creationId xmlns:p14="http://schemas.microsoft.com/office/powerpoint/2010/main" val="1706071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y objetos">
    <p:bg>
      <p:bgPr>
        <a:blipFill dpi="0" rotWithShape="1">
          <a:blip r:embed="rId2">
            <a:lum/>
          </a:blip>
          <a:srcRect/>
          <a:stretch>
            <a:fillRect l="-31000" t="-31000" r="-31000" b="-3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E716EA8-3F07-93A3-6895-2B019930A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4141" y="628651"/>
            <a:ext cx="5407743" cy="186679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833D0A5A-22DE-402E-9C50-3B6D9577C4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09197" y="2615379"/>
            <a:ext cx="8372722" cy="2989007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Date Placeholder 3">
            <a:extLst>
              <a:ext uri="{FF2B5EF4-FFF2-40B4-BE49-F238E27FC236}">
                <a16:creationId xmlns:a16="http://schemas.microsoft.com/office/drawing/2014/main" id="{B81C7A58-8E20-23BF-3E92-E5D3B33001E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24723" y="6356350"/>
            <a:ext cx="1209675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28BB5A35-2DE5-12C0-AC58-32A47AE7D4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909197" y="6356350"/>
            <a:ext cx="8372723" cy="365125"/>
          </a:xfrm>
        </p:spPr>
        <p:txBody>
          <a:bodyPr/>
          <a:lstStyle/>
          <a:p>
            <a:r>
              <a:rPr lang="en-US" dirty="0"/>
              <a:t>Your Footer Here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AE263C58-A8C8-3F69-1B4F-1A9F8A3A5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7602" y="6356350"/>
            <a:ext cx="1209675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32441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1146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bg>
      <p:bgPr>
        <a:gradFill>
          <a:gsLst>
            <a:gs pos="0">
              <a:srgbClr val="323A45"/>
            </a:gs>
            <a:gs pos="35000">
              <a:srgbClr val="323A45"/>
            </a:gs>
            <a:gs pos="100000">
              <a:srgbClr val="1C2026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3152956"/>
            <a:ext cx="12192000" cy="5520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A5CD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PresentationGO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com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ctangle 5">
            <a:hlinkClick r:id="rId2"/>
          </p:cNvPr>
          <p:cNvSpPr/>
          <p:nvPr userDrawn="1"/>
        </p:nvSpPr>
        <p:spPr>
          <a:xfrm>
            <a:off x="2731912" y="3071723"/>
            <a:ext cx="6728177" cy="714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extBox 1"/>
          <p:cNvSpPr txBox="1"/>
          <p:nvPr userDrawn="1"/>
        </p:nvSpPr>
        <p:spPr>
          <a:xfrm>
            <a:off x="4123473" y="5982900"/>
            <a:ext cx="3945053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sz="1800" dirty="0">
                <a:solidFill>
                  <a:srgbClr val="A5CD00"/>
                </a:solidFill>
              </a:rPr>
              <a:t>T</a:t>
            </a:r>
            <a:r>
              <a:rPr lang="en-US" sz="1800" baseline="0" dirty="0">
                <a:solidFill>
                  <a:srgbClr val="A5CD00"/>
                </a:solidFill>
              </a:rPr>
              <a:t>he free PowerPoint and Google Slides template library</a:t>
            </a:r>
            <a:endParaRPr lang="en-US" sz="1800" dirty="0">
              <a:solidFill>
                <a:srgbClr val="A5CD00"/>
              </a:solidFill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4983933" y="2633133"/>
            <a:ext cx="2224135" cy="369332"/>
            <a:chOff x="3459936" y="2633133"/>
            <a:chExt cx="2224135" cy="369332"/>
          </a:xfrm>
        </p:grpSpPr>
        <p:sp>
          <p:nvSpPr>
            <p:cNvPr id="9" name="TextBox 8"/>
            <p:cNvSpPr txBox="1"/>
            <p:nvPr userDrawn="1"/>
          </p:nvSpPr>
          <p:spPr>
            <a:xfrm>
              <a:off x="3459936" y="2633133"/>
              <a:ext cx="2224135" cy="369332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pPr algn="ctr"/>
              <a:r>
                <a:rPr lang="en-US">
                  <a:solidFill>
                    <a:schemeClr val="bg1"/>
                  </a:solidFill>
                  <a:effectLst/>
                </a:rPr>
                <a:t>Designed</a:t>
              </a:r>
              <a:r>
                <a:rPr lang="en-US" baseline="0">
                  <a:solidFill>
                    <a:schemeClr val="bg1"/>
                  </a:solidFill>
                  <a:effectLst/>
                </a:rPr>
                <a:t> with         by</a:t>
              </a:r>
              <a:endParaRPr lang="en-US" dirty="0">
                <a:solidFill>
                  <a:schemeClr val="bg1"/>
                </a:solidFill>
                <a:effectLst/>
              </a:endParaRPr>
            </a:p>
          </p:txBody>
        </p:sp>
        <p:sp>
          <p:nvSpPr>
            <p:cNvPr id="10" name="Freeform 290"/>
            <p:cNvSpPr/>
            <p:nvPr userDrawn="1"/>
          </p:nvSpPr>
          <p:spPr>
            <a:xfrm>
              <a:off x="4977441" y="2705803"/>
              <a:ext cx="261456" cy="223991"/>
            </a:xfrm>
            <a:custGeom>
              <a:avLst/>
              <a:gdLst/>
              <a:ahLst/>
              <a:cxnLst/>
              <a:rect l="l" t="t" r="r" b="b"/>
              <a:pathLst>
                <a:path w="504825" h="432707">
                  <a:moveTo>
                    <a:pt x="134658" y="0"/>
                  </a:moveTo>
                  <a:cubicBezTo>
                    <a:pt x="146301" y="0"/>
                    <a:pt x="158180" y="2019"/>
                    <a:pt x="170294" y="6057"/>
                  </a:cubicBezTo>
                  <a:cubicBezTo>
                    <a:pt x="182407" y="10095"/>
                    <a:pt x="193676" y="15541"/>
                    <a:pt x="204099" y="22396"/>
                  </a:cubicBezTo>
                  <a:cubicBezTo>
                    <a:pt x="214522" y="29251"/>
                    <a:pt x="223490" y="35683"/>
                    <a:pt x="231002" y="41693"/>
                  </a:cubicBezTo>
                  <a:cubicBezTo>
                    <a:pt x="238514" y="47703"/>
                    <a:pt x="245652" y="54088"/>
                    <a:pt x="252412" y="60849"/>
                  </a:cubicBezTo>
                  <a:cubicBezTo>
                    <a:pt x="259174" y="54088"/>
                    <a:pt x="266310" y="47703"/>
                    <a:pt x="273823" y="41693"/>
                  </a:cubicBezTo>
                  <a:cubicBezTo>
                    <a:pt x="281334" y="35683"/>
                    <a:pt x="290303" y="29251"/>
                    <a:pt x="300726" y="22396"/>
                  </a:cubicBezTo>
                  <a:cubicBezTo>
                    <a:pt x="311149" y="15541"/>
                    <a:pt x="322417" y="10095"/>
                    <a:pt x="334531" y="6057"/>
                  </a:cubicBezTo>
                  <a:cubicBezTo>
                    <a:pt x="346645" y="2019"/>
                    <a:pt x="358524" y="0"/>
                    <a:pt x="370167" y="0"/>
                  </a:cubicBezTo>
                  <a:cubicBezTo>
                    <a:pt x="412236" y="0"/>
                    <a:pt x="445197" y="11644"/>
                    <a:pt x="469048" y="34932"/>
                  </a:cubicBezTo>
                  <a:cubicBezTo>
                    <a:pt x="492899" y="58220"/>
                    <a:pt x="504825" y="90523"/>
                    <a:pt x="504825" y="131840"/>
                  </a:cubicBezTo>
                  <a:cubicBezTo>
                    <a:pt x="504825" y="173346"/>
                    <a:pt x="483321" y="215602"/>
                    <a:pt x="440313" y="258610"/>
                  </a:cubicBezTo>
                  <a:lnTo>
                    <a:pt x="264807" y="427636"/>
                  </a:lnTo>
                  <a:cubicBezTo>
                    <a:pt x="261427" y="431017"/>
                    <a:pt x="257295" y="432707"/>
                    <a:pt x="252412" y="432707"/>
                  </a:cubicBezTo>
                  <a:cubicBezTo>
                    <a:pt x="247529" y="432707"/>
                    <a:pt x="243398" y="431017"/>
                    <a:pt x="240018" y="427636"/>
                  </a:cubicBezTo>
                  <a:lnTo>
                    <a:pt x="64230" y="258047"/>
                  </a:lnTo>
                  <a:cubicBezTo>
                    <a:pt x="62351" y="256544"/>
                    <a:pt x="59770" y="254103"/>
                    <a:pt x="56482" y="250722"/>
                  </a:cubicBezTo>
                  <a:cubicBezTo>
                    <a:pt x="53196" y="247342"/>
                    <a:pt x="47984" y="241191"/>
                    <a:pt x="40848" y="232270"/>
                  </a:cubicBezTo>
                  <a:cubicBezTo>
                    <a:pt x="33712" y="223349"/>
                    <a:pt x="27326" y="214194"/>
                    <a:pt x="21692" y="204803"/>
                  </a:cubicBezTo>
                  <a:cubicBezTo>
                    <a:pt x="16057" y="195413"/>
                    <a:pt x="11035" y="184051"/>
                    <a:pt x="6620" y="170717"/>
                  </a:cubicBezTo>
                  <a:cubicBezTo>
                    <a:pt x="2207" y="157382"/>
                    <a:pt x="0" y="144423"/>
                    <a:pt x="0" y="131840"/>
                  </a:cubicBezTo>
                  <a:cubicBezTo>
                    <a:pt x="0" y="90523"/>
                    <a:pt x="11926" y="58220"/>
                    <a:pt x="35777" y="34932"/>
                  </a:cubicBezTo>
                  <a:cubicBezTo>
                    <a:pt x="59629" y="11644"/>
                    <a:pt x="92588" y="0"/>
                    <a:pt x="134658" y="0"/>
                  </a:cubicBezTo>
                  <a:close/>
                </a:path>
              </a:pathLst>
            </a:custGeom>
            <a:solidFill>
              <a:srgbClr val="D9002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3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391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png"/><Relationship Id="rId5" Type="http://schemas.openxmlformats.org/officeDocument/2006/relationships/hyperlink" Target="http://www.presentationgo.com/" TargetMode="Externa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  <a:latin typeface="+mn-lt"/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93780E-9A94-4D66-9FC2-734AC5AEF5F1}"/>
              </a:ext>
            </a:extLst>
          </p:cNvPr>
          <p:cNvSpPr/>
          <p:nvPr userDrawn="1"/>
        </p:nvSpPr>
        <p:spPr>
          <a:xfrm>
            <a:off x="-12701" y="7007226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b="0" i="0" dirty="0">
                <a:solidFill>
                  <a:schemeClr val="accent3"/>
                </a:solidFill>
                <a:effectLst/>
                <a:latin typeface="Open Sans" panose="020B0606030504020204" pitchFamily="34" charset="0"/>
              </a:rPr>
              <a:t>© </a:t>
            </a:r>
            <a:r>
              <a:rPr lang="en-US" sz="1100" b="0" i="0" u="none" strike="noStrike" dirty="0">
                <a:solidFill>
                  <a:schemeClr val="accent3"/>
                </a:solidFill>
                <a:effectLst/>
                <a:latin typeface="Open Sans" panose="020B0606030504020204" pitchFamily="34" charset="0"/>
                <a:hlinkClick r:id="rId5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100" dirty="0">
              <a:solidFill>
                <a:schemeClr val="accent3"/>
              </a:solidFill>
              <a:latin typeface="Calibri" panose="020F0502020204030204" pitchFamily="34" charset="0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432F9B4-C534-44E7-8E53-6B3CF87C8383}"/>
              </a:ext>
            </a:extLst>
          </p:cNvPr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6BD643E-9383-4DCE-97E0-18B6179C2E33}"/>
                </a:ext>
              </a:extLst>
            </p:cNvPr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C47BF03-421F-44AE-8D61-516BA442BCFD}"/>
                </a:ext>
              </a:extLst>
            </p:cNvPr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000000"/>
                  </a:solidFill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25AF704-0297-4965-ABDA-DCACCBDEC4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630276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91" r:id="rId2"/>
    <p:sldLayoutId id="2147483677" r:id="rId3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323A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56165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20EAC-8201-621C-63FE-E79365DEC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800" dirty="0"/>
              <a:t>Title of Your Presentation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A9B064-0FB1-D39C-7C73-23D9406D52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8175574B-36E5-40F7-DB54-1BC5FBE34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Title of Your Slide</a:t>
            </a:r>
            <a:endParaRPr lang="en-US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F54BABA2-7FB0-0148-9909-26F73CF0EF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consectetur adipiscing elit, sed do eiusmod tempor incididunt ut labore et dolore magna.</a:t>
            </a:r>
          </a:p>
          <a:p>
            <a:r>
              <a:rPr lang="en-US" noProof="1"/>
              <a:t>Quis nostrud exercitation ullamco laboris nisi ut aliquip ex ea commodo consequat. Duis aute irure dolor in reprehenderit in voluptate velit esse cillum.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FB32AD-C657-95BC-0DCB-CFC081D9F5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3727C6-EF5D-E93C-1840-E92918104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Your Footer Here</a:t>
            </a:r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42F595-C589-4079-3813-BB1AA7960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2B7600-67E3-4D97-B453-880E2742B98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141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299980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Halloween Frame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92_T_PGO_Halloween-Frame.pptx" id="{2EAA2C9F-26AE-4868-B73E-669257DFC1E2}" vid="{04A2B676-F73D-40F9-A8B6-4B925EE295CC}"/>
    </a:ext>
  </a:extLst>
</a:theme>
</file>

<file path=ppt/theme/theme2.xml><?xml version="1.0" encoding="utf-8"?>
<a:theme xmlns:a="http://schemas.openxmlformats.org/drawingml/2006/main" name="Designed by PresentationGO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292_T_PGO_Halloween-Frame.pptx" id="{2EAA2C9F-26AE-4868-B73E-669257DFC1E2}" vid="{CDCF0CB3-FB6E-47F4-B067-05036CE3F43B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0292_T_PGO_Halloween-Frame</Template>
  <TotalTime>0</TotalTime>
  <Words>93</Words>
  <Application>Microsoft Office PowerPoint</Application>
  <PresentationFormat>Panorámica</PresentationFormat>
  <Paragraphs>12</Paragraphs>
  <Slides>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3</vt:i4>
      </vt:variant>
    </vt:vector>
  </HeadingPairs>
  <TitlesOfParts>
    <vt:vector size="9" baseType="lpstr">
      <vt:lpstr>Arial</vt:lpstr>
      <vt:lpstr>Calibri</vt:lpstr>
      <vt:lpstr>Calibri Light</vt:lpstr>
      <vt:lpstr>Open Sans</vt:lpstr>
      <vt:lpstr>PresentationGO</vt:lpstr>
      <vt:lpstr>Designed by PresentationGO</vt:lpstr>
      <vt:lpstr>Title of Your Presentation</vt:lpstr>
      <vt:lpstr>Title of Your Slide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Hector Benedi</dc:creator>
  <dc:description>© Copyright PresentationGo.com</dc:description>
  <cp:lastModifiedBy>Hector Benedi</cp:lastModifiedBy>
  <cp:revision>1</cp:revision>
  <dcterms:created xsi:type="dcterms:W3CDTF">2025-04-04T08:12:31Z</dcterms:created>
  <dcterms:modified xsi:type="dcterms:W3CDTF">2025-04-04T08:12:41Z</dcterms:modified>
  <cp:category>Templates</cp:category>
</cp:coreProperties>
</file>