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5"/>
    <p:sldId id="257" r:id="rId16"/>
    <p:sldId id="258" r:id="rId17"/>
    <p:sldId id="259" r:id="rId18"/>
    <p:sldId id="260" r:id="rId19"/>
    <p:sldId id="261" r:id="rId20"/>
    <p:sldId id="262" r:id="rId21"/>
    <p:sldId id="263" r:id="rId22"/>
    <p:sldId id="264" r:id="rId23"/>
    <p:sldId id="265" r:id="rId24"/>
    <p:sldId id="266" r:id="rId25"/>
    <p:sldId id="267" r:id="rId26"/>
    <p:sldId id="268" r:id="rId27"/>
    <p:sldId id="269" r:id="rId28"/>
    <p:sldId id="270" r:id="rId29"/>
    <p:sldId id="271" r:id="rId30"/>
    <p:sldId id="272" r:id="rId31"/>
    <p:sldId id="273" r:id="rId32"/>
    <p:sldId id="274" r:id="rId33"/>
    <p:sldId id="275" r:id="rId34"/>
    <p:sldId id="276" r:id="rId35"/>
    <p:sldId id="277" r:id="rId36"/>
    <p:sldId id="278" r:id="rId37"/>
    <p:sldId id="279" r:id="rId38"/>
    <p:sldId id="280" r:id="rId39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Moontime" charset="1" panose="00000000000000000000"/>
      <p:regular r:id="rId10"/>
    </p:embeddedFont>
    <p:embeddedFont>
      <p:font typeface="Eczar SemiBold" charset="1" panose="02000603040300000004"/>
      <p:regular r:id="rId11"/>
    </p:embeddedFont>
    <p:embeddedFont>
      <p:font typeface="Eczar SemiBold Bold" charset="1" panose="02000603040300000004"/>
      <p:regular r:id="rId12"/>
    </p:embeddedFont>
    <p:embeddedFont>
      <p:font typeface="Eczar Regular" charset="1" panose="02000603040300000004"/>
      <p:regular r:id="rId13"/>
    </p:embeddedFont>
    <p:embeddedFont>
      <p:font typeface="Eczar Regular Bold" charset="1" panose="02000603040300000004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slides/slide1.xml" Type="http://schemas.openxmlformats.org/officeDocument/2006/relationships/slide"/><Relationship Id="rId16" Target="slides/slide2.xml" Type="http://schemas.openxmlformats.org/officeDocument/2006/relationships/slide"/><Relationship Id="rId17" Target="slides/slide3.xml" Type="http://schemas.openxmlformats.org/officeDocument/2006/relationships/slide"/><Relationship Id="rId18" Target="slides/slide4.xml" Type="http://schemas.openxmlformats.org/officeDocument/2006/relationships/slide"/><Relationship Id="rId19" Target="slides/slide5.xml" Type="http://schemas.openxmlformats.org/officeDocument/2006/relationships/slide"/><Relationship Id="rId2" Target="presProps.xml" Type="http://schemas.openxmlformats.org/officeDocument/2006/relationships/presProps"/><Relationship Id="rId20" Target="slides/slide6.xml" Type="http://schemas.openxmlformats.org/officeDocument/2006/relationships/slide"/><Relationship Id="rId21" Target="slides/slide7.xml" Type="http://schemas.openxmlformats.org/officeDocument/2006/relationships/slide"/><Relationship Id="rId22" Target="slides/slide8.xml" Type="http://schemas.openxmlformats.org/officeDocument/2006/relationships/slide"/><Relationship Id="rId23" Target="slides/slide9.xml" Type="http://schemas.openxmlformats.org/officeDocument/2006/relationships/slide"/><Relationship Id="rId24" Target="slides/slide10.xml" Type="http://schemas.openxmlformats.org/officeDocument/2006/relationships/slide"/><Relationship Id="rId25" Target="slides/slide11.xml" Type="http://schemas.openxmlformats.org/officeDocument/2006/relationships/slide"/><Relationship Id="rId26" Target="slides/slide12.xml" Type="http://schemas.openxmlformats.org/officeDocument/2006/relationships/slide"/><Relationship Id="rId27" Target="slides/slide13.xml" Type="http://schemas.openxmlformats.org/officeDocument/2006/relationships/slide"/><Relationship Id="rId28" Target="slides/slide14.xml" Type="http://schemas.openxmlformats.org/officeDocument/2006/relationships/slide"/><Relationship Id="rId29" Target="slides/slide15.xml" Type="http://schemas.openxmlformats.org/officeDocument/2006/relationships/slide"/><Relationship Id="rId3" Target="viewProps.xml" Type="http://schemas.openxmlformats.org/officeDocument/2006/relationships/viewProps"/><Relationship Id="rId30" Target="slides/slide16.xml" Type="http://schemas.openxmlformats.org/officeDocument/2006/relationships/slide"/><Relationship Id="rId31" Target="slides/slide17.xml" Type="http://schemas.openxmlformats.org/officeDocument/2006/relationships/slide"/><Relationship Id="rId32" Target="slides/slide18.xml" Type="http://schemas.openxmlformats.org/officeDocument/2006/relationships/slide"/><Relationship Id="rId33" Target="slides/slide19.xml" Type="http://schemas.openxmlformats.org/officeDocument/2006/relationships/slide"/><Relationship Id="rId34" Target="slides/slide20.xml" Type="http://schemas.openxmlformats.org/officeDocument/2006/relationships/slide"/><Relationship Id="rId35" Target="slides/slide21.xml" Type="http://schemas.openxmlformats.org/officeDocument/2006/relationships/slide"/><Relationship Id="rId36" Target="slides/slide22.xml" Type="http://schemas.openxmlformats.org/officeDocument/2006/relationships/slide"/><Relationship Id="rId37" Target="slides/slide23.xml" Type="http://schemas.openxmlformats.org/officeDocument/2006/relationships/slide"/><Relationship Id="rId38" Target="slides/slide24.xml" Type="http://schemas.openxmlformats.org/officeDocument/2006/relationships/slide"/><Relationship Id="rId39" Target="slides/slide25.xml" Type="http://schemas.openxmlformats.org/officeDocument/2006/relationships/slide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pn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9.png" Type="http://schemas.openxmlformats.org/officeDocument/2006/relationships/image"/><Relationship Id="rId4" Target="../media/image41.png" Type="http://schemas.openxmlformats.org/officeDocument/2006/relationships/image"/><Relationship Id="rId5" Target="../media/image42.png" Type="http://schemas.openxmlformats.org/officeDocument/2006/relationships/image"/><Relationship Id="rId6" Target="../media/image43.pn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4.png" Type="http://schemas.openxmlformats.org/officeDocument/2006/relationships/image"/><Relationship Id="rId4" Target="../media/image45.png" Type="http://schemas.openxmlformats.org/officeDocument/2006/relationships/image"/><Relationship Id="rId5" Target="../media/image46.png" Type="http://schemas.openxmlformats.org/officeDocument/2006/relationships/image"/><Relationship Id="rId6" Target="../media/image47.png" Type="http://schemas.openxmlformats.org/officeDocument/2006/relationships/image"/><Relationship Id="rId7" Target="../media/image48.pn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9.png" Type="http://schemas.openxmlformats.org/officeDocument/2006/relationships/image"/><Relationship Id="rId4" Target="../media/image4.png" Type="http://schemas.openxmlformats.org/officeDocument/2006/relationships/image"/><Relationship Id="rId5" Target="../media/image5.svg" Type="http://schemas.openxmlformats.org/officeDocument/2006/relationships/image"/><Relationship Id="rId6" Target="../media/image6.png" Type="http://schemas.openxmlformats.org/officeDocument/2006/relationships/image"/><Relationship Id="rId7" Target="../media/image7.svg" Type="http://schemas.openxmlformats.org/officeDocument/2006/relationships/image"/><Relationship Id="rId8" Target="../media/image50.pn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2.png" Type="http://schemas.openxmlformats.org/officeDocument/2006/relationships/image"/><Relationship Id="rId2" Target="../media/image1.jpeg" Type="http://schemas.openxmlformats.org/officeDocument/2006/relationships/image"/><Relationship Id="rId3" Target="../media/image51.png" Type="http://schemas.openxmlformats.org/officeDocument/2006/relationships/image"/><Relationship Id="rId4" Target="../media/image52.png" Type="http://schemas.openxmlformats.org/officeDocument/2006/relationships/image"/><Relationship Id="rId5" Target="../media/image53.png" Type="http://schemas.openxmlformats.org/officeDocument/2006/relationships/image"/><Relationship Id="rId6" Target="../media/image54.png" Type="http://schemas.openxmlformats.org/officeDocument/2006/relationships/image"/><Relationship Id="rId7" Target="../media/image18.png" Type="http://schemas.openxmlformats.org/officeDocument/2006/relationships/image"/><Relationship Id="rId8" Target="../media/image55.png" Type="http://schemas.openxmlformats.org/officeDocument/2006/relationships/image"/><Relationship Id="rId9" Target="../media/image56.sv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57.png" Type="http://schemas.openxmlformats.org/officeDocument/2006/relationships/image"/><Relationship Id="rId4" Target="../media/image58.png" Type="http://schemas.openxmlformats.org/officeDocument/2006/relationships/image"/><Relationship Id="rId5" Target="../media/image31.png" Type="http://schemas.openxmlformats.org/officeDocument/2006/relationships/image"/><Relationship Id="rId6" Target="../media/image14.png" Type="http://schemas.openxmlformats.org/officeDocument/2006/relationships/image"/><Relationship Id="rId7" Target="../media/image32.png" Type="http://schemas.openxmlformats.org/officeDocument/2006/relationships/image"/><Relationship Id="rId8" Target="../media/image33.sv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59.png" Type="http://schemas.openxmlformats.org/officeDocument/2006/relationships/image"/><Relationship Id="rId4" Target="../media/image4.png" Type="http://schemas.openxmlformats.org/officeDocument/2006/relationships/image"/><Relationship Id="rId5" Target="../media/image5.svg" Type="http://schemas.openxmlformats.org/officeDocument/2006/relationships/image"/><Relationship Id="rId6" Target="../media/image20.png" Type="http://schemas.openxmlformats.org/officeDocument/2006/relationships/image"/><Relationship Id="rId7" Target="../media/image60.png" Type="http://schemas.openxmlformats.org/officeDocument/2006/relationships/image"/><Relationship Id="rId8" Target="../media/image19.pn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61.png" Type="http://schemas.openxmlformats.org/officeDocument/2006/relationships/image"/><Relationship Id="rId4" Target="../media/image18.png" Type="http://schemas.openxmlformats.org/officeDocument/2006/relationships/image"/><Relationship Id="rId5" Target="../media/image19.png" Type="http://schemas.openxmlformats.org/officeDocument/2006/relationships/image"/><Relationship Id="rId6" Target="../media/image62.pn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63.png" Type="http://schemas.openxmlformats.org/officeDocument/2006/relationships/image"/><Relationship Id="rId4" Target="../media/image19.png" Type="http://schemas.openxmlformats.org/officeDocument/2006/relationships/image"/><Relationship Id="rId5" Target="../media/image18.png" Type="http://schemas.openxmlformats.org/officeDocument/2006/relationships/image"/><Relationship Id="rId6" Target="../media/image32.png" Type="http://schemas.openxmlformats.org/officeDocument/2006/relationships/image"/><Relationship Id="rId7" Target="../media/image33.sv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64.png" Type="http://schemas.openxmlformats.org/officeDocument/2006/relationships/image"/><Relationship Id="rId4" Target="../media/image14.png" Type="http://schemas.openxmlformats.org/officeDocument/2006/relationships/image"/><Relationship Id="rId5" Target="../media/image65.png" Type="http://schemas.openxmlformats.org/officeDocument/2006/relationships/image"/><Relationship Id="rId6" Target="../media/image31.png" Type="http://schemas.openxmlformats.org/officeDocument/2006/relationships/image"/><Relationship Id="rId7" Target="../media/image32.png" Type="http://schemas.openxmlformats.org/officeDocument/2006/relationships/image"/><Relationship Id="rId8" Target="../media/image33.sv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5.png" Type="http://schemas.openxmlformats.org/officeDocument/2006/relationships/image"/><Relationship Id="rId4" Target="../media/image18.png" Type="http://schemas.openxmlformats.org/officeDocument/2006/relationships/image"/><Relationship Id="rId5" Target="../media/image55.png" Type="http://schemas.openxmlformats.org/officeDocument/2006/relationships/image"/><Relationship Id="rId6" Target="../media/image56.svg" Type="http://schemas.openxmlformats.org/officeDocument/2006/relationships/image"/><Relationship Id="rId7" Target="../media/image66.pn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3.png" Type="http://schemas.openxmlformats.org/officeDocument/2006/relationships/image"/><Relationship Id="rId4" Target="../media/image14.png" Type="http://schemas.openxmlformats.org/officeDocument/2006/relationships/image"/><Relationship Id="rId5" Target="../media/image15.png" Type="http://schemas.openxmlformats.org/officeDocument/2006/relationships/image"/><Relationship Id="rId6" Target="../media/image16.pn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3.svg" Type="http://schemas.openxmlformats.org/officeDocument/2006/relationships/image"/><Relationship Id="rId11" Target="../media/image20.png" Type="http://schemas.openxmlformats.org/officeDocument/2006/relationships/image"/><Relationship Id="rId2" Target="../media/image1.jpeg" Type="http://schemas.openxmlformats.org/officeDocument/2006/relationships/image"/><Relationship Id="rId3" Target="../media/image67.png" Type="http://schemas.openxmlformats.org/officeDocument/2006/relationships/image"/><Relationship Id="rId4" Target="../media/image68.sv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Relationship Id="rId7" Target="../media/image5.svg" Type="http://schemas.openxmlformats.org/officeDocument/2006/relationships/image"/><Relationship Id="rId8" Target="../media/image19.png" Type="http://schemas.openxmlformats.org/officeDocument/2006/relationships/image"/><Relationship Id="rId9" Target="../media/image32.png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7.png" Type="http://schemas.openxmlformats.org/officeDocument/2006/relationships/image"/><Relationship Id="rId4" Target="../media/image19.png" Type="http://schemas.openxmlformats.org/officeDocument/2006/relationships/image"/><Relationship Id="rId5" Target="../media/image69.png" Type="http://schemas.openxmlformats.org/officeDocument/2006/relationships/image"/><Relationship Id="rId6" Target="../media/image50.png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9.png" Type="http://schemas.openxmlformats.org/officeDocument/2006/relationships/image"/><Relationship Id="rId4" Target="../media/image18.png" Type="http://schemas.openxmlformats.org/officeDocument/2006/relationships/image"/><Relationship Id="rId5" Target="../media/image32.png" Type="http://schemas.openxmlformats.org/officeDocument/2006/relationships/image"/><Relationship Id="rId6" Target="../media/image33.svg" Type="http://schemas.openxmlformats.org/officeDocument/2006/relationships/image"/><Relationship Id="rId7" Target="../media/image57.png" Type="http://schemas.openxmlformats.org/officeDocument/2006/relationships/image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4.png" Type="http://schemas.openxmlformats.org/officeDocument/2006/relationships/image"/><Relationship Id="rId4" Target="../media/image32.png" Type="http://schemas.openxmlformats.org/officeDocument/2006/relationships/image"/><Relationship Id="rId5" Target="../media/image33.svg" Type="http://schemas.openxmlformats.org/officeDocument/2006/relationships/image"/><Relationship Id="rId6" Target="../media/image18.png" Type="http://schemas.openxmlformats.org/officeDocument/2006/relationships/image"/><Relationship Id="rId7" Target="../media/image70.png" Type="http://schemas.openxmlformats.org/officeDocument/2006/relationships/image"/><Relationship Id="rId8" Target="../media/image71.png" Type="http://schemas.openxmlformats.org/officeDocument/2006/relationships/image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.png" Type="http://schemas.openxmlformats.org/officeDocument/2006/relationships/image"/><Relationship Id="rId11" Target="../media/image72.png" Type="http://schemas.openxmlformats.org/officeDocument/2006/relationships/image"/><Relationship Id="rId12" Target="../media/image25.png" Type="http://schemas.openxmlformats.org/officeDocument/2006/relationships/image"/><Relationship Id="rId13" Target="../media/image26.png" Type="http://schemas.openxmlformats.org/officeDocument/2006/relationships/image"/><Relationship Id="rId14" Target="../media/image27.png" Type="http://schemas.openxmlformats.org/officeDocument/2006/relationships/image"/><Relationship Id="rId15" Target="../media/image2.png" Type="http://schemas.openxmlformats.org/officeDocument/2006/relationships/image"/><Relationship Id="rId16" Target="../media/image12.png" Type="http://schemas.openxmlformats.org/officeDocument/2006/relationships/image"/><Relationship Id="rId17" Target="../media/image15.png" Type="http://schemas.openxmlformats.org/officeDocument/2006/relationships/image"/><Relationship Id="rId18" Target="../media/image16.png" Type="http://schemas.openxmlformats.org/officeDocument/2006/relationships/image"/><Relationship Id="rId19" Target="../media/image20.png" Type="http://schemas.openxmlformats.org/officeDocument/2006/relationships/image"/><Relationship Id="rId2" Target="../media/image1.jpeg" Type="http://schemas.openxmlformats.org/officeDocument/2006/relationships/image"/><Relationship Id="rId20" Target="../media/image21.png" Type="http://schemas.openxmlformats.org/officeDocument/2006/relationships/image"/><Relationship Id="rId21" Target="../media/image22.png" Type="http://schemas.openxmlformats.org/officeDocument/2006/relationships/image"/><Relationship Id="rId22" Target="../media/image29.png" Type="http://schemas.openxmlformats.org/officeDocument/2006/relationships/image"/><Relationship Id="rId23" Target="../media/image35.png" Type="http://schemas.openxmlformats.org/officeDocument/2006/relationships/image"/><Relationship Id="rId24" Target="../media/image42.png" Type="http://schemas.openxmlformats.org/officeDocument/2006/relationships/image"/><Relationship Id="rId25" Target="../media/image48.png" Type="http://schemas.openxmlformats.org/officeDocument/2006/relationships/image"/><Relationship Id="rId26" Target="../media/image50.png" Type="http://schemas.openxmlformats.org/officeDocument/2006/relationships/image"/><Relationship Id="rId27" Target="../media/image57.png" Type="http://schemas.openxmlformats.org/officeDocument/2006/relationships/image"/><Relationship Id="rId28" Target="../media/image62.png" Type="http://schemas.openxmlformats.org/officeDocument/2006/relationships/image"/><Relationship Id="rId29" Target="../media/image63.png" Type="http://schemas.openxmlformats.org/officeDocument/2006/relationships/image"/><Relationship Id="rId3" Target="../media/image4.png" Type="http://schemas.openxmlformats.org/officeDocument/2006/relationships/image"/><Relationship Id="rId30" Target="../media/image64.png" Type="http://schemas.openxmlformats.org/officeDocument/2006/relationships/image"/><Relationship Id="rId31" Target="../media/image66.png" Type="http://schemas.openxmlformats.org/officeDocument/2006/relationships/image"/><Relationship Id="rId32" Target="../media/image71.png" Type="http://schemas.openxmlformats.org/officeDocument/2006/relationships/image"/><Relationship Id="rId4" Target="../media/image5.sv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Relationship Id="rId7" Target="../media/image13.png" Type="http://schemas.openxmlformats.org/officeDocument/2006/relationships/image"/><Relationship Id="rId8" Target="../media/image14.png" Type="http://schemas.openxmlformats.org/officeDocument/2006/relationships/image"/><Relationship Id="rId9" Target="../media/image18.png" Type="http://schemas.openxmlformats.org/officeDocument/2006/relationships/image"/></Relationships>
</file>

<file path=ppt/slides/_rels/slide2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9.png" Type="http://schemas.openxmlformats.org/officeDocument/2006/relationships/image"/><Relationship Id="rId4" Target="../media/image70.png" Type="http://schemas.openxmlformats.org/officeDocument/2006/relationships/image"/><Relationship Id="rId5" Target="../media/image73.png" Type="http://schemas.openxmlformats.org/officeDocument/2006/relationships/image"/><Relationship Id="rId6" Target="../media/image74.sv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7.png" Type="http://schemas.openxmlformats.org/officeDocument/2006/relationships/image"/><Relationship Id="rId4" Target="../media/image18.png" Type="http://schemas.openxmlformats.org/officeDocument/2006/relationships/image"/><Relationship Id="rId5" Target="../media/image19.png" Type="http://schemas.openxmlformats.org/officeDocument/2006/relationships/image"/><Relationship Id="rId6" Target="../media/image20.png" Type="http://schemas.openxmlformats.org/officeDocument/2006/relationships/image"/><Relationship Id="rId7" Target="../media/image21.pn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23.png" Type="http://schemas.openxmlformats.org/officeDocument/2006/relationships/image"/><Relationship Id="rId8" Target="../media/image24.pn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5.png" Type="http://schemas.openxmlformats.org/officeDocument/2006/relationships/image"/><Relationship Id="rId4" Target="../media/image26.png" Type="http://schemas.openxmlformats.org/officeDocument/2006/relationships/image"/><Relationship Id="rId5" Target="../media/image27.png" Type="http://schemas.openxmlformats.org/officeDocument/2006/relationships/image"/><Relationship Id="rId6" Target="../media/image28.png" Type="http://schemas.openxmlformats.org/officeDocument/2006/relationships/image"/><Relationship Id="rId7" Target="../media/image19.pn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3.svg" Type="http://schemas.openxmlformats.org/officeDocument/2006/relationships/image"/><Relationship Id="rId2" Target="../media/image1.jpeg" Type="http://schemas.openxmlformats.org/officeDocument/2006/relationships/image"/><Relationship Id="rId3" Target="../media/image29.png" Type="http://schemas.openxmlformats.org/officeDocument/2006/relationships/image"/><Relationship Id="rId4" Target="../media/image14.png" Type="http://schemas.openxmlformats.org/officeDocument/2006/relationships/image"/><Relationship Id="rId5" Target="../media/image30.png" Type="http://schemas.openxmlformats.org/officeDocument/2006/relationships/image"/><Relationship Id="rId6" Target="../media/image31.pn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32.pn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14.png" Type="http://schemas.openxmlformats.org/officeDocument/2006/relationships/image"/><Relationship Id="rId4" Target="../media/image34.png" Type="http://schemas.openxmlformats.org/officeDocument/2006/relationships/image"/><Relationship Id="rId5" Target="../media/image6.png" Type="http://schemas.openxmlformats.org/officeDocument/2006/relationships/image"/><Relationship Id="rId6" Target="../media/image7.svg" Type="http://schemas.openxmlformats.org/officeDocument/2006/relationships/image"/><Relationship Id="rId7" Target="../media/image35.pn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2.png" Type="http://schemas.openxmlformats.org/officeDocument/2006/relationships/image"/><Relationship Id="rId11" Target="../media/image33.svg" Type="http://schemas.openxmlformats.org/officeDocument/2006/relationships/image"/><Relationship Id="rId2" Target="../media/image1.jpeg" Type="http://schemas.openxmlformats.org/officeDocument/2006/relationships/image"/><Relationship Id="rId3" Target="../media/image9.png" Type="http://schemas.openxmlformats.org/officeDocument/2006/relationships/image"/><Relationship Id="rId4" Target="../media/image10.svg" Type="http://schemas.openxmlformats.org/officeDocument/2006/relationships/image"/><Relationship Id="rId5" Target="../media/image18.png" Type="http://schemas.openxmlformats.org/officeDocument/2006/relationships/image"/><Relationship Id="rId6" Target="../media/image36.png" Type="http://schemas.openxmlformats.org/officeDocument/2006/relationships/image"/><Relationship Id="rId7" Target="../media/image37.png" Type="http://schemas.openxmlformats.org/officeDocument/2006/relationships/image"/><Relationship Id="rId8" Target="../media/image38.png" Type="http://schemas.openxmlformats.org/officeDocument/2006/relationships/image"/><Relationship Id="rId9" Target="../media/image39.pn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40.png" Type="http://schemas.openxmlformats.org/officeDocument/2006/relationships/image"/><Relationship Id="rId4" Target="../media/image19.png" Type="http://schemas.openxmlformats.org/officeDocument/2006/relationships/image"/><Relationship Id="rId5" Target="../media/image2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8000"/>
          </a:blip>
          <a:srcRect l="0" t="7786" r="0" b="7786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-1980955" y="-1299848"/>
            <a:ext cx="8408276" cy="82296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-898949" y="3283169"/>
            <a:ext cx="8013573" cy="82296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487928" y="4114942"/>
            <a:ext cx="7119257" cy="411480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719276" y="-2641239"/>
            <a:ext cx="7119257" cy="41148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4831746" y="5964697"/>
            <a:ext cx="8013573" cy="822960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9"/>
          <a:srcRect l="21811" t="1555" r="17044" b="9852"/>
          <a:stretch>
            <a:fillRect/>
          </a:stretch>
        </p:blipFill>
        <p:spPr>
          <a:xfrm flipH="false" flipV="false" rot="0">
            <a:off x="1388673" y="1473561"/>
            <a:ext cx="5240510" cy="7593019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369020" y="2419729"/>
            <a:ext cx="10108089" cy="2352428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2"/>
          <a:srcRect l="0" t="0" r="0" b="0"/>
          <a:stretch>
            <a:fillRect/>
          </a:stretch>
        </p:blipFill>
        <p:spPr>
          <a:xfrm flipH="false" flipV="false" rot="0">
            <a:off x="1185146" y="1028700"/>
            <a:ext cx="5647563" cy="8229600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3"/>
          <a:srcRect l="0" t="0" r="0" b="0"/>
          <a:stretch>
            <a:fillRect/>
          </a:stretch>
        </p:blipFill>
        <p:spPr>
          <a:xfrm flipH="false" flipV="false" rot="-1548066">
            <a:off x="14873141" y="8341673"/>
            <a:ext cx="5488415" cy="3890653"/>
          </a:xfrm>
          <a:prstGeom prst="rect">
            <a:avLst/>
          </a:prstGeom>
        </p:spPr>
      </p:pic>
      <p:sp>
        <p:nvSpPr>
          <p:cNvPr name="TextBox 12" id="12"/>
          <p:cNvSpPr txBox="true"/>
          <p:nvPr/>
        </p:nvSpPr>
        <p:spPr>
          <a:xfrm rot="0">
            <a:off x="8145115" y="3040403"/>
            <a:ext cx="8504285" cy="12235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095"/>
              </a:lnSpc>
              <a:spcBef>
                <a:spcPct val="0"/>
              </a:spcBef>
            </a:pPr>
            <a:r>
              <a:rPr lang="en-US" sz="7210" u="none">
                <a:solidFill>
                  <a:srgbClr val="000000"/>
                </a:solidFill>
                <a:latin typeface="Moontime"/>
              </a:rPr>
              <a:t>History Subject for High School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367114" y="4638807"/>
            <a:ext cx="8111900" cy="25184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161"/>
              </a:lnSpc>
              <a:spcBef>
                <a:spcPct val="0"/>
              </a:spcBef>
            </a:pPr>
            <a:r>
              <a:rPr lang="en-US" sz="7257" u="none">
                <a:solidFill>
                  <a:srgbClr val="A6563B"/>
                </a:solidFill>
                <a:latin typeface="Eczar SemiBold"/>
              </a:rPr>
              <a:t> Art and Culture in</a:t>
            </a:r>
          </a:p>
          <a:p>
            <a:pPr algn="ctr" marL="0" indent="0" lvl="0">
              <a:lnSpc>
                <a:spcPts val="10161"/>
              </a:lnSpc>
              <a:spcBef>
                <a:spcPct val="0"/>
              </a:spcBef>
            </a:pPr>
            <a:r>
              <a:rPr lang="en-US" sz="7257" u="none">
                <a:solidFill>
                  <a:srgbClr val="A6563B"/>
                </a:solidFill>
                <a:latin typeface="Eczar SemiBold"/>
              </a:rPr>
              <a:t>Medieval Europe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8000"/>
          </a:blip>
          <a:srcRect l="0" t="7786" r="0" b="7786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2121518" y="2385401"/>
            <a:ext cx="3927487" cy="4437839"/>
          </a:xfrm>
          <a:prstGeom prst="rect">
            <a:avLst/>
          </a:prstGeom>
        </p:spPr>
      </p:pic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2995643" y="2786881"/>
            <a:ext cx="4356543" cy="4356525"/>
            <a:chOff x="0" y="0"/>
            <a:chExt cx="6350000" cy="6349975"/>
          </a:xfrm>
        </p:grpSpPr>
        <p:sp>
          <p:nvSpPr>
            <p:cNvPr name="Freeform 5" id="5"/>
            <p:cNvSpPr/>
            <p:nvPr/>
          </p:nvSpPr>
          <p:spPr>
            <a:xfrm flipH="false" flipV="false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17058" r="-4713" t="-14814" b="-6958"/>
              </a:stretch>
            </a:blipFill>
          </p:spPr>
        </p:sp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2428570" y="1775500"/>
            <a:ext cx="4762174" cy="4063289"/>
          </a:xfrm>
          <a:prstGeom prst="rect">
            <a:avLst/>
          </a:prstGeom>
        </p:spPr>
      </p:pic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10935814" y="2786881"/>
            <a:ext cx="4356543" cy="4356525"/>
            <a:chOff x="0" y="0"/>
            <a:chExt cx="6350000" cy="6349975"/>
          </a:xfrm>
        </p:grpSpPr>
        <p:sp>
          <p:nvSpPr>
            <p:cNvPr name="Freeform 8" id="8"/>
            <p:cNvSpPr/>
            <p:nvPr/>
          </p:nvSpPr>
          <p:spPr>
            <a:xfrm flipH="false" flipV="false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39279" r="0" t="-9876" b="-29404"/>
              </a:stretch>
            </a:blipFill>
          </p:spPr>
        </p:sp>
      </p:grpSp>
      <p:sp>
        <p:nvSpPr>
          <p:cNvPr name="TextBox 9" id="9"/>
          <p:cNvSpPr txBox="true"/>
          <p:nvPr/>
        </p:nvSpPr>
        <p:spPr>
          <a:xfrm rot="0">
            <a:off x="6493680" y="847725"/>
            <a:ext cx="5300640" cy="1674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750"/>
              </a:lnSpc>
              <a:spcBef>
                <a:spcPct val="0"/>
              </a:spcBef>
            </a:pPr>
            <a:r>
              <a:rPr lang="en-US" sz="9821" u="none">
                <a:solidFill>
                  <a:srgbClr val="000000"/>
                </a:solidFill>
                <a:latin typeface="Moontime"/>
              </a:rPr>
              <a:t>About Us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822023" y="7068726"/>
            <a:ext cx="4584125" cy="1674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750"/>
              </a:lnSpc>
              <a:spcBef>
                <a:spcPct val="0"/>
              </a:spcBef>
            </a:pPr>
            <a:r>
              <a:rPr lang="en-US" sz="9821" u="none">
                <a:solidFill>
                  <a:srgbClr val="000000"/>
                </a:solidFill>
                <a:latin typeface="Moontime"/>
              </a:rPr>
              <a:t>What we do?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2881852" y="7068726"/>
            <a:ext cx="4584125" cy="1674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750"/>
              </a:lnSpc>
              <a:spcBef>
                <a:spcPct val="0"/>
              </a:spcBef>
            </a:pPr>
            <a:r>
              <a:rPr lang="en-US" sz="9821" u="none">
                <a:solidFill>
                  <a:srgbClr val="000000"/>
                </a:solidFill>
                <a:latin typeface="Moontime"/>
              </a:rPr>
              <a:t>Who we are?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478343" y="8705201"/>
            <a:ext cx="3391143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Briefly elaborate on what you want to discuss.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418514" y="8705201"/>
            <a:ext cx="3391143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Briefly elaborate on what you want to discuss. 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8000"/>
          </a:blip>
          <a:srcRect l="0" t="7786" r="0" b="7786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7603458" y="0"/>
            <a:ext cx="10684542" cy="10287000"/>
            <a:chOff x="0" y="0"/>
            <a:chExt cx="14246056" cy="13716000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3"/>
            <a:srcRect l="0" t="39148" r="0" b="13157"/>
            <a:stretch>
              <a:fillRect/>
            </a:stretch>
          </p:blipFill>
          <p:spPr>
            <a:xfrm flipH="false" flipV="false">
              <a:off x="0" y="0"/>
              <a:ext cx="14246056" cy="6794500"/>
            </a:xfrm>
            <a:prstGeom prst="rect">
              <a:avLst/>
            </a:prstGeom>
          </p:spPr>
        </p:pic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4"/>
            <a:srcRect l="7918" t="6184" r="4389" b="9415"/>
            <a:stretch>
              <a:fillRect/>
            </a:stretch>
          </p:blipFill>
          <p:spPr>
            <a:xfrm flipH="false" flipV="false">
              <a:off x="0" y="6921500"/>
              <a:ext cx="7059528" cy="6794500"/>
            </a:xfrm>
            <a:prstGeom prst="rect">
              <a:avLst/>
            </a:prstGeom>
          </p:spPr>
        </p:pic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5"/>
            <a:srcRect l="0" t="1877" r="0" b="1877"/>
            <a:stretch>
              <a:fillRect/>
            </a:stretch>
          </p:blipFill>
          <p:spPr>
            <a:xfrm flipH="false" flipV="false">
              <a:off x="7186528" y="6921500"/>
              <a:ext cx="7059528" cy="6794500"/>
            </a:xfrm>
            <a:prstGeom prst="rect">
              <a:avLst/>
            </a:prstGeom>
          </p:spPr>
        </p:pic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2328626" y="1345435"/>
            <a:ext cx="2831952" cy="3231900"/>
          </a:xfrm>
          <a:prstGeom prst="rect">
            <a:avLst/>
          </a:prstGeom>
        </p:spPr>
      </p:pic>
      <p:grpSp>
        <p:nvGrpSpPr>
          <p:cNvPr name="Group 8" id="8"/>
          <p:cNvGrpSpPr/>
          <p:nvPr/>
        </p:nvGrpSpPr>
        <p:grpSpPr>
          <a:xfrm rot="0">
            <a:off x="1603306" y="5143500"/>
            <a:ext cx="4282593" cy="4001813"/>
            <a:chOff x="0" y="0"/>
            <a:chExt cx="5710124" cy="5335751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140709" y="152400"/>
              <a:ext cx="5428706" cy="356810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0214"/>
                </a:lnSpc>
              </a:pPr>
              <a:r>
                <a:rPr lang="en-US" sz="9821" u="none">
                  <a:solidFill>
                    <a:srgbClr val="000000"/>
                  </a:solidFill>
                  <a:latin typeface="Moontime"/>
                </a:rPr>
                <a:t>Gallery Image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4378171"/>
              <a:ext cx="5710124" cy="9575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000000"/>
                  </a:solidFill>
                  <a:latin typeface="Eczar Regular"/>
                </a:rPr>
                <a:t>What can you say about your projects? Share it here!</a:t>
              </a:r>
            </a:p>
          </p:txBody>
        </p:sp>
      </p:grpSp>
      <p:pic>
        <p:nvPicPr>
          <p:cNvPr name="Picture 11" id="11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-2541250" y="-1563824"/>
            <a:ext cx="8591284" cy="2592524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3902682" y="9803423"/>
            <a:ext cx="8591284" cy="25925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8000"/>
          </a:blip>
          <a:srcRect l="0" t="7786" r="0" b="7786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0" y="0"/>
            <a:ext cx="10287000" cy="10287000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1416276" y="1238866"/>
            <a:ext cx="5843024" cy="3417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750"/>
              </a:lnSpc>
              <a:spcBef>
                <a:spcPct val="0"/>
              </a:spcBef>
            </a:pPr>
            <a:r>
              <a:rPr lang="en-US" sz="9821" u="none">
                <a:solidFill>
                  <a:srgbClr val="000000"/>
                </a:solidFill>
                <a:latin typeface="Moontime"/>
              </a:rPr>
              <a:t>Write your topic or idea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2045726" y="7810029"/>
            <a:ext cx="4584125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Add a main point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2481358" y="8530590"/>
            <a:ext cx="3712861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Briefly elaborate on what you want to discuss. </a:t>
            </a:r>
          </a:p>
        </p:txBody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922266">
            <a:off x="10767968" y="-3823719"/>
            <a:ext cx="7119257" cy="411480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922266">
            <a:off x="7124496" y="8322341"/>
            <a:ext cx="7119257" cy="411480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15522894" y="-991975"/>
            <a:ext cx="3472812" cy="3014594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12045726" y="5184186"/>
            <a:ext cx="4584125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Add a main point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481358" y="5904748"/>
            <a:ext cx="3712861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Briefly elaborate on what you want to discuss. 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8000"/>
          </a:blip>
          <a:srcRect l="0" t="7786" r="0" b="7786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7262684" y="3573086"/>
            <a:ext cx="3762632" cy="3546816"/>
            <a:chOff x="0" y="0"/>
            <a:chExt cx="5016843" cy="4729087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3"/>
            <a:srcRect l="0" t="2867" r="0" b="2867"/>
            <a:stretch>
              <a:fillRect/>
            </a:stretch>
          </p:blipFill>
          <p:spPr>
            <a:xfrm flipH="false" flipV="false">
              <a:off x="0" y="0"/>
              <a:ext cx="5016843" cy="4729087"/>
            </a:xfrm>
            <a:prstGeom prst="rect">
              <a:avLst/>
            </a:prstGeom>
          </p:spPr>
        </p:pic>
      </p:grpSp>
      <p:grpSp>
        <p:nvGrpSpPr>
          <p:cNvPr name="Group 5" id="5"/>
          <p:cNvGrpSpPr/>
          <p:nvPr/>
        </p:nvGrpSpPr>
        <p:grpSpPr>
          <a:xfrm rot="0">
            <a:off x="1646538" y="3573086"/>
            <a:ext cx="3762632" cy="3546816"/>
            <a:chOff x="0" y="0"/>
            <a:chExt cx="5016843" cy="4729087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4"/>
            <a:srcRect l="0" t="2867" r="0" b="2867"/>
            <a:stretch>
              <a:fillRect/>
            </a:stretch>
          </p:blipFill>
          <p:spPr>
            <a:xfrm flipH="false" flipV="false">
              <a:off x="0" y="0"/>
              <a:ext cx="5016843" cy="4729087"/>
            </a:xfrm>
            <a:prstGeom prst="rect">
              <a:avLst/>
            </a:prstGeom>
          </p:spPr>
        </p:pic>
      </p:grpSp>
      <p:grpSp>
        <p:nvGrpSpPr>
          <p:cNvPr name="Group 7" id="7"/>
          <p:cNvGrpSpPr/>
          <p:nvPr/>
        </p:nvGrpSpPr>
        <p:grpSpPr>
          <a:xfrm rot="0">
            <a:off x="12878830" y="3573086"/>
            <a:ext cx="3762632" cy="3546816"/>
            <a:chOff x="0" y="0"/>
            <a:chExt cx="5016843" cy="4729087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5"/>
            <a:srcRect l="0" t="2867" r="0" b="2867"/>
            <a:stretch>
              <a:fillRect/>
            </a:stretch>
          </p:blipFill>
          <p:spPr>
            <a:xfrm flipH="false" flipV="false">
              <a:off x="0" y="0"/>
              <a:ext cx="5016843" cy="4729087"/>
            </a:xfrm>
            <a:prstGeom prst="rect">
              <a:avLst/>
            </a:prstGeom>
          </p:spPr>
        </p:pic>
      </p:grpSp>
      <p:pic>
        <p:nvPicPr>
          <p:cNvPr name="Picture 9" id="9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3518329" y="5219700"/>
            <a:ext cx="2077616" cy="2147406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9139238" y="5219700"/>
            <a:ext cx="2077616" cy="2147406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4761319" y="5219700"/>
            <a:ext cx="2077616" cy="2147406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10800000">
            <a:off x="1450239" y="3367126"/>
            <a:ext cx="2077616" cy="2147406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10800000">
            <a:off x="7071147" y="3367126"/>
            <a:ext cx="2077616" cy="2147406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10800000">
            <a:off x="12693228" y="3367126"/>
            <a:ext cx="2077616" cy="2147406"/>
          </a:xfrm>
          <a:prstGeom prst="rect">
            <a:avLst/>
          </a:prstGeom>
        </p:spPr>
      </p:pic>
      <p:sp>
        <p:nvSpPr>
          <p:cNvPr name="TextBox 15" id="15"/>
          <p:cNvSpPr txBox="true"/>
          <p:nvPr/>
        </p:nvSpPr>
        <p:spPr>
          <a:xfrm rot="0">
            <a:off x="12878830" y="7539407"/>
            <a:ext cx="3762632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Name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260992" y="8328968"/>
            <a:ext cx="4998308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Title</a:t>
            </a:r>
          </a:p>
        </p:txBody>
      </p:sp>
      <p:pic>
        <p:nvPicPr>
          <p:cNvPr name="Picture 17" id="17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4117080" y="2178603"/>
            <a:ext cx="7118604" cy="8229600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922266">
            <a:off x="14914808" y="328544"/>
            <a:ext cx="7119257" cy="4114800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2243895">
            <a:off x="-4282012" y="-4114800"/>
            <a:ext cx="8021117" cy="8229600"/>
          </a:xfrm>
          <a:prstGeom prst="rect">
            <a:avLst/>
          </a:prstGeom>
        </p:spPr>
      </p:pic>
      <p:sp>
        <p:nvSpPr>
          <p:cNvPr name="TextBox 20" id="20"/>
          <p:cNvSpPr txBox="true"/>
          <p:nvPr/>
        </p:nvSpPr>
        <p:spPr>
          <a:xfrm rot="0">
            <a:off x="7262684" y="7539407"/>
            <a:ext cx="3762632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Name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6644846" y="8328968"/>
            <a:ext cx="4998308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Title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646538" y="7539407"/>
            <a:ext cx="3762632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Name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28700" y="8328968"/>
            <a:ext cx="4998308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Title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5409170" y="847725"/>
            <a:ext cx="7469659" cy="1674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750"/>
              </a:lnSpc>
              <a:spcBef>
                <a:spcPct val="0"/>
              </a:spcBef>
            </a:pPr>
            <a:r>
              <a:rPr lang="en-US" sz="9821" u="none">
                <a:solidFill>
                  <a:srgbClr val="000000"/>
                </a:solidFill>
                <a:latin typeface="Moontime"/>
              </a:rPr>
              <a:t>Meet The Team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8000"/>
          </a:blip>
          <a:srcRect l="0" t="7812" r="0" b="7812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1191920" y="-2585228"/>
            <a:ext cx="5552237" cy="82296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6254969" y="674719"/>
            <a:ext cx="5778062" cy="5778062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6002214" y="435037"/>
            <a:ext cx="6283571" cy="6283571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1645955">
            <a:off x="1342137" y="-1492493"/>
            <a:ext cx="7599363" cy="3239228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937144" y="435037"/>
            <a:ext cx="4409349" cy="2548523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4582862" y="6737658"/>
            <a:ext cx="9385176" cy="1674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750"/>
              </a:lnSpc>
              <a:spcBef>
                <a:spcPct val="0"/>
              </a:spcBef>
            </a:pPr>
            <a:r>
              <a:rPr lang="en-US" sz="9821">
                <a:solidFill>
                  <a:srgbClr val="000000"/>
                </a:solidFill>
                <a:latin typeface="Moontime"/>
              </a:rPr>
              <a:t>Our Projects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587075" y="8530590"/>
            <a:ext cx="5113851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Elaborate on what you want to discuss. me at @reallygreatsite to learn more. 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8000"/>
          </a:blip>
          <a:srcRect l="0" t="7786" r="0" b="7786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11929" t="0" r="3899" b="0"/>
          <a:stretch>
            <a:fillRect/>
          </a:stretch>
        </p:blipFill>
        <p:spPr>
          <a:xfrm flipH="false" flipV="false" rot="0">
            <a:off x="5153892" y="807186"/>
            <a:ext cx="5927654" cy="7042407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897337">
            <a:off x="13699671" y="-2382941"/>
            <a:ext cx="7119257" cy="41148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1975071">
            <a:off x="13680376" y="-1409078"/>
            <a:ext cx="3330922" cy="3373684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7"/>
          <a:srcRect l="0" t="2021" r="0" b="11116"/>
          <a:stretch>
            <a:fillRect/>
          </a:stretch>
        </p:blipFill>
        <p:spPr>
          <a:xfrm flipH="false" flipV="false" rot="0">
            <a:off x="11937073" y="807186"/>
            <a:ext cx="4749877" cy="4125812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-538244" y="7517122"/>
            <a:ext cx="3927487" cy="4437839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790815" y="3344187"/>
            <a:ext cx="3507550" cy="3417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750"/>
              </a:lnSpc>
              <a:spcBef>
                <a:spcPct val="0"/>
              </a:spcBef>
            </a:pPr>
            <a:r>
              <a:rPr lang="en-US" sz="9821" u="none">
                <a:solidFill>
                  <a:srgbClr val="000000"/>
                </a:solidFill>
                <a:latin typeface="Moontime"/>
              </a:rPr>
              <a:t>Our Project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570526" y="8194040"/>
            <a:ext cx="5492628" cy="1064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Year: 2022</a:t>
            </a:r>
          </a:p>
          <a:p>
            <a:pPr algn="ctr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Role: Write your role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570526" y="5635983"/>
            <a:ext cx="5482971" cy="2213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Presentations are communication tools that can be used as demonstrations, lectures, speeches, reports, and more. It is mostly presented before an audience. It serves a variety of purposes, making presentations powerful tools for convincing and teaching.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8000"/>
          </a:blip>
          <a:srcRect l="0" t="7786" r="0" b="7786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7336" t="0" r="7336" b="0"/>
          <a:stretch>
            <a:fillRect/>
          </a:stretch>
        </p:blipFill>
        <p:spPr>
          <a:xfrm flipH="false" flipV="false" rot="0">
            <a:off x="1017507" y="962642"/>
            <a:ext cx="7134883" cy="8361733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6360281">
            <a:off x="-1682497" y="-3527148"/>
            <a:ext cx="7118604" cy="82296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-6360281">
            <a:off x="-1160359" y="7907888"/>
            <a:ext cx="3927487" cy="4437839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2325198">
            <a:off x="-2081978" y="1690112"/>
            <a:ext cx="3215030" cy="82296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2325198">
            <a:off x="15871914" y="-3086100"/>
            <a:ext cx="3215030" cy="8229600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10173810" y="847743"/>
            <a:ext cx="5920886" cy="1674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750"/>
              </a:lnSpc>
              <a:spcBef>
                <a:spcPct val="0"/>
              </a:spcBef>
            </a:pPr>
            <a:r>
              <a:rPr lang="en-US" sz="9821" u="none">
                <a:solidFill>
                  <a:srgbClr val="000000"/>
                </a:solidFill>
                <a:latin typeface="Moontime"/>
              </a:rPr>
              <a:t>Our Services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229281" y="6580937"/>
            <a:ext cx="2907776" cy="527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Service Three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4241516" y="6580937"/>
            <a:ext cx="2687644" cy="527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Service Four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038215" y="7468706"/>
            <a:ext cx="3289909" cy="726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39"/>
              </a:lnSpc>
              <a:spcBef>
                <a:spcPct val="0"/>
              </a:spcBef>
            </a:pPr>
            <a:r>
              <a:rPr lang="en-US" sz="2099" u="none">
                <a:solidFill>
                  <a:srgbClr val="000000"/>
                </a:solidFill>
                <a:latin typeface="Eczar Regular"/>
              </a:rPr>
              <a:t>Elaborate on what you want to discuss.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940383" y="7468706"/>
            <a:ext cx="3289909" cy="726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39"/>
              </a:lnSpc>
              <a:spcBef>
                <a:spcPct val="0"/>
              </a:spcBef>
            </a:pPr>
            <a:r>
              <a:rPr lang="en-US" sz="2099" u="none">
                <a:solidFill>
                  <a:srgbClr val="000000"/>
                </a:solidFill>
                <a:latin typeface="Eczar Regular"/>
              </a:rPr>
              <a:t>Elaborate on what you want to discuss.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292519" y="3599817"/>
            <a:ext cx="2781300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Service One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4241516" y="3602357"/>
            <a:ext cx="2687644" cy="527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Service Two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038215" y="4490555"/>
            <a:ext cx="3289909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Elaborate on what you want to discuss.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3940383" y="4490555"/>
            <a:ext cx="3289909" cy="726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39"/>
              </a:lnSpc>
              <a:spcBef>
                <a:spcPct val="0"/>
              </a:spcBef>
            </a:pPr>
            <a:r>
              <a:rPr lang="en-US" sz="2099" u="none">
                <a:solidFill>
                  <a:srgbClr val="000000"/>
                </a:solidFill>
                <a:latin typeface="Eczar Regular"/>
              </a:rPr>
              <a:t>Elaborate on what you want to discuss. 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8000"/>
          </a:blip>
          <a:srcRect l="0" t="7786" r="0" b="7786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1025" r="0" b="1025"/>
          <a:stretch>
            <a:fillRect/>
          </a:stretch>
        </p:blipFill>
        <p:spPr>
          <a:xfrm flipH="false" flipV="false" rot="8426091">
            <a:off x="-413912" y="-4438047"/>
            <a:ext cx="19115824" cy="2001924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519635" y="-2218919"/>
            <a:ext cx="3927487" cy="4437839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-8346469">
            <a:off x="536773" y="7206158"/>
            <a:ext cx="7118604" cy="8229600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4418195" y="2691179"/>
            <a:ext cx="9451610" cy="25706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920"/>
              </a:lnSpc>
            </a:pPr>
            <a:r>
              <a:rPr lang="en-US" sz="9821" u="none">
                <a:solidFill>
                  <a:srgbClr val="FFFFFF"/>
                </a:solidFill>
                <a:latin typeface="Moontime"/>
              </a:rPr>
              <a:t>Write an original statement or inspiring quote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447122" y="6413586"/>
            <a:ext cx="7393756" cy="1064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FFFFFF"/>
                </a:solidFill>
                <a:latin typeface="Eczar Regular"/>
              </a:rPr>
              <a:t>— Include a credit, citation, or supporting message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-8346469">
            <a:off x="9580226" y="6469307"/>
            <a:ext cx="7118604" cy="822960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869805" y="6974291"/>
            <a:ext cx="4409349" cy="2548523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239850" y="-1057494"/>
            <a:ext cx="4409349" cy="254852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8000"/>
          </a:blip>
          <a:srcRect l="0" t="7786" r="0" b="7786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716149" y="-803561"/>
            <a:ext cx="6633764" cy="3423022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1645955">
            <a:off x="2787393" y="-1148914"/>
            <a:ext cx="7599363" cy="3239228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6254969" y="674719"/>
            <a:ext cx="5778062" cy="5778062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/>
          <a:srcRect l="376" t="0" r="376" b="0"/>
          <a:stretch>
            <a:fillRect/>
          </a:stretch>
        </p:blipFill>
        <p:spPr>
          <a:xfrm flipH="false" flipV="false" rot="0">
            <a:off x="6002214" y="435037"/>
            <a:ext cx="6283571" cy="6331196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1645955">
            <a:off x="-4587578" y="8938772"/>
            <a:ext cx="7599363" cy="3239228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734651" y="-803561"/>
            <a:ext cx="4409349" cy="2548523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285786" y="674719"/>
            <a:ext cx="4409349" cy="2548523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4582862" y="6737658"/>
            <a:ext cx="9385176" cy="1674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750"/>
              </a:lnSpc>
              <a:spcBef>
                <a:spcPct val="0"/>
              </a:spcBef>
            </a:pPr>
            <a:r>
              <a:rPr lang="en-US" sz="9821">
                <a:solidFill>
                  <a:srgbClr val="000000"/>
                </a:solidFill>
                <a:latin typeface="Moontime"/>
              </a:rPr>
              <a:t>Stats &amp; Numbers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587075" y="8530590"/>
            <a:ext cx="5113851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Elaborate on what you want to discuss. me at @reallygreatsite to learn more. 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8000"/>
          </a:blip>
          <a:srcRect l="0" t="7786" r="0" b="7786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9048750" y="-171450"/>
            <a:ext cx="9239250" cy="10458450"/>
            <a:chOff x="0" y="0"/>
            <a:chExt cx="2433383" cy="2754489"/>
          </a:xfrm>
        </p:grpSpPr>
        <p:sp>
          <p:nvSpPr>
            <p:cNvPr name="Freeform 4" id="4"/>
            <p:cNvSpPr/>
            <p:nvPr/>
          </p:nvSpPr>
          <p:spPr>
            <a:xfrm flipH="false" flipV="false">
              <a:off x="0" y="0"/>
              <a:ext cx="2433383" cy="2754489"/>
            </a:xfrm>
            <a:custGeom>
              <a:avLst/>
              <a:gdLst/>
              <a:ahLst/>
              <a:cxnLst/>
              <a:rect r="r" b="b" t="t" l="l"/>
              <a:pathLst>
                <a:path h="2754489" w="2433383">
                  <a:moveTo>
                    <a:pt x="0" y="0"/>
                  </a:moveTo>
                  <a:lnTo>
                    <a:pt x="2433383" y="0"/>
                  </a:lnTo>
                  <a:lnTo>
                    <a:pt x="2433383" y="2754489"/>
                  </a:lnTo>
                  <a:lnTo>
                    <a:pt x="0" y="2754489"/>
                  </a:lnTo>
                  <a:close/>
                </a:path>
              </a:pathLst>
            </a:custGeom>
            <a:solidFill>
              <a:srgbClr val="DDCAB5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9995757" y="1146729"/>
            <a:ext cx="7345236" cy="7993542"/>
            <a:chOff x="0" y="0"/>
            <a:chExt cx="9793648" cy="10658056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3580590" y="-47625"/>
              <a:ext cx="1302891" cy="5044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05"/>
                </a:lnSpc>
                <a:spcBef>
                  <a:spcPct val="0"/>
                </a:spcBef>
              </a:pPr>
              <a:r>
                <a:rPr lang="en-US" sz="2289" u="none">
                  <a:solidFill>
                    <a:srgbClr val="493F31"/>
                  </a:solidFill>
                  <a:latin typeface="Eczar Regular"/>
                </a:rPr>
                <a:t>Series 3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5512169" y="-47625"/>
              <a:ext cx="1316398" cy="5044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205"/>
                </a:lnSpc>
                <a:spcBef>
                  <a:spcPct val="0"/>
                </a:spcBef>
              </a:pPr>
              <a:r>
                <a:rPr lang="en-US" sz="2289" u="none">
                  <a:solidFill>
                    <a:srgbClr val="493F31"/>
                  </a:solidFill>
                  <a:latin typeface="Eczar Regular"/>
                </a:rPr>
                <a:t>Series 4</a:t>
              </a:r>
            </a:p>
          </p:txBody>
        </p:sp>
        <p:grpSp>
          <p:nvGrpSpPr>
            <p:cNvPr name="Group 9" id="9"/>
            <p:cNvGrpSpPr>
              <a:grpSpLocks noChangeAspect="true"/>
            </p:cNvGrpSpPr>
            <p:nvPr/>
          </p:nvGrpSpPr>
          <p:grpSpPr>
            <a:xfrm rot="0">
              <a:off x="3329114" y="165546"/>
              <a:ext cx="2057317" cy="125738"/>
              <a:chOff x="2879294" y="-657850"/>
              <a:chExt cx="2493566" cy="1524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>
                <a:off x="2879293" y="-657850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5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5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1D2B4F"/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 flipH="false" flipV="false">
                <a:off x="5220459" y="-657850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FF1616"/>
              </a:solidFill>
            </p:spPr>
          </p:sp>
        </p:grpSp>
        <p:grpSp>
          <p:nvGrpSpPr>
            <p:cNvPr name="Group 12" id="12"/>
            <p:cNvGrpSpPr>
              <a:grpSpLocks noChangeAspect="true"/>
            </p:cNvGrpSpPr>
            <p:nvPr/>
          </p:nvGrpSpPr>
          <p:grpSpPr>
            <a:xfrm rot="0">
              <a:off x="953552" y="708306"/>
              <a:ext cx="8627791" cy="9299033"/>
              <a:chOff x="0" y="0"/>
              <a:chExt cx="10457289" cy="11270866"/>
            </a:xfrm>
          </p:grpSpPr>
          <p:sp>
            <p:nvSpPr>
              <p:cNvPr name="Freeform 13" id="13"/>
              <p:cNvSpPr/>
              <p:nvPr/>
            </p:nvSpPr>
            <p:spPr>
              <a:xfrm flipH="false" flipV="false">
                <a:off x="-6350" y="0"/>
                <a:ext cx="10469990" cy="11270866"/>
              </a:xfrm>
              <a:custGeom>
                <a:avLst/>
                <a:gdLst/>
                <a:ahLst/>
                <a:cxnLst/>
                <a:rect r="r" b="b" t="t" l="l"/>
                <a:pathLst>
                  <a:path h="11270866" w="10469990">
                    <a:moveTo>
                      <a:pt x="0" y="0"/>
                    </a:moveTo>
                    <a:lnTo>
                      <a:pt x="12700" y="0"/>
                    </a:lnTo>
                    <a:lnTo>
                      <a:pt x="12700" y="11270866"/>
                    </a:lnTo>
                    <a:lnTo>
                      <a:pt x="0" y="11270866"/>
                    </a:lnTo>
                    <a:close/>
                    <a:moveTo>
                      <a:pt x="3485763" y="0"/>
                    </a:moveTo>
                    <a:lnTo>
                      <a:pt x="3498463" y="0"/>
                    </a:lnTo>
                    <a:lnTo>
                      <a:pt x="3498463" y="11270866"/>
                    </a:lnTo>
                    <a:lnTo>
                      <a:pt x="3485763" y="11270866"/>
                    </a:lnTo>
                    <a:close/>
                    <a:moveTo>
                      <a:pt x="6971526" y="0"/>
                    </a:moveTo>
                    <a:lnTo>
                      <a:pt x="6984226" y="0"/>
                    </a:lnTo>
                    <a:lnTo>
                      <a:pt x="6984226" y="11270866"/>
                    </a:lnTo>
                    <a:lnTo>
                      <a:pt x="6971526" y="11270866"/>
                    </a:lnTo>
                    <a:close/>
                    <a:moveTo>
                      <a:pt x="10457290" y="0"/>
                    </a:moveTo>
                    <a:lnTo>
                      <a:pt x="10469990" y="0"/>
                    </a:lnTo>
                    <a:lnTo>
                      <a:pt x="10469990" y="11270866"/>
                    </a:lnTo>
                    <a:lnTo>
                      <a:pt x="10457290" y="11270866"/>
                    </a:lnTo>
                    <a:close/>
                  </a:path>
                </a:pathLst>
              </a:custGeom>
              <a:solidFill>
                <a:srgbClr val="493F31">
                  <a:alpha val="24706"/>
                </a:srgbClr>
              </a:solidFill>
            </p:spPr>
          </p:sp>
        </p:grpSp>
        <p:sp>
          <p:nvSpPr>
            <p:cNvPr name="TextBox 14" id="14"/>
            <p:cNvSpPr txBox="true"/>
            <p:nvPr/>
          </p:nvSpPr>
          <p:spPr>
            <a:xfrm rot="0">
              <a:off x="844186" y="10153601"/>
              <a:ext cx="218731" cy="5044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05"/>
                </a:lnSpc>
                <a:spcBef>
                  <a:spcPct val="0"/>
                </a:spcBef>
              </a:pPr>
              <a:r>
                <a:rPr lang="en-US" sz="2289" u="none">
                  <a:solidFill>
                    <a:srgbClr val="493F31"/>
                  </a:solidFill>
                  <a:latin typeface="Eczar Regular"/>
                </a:rPr>
                <a:t>0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3641203" y="10153601"/>
              <a:ext cx="376558" cy="5044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05"/>
                </a:lnSpc>
                <a:spcBef>
                  <a:spcPct val="0"/>
                </a:spcBef>
              </a:pPr>
              <a:r>
                <a:rPr lang="en-US" sz="2289" u="none">
                  <a:solidFill>
                    <a:srgbClr val="493F31"/>
                  </a:solidFill>
                  <a:latin typeface="Eczar Regular"/>
                </a:rPr>
                <a:t>10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6490406" y="10153601"/>
              <a:ext cx="430013" cy="5044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05"/>
                </a:lnSpc>
                <a:spcBef>
                  <a:spcPct val="0"/>
                </a:spcBef>
              </a:pPr>
              <a:r>
                <a:rPr lang="en-US" sz="2289" u="none">
                  <a:solidFill>
                    <a:srgbClr val="493F31"/>
                  </a:solidFill>
                  <a:latin typeface="Eczar Regular"/>
                </a:rPr>
                <a:t>20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9369038" y="10153601"/>
              <a:ext cx="424610" cy="5044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05"/>
                </a:lnSpc>
                <a:spcBef>
                  <a:spcPct val="0"/>
                </a:spcBef>
              </a:pPr>
              <a:r>
                <a:rPr lang="en-US" sz="2289" u="none">
                  <a:solidFill>
                    <a:srgbClr val="493F31"/>
                  </a:solidFill>
                  <a:latin typeface="Eczar Regular"/>
                </a:rPr>
                <a:t>30</a:t>
              </a:r>
            </a:p>
          </p:txBody>
        </p:sp>
        <p:grpSp>
          <p:nvGrpSpPr>
            <p:cNvPr name="Group 18" id="18"/>
            <p:cNvGrpSpPr>
              <a:grpSpLocks noChangeAspect="true"/>
            </p:cNvGrpSpPr>
            <p:nvPr/>
          </p:nvGrpSpPr>
          <p:grpSpPr>
            <a:xfrm rot="0">
              <a:off x="953552" y="708306"/>
              <a:ext cx="8627791" cy="9299033"/>
              <a:chOff x="0" y="0"/>
              <a:chExt cx="10457289" cy="11270866"/>
            </a:xfrm>
          </p:grpSpPr>
          <p:sp>
            <p:nvSpPr>
              <p:cNvPr name="Freeform 19" id="19"/>
              <p:cNvSpPr/>
              <p:nvPr/>
            </p:nvSpPr>
            <p:spPr>
              <a:xfrm flipH="false" flipV="false">
                <a:off x="0" y="-6350"/>
                <a:ext cx="1045729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457290">
                    <a:moveTo>
                      <a:pt x="0" y="0"/>
                    </a:moveTo>
                    <a:lnTo>
                      <a:pt x="10457290" y="0"/>
                    </a:lnTo>
                    <a:lnTo>
                      <a:pt x="1045729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93F31">
                  <a:alpha val="24706"/>
                </a:srgbClr>
              </a:solidFill>
            </p:spPr>
          </p:sp>
          <p:sp>
            <p:nvSpPr>
              <p:cNvPr name="Freeform 20" id="20"/>
              <p:cNvSpPr/>
              <p:nvPr/>
            </p:nvSpPr>
            <p:spPr>
              <a:xfrm flipH="false" flipV="false">
                <a:off x="0" y="2811367"/>
                <a:ext cx="1045729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457290">
                    <a:moveTo>
                      <a:pt x="0" y="0"/>
                    </a:moveTo>
                    <a:lnTo>
                      <a:pt x="10457290" y="0"/>
                    </a:lnTo>
                    <a:lnTo>
                      <a:pt x="1045729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93F31">
                  <a:alpha val="24706"/>
                </a:srgbClr>
              </a:solidFill>
            </p:spPr>
          </p:sp>
          <p:sp>
            <p:nvSpPr>
              <p:cNvPr name="Freeform 21" id="21"/>
              <p:cNvSpPr/>
              <p:nvPr/>
            </p:nvSpPr>
            <p:spPr>
              <a:xfrm flipH="false" flipV="false">
                <a:off x="0" y="5629083"/>
                <a:ext cx="1045729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457290">
                    <a:moveTo>
                      <a:pt x="0" y="0"/>
                    </a:moveTo>
                    <a:lnTo>
                      <a:pt x="10457290" y="0"/>
                    </a:lnTo>
                    <a:lnTo>
                      <a:pt x="1045729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93F31">
                  <a:alpha val="24706"/>
                </a:srgbClr>
              </a:solidFill>
            </p:spPr>
          </p:sp>
          <p:sp>
            <p:nvSpPr>
              <p:cNvPr name="Freeform 22" id="22"/>
              <p:cNvSpPr/>
              <p:nvPr/>
            </p:nvSpPr>
            <p:spPr>
              <a:xfrm flipH="false" flipV="false">
                <a:off x="0" y="8446799"/>
                <a:ext cx="1045729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457290">
                    <a:moveTo>
                      <a:pt x="0" y="0"/>
                    </a:moveTo>
                    <a:lnTo>
                      <a:pt x="10457290" y="0"/>
                    </a:lnTo>
                    <a:lnTo>
                      <a:pt x="1045729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93F31">
                  <a:alpha val="24706"/>
                </a:srgbClr>
              </a:solidFill>
            </p:spPr>
          </p:sp>
          <p:sp>
            <p:nvSpPr>
              <p:cNvPr name="Freeform 23" id="23"/>
              <p:cNvSpPr/>
              <p:nvPr/>
            </p:nvSpPr>
            <p:spPr>
              <a:xfrm flipH="false" flipV="false">
                <a:off x="0" y="11264516"/>
                <a:ext cx="1045729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457290">
                    <a:moveTo>
                      <a:pt x="0" y="0"/>
                    </a:moveTo>
                    <a:lnTo>
                      <a:pt x="10457290" y="0"/>
                    </a:lnTo>
                    <a:lnTo>
                      <a:pt x="1045729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493F31">
                  <a:alpha val="60000"/>
                </a:srgbClr>
              </a:solidFill>
            </p:spPr>
          </p:sp>
        </p:grpSp>
        <p:sp>
          <p:nvSpPr>
            <p:cNvPr name="TextBox 24" id="24"/>
            <p:cNvSpPr txBox="true"/>
            <p:nvPr/>
          </p:nvSpPr>
          <p:spPr>
            <a:xfrm rot="0">
              <a:off x="0" y="432266"/>
              <a:ext cx="759665" cy="5044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205"/>
                </a:lnSpc>
                <a:spcBef>
                  <a:spcPct val="0"/>
                </a:spcBef>
              </a:pPr>
              <a:r>
                <a:rPr lang="en-US" sz="2289" u="none">
                  <a:solidFill>
                    <a:srgbClr val="493F31"/>
                  </a:solidFill>
                  <a:latin typeface="Eczar Regular"/>
                </a:rPr>
                <a:t>400 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13507" y="2757024"/>
              <a:ext cx="746158" cy="5044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205"/>
                </a:lnSpc>
                <a:spcBef>
                  <a:spcPct val="0"/>
                </a:spcBef>
              </a:pPr>
              <a:r>
                <a:rPr lang="en-US" sz="2289" u="none">
                  <a:solidFill>
                    <a:srgbClr val="493F31"/>
                  </a:solidFill>
                  <a:latin typeface="Eczar Regular"/>
                </a:rPr>
                <a:t>300 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8104" y="5081782"/>
              <a:ext cx="751561" cy="5044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205"/>
                </a:lnSpc>
                <a:spcBef>
                  <a:spcPct val="0"/>
                </a:spcBef>
              </a:pPr>
              <a:r>
                <a:rPr lang="en-US" sz="2289" u="none">
                  <a:solidFill>
                    <a:srgbClr val="493F31"/>
                  </a:solidFill>
                  <a:latin typeface="Eczar Regular"/>
                </a:rPr>
                <a:t>200 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61641" y="7406541"/>
              <a:ext cx="698024" cy="5044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205"/>
                </a:lnSpc>
                <a:spcBef>
                  <a:spcPct val="0"/>
                </a:spcBef>
              </a:pPr>
              <a:r>
                <a:rPr lang="en-US" sz="2289" u="none">
                  <a:solidFill>
                    <a:srgbClr val="493F31"/>
                  </a:solidFill>
                  <a:latin typeface="Eczar Regular"/>
                </a:rPr>
                <a:t>100 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438117" y="9731299"/>
              <a:ext cx="321548" cy="50445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205"/>
                </a:lnSpc>
                <a:spcBef>
                  <a:spcPct val="0"/>
                </a:spcBef>
              </a:pPr>
              <a:r>
                <a:rPr lang="en-US" sz="2289" u="none">
                  <a:solidFill>
                    <a:srgbClr val="493F31"/>
                  </a:solidFill>
                  <a:latin typeface="Eczar Regular"/>
                </a:rPr>
                <a:t>0 </a:t>
              </a:r>
            </a:p>
          </p:txBody>
        </p:sp>
        <p:grpSp>
          <p:nvGrpSpPr>
            <p:cNvPr name="Group 29" id="29"/>
            <p:cNvGrpSpPr>
              <a:grpSpLocks noChangeAspect="true"/>
            </p:cNvGrpSpPr>
            <p:nvPr/>
          </p:nvGrpSpPr>
          <p:grpSpPr>
            <a:xfrm rot="0">
              <a:off x="1690593" y="2442375"/>
              <a:ext cx="6866115" cy="7597712"/>
              <a:chOff x="893329" y="2101773"/>
              <a:chExt cx="8322055" cy="9208784"/>
            </a:xfrm>
          </p:grpSpPr>
          <p:sp>
            <p:nvSpPr>
              <p:cNvPr name="Freeform 30" id="30"/>
              <p:cNvSpPr/>
              <p:nvPr/>
            </p:nvSpPr>
            <p:spPr>
              <a:xfrm flipH="false" flipV="false">
                <a:off x="893329" y="10781020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9"/>
                      <a:pt x="236303" y="0"/>
                      <a:pt x="152400" y="0"/>
                    </a:cubicBezTo>
                    <a:cubicBezTo>
                      <a:pt x="68497" y="0"/>
                      <a:pt x="375" y="67819"/>
                      <a:pt x="0" y="151720"/>
                    </a:cubicBezTo>
                    <a:cubicBezTo>
                      <a:pt x="375" y="235622"/>
                      <a:pt x="68497" y="303441"/>
                      <a:pt x="152400" y="303441"/>
                    </a:cubicBezTo>
                    <a:cubicBezTo>
                      <a:pt x="236303" y="303441"/>
                      <a:pt x="304425" y="235622"/>
                      <a:pt x="304800" y="151720"/>
                    </a:cubicBezTo>
                    <a:close/>
                  </a:path>
                </a:pathLst>
              </a:custGeom>
              <a:solidFill>
                <a:srgbClr val="1D2B4F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 flipH="false" flipV="false">
                <a:off x="3333363" y="10696488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9"/>
                      <a:pt x="236303" y="0"/>
                      <a:pt x="152400" y="0"/>
                    </a:cubicBezTo>
                    <a:cubicBezTo>
                      <a:pt x="68497" y="0"/>
                      <a:pt x="375" y="67819"/>
                      <a:pt x="0" y="151720"/>
                    </a:cubicBezTo>
                    <a:cubicBezTo>
                      <a:pt x="375" y="235622"/>
                      <a:pt x="68497" y="303441"/>
                      <a:pt x="152400" y="303441"/>
                    </a:cubicBezTo>
                    <a:cubicBezTo>
                      <a:pt x="236303" y="303441"/>
                      <a:pt x="304425" y="235622"/>
                      <a:pt x="304800" y="151720"/>
                    </a:cubicBezTo>
                    <a:close/>
                  </a:path>
                </a:pathLst>
              </a:custGeom>
              <a:solidFill>
                <a:srgbClr val="1D2B4F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 flipH="false" flipV="false">
                <a:off x="3681940" y="10611957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4" y="67818"/>
                      <a:pt x="236303" y="0"/>
                      <a:pt x="152400" y="0"/>
                    </a:cubicBezTo>
                    <a:cubicBezTo>
                      <a:pt x="68497" y="0"/>
                      <a:pt x="375" y="67818"/>
                      <a:pt x="0" y="151720"/>
                    </a:cubicBezTo>
                    <a:cubicBezTo>
                      <a:pt x="375" y="235622"/>
                      <a:pt x="68497" y="303440"/>
                      <a:pt x="152400" y="303440"/>
                    </a:cubicBezTo>
                    <a:cubicBezTo>
                      <a:pt x="236303" y="303440"/>
                      <a:pt x="304424" y="235622"/>
                      <a:pt x="304800" y="151720"/>
                    </a:cubicBezTo>
                    <a:close/>
                  </a:path>
                </a:pathLst>
              </a:custGeom>
              <a:solidFill>
                <a:srgbClr val="1D2B4F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 flipH="false" flipV="false">
                <a:off x="4727668" y="9992059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8"/>
                      <a:pt x="236303" y="0"/>
                      <a:pt x="152400" y="0"/>
                    </a:cubicBezTo>
                    <a:cubicBezTo>
                      <a:pt x="68497" y="0"/>
                      <a:pt x="376" y="67818"/>
                      <a:pt x="0" y="151720"/>
                    </a:cubicBezTo>
                    <a:cubicBezTo>
                      <a:pt x="376" y="235622"/>
                      <a:pt x="68497" y="303440"/>
                      <a:pt x="152400" y="303440"/>
                    </a:cubicBezTo>
                    <a:cubicBezTo>
                      <a:pt x="236303" y="303440"/>
                      <a:pt x="304425" y="235622"/>
                      <a:pt x="304800" y="151720"/>
                    </a:cubicBezTo>
                    <a:close/>
                  </a:path>
                </a:pathLst>
              </a:custGeom>
              <a:solidFill>
                <a:srgbClr val="1D2B4F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 flipH="false" flipV="false">
                <a:off x="7167703" y="6808039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1"/>
                    </a:moveTo>
                    <a:cubicBezTo>
                      <a:pt x="304425" y="67819"/>
                      <a:pt x="236302" y="0"/>
                      <a:pt x="152400" y="0"/>
                    </a:cubicBezTo>
                    <a:cubicBezTo>
                      <a:pt x="68497" y="0"/>
                      <a:pt x="375" y="67819"/>
                      <a:pt x="0" y="151721"/>
                    </a:cubicBezTo>
                    <a:cubicBezTo>
                      <a:pt x="375" y="235623"/>
                      <a:pt x="68497" y="303441"/>
                      <a:pt x="152400" y="303441"/>
                    </a:cubicBezTo>
                    <a:cubicBezTo>
                      <a:pt x="236302" y="303441"/>
                      <a:pt x="304425" y="235623"/>
                      <a:pt x="304800" y="151721"/>
                    </a:cubicBezTo>
                    <a:close/>
                  </a:path>
                </a:pathLst>
              </a:custGeom>
              <a:solidFill>
                <a:srgbClr val="1D2B4F"/>
              </a:solidFill>
            </p:spPr>
          </p:sp>
          <p:sp>
            <p:nvSpPr>
              <p:cNvPr name="Freeform 35" id="35"/>
              <p:cNvSpPr/>
              <p:nvPr/>
            </p:nvSpPr>
            <p:spPr>
              <a:xfrm flipH="false" flipV="false">
                <a:off x="8910584" y="4356627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7"/>
                      <a:pt x="236303" y="0"/>
                      <a:pt x="152400" y="0"/>
                    </a:cubicBezTo>
                    <a:cubicBezTo>
                      <a:pt x="68497" y="0"/>
                      <a:pt x="375" y="67817"/>
                      <a:pt x="0" y="151720"/>
                    </a:cubicBezTo>
                    <a:cubicBezTo>
                      <a:pt x="375" y="235622"/>
                      <a:pt x="68497" y="303439"/>
                      <a:pt x="152400" y="303439"/>
                    </a:cubicBezTo>
                    <a:cubicBezTo>
                      <a:pt x="236303" y="303439"/>
                      <a:pt x="304425" y="235622"/>
                      <a:pt x="304800" y="151720"/>
                    </a:cubicBezTo>
                    <a:close/>
                  </a:path>
                </a:pathLst>
              </a:custGeom>
              <a:solidFill>
                <a:srgbClr val="1D2B4F"/>
              </a:solidFill>
            </p:spPr>
          </p:sp>
          <p:sp>
            <p:nvSpPr>
              <p:cNvPr name="Freeform 36" id="36"/>
              <p:cNvSpPr/>
              <p:nvPr/>
            </p:nvSpPr>
            <p:spPr>
              <a:xfrm flipH="false" flipV="false">
                <a:off x="893329" y="11006437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1"/>
                    </a:moveTo>
                    <a:cubicBezTo>
                      <a:pt x="304425" y="67819"/>
                      <a:pt x="236303" y="0"/>
                      <a:pt x="152400" y="0"/>
                    </a:cubicBezTo>
                    <a:cubicBezTo>
                      <a:pt x="68497" y="0"/>
                      <a:pt x="375" y="67819"/>
                      <a:pt x="0" y="151721"/>
                    </a:cubicBezTo>
                    <a:cubicBezTo>
                      <a:pt x="375" y="235623"/>
                      <a:pt x="68497" y="303441"/>
                      <a:pt x="152400" y="303441"/>
                    </a:cubicBezTo>
                    <a:cubicBezTo>
                      <a:pt x="236303" y="303441"/>
                      <a:pt x="304425" y="235623"/>
                      <a:pt x="304800" y="151721"/>
                    </a:cubicBezTo>
                    <a:close/>
                  </a:path>
                </a:pathLst>
              </a:custGeom>
              <a:solidFill>
                <a:srgbClr val="FF1616"/>
              </a:solidFill>
            </p:spPr>
          </p:sp>
          <p:sp>
            <p:nvSpPr>
              <p:cNvPr name="Freeform 37" id="37"/>
              <p:cNvSpPr/>
              <p:nvPr/>
            </p:nvSpPr>
            <p:spPr>
              <a:xfrm flipH="false" flipV="false">
                <a:off x="3333363" y="9766642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8"/>
                      <a:pt x="236303" y="0"/>
                      <a:pt x="152400" y="0"/>
                    </a:cubicBezTo>
                    <a:cubicBezTo>
                      <a:pt x="68497" y="0"/>
                      <a:pt x="375" y="67818"/>
                      <a:pt x="0" y="151720"/>
                    </a:cubicBezTo>
                    <a:cubicBezTo>
                      <a:pt x="375" y="235622"/>
                      <a:pt x="68497" y="303440"/>
                      <a:pt x="152400" y="303440"/>
                    </a:cubicBezTo>
                    <a:cubicBezTo>
                      <a:pt x="236303" y="303440"/>
                      <a:pt x="304425" y="235622"/>
                      <a:pt x="304800" y="151720"/>
                    </a:cubicBezTo>
                    <a:close/>
                  </a:path>
                </a:pathLst>
              </a:custGeom>
              <a:solidFill>
                <a:srgbClr val="FF1616"/>
              </a:solidFill>
            </p:spPr>
          </p:sp>
          <p:sp>
            <p:nvSpPr>
              <p:cNvPr name="Freeform 38" id="38"/>
              <p:cNvSpPr/>
              <p:nvPr/>
            </p:nvSpPr>
            <p:spPr>
              <a:xfrm flipH="false" flipV="false">
                <a:off x="3681940" y="8977681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1"/>
                    </a:moveTo>
                    <a:cubicBezTo>
                      <a:pt x="304424" y="67819"/>
                      <a:pt x="236303" y="0"/>
                      <a:pt x="152400" y="0"/>
                    </a:cubicBezTo>
                    <a:cubicBezTo>
                      <a:pt x="68497" y="0"/>
                      <a:pt x="375" y="67819"/>
                      <a:pt x="0" y="151721"/>
                    </a:cubicBezTo>
                    <a:cubicBezTo>
                      <a:pt x="375" y="235623"/>
                      <a:pt x="68497" y="303441"/>
                      <a:pt x="152400" y="303441"/>
                    </a:cubicBezTo>
                    <a:cubicBezTo>
                      <a:pt x="236303" y="303441"/>
                      <a:pt x="304424" y="235623"/>
                      <a:pt x="304800" y="151721"/>
                    </a:cubicBezTo>
                    <a:close/>
                  </a:path>
                </a:pathLst>
              </a:custGeom>
              <a:solidFill>
                <a:srgbClr val="FF1616"/>
              </a:solidFill>
            </p:spPr>
          </p:sp>
          <p:sp>
            <p:nvSpPr>
              <p:cNvPr name="Freeform 39" id="39"/>
              <p:cNvSpPr/>
              <p:nvPr/>
            </p:nvSpPr>
            <p:spPr>
              <a:xfrm flipH="false" flipV="false">
                <a:off x="4727668" y="10217476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1"/>
                    </a:moveTo>
                    <a:cubicBezTo>
                      <a:pt x="304425" y="67819"/>
                      <a:pt x="236303" y="0"/>
                      <a:pt x="152400" y="0"/>
                    </a:cubicBezTo>
                    <a:cubicBezTo>
                      <a:pt x="68497" y="0"/>
                      <a:pt x="376" y="67819"/>
                      <a:pt x="0" y="151721"/>
                    </a:cubicBezTo>
                    <a:cubicBezTo>
                      <a:pt x="376" y="235622"/>
                      <a:pt x="68497" y="303441"/>
                      <a:pt x="152400" y="303441"/>
                    </a:cubicBezTo>
                    <a:cubicBezTo>
                      <a:pt x="236303" y="303441"/>
                      <a:pt x="304425" y="235622"/>
                      <a:pt x="304800" y="151721"/>
                    </a:cubicBezTo>
                    <a:close/>
                  </a:path>
                </a:pathLst>
              </a:custGeom>
              <a:solidFill>
                <a:srgbClr val="FF1616"/>
              </a:solidFill>
            </p:spPr>
          </p:sp>
          <p:sp>
            <p:nvSpPr>
              <p:cNvPr name="Freeform 40" id="40"/>
              <p:cNvSpPr/>
              <p:nvPr/>
            </p:nvSpPr>
            <p:spPr>
              <a:xfrm flipH="false" flipV="false">
                <a:off x="7167703" y="2102453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20"/>
                    </a:moveTo>
                    <a:cubicBezTo>
                      <a:pt x="304425" y="67818"/>
                      <a:pt x="236302" y="0"/>
                      <a:pt x="152400" y="0"/>
                    </a:cubicBezTo>
                    <a:cubicBezTo>
                      <a:pt x="68497" y="0"/>
                      <a:pt x="375" y="67818"/>
                      <a:pt x="0" y="151720"/>
                    </a:cubicBezTo>
                    <a:cubicBezTo>
                      <a:pt x="375" y="235623"/>
                      <a:pt x="68497" y="303440"/>
                      <a:pt x="152400" y="303440"/>
                    </a:cubicBezTo>
                    <a:cubicBezTo>
                      <a:pt x="236302" y="303440"/>
                      <a:pt x="304425" y="235623"/>
                      <a:pt x="304800" y="151720"/>
                    </a:cubicBezTo>
                    <a:close/>
                  </a:path>
                </a:pathLst>
              </a:custGeom>
              <a:solidFill>
                <a:srgbClr val="FF1616"/>
              </a:solidFill>
            </p:spPr>
          </p:sp>
          <p:sp>
            <p:nvSpPr>
              <p:cNvPr name="Freeform 41" id="41"/>
              <p:cNvSpPr/>
              <p:nvPr/>
            </p:nvSpPr>
            <p:spPr>
              <a:xfrm flipH="false" flipV="false">
                <a:off x="8910584" y="3652198"/>
                <a:ext cx="304800" cy="303440"/>
              </a:xfrm>
              <a:custGeom>
                <a:avLst/>
                <a:gdLst/>
                <a:ahLst/>
                <a:cxnLst/>
                <a:rect r="r" b="b" t="t" l="l"/>
                <a:pathLst>
                  <a:path h="303440" w="304800">
                    <a:moveTo>
                      <a:pt x="304800" y="151719"/>
                    </a:moveTo>
                    <a:cubicBezTo>
                      <a:pt x="304425" y="67817"/>
                      <a:pt x="236303" y="0"/>
                      <a:pt x="152400" y="0"/>
                    </a:cubicBezTo>
                    <a:cubicBezTo>
                      <a:pt x="68497" y="0"/>
                      <a:pt x="375" y="67817"/>
                      <a:pt x="0" y="151719"/>
                    </a:cubicBezTo>
                    <a:cubicBezTo>
                      <a:pt x="375" y="235622"/>
                      <a:pt x="68497" y="303439"/>
                      <a:pt x="152400" y="303439"/>
                    </a:cubicBezTo>
                    <a:cubicBezTo>
                      <a:pt x="236303" y="303439"/>
                      <a:pt x="304425" y="235622"/>
                      <a:pt x="304800" y="151719"/>
                    </a:cubicBezTo>
                    <a:close/>
                  </a:path>
                </a:pathLst>
              </a:custGeom>
              <a:solidFill>
                <a:srgbClr val="FF1616"/>
              </a:solidFill>
            </p:spPr>
          </p:sp>
        </p:grpSp>
      </p:grpSp>
      <p:sp>
        <p:nvSpPr>
          <p:cNvPr name="TextBox 42" id="42"/>
          <p:cNvSpPr txBox="true"/>
          <p:nvPr/>
        </p:nvSpPr>
        <p:spPr>
          <a:xfrm rot="0">
            <a:off x="1295400" y="2892775"/>
            <a:ext cx="6441863" cy="3417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750"/>
              </a:lnSpc>
              <a:spcBef>
                <a:spcPct val="0"/>
              </a:spcBef>
            </a:pPr>
            <a:r>
              <a:rPr lang="en-US" sz="9821" u="none">
                <a:solidFill>
                  <a:srgbClr val="000000"/>
                </a:solidFill>
                <a:latin typeface="Moontime"/>
              </a:rPr>
              <a:t>Write Your</a:t>
            </a:r>
          </a:p>
          <a:p>
            <a:pPr algn="ctr" marL="0" indent="0" lvl="0">
              <a:lnSpc>
                <a:spcPts val="13750"/>
              </a:lnSpc>
              <a:spcBef>
                <a:spcPct val="0"/>
              </a:spcBef>
            </a:pPr>
            <a:r>
              <a:rPr lang="en-US" sz="9821" u="none">
                <a:solidFill>
                  <a:srgbClr val="000000"/>
                </a:solidFill>
                <a:latin typeface="Moontime"/>
              </a:rPr>
              <a:t>Topic or Idea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577389" y="6857015"/>
            <a:ext cx="5877885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Elaborate on what you want to discuss. </a:t>
            </a:r>
          </a:p>
        </p:txBody>
      </p:sp>
      <p:pic>
        <p:nvPicPr>
          <p:cNvPr name="Picture 44" id="4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3703016" y="0"/>
            <a:ext cx="1626631" cy="2644928"/>
          </a:xfrm>
          <a:prstGeom prst="rect">
            <a:avLst/>
          </a:prstGeom>
        </p:spPr>
      </p:pic>
      <p:pic>
        <p:nvPicPr>
          <p:cNvPr name="Picture 45" id="4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-10800000">
            <a:off x="3703016" y="7641875"/>
            <a:ext cx="1626631" cy="2644928"/>
          </a:xfrm>
          <a:prstGeom prst="rect">
            <a:avLst/>
          </a:prstGeom>
        </p:spPr>
      </p:pic>
      <p:pic>
        <p:nvPicPr>
          <p:cNvPr name="Picture 46" id="46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8346469">
            <a:off x="3865226" y="7155107"/>
            <a:ext cx="7118604" cy="8229600"/>
          </a:xfrm>
          <a:prstGeom prst="rect">
            <a:avLst/>
          </a:prstGeom>
        </p:spPr>
      </p:pic>
      <p:pic>
        <p:nvPicPr>
          <p:cNvPr name="Picture 47" id="47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-1626569" y="-916805"/>
            <a:ext cx="4409349" cy="2548523"/>
          </a:xfrm>
          <a:prstGeom prst="rect">
            <a:avLst/>
          </a:prstGeom>
        </p:spPr>
      </p:pic>
      <p:pic>
        <p:nvPicPr>
          <p:cNvPr name="Picture 48" id="48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-1453753" y="382777"/>
            <a:ext cx="3384664" cy="249788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8000"/>
          </a:blip>
          <a:srcRect l="0" t="7786" r="0" b="7786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3231213" y="406406"/>
            <a:ext cx="2271562" cy="9474188"/>
            <a:chOff x="0" y="0"/>
            <a:chExt cx="3028749" cy="12632251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3"/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3028749" cy="3511593"/>
            </a:xfrm>
            <a:prstGeom prst="rect">
              <a:avLst/>
            </a:prstGeom>
          </p:spPr>
        </p:pic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3"/>
            <a:srcRect l="0" t="0" r="0" b="0"/>
            <a:stretch>
              <a:fillRect/>
            </a:stretch>
          </p:blipFill>
          <p:spPr>
            <a:xfrm flipH="false" flipV="true" rot="0">
              <a:off x="0" y="9120657"/>
              <a:ext cx="3028749" cy="3511593"/>
            </a:xfrm>
            <a:prstGeom prst="rect">
              <a:avLst/>
            </a:prstGeom>
          </p:spPr>
        </p:pic>
      </p:grpSp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1645955">
            <a:off x="201061" y="-1150463"/>
            <a:ext cx="4791234" cy="2042263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1645955">
            <a:off x="14863683" y="9342327"/>
            <a:ext cx="4791234" cy="2042263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3349658">
            <a:off x="-2043496" y="129082"/>
            <a:ext cx="4086992" cy="3503136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6366184" y="5429034"/>
            <a:ext cx="3489795" cy="4214728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1229054" y="3344187"/>
            <a:ext cx="6275881" cy="3417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750"/>
              </a:lnSpc>
              <a:spcBef>
                <a:spcPct val="0"/>
              </a:spcBef>
            </a:pPr>
            <a:r>
              <a:rPr lang="en-US" sz="9821" u="none">
                <a:solidFill>
                  <a:srgbClr val="000000"/>
                </a:solidFill>
                <a:latin typeface="Moontime"/>
              </a:rPr>
              <a:t>How to Use</a:t>
            </a:r>
          </a:p>
          <a:p>
            <a:pPr algn="ctr" marL="0" indent="0" lvl="0">
              <a:lnSpc>
                <a:spcPts val="13750"/>
              </a:lnSpc>
              <a:spcBef>
                <a:spcPct val="0"/>
              </a:spcBef>
            </a:pPr>
            <a:r>
              <a:rPr lang="en-US" sz="9821" u="none">
                <a:solidFill>
                  <a:srgbClr val="000000"/>
                </a:solidFill>
                <a:latin typeface="Moontime"/>
              </a:rPr>
              <a:t>This Presentation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185945" y="1685091"/>
            <a:ext cx="8073355" cy="1099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Click on the "Google Slides" button below this presentation preview.  Click on "Make a copy." Start editing your presentation. You need to sign in to your Google account.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185945" y="848962"/>
            <a:ext cx="4036678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Google Slides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185945" y="8315377"/>
            <a:ext cx="8073355" cy="1099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Click on the "Canva" button under this presentation preview. </a:t>
            </a:r>
          </a:p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Start editing your presentation. You need to sign in to your</a:t>
            </a:r>
          </a:p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Canva account.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185945" y="7479248"/>
            <a:ext cx="2395956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Canva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185945" y="5000234"/>
            <a:ext cx="8073355" cy="1099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Click on the "PowerPoint" button below this presentation preview.  Start editing your presentation. Download and install the fonts used in this presentation as listed on the next page.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185945" y="4164105"/>
            <a:ext cx="3021782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PowerPoint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8000"/>
          </a:blip>
          <a:srcRect l="0" t="7786" r="0" b="7786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609939" y="4195424"/>
            <a:ext cx="9068122" cy="4491818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3283067" y="4118500"/>
            <a:ext cx="3976233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Step Two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3283067" y="7138878"/>
            <a:ext cx="3976233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Step Four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3482143" y="4893004"/>
            <a:ext cx="3777157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Presentations are</a:t>
            </a:r>
          </a:p>
          <a:p>
            <a:pPr algn="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communication tools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3482143" y="7913382"/>
            <a:ext cx="3777157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Presentations are</a:t>
            </a:r>
          </a:p>
          <a:p>
            <a:pPr algn="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communication tools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171684" y="847725"/>
            <a:ext cx="13944632" cy="1674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750"/>
              </a:lnSpc>
              <a:spcBef>
                <a:spcPct val="0"/>
              </a:spcBef>
            </a:pPr>
            <a:r>
              <a:rPr lang="en-US" sz="9821" u="none">
                <a:solidFill>
                  <a:srgbClr val="000000"/>
                </a:solidFill>
                <a:latin typeface="Moontime"/>
              </a:rPr>
              <a:t>World Map Report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3922266">
            <a:off x="6699284" y="3764572"/>
            <a:ext cx="8013573" cy="822960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922266">
            <a:off x="-1387945" y="-2298795"/>
            <a:ext cx="7119257" cy="4114800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15512559" y="-1135957"/>
            <a:ext cx="3927487" cy="4437839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631519" y="8641092"/>
            <a:ext cx="4409349" cy="2548523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1"/>
          <a:srcRect l="0" t="0" r="0" b="0"/>
          <a:stretch>
            <a:fillRect/>
          </a:stretch>
        </p:blipFill>
        <p:spPr>
          <a:xfrm flipH="false" flipV="false" rot="0">
            <a:off x="-636761" y="-658142"/>
            <a:ext cx="3330922" cy="3373684"/>
          </a:xfrm>
          <a:prstGeom prst="rect">
            <a:avLst/>
          </a:prstGeom>
        </p:spPr>
      </p:pic>
      <p:sp>
        <p:nvSpPr>
          <p:cNvPr name="TextBox 14" id="14"/>
          <p:cNvSpPr txBox="true"/>
          <p:nvPr/>
        </p:nvSpPr>
        <p:spPr>
          <a:xfrm rot="0">
            <a:off x="1028700" y="4118500"/>
            <a:ext cx="3976233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Step One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28700" y="7138878"/>
            <a:ext cx="3976233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Step Three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28700" y="4924002"/>
            <a:ext cx="3777157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Presentations are</a:t>
            </a:r>
          </a:p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communication tools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28700" y="7913382"/>
            <a:ext cx="3777157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Presentations are</a:t>
            </a:r>
          </a:p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communication tools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8000"/>
          </a:blip>
          <a:srcRect l="0" t="7786" r="0" b="7786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sp>
        <p:nvSpPr>
          <p:cNvPr name="AutoShape 3" id="3"/>
          <p:cNvSpPr/>
          <p:nvPr/>
        </p:nvSpPr>
        <p:spPr>
          <a:xfrm rot="0">
            <a:off x="2269690" y="5099156"/>
            <a:ext cx="13709692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870248" y="3968314"/>
            <a:ext cx="1531101" cy="1747334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0547850" y="3968314"/>
            <a:ext cx="1531101" cy="1747334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6209049" y="3968314"/>
            <a:ext cx="1531101" cy="1747334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4886651" y="3968314"/>
            <a:ext cx="1531101" cy="1747334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-1539819" y="-1382239"/>
            <a:ext cx="3927487" cy="4437839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4890928" y="-2552801"/>
            <a:ext cx="7922362" cy="822960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5652202" y="8858186"/>
            <a:ext cx="3472812" cy="3014594"/>
          </a:xfrm>
          <a:prstGeom prst="rect">
            <a:avLst/>
          </a:prstGeom>
        </p:spPr>
      </p:pic>
      <p:sp>
        <p:nvSpPr>
          <p:cNvPr name="TextBox 11" id="11"/>
          <p:cNvSpPr txBox="true"/>
          <p:nvPr/>
        </p:nvSpPr>
        <p:spPr>
          <a:xfrm rot="0">
            <a:off x="3844747" y="1381024"/>
            <a:ext cx="10598505" cy="1674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750"/>
              </a:lnSpc>
              <a:spcBef>
                <a:spcPct val="0"/>
              </a:spcBef>
            </a:pPr>
            <a:r>
              <a:rPr lang="en-US" sz="9821" u="none">
                <a:solidFill>
                  <a:srgbClr val="000000"/>
                </a:solidFill>
                <a:latin typeface="Moontime"/>
              </a:rPr>
              <a:t>Add a Timeline Page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43363" y="6282893"/>
            <a:ext cx="2784871" cy="1064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Add a</a:t>
            </a:r>
          </a:p>
          <a:p>
            <a:pPr algn="ctr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main point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426849" y="7720901"/>
            <a:ext cx="2417898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Elaborate on what you want to discuss.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5582164" y="6282893"/>
            <a:ext cx="2784871" cy="1064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Add a</a:t>
            </a:r>
          </a:p>
          <a:p>
            <a:pPr algn="ctr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main point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765650" y="7720901"/>
            <a:ext cx="2417898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Elaborate on what you want to discuss.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920965" y="6282893"/>
            <a:ext cx="2784871" cy="1064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Add a</a:t>
            </a:r>
          </a:p>
          <a:p>
            <a:pPr algn="ctr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main point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104451" y="7720901"/>
            <a:ext cx="2417898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Elaborate on what you want to discuss.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4259766" y="6282893"/>
            <a:ext cx="2784871" cy="1064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Add a</a:t>
            </a:r>
          </a:p>
          <a:p>
            <a:pPr algn="ctr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main point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4443253" y="7720901"/>
            <a:ext cx="2417898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Elaborate on what you want to discuss. 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8000"/>
          </a:blip>
          <a:srcRect l="0" t="7786" r="0" b="7786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5100489" y="7285716"/>
            <a:ext cx="8087022" cy="1064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You can find these fonts online too. </a:t>
            </a:r>
          </a:p>
          <a:p>
            <a:pPr algn="ctr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Happy designing! </a:t>
            </a:r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-1068152" y="-786499"/>
            <a:ext cx="3927487" cy="4437839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8346469">
            <a:off x="13139612" y="5276325"/>
            <a:ext cx="7118604" cy="822960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8346469">
            <a:off x="-3972824" y="1677824"/>
            <a:ext cx="7118604" cy="82296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477368" y="5148263"/>
            <a:ext cx="4409349" cy="2548523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5175523" y="120376"/>
            <a:ext cx="5552237" cy="8229600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4147048" y="1756049"/>
            <a:ext cx="9993905" cy="1674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750"/>
              </a:lnSpc>
              <a:spcBef>
                <a:spcPct val="0"/>
              </a:spcBef>
            </a:pPr>
            <a:r>
              <a:rPr lang="en-US" sz="9821" u="none">
                <a:solidFill>
                  <a:srgbClr val="000000"/>
                </a:solidFill>
                <a:latin typeface="Moontime"/>
              </a:rPr>
              <a:t>Fonts In this Presentation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339769" y="5667103"/>
            <a:ext cx="5608462" cy="1099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Titles: Moontime</a:t>
            </a:r>
          </a:p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Headers: Eczar Regular</a:t>
            </a:r>
          </a:p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Body Copy: Eczar Regular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705673" y="4033276"/>
            <a:ext cx="6876655" cy="1064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This presentation template uses the following free fonts: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8000"/>
          </a:blip>
          <a:srcRect l="0" t="7786" r="0" b="7786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6416095" y="3964065"/>
            <a:ext cx="5455811" cy="1607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This presentation template is free for everyone to use thanks to the following:</a:t>
            </a:r>
          </a:p>
        </p:txBody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-1645955">
            <a:off x="10688450" y="8383682"/>
            <a:ext cx="7599363" cy="3239228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635707" y="8729034"/>
            <a:ext cx="4409349" cy="2548523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-8346469">
            <a:off x="-2125623" y="447889"/>
            <a:ext cx="7118604" cy="82296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3372374">
            <a:off x="-9184915" y="-4992717"/>
            <a:ext cx="11751869" cy="822960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4140326">
            <a:off x="13819231" y="4579647"/>
            <a:ext cx="8005552" cy="5559411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6416095" y="1935724"/>
            <a:ext cx="5141680" cy="1674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750"/>
              </a:lnSpc>
              <a:spcBef>
                <a:spcPct val="0"/>
              </a:spcBef>
            </a:pPr>
            <a:r>
              <a:rPr lang="en-US" sz="9821" u="none">
                <a:solidFill>
                  <a:srgbClr val="000000"/>
                </a:solidFill>
                <a:latin typeface="Moontime"/>
              </a:rPr>
              <a:t>Credits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416095" y="6102689"/>
            <a:ext cx="5455811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SlidesCarnival for the presentation template</a:t>
            </a:r>
          </a:p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Pexels for the photos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416095" y="7302203"/>
            <a:ext cx="5455811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Happy designing! 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8000"/>
          </a:blip>
          <a:srcRect l="0" t="7786" r="0" b="7786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sp>
        <p:nvSpPr>
          <p:cNvPr name="TextBox 3" id="3"/>
          <p:cNvSpPr txBox="true"/>
          <p:nvPr/>
        </p:nvSpPr>
        <p:spPr>
          <a:xfrm rot="0">
            <a:off x="7141646" y="676275"/>
            <a:ext cx="4004707" cy="3417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750"/>
              </a:lnSpc>
              <a:spcBef>
                <a:spcPct val="0"/>
              </a:spcBef>
            </a:pPr>
            <a:r>
              <a:rPr lang="en-US" sz="9821" u="none">
                <a:solidFill>
                  <a:srgbClr val="000000"/>
                </a:solidFill>
                <a:latin typeface="Moontime"/>
              </a:rPr>
              <a:t>Resource </a:t>
            </a:r>
          </a:p>
          <a:p>
            <a:pPr algn="ctr" marL="0" indent="0" lvl="0">
              <a:lnSpc>
                <a:spcPts val="13750"/>
              </a:lnSpc>
              <a:spcBef>
                <a:spcPct val="0"/>
              </a:spcBef>
            </a:pPr>
            <a:r>
              <a:rPr lang="en-US" sz="9821" u="none">
                <a:solidFill>
                  <a:srgbClr val="000000"/>
                </a:solidFill>
                <a:latin typeface="Moontime"/>
              </a:rPr>
              <a:t>Page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6296823" y="4933950"/>
            <a:ext cx="5694353" cy="1470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Use these design resources in your Canva Presentation. Happy designing! </a:t>
            </a:r>
          </a:p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</a:p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Don't forget to delete this page before presenting. </a:t>
            </a:r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1925" y="2930196"/>
            <a:ext cx="1974885" cy="1141447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760646" y="6851706"/>
            <a:ext cx="4766707" cy="1109343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true" rot="0">
            <a:off x="8615035" y="8408145"/>
            <a:ext cx="1316189" cy="1526016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245371">
            <a:off x="2576779" y="3191345"/>
            <a:ext cx="1452551" cy="61915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4839343" y="4380222"/>
            <a:ext cx="1395288" cy="1613049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0">
            <a:off x="2633597" y="4430297"/>
            <a:ext cx="1338915" cy="1512898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1"/>
          <a:srcRect l="0" t="0" r="0" b="0"/>
          <a:stretch>
            <a:fillRect/>
          </a:stretch>
        </p:blipFill>
        <p:spPr>
          <a:xfrm flipH="false" flipV="false" rot="0">
            <a:off x="5683360" y="8408145"/>
            <a:ext cx="1232258" cy="1526016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2"/>
          <a:srcRect l="0" t="0" r="0" b="0"/>
          <a:stretch>
            <a:fillRect/>
          </a:stretch>
        </p:blipFill>
        <p:spPr>
          <a:xfrm flipH="false" flipV="false" rot="0">
            <a:off x="12007673" y="8408145"/>
            <a:ext cx="938500" cy="1526016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3"/>
          <a:srcRect l="0" t="0" r="0" b="0"/>
          <a:stretch>
            <a:fillRect/>
          </a:stretch>
        </p:blipFill>
        <p:spPr>
          <a:xfrm flipH="false" flipV="false" rot="0">
            <a:off x="2445271" y="8408145"/>
            <a:ext cx="936592" cy="1526016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4"/>
          <a:srcRect l="0" t="0" r="0" b="0"/>
          <a:stretch>
            <a:fillRect/>
          </a:stretch>
        </p:blipFill>
        <p:spPr>
          <a:xfrm flipH="false" flipV="false" rot="0">
            <a:off x="15023905" y="8408145"/>
            <a:ext cx="970928" cy="152601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5"/>
          <a:srcRect l="0" t="0" r="0" b="0"/>
          <a:stretch>
            <a:fillRect/>
          </a:stretch>
        </p:blipFill>
        <p:spPr>
          <a:xfrm flipH="false" flipV="false" rot="0">
            <a:off x="251553" y="587492"/>
            <a:ext cx="2120997" cy="2075926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16"/>
          <a:srcRect l="0" t="0" r="0" b="0"/>
          <a:stretch>
            <a:fillRect/>
          </a:stretch>
        </p:blipFill>
        <p:spPr>
          <a:xfrm flipH="false" flipV="false" rot="-10800000">
            <a:off x="117251" y="4472621"/>
            <a:ext cx="2014787" cy="1428252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17"/>
          <a:srcRect l="0" t="0" r="0" b="0"/>
          <a:stretch>
            <a:fillRect/>
          </a:stretch>
        </p:blipFill>
        <p:spPr>
          <a:xfrm flipH="false" flipV="false" rot="5400000">
            <a:off x="2640268" y="671816"/>
            <a:ext cx="1886038" cy="1616604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8"/>
          <a:srcRect l="0" t="0" r="0" b="0"/>
          <a:stretch>
            <a:fillRect/>
          </a:stretch>
        </p:blipFill>
        <p:spPr>
          <a:xfrm flipH="false" flipV="false" rot="0">
            <a:off x="4648763" y="587492"/>
            <a:ext cx="1515420" cy="1830217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19"/>
          <a:srcRect l="0" t="0" r="0" b="0"/>
          <a:stretch>
            <a:fillRect/>
          </a:stretch>
        </p:blipFill>
        <p:spPr>
          <a:xfrm flipH="false" flipV="false" rot="0">
            <a:off x="15897448" y="471488"/>
            <a:ext cx="1743445" cy="1765827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20"/>
          <a:srcRect l="0" t="0" r="0" b="0"/>
          <a:stretch>
            <a:fillRect/>
          </a:stretch>
        </p:blipFill>
        <p:spPr>
          <a:xfrm flipH="false" flipV="false" rot="-313852">
            <a:off x="14128533" y="2786739"/>
            <a:ext cx="1296952" cy="1428362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21"/>
          <a:srcRect l="0" t="0" r="0" b="0"/>
          <a:stretch>
            <a:fillRect/>
          </a:stretch>
        </p:blipFill>
        <p:spPr>
          <a:xfrm flipH="false" flipV="false" rot="0">
            <a:off x="11689279" y="471488"/>
            <a:ext cx="1812894" cy="1860014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22"/>
          <a:srcRect l="0" t="0" r="0" b="0"/>
          <a:stretch>
            <a:fillRect/>
          </a:stretch>
        </p:blipFill>
        <p:spPr>
          <a:xfrm flipH="false" flipV="false" rot="0">
            <a:off x="4648763" y="2996065"/>
            <a:ext cx="1767545" cy="1009710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23"/>
          <a:srcRect l="0" t="0" r="0" b="0"/>
          <a:stretch>
            <a:fillRect/>
          </a:stretch>
        </p:blipFill>
        <p:spPr>
          <a:xfrm flipH="false" flipV="false" rot="0">
            <a:off x="12234212" y="2831693"/>
            <a:ext cx="1532931" cy="1338455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24"/>
          <a:srcRect l="0" t="0" r="0" b="0"/>
          <a:stretch>
            <a:fillRect/>
          </a:stretch>
        </p:blipFill>
        <p:spPr>
          <a:xfrm flipH="false" flipV="false" rot="0">
            <a:off x="12234212" y="4674972"/>
            <a:ext cx="1687593" cy="1439926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25"/>
          <a:srcRect l="0" t="0" r="0" b="0"/>
          <a:stretch>
            <a:fillRect/>
          </a:stretch>
        </p:blipFill>
        <p:spPr>
          <a:xfrm flipH="false" flipV="false" rot="0">
            <a:off x="117251" y="6785647"/>
            <a:ext cx="3169053" cy="956300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26"/>
          <a:srcRect l="0" t="0" r="0" b="0"/>
          <a:stretch>
            <a:fillRect/>
          </a:stretch>
        </p:blipFill>
        <p:spPr>
          <a:xfrm flipH="false" flipV="false" rot="0">
            <a:off x="3660588" y="6361694"/>
            <a:ext cx="2357511" cy="2046451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27"/>
          <a:srcRect l="0" t="0" r="0" b="0"/>
          <a:stretch>
            <a:fillRect/>
          </a:stretch>
        </p:blipFill>
        <p:spPr>
          <a:xfrm flipH="false" flipV="false" rot="0">
            <a:off x="14199495" y="537099"/>
            <a:ext cx="1155028" cy="1711998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28"/>
          <a:srcRect l="0" t="0" r="0" b="0"/>
          <a:stretch>
            <a:fillRect/>
          </a:stretch>
        </p:blipFill>
        <p:spPr>
          <a:xfrm flipH="false" flipV="false" rot="-5883548">
            <a:off x="13276273" y="6228320"/>
            <a:ext cx="1029759" cy="2635903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29"/>
          <a:srcRect l="0" t="0" r="0" b="0"/>
          <a:stretch>
            <a:fillRect/>
          </a:stretch>
        </p:blipFill>
        <p:spPr>
          <a:xfrm flipH="false" flipV="false" rot="8426091">
            <a:off x="16065118" y="2670163"/>
            <a:ext cx="1727838" cy="1847382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30"/>
          <a:srcRect l="0" t="0" r="0" b="0"/>
          <a:stretch>
            <a:fillRect/>
          </a:stretch>
        </p:blipFill>
        <p:spPr>
          <a:xfrm flipH="false" flipV="false" rot="5463795">
            <a:off x="14215039" y="4904094"/>
            <a:ext cx="1902487" cy="981683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31"/>
          <a:srcRect l="0" t="0" r="0" b="0"/>
          <a:stretch>
            <a:fillRect/>
          </a:stretch>
        </p:blipFill>
        <p:spPr>
          <a:xfrm flipH="false" flipV="false" rot="-5552922">
            <a:off x="16220551" y="4760728"/>
            <a:ext cx="1718720" cy="1268415"/>
          </a:xfrm>
          <a:prstGeom prst="rect">
            <a:avLst/>
          </a:prstGeom>
        </p:spPr>
      </p:pic>
      <p:pic>
        <p:nvPicPr>
          <p:cNvPr name="Picture 32" id="32"/>
          <p:cNvPicPr>
            <a:picLocks noChangeAspect="true"/>
          </p:cNvPicPr>
          <p:nvPr/>
        </p:nvPicPr>
        <p:blipFill>
          <a:blip r:embed="rId32"/>
          <a:srcRect l="0" t="0" r="0" b="0"/>
          <a:stretch>
            <a:fillRect/>
          </a:stretch>
        </p:blipFill>
        <p:spPr>
          <a:xfrm flipH="false" flipV="false" rot="10171945">
            <a:off x="15625251" y="6818191"/>
            <a:ext cx="2190459" cy="1521152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8000"/>
          </a:blip>
          <a:srcRect l="0" t="7786" r="0" b="7786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-848093" y="-499797"/>
            <a:ext cx="3927487" cy="443783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4167845" y="6298879"/>
            <a:ext cx="6950579" cy="4867352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4573807" y="2708451"/>
            <a:ext cx="9140386" cy="3417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750"/>
              </a:lnSpc>
              <a:spcBef>
                <a:spcPct val="0"/>
              </a:spcBef>
            </a:pPr>
            <a:r>
              <a:rPr lang="en-US" sz="9821" u="none">
                <a:solidFill>
                  <a:srgbClr val="000000"/>
                </a:solidFill>
                <a:latin typeface="Moontime"/>
              </a:rPr>
              <a:t>Free templates for all your presentation needs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256288" y="1513202"/>
            <a:ext cx="3775424" cy="943856"/>
          </a:xfrm>
          <a:prstGeom prst="rect">
            <a:avLst/>
          </a:prstGeom>
        </p:spPr>
      </p:pic>
      <p:grpSp>
        <p:nvGrpSpPr>
          <p:cNvPr name="Group 7" id="7"/>
          <p:cNvGrpSpPr/>
          <p:nvPr/>
        </p:nvGrpSpPr>
        <p:grpSpPr>
          <a:xfrm rot="0">
            <a:off x="6063289" y="6811105"/>
            <a:ext cx="6161422" cy="2480215"/>
            <a:chOff x="0" y="0"/>
            <a:chExt cx="8215229" cy="3306954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-38100"/>
              <a:ext cx="8215229" cy="4622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000000"/>
                  </a:solidFill>
                  <a:latin typeface="Eczar Regular"/>
                </a:rPr>
                <a:t>For PowerPoint, Google Slides, and Canva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0" y="922825"/>
              <a:ext cx="8215229" cy="4622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000000"/>
                  </a:solidFill>
                  <a:latin typeface="Eczar Regular"/>
                </a:rPr>
                <a:t>100% free for personal or commercial use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1883749"/>
              <a:ext cx="8215229" cy="4622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000000"/>
                  </a:solidFill>
                  <a:latin typeface="Eczar Regular"/>
                </a:rPr>
                <a:t>Ready to use, professional, and customizable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2844674"/>
              <a:ext cx="8215229" cy="4622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000000"/>
                  </a:solidFill>
                  <a:latin typeface="Eczar Regular"/>
                </a:rPr>
                <a:t>Blow your audience away with attractive visuals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8000"/>
          </a:blip>
          <a:srcRect l="0" t="7812" r="0" b="7812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-7183098" y="6172200"/>
            <a:ext cx="9055956" cy="82296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5063631" y="-1899347"/>
            <a:ext cx="7118604" cy="8229600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2099348" y="1414065"/>
            <a:ext cx="14089304" cy="3417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750"/>
              </a:lnSpc>
              <a:spcBef>
                <a:spcPct val="0"/>
              </a:spcBef>
            </a:pPr>
            <a:r>
              <a:rPr lang="en-US" sz="9821" u="none">
                <a:solidFill>
                  <a:srgbClr val="000000"/>
                </a:solidFill>
                <a:latin typeface="Moontime"/>
              </a:rPr>
              <a:t>Download this presentation as a Powerpoint template in 3 steps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-3368754" y="4329809"/>
            <a:ext cx="3927487" cy="4437839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2261165" y="-3409139"/>
            <a:ext cx="3927487" cy="4437839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0" y="8767647"/>
            <a:ext cx="3330922" cy="3373684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1028700" y="7109232"/>
            <a:ext cx="4282593" cy="1842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Click on the "Canva" button next to this presentation. Start editing your presentation. You may need to sign in to your Canva account.</a:t>
            </a:r>
          </a:p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1799640" y="6273103"/>
            <a:ext cx="2740713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1.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13299534" y="6330253"/>
            <a:ext cx="3959766" cy="2249639"/>
            <a:chOff x="0" y="0"/>
            <a:chExt cx="5279687" cy="2999519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1051339"/>
              <a:ext cx="5279687" cy="19481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000000"/>
                  </a:solidFill>
                  <a:latin typeface="Eczar Regular"/>
                </a:rPr>
                <a:t>Enter "PowerPoint" in the search bar and click on the PowerPoint icon to download.</a:t>
              </a:r>
            </a:p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469895" y="-57150"/>
              <a:ext cx="4339898" cy="6760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340"/>
                </a:lnSpc>
                <a:spcBef>
                  <a:spcPct val="0"/>
                </a:spcBef>
              </a:pPr>
              <a:r>
                <a:rPr lang="en-US" sz="3100" spc="155" u="none">
                  <a:solidFill>
                    <a:srgbClr val="000000"/>
                  </a:solidFill>
                  <a:latin typeface="Eczar Regular"/>
                </a:rPr>
                <a:t>3.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7363809" y="6330253"/>
            <a:ext cx="3883210" cy="2249639"/>
            <a:chOff x="0" y="0"/>
            <a:chExt cx="5177613" cy="2999519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1051339"/>
              <a:ext cx="5177613" cy="194818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40"/>
                </a:lnSpc>
                <a:spcBef>
                  <a:spcPct val="0"/>
                </a:spcBef>
              </a:pPr>
              <a:r>
                <a:rPr lang="en-US" sz="2100" u="none">
                  <a:solidFill>
                    <a:srgbClr val="000000"/>
                  </a:solidFill>
                  <a:latin typeface="Eczar Regular"/>
                </a:rPr>
                <a:t>Click on the "Share" button on the top right corner in Canva and click on "More" at the bottom of the menu.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761665" y="-57150"/>
              <a:ext cx="3654284" cy="6760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340"/>
                </a:lnSpc>
                <a:spcBef>
                  <a:spcPct val="0"/>
                </a:spcBef>
              </a:pPr>
              <a:r>
                <a:rPr lang="en-US" sz="3100" spc="155" u="none">
                  <a:solidFill>
                    <a:srgbClr val="000000"/>
                  </a:solidFill>
                  <a:latin typeface="Eczar Regular"/>
                </a:rPr>
                <a:t>2.</a:t>
              </a:r>
            </a:p>
          </p:txBody>
        </p:sp>
      </p:grpSp>
      <p:pic>
        <p:nvPicPr>
          <p:cNvPr name="Picture 17" id="17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5279417" y="-1382652"/>
            <a:ext cx="3631416" cy="399935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8000"/>
          </a:blip>
          <a:srcRect l="0" t="7786" r="0" b="7786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3015539" y="-2881679"/>
            <a:ext cx="8021117" cy="8229600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-5265470" y="-5094851"/>
            <a:ext cx="8021117" cy="8229600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3922266">
            <a:off x="6879098" y="-1197153"/>
            <a:ext cx="8013573" cy="822960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922266">
            <a:off x="9438087" y="-1542047"/>
            <a:ext cx="7119257" cy="41148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7"/>
          <a:srcRect l="1895" t="510" r="7913" b="40331"/>
          <a:stretch>
            <a:fillRect/>
          </a:stretch>
        </p:blipFill>
        <p:spPr>
          <a:xfrm flipH="false" flipV="false" rot="0">
            <a:off x="10102346" y="1340457"/>
            <a:ext cx="6730846" cy="4414847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-5400000">
            <a:off x="10939934" y="-19101"/>
            <a:ext cx="5038362" cy="7133964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1028700" y="939691"/>
            <a:ext cx="7625194" cy="5160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13750"/>
              </a:lnSpc>
              <a:spcBef>
                <a:spcPct val="0"/>
              </a:spcBef>
            </a:pPr>
            <a:r>
              <a:rPr lang="en-US" sz="9821" u="none">
                <a:solidFill>
                  <a:srgbClr val="000000"/>
                </a:solidFill>
                <a:latin typeface="Moontime"/>
              </a:rPr>
              <a:t>Use this presentation as a Google Slide template in 3 steps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7774172"/>
            <a:ext cx="4282593" cy="1842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Click on the "Canva" button next to this presentation. Start editing your presentation. You may need to sign in to your Canva account.</a:t>
            </a:r>
          </a:p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6938043"/>
            <a:ext cx="2740713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1.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368466" y="7774172"/>
            <a:ext cx="4890834" cy="1842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Enter "Google Drive" in the search bar and click on the Google Drive icon to add this design as a Google slide in your G Drive. It will ask you to link your Google account to Canva the first time.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368466" y="6938043"/>
            <a:ext cx="3795198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3.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898275" y="7774172"/>
            <a:ext cx="3883210" cy="1470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898275" y="6938043"/>
            <a:ext cx="2740713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2.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8000"/>
          </a:blip>
          <a:srcRect l="0" t="7786" r="0" b="7786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2494049" y="5790500"/>
            <a:ext cx="1544574" cy="2469392"/>
            <a:chOff x="0" y="0"/>
            <a:chExt cx="812800" cy="1299466"/>
          </a:xfrm>
        </p:grpSpPr>
        <p:sp>
          <p:nvSpPr>
            <p:cNvPr name="Freeform 4" id="4"/>
            <p:cNvSpPr/>
            <p:nvPr/>
          </p:nvSpPr>
          <p:spPr>
            <a:xfrm flipH="false" flipV="false">
              <a:off x="-240434" y="0"/>
              <a:ext cx="1293668" cy="1299466"/>
            </a:xfrm>
            <a:custGeom>
              <a:avLst/>
              <a:gdLst/>
              <a:ahLst/>
              <a:cxnLst/>
              <a:rect r="r" b="b" t="t" l="l"/>
              <a:pathLst>
                <a:path h="1299466" w="1293668">
                  <a:moveTo>
                    <a:pt x="646834" y="0"/>
                  </a:moveTo>
                  <a:lnTo>
                    <a:pt x="646834" y="0"/>
                  </a:lnTo>
                  <a:cubicBezTo>
                    <a:pt x="1004538" y="1600"/>
                    <a:pt x="1293668" y="292026"/>
                    <a:pt x="1293668" y="649733"/>
                  </a:cubicBezTo>
                  <a:cubicBezTo>
                    <a:pt x="1293668" y="1007440"/>
                    <a:pt x="1004538" y="1297867"/>
                    <a:pt x="646834" y="1299466"/>
                  </a:cubicBezTo>
                  <a:cubicBezTo>
                    <a:pt x="289130" y="1297867"/>
                    <a:pt x="0" y="1007440"/>
                    <a:pt x="0" y="649733"/>
                  </a:cubicBezTo>
                  <a:cubicBezTo>
                    <a:pt x="0" y="292026"/>
                    <a:pt x="289130" y="1600"/>
                    <a:pt x="64683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76200" y="-104775"/>
              <a:ext cx="6604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3750"/>
                </a:lnSpc>
                <a:spcBef>
                  <a:spcPct val="0"/>
                </a:spcBef>
              </a:pPr>
              <a:r>
                <a:rPr lang="en-US" sz="9821" u="none">
                  <a:solidFill>
                    <a:srgbClr val="000000"/>
                  </a:solidFill>
                  <a:latin typeface="Moontime"/>
                </a:rPr>
                <a:t>01.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8371713" y="5790500"/>
            <a:ext cx="1544574" cy="2469392"/>
            <a:chOff x="0" y="0"/>
            <a:chExt cx="812800" cy="1299466"/>
          </a:xfrm>
        </p:grpSpPr>
        <p:sp>
          <p:nvSpPr>
            <p:cNvPr name="Freeform 7" id="7"/>
            <p:cNvSpPr/>
            <p:nvPr/>
          </p:nvSpPr>
          <p:spPr>
            <a:xfrm flipH="false" flipV="false">
              <a:off x="-240434" y="0"/>
              <a:ext cx="1293668" cy="1299466"/>
            </a:xfrm>
            <a:custGeom>
              <a:avLst/>
              <a:gdLst/>
              <a:ahLst/>
              <a:cxnLst/>
              <a:rect r="r" b="b" t="t" l="l"/>
              <a:pathLst>
                <a:path h="1299466" w="1293668">
                  <a:moveTo>
                    <a:pt x="646834" y="0"/>
                  </a:moveTo>
                  <a:lnTo>
                    <a:pt x="646834" y="0"/>
                  </a:lnTo>
                  <a:cubicBezTo>
                    <a:pt x="1004538" y="1600"/>
                    <a:pt x="1293668" y="292026"/>
                    <a:pt x="1293668" y="649733"/>
                  </a:cubicBezTo>
                  <a:cubicBezTo>
                    <a:pt x="1293668" y="1007440"/>
                    <a:pt x="1004538" y="1297867"/>
                    <a:pt x="646834" y="1299466"/>
                  </a:cubicBezTo>
                  <a:cubicBezTo>
                    <a:pt x="289130" y="1297867"/>
                    <a:pt x="0" y="1007440"/>
                    <a:pt x="0" y="649733"/>
                  </a:cubicBezTo>
                  <a:cubicBezTo>
                    <a:pt x="0" y="292026"/>
                    <a:pt x="289130" y="1600"/>
                    <a:pt x="64683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76200" y="-104775"/>
              <a:ext cx="6604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3750"/>
                </a:lnSpc>
                <a:spcBef>
                  <a:spcPct val="0"/>
                </a:spcBef>
              </a:pPr>
              <a:r>
                <a:rPr lang="en-US" sz="9821" u="none">
                  <a:solidFill>
                    <a:srgbClr val="000000"/>
                  </a:solidFill>
                  <a:latin typeface="Moontime"/>
                </a:rPr>
                <a:t>02.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249377" y="5790500"/>
            <a:ext cx="1544574" cy="2469392"/>
            <a:chOff x="0" y="0"/>
            <a:chExt cx="812800" cy="1299466"/>
          </a:xfrm>
        </p:grpSpPr>
        <p:sp>
          <p:nvSpPr>
            <p:cNvPr name="Freeform 10" id="10"/>
            <p:cNvSpPr/>
            <p:nvPr/>
          </p:nvSpPr>
          <p:spPr>
            <a:xfrm flipH="false" flipV="false">
              <a:off x="-240434" y="0"/>
              <a:ext cx="1293668" cy="1299466"/>
            </a:xfrm>
            <a:custGeom>
              <a:avLst/>
              <a:gdLst/>
              <a:ahLst/>
              <a:cxnLst/>
              <a:rect r="r" b="b" t="t" l="l"/>
              <a:pathLst>
                <a:path h="1299466" w="1293668">
                  <a:moveTo>
                    <a:pt x="646834" y="0"/>
                  </a:moveTo>
                  <a:lnTo>
                    <a:pt x="646834" y="0"/>
                  </a:lnTo>
                  <a:cubicBezTo>
                    <a:pt x="1004538" y="1600"/>
                    <a:pt x="1293668" y="292026"/>
                    <a:pt x="1293668" y="649733"/>
                  </a:cubicBezTo>
                  <a:cubicBezTo>
                    <a:pt x="1293668" y="1007440"/>
                    <a:pt x="1004538" y="1297867"/>
                    <a:pt x="646834" y="1299466"/>
                  </a:cubicBezTo>
                  <a:cubicBezTo>
                    <a:pt x="289130" y="1297867"/>
                    <a:pt x="0" y="1007440"/>
                    <a:pt x="0" y="649733"/>
                  </a:cubicBezTo>
                  <a:cubicBezTo>
                    <a:pt x="0" y="292026"/>
                    <a:pt x="289130" y="1600"/>
                    <a:pt x="64683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76200" y="-104775"/>
              <a:ext cx="660400" cy="841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13750"/>
                </a:lnSpc>
                <a:spcBef>
                  <a:spcPct val="0"/>
                </a:spcBef>
              </a:pPr>
              <a:r>
                <a:rPr lang="en-US" sz="9821" u="none">
                  <a:solidFill>
                    <a:srgbClr val="000000"/>
                  </a:solidFill>
                  <a:latin typeface="Moontime"/>
                </a:rPr>
                <a:t>03.</a:t>
              </a:r>
            </a:p>
          </p:txBody>
        </p:sp>
      </p:grpSp>
      <p:pic>
        <p:nvPicPr>
          <p:cNvPr name="Picture 12" id="12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330685" y="3585011"/>
            <a:ext cx="1626631" cy="2644928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2454673" y="3585011"/>
            <a:ext cx="1623325" cy="2644928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4180247" y="3585011"/>
            <a:ext cx="1682836" cy="2644928"/>
          </a:xfrm>
          <a:prstGeom prst="rect">
            <a:avLst/>
          </a:prstGeom>
        </p:spPr>
      </p:pic>
      <p:sp>
        <p:nvSpPr>
          <p:cNvPr name="TextBox 15" id="15"/>
          <p:cNvSpPr txBox="true"/>
          <p:nvPr/>
        </p:nvSpPr>
        <p:spPr>
          <a:xfrm rot="0">
            <a:off x="12645553" y="7738557"/>
            <a:ext cx="4752223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Stats &amp; Numbers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890224" y="1236737"/>
            <a:ext cx="16507551" cy="1674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750"/>
              </a:lnSpc>
              <a:spcBef>
                <a:spcPct val="0"/>
              </a:spcBef>
            </a:pPr>
            <a:r>
              <a:rPr lang="en-US" sz="9821" u="none">
                <a:solidFill>
                  <a:srgbClr val="000000"/>
                </a:solidFill>
                <a:latin typeface="Moontime"/>
              </a:rPr>
              <a:t>Table Of Contents</a:t>
            </a:r>
          </a:p>
        </p:txBody>
      </p:sp>
      <p:pic>
        <p:nvPicPr>
          <p:cNvPr name="Picture 17" id="17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-847933" y="-1304823"/>
            <a:ext cx="6057125" cy="4006035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-2898787" y="-852828"/>
            <a:ext cx="3927487" cy="4437839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7259300" y="7543796"/>
            <a:ext cx="3927487" cy="4437839"/>
          </a:xfrm>
          <a:prstGeom prst="rect">
            <a:avLst/>
          </a:prstGeom>
        </p:spPr>
      </p:pic>
      <p:sp>
        <p:nvSpPr>
          <p:cNvPr name="TextBox 20" id="20"/>
          <p:cNvSpPr txBox="true"/>
          <p:nvPr/>
        </p:nvSpPr>
        <p:spPr>
          <a:xfrm rot="0">
            <a:off x="7490963" y="7738557"/>
            <a:ext cx="3306074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Our Projects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7490963" y="8530590"/>
            <a:ext cx="3306074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Elaborate on what you want to discuss. 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613299" y="7738557"/>
            <a:ext cx="3306074" cy="521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340"/>
              </a:lnSpc>
              <a:spcBef>
                <a:spcPct val="0"/>
              </a:spcBef>
            </a:pPr>
            <a:r>
              <a:rPr lang="en-US" sz="3100" spc="155" u="none">
                <a:solidFill>
                  <a:srgbClr val="000000"/>
                </a:solidFill>
                <a:latin typeface="Eczar Regular"/>
              </a:rPr>
              <a:t>About Us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613299" y="8530590"/>
            <a:ext cx="3306074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Elaborate on what you want to discuss.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3368628" y="8530590"/>
            <a:ext cx="3306074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Elaborate on what you want to discuss. 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8000"/>
          </a:blip>
          <a:srcRect l="0" t="7786" r="0" b="7786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3709722" y="848750"/>
            <a:ext cx="5754705" cy="328737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1645955">
            <a:off x="4879149" y="3270926"/>
            <a:ext cx="7599363" cy="3239228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6254969" y="674719"/>
            <a:ext cx="5778062" cy="5778062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6002214" y="435037"/>
            <a:ext cx="6283571" cy="6283571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4582862" y="6737658"/>
            <a:ext cx="9385176" cy="1674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750"/>
              </a:lnSpc>
              <a:spcBef>
                <a:spcPct val="0"/>
              </a:spcBef>
            </a:pPr>
            <a:r>
              <a:rPr lang="en-US" sz="9821" u="none">
                <a:solidFill>
                  <a:srgbClr val="000000"/>
                </a:solidFill>
                <a:latin typeface="Moontime"/>
              </a:rPr>
              <a:t>About us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587075" y="8530590"/>
            <a:ext cx="5113851" cy="727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Elaborate on what you want to discuss. me at @reallygreatsite to learn more. 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1645955">
            <a:off x="13116318" y="7891022"/>
            <a:ext cx="7599363" cy="3239228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476329" y="-1208650"/>
            <a:ext cx="7119257" cy="4114800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378188" y="3071334"/>
            <a:ext cx="4409349" cy="254852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8000"/>
          </a:blip>
          <a:srcRect l="0" t="7786" r="0" b="7786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-1645955">
            <a:off x="5696598" y="1665755"/>
            <a:ext cx="4791234" cy="2042263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-1645955">
            <a:off x="2831058" y="7293150"/>
            <a:ext cx="4791234" cy="2042263"/>
          </a:xfrm>
          <a:prstGeom prst="rect">
            <a:avLst/>
          </a:prstGeom>
        </p:spPr>
      </p:pic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3203052" y="1972718"/>
            <a:ext cx="6341590" cy="6341564"/>
            <a:chOff x="0" y="0"/>
            <a:chExt cx="6350000" cy="6349975"/>
          </a:xfrm>
        </p:grpSpPr>
        <p:sp>
          <p:nvSpPr>
            <p:cNvPr name="Freeform 6" id="6"/>
            <p:cNvSpPr/>
            <p:nvPr/>
          </p:nvSpPr>
          <p:spPr>
            <a:xfrm flipH="false" flipV="false"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0" r="0" t="0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11473795" y="3640687"/>
            <a:ext cx="4337345" cy="1674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750"/>
              </a:lnSpc>
              <a:spcBef>
                <a:spcPct val="0"/>
              </a:spcBef>
            </a:pPr>
            <a:r>
              <a:rPr lang="en-US" sz="9821" u="none">
                <a:solidFill>
                  <a:srgbClr val="000000"/>
                </a:solidFill>
                <a:latin typeface="Moontime"/>
              </a:rPr>
              <a:t>Hello there!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363582" y="5634857"/>
            <a:ext cx="4557771" cy="1099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I'm Rain, and I'll be sharing with you my beautiful ideas. Follow me at @reallygreatsite to learn more. 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604618" y="7307192"/>
            <a:ext cx="7119257" cy="4114800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-790561" y="-724528"/>
            <a:ext cx="5779395" cy="504618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8000"/>
          </a:blip>
          <a:srcRect l="0" t="7786" r="0" b="7786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3258206" y="7621910"/>
            <a:ext cx="4241599" cy="987136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786317" y="7621910"/>
            <a:ext cx="4241599" cy="987136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-2058968" y="594091"/>
            <a:ext cx="7118604" cy="822960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2491852" y="1023988"/>
            <a:ext cx="5778062" cy="5778062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4977106">
            <a:off x="12983392" y="-1365319"/>
            <a:ext cx="5205080" cy="4801734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10018085" y="1023988"/>
            <a:ext cx="5778062" cy="5778062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2290204" y="810298"/>
            <a:ext cx="6205443" cy="6205443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9804395" y="810298"/>
            <a:ext cx="6205443" cy="6205443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581642" y="-718206"/>
            <a:ext cx="4409349" cy="2548523"/>
          </a:xfrm>
          <a:prstGeom prst="rect">
            <a:avLst/>
          </a:prstGeom>
        </p:spPr>
      </p:pic>
      <p:sp>
        <p:nvSpPr>
          <p:cNvPr name="TextBox 12" id="12"/>
          <p:cNvSpPr txBox="true"/>
          <p:nvPr/>
        </p:nvSpPr>
        <p:spPr>
          <a:xfrm rot="0">
            <a:off x="3088821" y="7149116"/>
            <a:ext cx="4584125" cy="1674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750"/>
              </a:lnSpc>
              <a:spcBef>
                <a:spcPct val="0"/>
              </a:spcBef>
            </a:pPr>
            <a:r>
              <a:rPr lang="en-US" sz="9821" u="none">
                <a:solidFill>
                  <a:srgbClr val="000000"/>
                </a:solidFill>
                <a:latin typeface="Moontime"/>
              </a:rPr>
              <a:t>Mission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088821" y="8906777"/>
            <a:ext cx="4584125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Enter your grand vision statement!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615054" y="7149116"/>
            <a:ext cx="4584125" cy="1674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750"/>
              </a:lnSpc>
              <a:spcBef>
                <a:spcPct val="0"/>
              </a:spcBef>
            </a:pPr>
            <a:r>
              <a:rPr lang="en-US" sz="9821" u="none">
                <a:solidFill>
                  <a:srgbClr val="000000"/>
                </a:solidFill>
                <a:latin typeface="Moontime"/>
              </a:rPr>
              <a:t>Vision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615054" y="8906777"/>
            <a:ext cx="4584125" cy="356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Eczar Regular"/>
              </a:rPr>
              <a:t>Enter your grand vision statement!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alphaModFix amt="28000"/>
          </a:blip>
          <a:srcRect l="0" t="7786" r="0" b="7786"/>
          <a:stretch>
            <a:fillRect/>
          </a:stretch>
        </p:blipFill>
        <p:spPr>
          <a:xfrm flipH="false" flipV="false">
            <a:off x="0" y="0"/>
            <a:ext cx="18288000" cy="102870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0" y="0"/>
            <a:ext cx="10287000" cy="10287000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1468362" y="3344187"/>
            <a:ext cx="5706340" cy="3417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3750"/>
              </a:lnSpc>
              <a:spcBef>
                <a:spcPct val="0"/>
              </a:spcBef>
            </a:pPr>
            <a:r>
              <a:rPr lang="en-US" sz="9821" u="none">
                <a:solidFill>
                  <a:srgbClr val="000000"/>
                </a:solidFill>
                <a:latin typeface="Moontime"/>
              </a:rPr>
              <a:t>Add a</a:t>
            </a:r>
          </a:p>
          <a:p>
            <a:pPr algn="ctr" marL="0" indent="0" lvl="0">
              <a:lnSpc>
                <a:spcPts val="13750"/>
              </a:lnSpc>
              <a:spcBef>
                <a:spcPct val="0"/>
              </a:spcBef>
            </a:pPr>
            <a:r>
              <a:rPr lang="en-US" sz="9821" u="none">
                <a:solidFill>
                  <a:srgbClr val="000000"/>
                </a:solidFill>
                <a:latin typeface="Moontime"/>
              </a:rPr>
              <a:t>Section Header</a:t>
            </a:r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8881957" y="9059268"/>
            <a:ext cx="3927487" cy="4437839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6964813" y="-1854229"/>
            <a:ext cx="3927487" cy="4437839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3509870" y="364690"/>
            <a:ext cx="1623325" cy="2644928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-10800000">
            <a:off x="13509870" y="7277382"/>
            <a:ext cx="1623325" cy="264492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DAFj6iuQlq0</dc:identifier>
  <dcterms:modified xsi:type="dcterms:W3CDTF">2011-08-01T06:04:30Z</dcterms:modified>
  <cp:revision>1</cp:revision>
  <dc:title>Copia de History Subject for High School Art and Culture in Medieval Europe White and Red Creative Education Presentation</dc:title>
</cp:coreProperties>
</file>