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5"/>
  </p:notesMasterIdLst>
  <p:handoutMasterIdLst>
    <p:handoutMasterId r:id="rId16"/>
  </p:handoutMasterIdLst>
  <p:sldIdLst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6" r:id="rId11"/>
    <p:sldId id="267" r:id="rId12"/>
    <p:sldId id="264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66" d="100"/>
          <a:sy n="66" d="100"/>
        </p:scale>
        <p:origin x="4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944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111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46F-4CBB-AA08-BAF763097ACB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46F-4CBB-AA08-BAF763097ACB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46F-4CBB-AA08-BAF763097ACB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46F-4CBB-AA08-BAF763097ACB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46F-4CBB-AA08-BAF763097A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7B352-D452-40EF-A6CF-60A515007FE2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0AA50-C773-43F6-9862-8DE6871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44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708F0-D65D-41DE-8384-AC09BD5E7E5A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C54D7-AF93-4E8F-B7AD-70B4CE80F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11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E6118-A8F0-4C13-BF86-10944E626E1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8315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4908" y="0"/>
            <a:ext cx="7132983" cy="336605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044108" y="788505"/>
            <a:ext cx="7132983" cy="33660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6198" y="2882349"/>
            <a:ext cx="7132983" cy="336605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161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36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33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96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27382" y="4005065"/>
            <a:ext cx="5376597" cy="153617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lvl="0"/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27184" y="5541235"/>
            <a:ext cx="5376597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304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11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311691" y="2564904"/>
            <a:ext cx="8880309" cy="17281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2583544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xmlns="" id="{67DDBCE0-5335-4926-AB19-E3A892931A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049720" y="1400096"/>
            <a:ext cx="3974251" cy="3974251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587427" y="2908905"/>
            <a:ext cx="6604573" cy="6314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587427" y="3540340"/>
            <a:ext cx="6604573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84069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asic Layout">
    <p:bg>
      <p:bgPr>
        <a:blipFill dpi="0" rotWithShape="1">
          <a:blip r:embed="rId2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224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">
            <a:extLst>
              <a:ext uri="{FF2B5EF4-FFF2-40B4-BE49-F238E27FC236}"/>
            </a:extLst>
          </p:cNvPr>
          <p:cNvSpPr/>
          <p:nvPr userDrawn="1"/>
        </p:nvSpPr>
        <p:spPr>
          <a:xfrm>
            <a:off x="3546532" y="605216"/>
            <a:ext cx="7739777" cy="5654186"/>
          </a:xfrm>
          <a:prstGeom prst="rect">
            <a:avLst/>
          </a:prstGeom>
          <a:noFill/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8">
            <a:extLst>
              <a:ext uri="{FF2B5EF4-FFF2-40B4-BE49-F238E27FC236}"/>
            </a:extLst>
          </p:cNvPr>
          <p:cNvSpPr/>
          <p:nvPr userDrawn="1"/>
        </p:nvSpPr>
        <p:spPr>
          <a:xfrm>
            <a:off x="3777404" y="3657674"/>
            <a:ext cx="2160000" cy="648000"/>
          </a:xfrm>
          <a:prstGeom prst="rect">
            <a:avLst/>
          </a:prstGeom>
          <a:noFill/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17">
            <a:extLst>
              <a:ext uri="{FF2B5EF4-FFF2-40B4-BE49-F238E27FC236}"/>
            </a:extLst>
          </p:cNvPr>
          <p:cNvSpPr/>
          <p:nvPr userDrawn="1"/>
        </p:nvSpPr>
        <p:spPr>
          <a:xfrm>
            <a:off x="6351534" y="3647370"/>
            <a:ext cx="2160000" cy="648000"/>
          </a:xfrm>
          <a:prstGeom prst="rect">
            <a:avLst/>
          </a:prstGeom>
          <a:solidFill>
            <a:srgbClr val="00B050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20">
            <a:extLst>
              <a:ext uri="{FF2B5EF4-FFF2-40B4-BE49-F238E27FC236}"/>
            </a:extLst>
          </p:cNvPr>
          <p:cNvSpPr/>
          <p:nvPr userDrawn="1"/>
        </p:nvSpPr>
        <p:spPr>
          <a:xfrm>
            <a:off x="8925665" y="3657674"/>
            <a:ext cx="2160000" cy="648000"/>
          </a:xfrm>
          <a:prstGeom prst="rect">
            <a:avLst/>
          </a:prstGeom>
          <a:solidFill>
            <a:srgbClr val="0070C0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2"/>
          </p:nvPr>
        </p:nvSpPr>
        <p:spPr>
          <a:xfrm>
            <a:off x="8925665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/>
          </p:nvPr>
        </p:nvSpPr>
        <p:spPr>
          <a:xfrm>
            <a:off x="6351534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/>
          </p:nvPr>
        </p:nvSpPr>
        <p:spPr>
          <a:xfrm>
            <a:off x="3720406" y="85835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10" name="Rectangle 17">
            <a:extLst>
              <a:ext uri="{FF2B5EF4-FFF2-40B4-BE49-F238E27FC236}"/>
            </a:extLst>
          </p:cNvPr>
          <p:cNvSpPr/>
          <p:nvPr userDrawn="1"/>
        </p:nvSpPr>
        <p:spPr>
          <a:xfrm>
            <a:off x="3777403" y="3647370"/>
            <a:ext cx="2160000" cy="648000"/>
          </a:xfrm>
          <a:prstGeom prst="rect">
            <a:avLst/>
          </a:prstGeom>
          <a:solidFill>
            <a:srgbClr val="FF0000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11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tyle slide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977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011216" y="2168162"/>
            <a:ext cx="2948880" cy="7680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9" name="Rectangle 8"/>
          <p:cNvSpPr/>
          <p:nvPr userDrawn="1"/>
        </p:nvSpPr>
        <p:spPr>
          <a:xfrm>
            <a:off x="4011216" y="3512311"/>
            <a:ext cx="2948880" cy="768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4011216" y="4856460"/>
            <a:ext cx="2948880" cy="7680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9349" y="242176"/>
            <a:ext cx="11952651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pic>
        <p:nvPicPr>
          <p:cNvPr id="7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9" y="1548377"/>
            <a:ext cx="4497771" cy="544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295468" y="1732574"/>
            <a:ext cx="2593953" cy="4006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5339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29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31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79716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6981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/>
            </a:extLst>
          </p:cNvPr>
          <p:cNvSpPr/>
          <p:nvPr userDrawn="1"/>
        </p:nvSpPr>
        <p:spPr>
          <a:xfrm>
            <a:off x="227013" y="234950"/>
            <a:ext cx="11737975" cy="6388100"/>
          </a:xfrm>
          <a:prstGeom prst="frame">
            <a:avLst>
              <a:gd name="adj1" fmla="val 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11658600" y="0"/>
            <a:ext cx="533400" cy="1898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/>
          <p:nvPr userDrawn="1"/>
        </p:nvSpPr>
        <p:spPr>
          <a:xfrm>
            <a:off x="10207625" y="0"/>
            <a:ext cx="1984375" cy="442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9" name="Text Placeholder 9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44883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803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tyle slide layout">
    <p:bg>
      <p:bgPr>
        <a:solidFill>
          <a:schemeClr val="accent1">
            <a:lumMod val="60000"/>
            <a:lumOff val="4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4">
            <a:extLst>
              <a:ext uri="{FF2B5EF4-FFF2-40B4-BE49-F238E27FC236}"/>
            </a:extLst>
          </p:cNvPr>
          <p:cNvSpPr/>
          <p:nvPr userDrawn="1"/>
        </p:nvSpPr>
        <p:spPr>
          <a:xfrm>
            <a:off x="4924425" y="0"/>
            <a:ext cx="7267575" cy="6858000"/>
          </a:xfrm>
          <a:custGeom>
            <a:avLst/>
            <a:gdLst>
              <a:gd name="connsiteX0" fmla="*/ 0 w 7557875"/>
              <a:gd name="connsiteY0" fmla="*/ 0 h 6858000"/>
              <a:gd name="connsiteX1" fmla="*/ 7557875 w 7557875"/>
              <a:gd name="connsiteY1" fmla="*/ 0 h 6858000"/>
              <a:gd name="connsiteX2" fmla="*/ 4370632 w 7557875"/>
              <a:gd name="connsiteY2" fmla="*/ 6858000 h 6858000"/>
              <a:gd name="connsiteX3" fmla="*/ 0 w 75578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7875" h="6858000">
                <a:moveTo>
                  <a:pt x="0" y="0"/>
                </a:moveTo>
                <a:lnTo>
                  <a:pt x="7557875" y="0"/>
                </a:lnTo>
                <a:lnTo>
                  <a:pt x="43706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5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001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/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567881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112893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13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1003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6779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91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73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7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213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327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761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55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401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56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7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53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2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8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6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F55BC-50C7-4360-84FE-5A00CCAAD3CD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4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EA8C7-68A5-43CB-A05A-CADFDCB41AD1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92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2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5555750"/>
            <a:ext cx="5376597" cy="768085"/>
          </a:xfrm>
        </p:spPr>
        <p:txBody>
          <a:bodyPr/>
          <a:lstStyle/>
          <a:p>
            <a:r>
              <a:rPr lang="en-US" dirty="0" smtClean="0"/>
              <a:t>Insert title here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0098741" y="322729"/>
            <a:ext cx="1963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Logo here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04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14971" y="0"/>
            <a:ext cx="3077029" cy="6858000"/>
          </a:xfrm>
          <a:prstGeom prst="rect">
            <a:avLst/>
          </a:prstGeom>
          <a:solidFill>
            <a:schemeClr val="accent2">
              <a:lumMod val="50000"/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4959803" y="0"/>
            <a:ext cx="5737225" cy="923925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5400" dirty="0" err="1">
                <a:solidFill>
                  <a:schemeClr val="bg1"/>
                </a:solidFill>
                <a:cs typeface="Arial" panose="020B0604020202020204" pitchFamily="34" charset="0"/>
              </a:rPr>
              <a:t>Infographic</a:t>
            </a:r>
            <a:r>
              <a:rPr lang="en-US" altLang="ko-KR" sz="5400" dirty="0">
                <a:solidFill>
                  <a:schemeClr val="bg1"/>
                </a:solidFill>
                <a:cs typeface="Arial" panose="020B0604020202020204" pitchFamily="34" charset="0"/>
              </a:rPr>
              <a:t> Style</a:t>
            </a:r>
            <a:endParaRPr lang="ko-KR" altLang="en-US" sz="5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6083" name="TextBox 2"/>
          <p:cNvSpPr txBox="1">
            <a:spLocks noChangeArrowheads="1"/>
          </p:cNvSpPr>
          <p:nvPr/>
        </p:nvSpPr>
        <p:spPr bwMode="auto">
          <a:xfrm>
            <a:off x="4985203" y="923925"/>
            <a:ext cx="5711825" cy="461963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/>
                <a:cs typeface="Arial" panose="020B0604020202020204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571500" y="2238375"/>
            <a:ext cx="17684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6600" b="1">
                <a:solidFill>
                  <a:schemeClr val="bg1"/>
                </a:solidFill>
                <a:cs typeface="Arial" panose="020B0604020202020204" pitchFamily="34" charset="0"/>
              </a:rPr>
              <a:t>80</a:t>
            </a:r>
            <a:r>
              <a:rPr lang="en-US" altLang="ko-KR" sz="2400" b="1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sz="2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46085" name="Group 4"/>
          <p:cNvGrpSpPr>
            <a:grpSpLocks/>
          </p:cNvGrpSpPr>
          <p:nvPr/>
        </p:nvGrpSpPr>
        <p:grpSpPr bwMode="auto">
          <a:xfrm>
            <a:off x="592138" y="3568701"/>
            <a:ext cx="8332787" cy="1318767"/>
            <a:chOff x="5375474" y="2822446"/>
            <a:chExt cx="8330916" cy="1318200"/>
          </a:xfrm>
        </p:grpSpPr>
        <p:sp>
          <p:nvSpPr>
            <p:cNvPr id="46091" name="TextBox 5"/>
            <p:cNvSpPr txBox="1">
              <a:spLocks noChangeArrowheads="1"/>
            </p:cNvSpPr>
            <p:nvPr/>
          </p:nvSpPr>
          <p:spPr bwMode="auto">
            <a:xfrm>
              <a:off x="10394022" y="2940317"/>
              <a:ext cx="3312368" cy="12003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 dirty="0">
                  <a:solidFill>
                    <a:srgbClr val="00B0F0"/>
                  </a:solidFill>
                  <a:cs typeface="Arial" panose="020B0604020202020204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6092" name="TextBox 6"/>
            <p:cNvSpPr txBox="1">
              <a:spLocks noChangeArrowheads="1"/>
            </p:cNvSpPr>
            <p:nvPr/>
          </p:nvSpPr>
          <p:spPr bwMode="auto">
            <a:xfrm>
              <a:off x="5375474" y="2822446"/>
              <a:ext cx="331236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</a:t>
              </a:r>
              <a:r>
                <a:rPr lang="ko-KR" altLang="en-US" sz="1200" b="1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6086" name="TextBox 7"/>
          <p:cNvSpPr txBox="1">
            <a:spLocks noChangeArrowheads="1"/>
          </p:cNvSpPr>
          <p:nvPr/>
        </p:nvSpPr>
        <p:spPr bwMode="auto">
          <a:xfrm>
            <a:off x="2330450" y="2732088"/>
            <a:ext cx="1336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2800" b="1">
                <a:solidFill>
                  <a:schemeClr val="bg1"/>
                </a:solidFill>
                <a:cs typeface="Arial" panose="020B0604020202020204" pitchFamily="34" charset="0"/>
              </a:rPr>
              <a:t>Text</a:t>
            </a:r>
            <a:endParaRPr lang="ko-KR" altLang="en-US" sz="28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202113" y="0"/>
            <a:ext cx="306705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343400" y="3429000"/>
            <a:ext cx="1514475" cy="3429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046538" y="1627188"/>
            <a:ext cx="2346325" cy="523081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52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5" name="Rectangle 30"/>
          <p:cNvSpPr/>
          <p:nvPr/>
        </p:nvSpPr>
        <p:spPr>
          <a:xfrm>
            <a:off x="6384033" y="2348478"/>
            <a:ext cx="356225" cy="35518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6" name="Pie 24"/>
          <p:cNvSpPr/>
          <p:nvPr/>
        </p:nvSpPr>
        <p:spPr>
          <a:xfrm>
            <a:off x="6366251" y="5044032"/>
            <a:ext cx="422197" cy="419859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7" name="Oval 7"/>
          <p:cNvSpPr/>
          <p:nvPr/>
        </p:nvSpPr>
        <p:spPr>
          <a:xfrm>
            <a:off x="6344240" y="3663795"/>
            <a:ext cx="418915" cy="4189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8" name="TextBox 7"/>
          <p:cNvSpPr txBox="1"/>
          <p:nvPr/>
        </p:nvSpPr>
        <p:spPr>
          <a:xfrm>
            <a:off x="4147632" y="2363867"/>
            <a:ext cx="19483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7632" y="3703975"/>
            <a:ext cx="19483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7632" y="5082183"/>
            <a:ext cx="19483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242696" y="2000642"/>
            <a:ext cx="4342117" cy="997255"/>
            <a:chOff x="803640" y="3374377"/>
            <a:chExt cx="2059657" cy="747941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683737"/>
              <a:ext cx="2059657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242696" y="3338469"/>
            <a:ext cx="4342117" cy="997255"/>
            <a:chOff x="803640" y="3374377"/>
            <a:chExt cx="2059657" cy="747941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683737"/>
              <a:ext cx="2059657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242696" y="4676295"/>
            <a:ext cx="4342117" cy="997255"/>
            <a:chOff x="803640" y="3374377"/>
            <a:chExt cx="2059657" cy="747941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683737"/>
              <a:ext cx="2059657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0" name="Picture Placeholder 19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8" t="724" r="42996" b="-724"/>
          <a:stretch/>
        </p:blipFill>
        <p:spPr/>
      </p:pic>
    </p:spTree>
    <p:extLst>
      <p:ext uri="{BB962C8B-B14F-4D97-AF65-F5344CB8AC3E}">
        <p14:creationId xmlns:p14="http://schemas.microsoft.com/office/powerpoint/2010/main" val="246097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6437313" y="0"/>
            <a:ext cx="3987800" cy="6858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7748588" y="733425"/>
            <a:ext cx="3573462" cy="612457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8669338" y="1874838"/>
            <a:ext cx="2882900" cy="498316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10490200" y="4672013"/>
            <a:ext cx="1219200" cy="21859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6119813" y="0"/>
            <a:ext cx="1333500" cy="21859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/>
            </a:extLst>
          </p:cNvPr>
          <p:cNvSpPr txBox="1"/>
          <p:nvPr/>
        </p:nvSpPr>
        <p:spPr>
          <a:xfrm flipH="1">
            <a:off x="776288" y="766763"/>
            <a:ext cx="5319712" cy="1108075"/>
          </a:xfrm>
          <a:prstGeom prst="rect">
            <a:avLst/>
          </a:prstGeom>
          <a:noFill/>
        </p:spPr>
        <p:txBody>
          <a:bodyPr lIns="48000" tIns="0" rIns="24000" bIns="0"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We Create</a:t>
            </a:r>
          </a:p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38920" name="TextBox 22"/>
          <p:cNvSpPr txBox="1">
            <a:spLocks noChangeArrowheads="1"/>
          </p:cNvSpPr>
          <p:nvPr/>
        </p:nvSpPr>
        <p:spPr bwMode="auto">
          <a:xfrm>
            <a:off x="776288" y="3130550"/>
            <a:ext cx="30622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ko-KR" sz="1100" dirty="0">
                <a:solidFill>
                  <a:schemeClr val="bg1"/>
                </a:solidFill>
                <a:cs typeface="Arial" panose="020B0604020202020204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anose="020B0604020202020204" pitchFamily="34" charset="0"/>
              </a:rPr>
              <a:t>OREM IPSUM DOLOR SIT AMET,</a:t>
            </a:r>
          </a:p>
          <a:p>
            <a:pPr eaLnBrk="1" hangingPunct="1"/>
            <a:r>
              <a:rPr lang="en-US" altLang="ko-KR" sz="1100" dirty="0">
                <a:solidFill>
                  <a:schemeClr val="bg1"/>
                </a:solidFill>
                <a:cs typeface="Arial" panose="020B0604020202020204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/>
            </a:extLst>
          </p:cNvPr>
          <p:cNvSpPr txBox="1"/>
          <p:nvPr/>
        </p:nvSpPr>
        <p:spPr>
          <a:xfrm>
            <a:off x="776288" y="2370138"/>
            <a:ext cx="3062287" cy="830262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ko-KR" sz="2400" dirty="0">
                <a:solidFill>
                  <a:srgbClr val="FFFF00"/>
                </a:solidFill>
                <a:latin typeface="+mn-lt"/>
                <a:ea typeface="+mn-ea"/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FFFF00"/>
                </a:solidFill>
                <a:latin typeface="+mn-lt"/>
                <a:ea typeface="+mn-ea"/>
                <a:cs typeface="Arial" pitchFamily="34" charset="0"/>
              </a:rPr>
              <a:t>OREM IPSUM</a:t>
            </a:r>
          </a:p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rgbClr val="FFFF00"/>
                </a:solidFill>
                <a:latin typeface="+mn-lt"/>
                <a:ea typeface="+mn-ea"/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rgbClr val="FFFF00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8923" name="직사각형 1"/>
          <p:cNvSpPr>
            <a:spLocks noChangeArrowheads="1"/>
          </p:cNvSpPr>
          <p:nvPr/>
        </p:nvSpPr>
        <p:spPr bwMode="auto">
          <a:xfrm>
            <a:off x="2112963" y="4654550"/>
            <a:ext cx="43243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pPr eaLnBrk="1" hangingPunct="1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pPr eaLnBrk="1" hangingPunct="1"/>
            <a:endParaRPr lang="en-US" altLang="ko-KR" sz="1200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ko-KR" sz="1200" dirty="0">
                <a:solidFill>
                  <a:schemeClr val="bg1"/>
                </a:solidFill>
              </a:rPr>
              <a:t>2016 ~ 2020 Text here</a:t>
            </a:r>
          </a:p>
          <a:p>
            <a:pPr eaLnBrk="1" hangingPunct="1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217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8797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818743" y="0"/>
            <a:ext cx="7373257" cy="6858000"/>
          </a:xfrm>
          <a:prstGeom prst="rect">
            <a:avLst/>
          </a:prstGeom>
          <a:solidFill>
            <a:schemeClr val="accent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4705350" y="0"/>
            <a:ext cx="9226112" cy="6858000"/>
            <a:chOff x="0" y="-41809"/>
            <a:chExt cx="9226112" cy="6858000"/>
          </a:xfrm>
          <a:blipFill dpi="0" rotWithShape="1">
            <a:blip r:embed="rId3"/>
            <a:srcRect/>
            <a:stretch>
              <a:fillRect/>
            </a:stretch>
          </a:blipFill>
        </p:grpSpPr>
        <p:sp>
          <p:nvSpPr>
            <p:cNvPr id="13" name="Rectangle 12"/>
            <p:cNvSpPr/>
            <p:nvPr/>
          </p:nvSpPr>
          <p:spPr>
            <a:xfrm>
              <a:off x="0" y="-41809"/>
              <a:ext cx="4949371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249792" y="779033"/>
              <a:ext cx="8976320" cy="5829703"/>
              <a:chOff x="3979964" y="355443"/>
              <a:chExt cx="8976320" cy="5829703"/>
            </a:xfrm>
            <a:grpFill/>
          </p:grpSpPr>
          <p:sp>
            <p:nvSpPr>
              <p:cNvPr id="3" name="Title 2"/>
              <p:cNvSpPr txBox="1">
                <a:spLocks/>
              </p:cNvSpPr>
              <p:nvPr/>
            </p:nvSpPr>
            <p:spPr>
              <a:xfrm>
                <a:off x="3979964" y="355443"/>
                <a:ext cx="8976320" cy="768085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algn="ctr" defTabSz="914400" rtl="0" eaLnBrk="1" latinLnBrk="1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4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Agenda Style</a:t>
                </a:r>
              </a:p>
            </p:txBody>
          </p:sp>
          <p:grpSp>
            <p:nvGrpSpPr>
              <p:cNvPr id="30" name="Group 29"/>
              <p:cNvGrpSpPr/>
              <p:nvPr/>
            </p:nvGrpSpPr>
            <p:grpSpPr>
              <a:xfrm>
                <a:off x="3979965" y="1508788"/>
                <a:ext cx="7481455" cy="768000"/>
                <a:chOff x="2984973" y="1131591"/>
                <a:chExt cx="5611091" cy="576000"/>
              </a:xfrm>
              <a:grpFill/>
            </p:grpSpPr>
            <p:sp>
              <p:nvSpPr>
                <p:cNvPr id="4" name="Round Same Side Corner Rectangle 3"/>
                <p:cNvSpPr/>
                <p:nvPr/>
              </p:nvSpPr>
              <p:spPr>
                <a:xfrm rot="5400000">
                  <a:off x="5719936" y="-1240513"/>
                  <a:ext cx="432048" cy="5320208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5" name="AutoShape 92"/>
                <p:cNvSpPr>
                  <a:spLocks noChangeAspect="1" noChangeArrowheads="1"/>
                </p:cNvSpPr>
                <p:nvPr/>
              </p:nvSpPr>
              <p:spPr bwMode="auto">
                <a:xfrm rot="16200000" flipH="1">
                  <a:off x="2984973" y="1131591"/>
                  <a:ext cx="576000" cy="576000"/>
                </a:xfrm>
                <a:prstGeom prst="ellipse">
                  <a:avLst/>
                </a:prstGeom>
                <a:grpFill/>
                <a:ln w="50800">
                  <a:solidFill>
                    <a:schemeClr val="accent1"/>
                  </a:solidFill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0" h="0"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ko-KR" altLang="en-US" sz="3733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2988072" y="1234926"/>
                  <a:ext cx="569802" cy="369332"/>
                </a:xfrm>
                <a:prstGeom prst="rect">
                  <a:avLst/>
                </a:prstGeom>
                <a:grpFill/>
              </p:spPr>
              <p:txBody>
                <a:bodyPr wrap="square" tIns="0" bIns="0" rtlCol="0" anchor="ctr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accent1"/>
                      </a:solidFill>
                      <a:cs typeface="Arial" pitchFamily="34" charset="0"/>
                    </a:rPr>
                    <a:t>01</a:t>
                  </a:r>
                </a:p>
              </p:txBody>
            </p:sp>
            <p:sp>
              <p:nvSpPr>
                <p:cNvPr id="7" name="TextBox 6"/>
                <p:cNvSpPr txBox="1"/>
                <p:nvPr/>
              </p:nvSpPr>
              <p:spPr bwMode="auto">
                <a:xfrm>
                  <a:off x="3667248" y="1269780"/>
                  <a:ext cx="4752528" cy="284742"/>
                </a:xfrm>
                <a:prstGeom prst="rect">
                  <a:avLst/>
                </a:prstGeom>
                <a:grpFill/>
                <a:effectLst/>
              </p:spPr>
              <p:txBody>
                <a:bodyPr wrap="square" anchor="ctr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en-US" altLang="ko-KR" sz="1867" b="1" dirty="0">
                      <a:solidFill>
                        <a:schemeClr val="bg1"/>
                      </a:solidFill>
                      <a:cs typeface="Arial" pitchFamily="34" charset="0"/>
                    </a:rPr>
                    <a:t>Your Text Here</a:t>
                  </a:r>
                </a:p>
              </p:txBody>
            </p:sp>
          </p:grpSp>
          <p:sp>
            <p:nvSpPr>
              <p:cNvPr id="14" name="TextBox 13"/>
              <p:cNvSpPr txBox="1"/>
              <p:nvPr/>
            </p:nvSpPr>
            <p:spPr>
              <a:xfrm>
                <a:off x="4702227" y="2279224"/>
                <a:ext cx="6386328" cy="338554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3979965" y="2697911"/>
                <a:ext cx="7481455" cy="768000"/>
                <a:chOff x="2984973" y="2023433"/>
                <a:chExt cx="5611091" cy="576000"/>
              </a:xfrm>
              <a:grpFill/>
            </p:grpSpPr>
            <p:sp>
              <p:nvSpPr>
                <p:cNvPr id="15" name="Round Same Side Corner Rectangle 14"/>
                <p:cNvSpPr/>
                <p:nvPr/>
              </p:nvSpPr>
              <p:spPr>
                <a:xfrm rot="5400000">
                  <a:off x="5719936" y="-348671"/>
                  <a:ext cx="432048" cy="5320208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16" name="AutoShape 92"/>
                <p:cNvSpPr>
                  <a:spLocks noChangeAspect="1" noChangeArrowheads="1"/>
                </p:cNvSpPr>
                <p:nvPr/>
              </p:nvSpPr>
              <p:spPr bwMode="auto">
                <a:xfrm rot="16200000" flipH="1">
                  <a:off x="2984973" y="2023433"/>
                  <a:ext cx="576000" cy="576000"/>
                </a:xfrm>
                <a:prstGeom prst="ellipse">
                  <a:avLst/>
                </a:prstGeom>
                <a:grpFill/>
                <a:ln w="50800">
                  <a:solidFill>
                    <a:schemeClr val="accent2"/>
                  </a:solidFill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0" h="0"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ko-KR" altLang="en-US" sz="3733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2988072" y="2126768"/>
                  <a:ext cx="569802" cy="369332"/>
                </a:xfrm>
                <a:prstGeom prst="rect">
                  <a:avLst/>
                </a:prstGeom>
                <a:grpFill/>
              </p:spPr>
              <p:txBody>
                <a:bodyPr wrap="square" tIns="0" bIns="0" rtlCol="0" anchor="ctr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accent2"/>
                      </a:solidFill>
                      <a:cs typeface="Arial" pitchFamily="34" charset="0"/>
                    </a:rPr>
                    <a:t>02</a:t>
                  </a: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 bwMode="auto">
                <a:xfrm>
                  <a:off x="3667248" y="2161622"/>
                  <a:ext cx="4752528" cy="284742"/>
                </a:xfrm>
                <a:prstGeom prst="rect">
                  <a:avLst/>
                </a:prstGeom>
                <a:grpFill/>
                <a:effectLst/>
              </p:spPr>
              <p:txBody>
                <a:bodyPr wrap="square" anchor="ctr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en-US" altLang="ko-KR" sz="1867" b="1" dirty="0">
                      <a:solidFill>
                        <a:schemeClr val="bg1"/>
                      </a:solidFill>
                      <a:cs typeface="Arial" pitchFamily="34" charset="0"/>
                    </a:rPr>
                    <a:t>Your Text Here</a:t>
                  </a: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4702227" y="3468347"/>
                <a:ext cx="6386328" cy="338554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grpSp>
            <p:nvGrpSpPr>
              <p:cNvPr id="32" name="Group 31"/>
              <p:cNvGrpSpPr/>
              <p:nvPr/>
            </p:nvGrpSpPr>
            <p:grpSpPr>
              <a:xfrm>
                <a:off x="3979965" y="3887034"/>
                <a:ext cx="7481455" cy="768000"/>
                <a:chOff x="2984973" y="2915275"/>
                <a:chExt cx="5611091" cy="576000"/>
              </a:xfrm>
              <a:grpFill/>
            </p:grpSpPr>
            <p:sp>
              <p:nvSpPr>
                <p:cNvPr id="20" name="Round Same Side Corner Rectangle 19"/>
                <p:cNvSpPr/>
                <p:nvPr/>
              </p:nvSpPr>
              <p:spPr>
                <a:xfrm rot="5400000">
                  <a:off x="5719936" y="543171"/>
                  <a:ext cx="432048" cy="5320208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21" name="AutoShape 92"/>
                <p:cNvSpPr>
                  <a:spLocks noChangeAspect="1" noChangeArrowheads="1"/>
                </p:cNvSpPr>
                <p:nvPr/>
              </p:nvSpPr>
              <p:spPr bwMode="auto">
                <a:xfrm rot="16200000" flipH="1">
                  <a:off x="2984973" y="2915275"/>
                  <a:ext cx="576000" cy="576000"/>
                </a:xfrm>
                <a:prstGeom prst="ellipse">
                  <a:avLst/>
                </a:prstGeom>
                <a:grpFill/>
                <a:ln w="50800">
                  <a:solidFill>
                    <a:schemeClr val="accent3"/>
                  </a:solidFill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0" h="0"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ko-KR" altLang="en-US" sz="3733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2988072" y="3018610"/>
                  <a:ext cx="569802" cy="369332"/>
                </a:xfrm>
                <a:prstGeom prst="rect">
                  <a:avLst/>
                </a:prstGeom>
                <a:grpFill/>
              </p:spPr>
              <p:txBody>
                <a:bodyPr wrap="square" tIns="0" bIns="0" rtlCol="0" anchor="ctr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accent3"/>
                      </a:solidFill>
                      <a:cs typeface="Arial" pitchFamily="34" charset="0"/>
                    </a:rPr>
                    <a:t>03</a:t>
                  </a: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 bwMode="auto">
                <a:xfrm>
                  <a:off x="3667248" y="3053464"/>
                  <a:ext cx="4752528" cy="284742"/>
                </a:xfrm>
                <a:prstGeom prst="rect">
                  <a:avLst/>
                </a:prstGeom>
                <a:grpFill/>
                <a:effectLst/>
              </p:spPr>
              <p:txBody>
                <a:bodyPr wrap="square" anchor="ctr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en-US" altLang="ko-KR" sz="1867" b="1" dirty="0">
                      <a:solidFill>
                        <a:schemeClr val="bg1"/>
                      </a:solidFill>
                      <a:cs typeface="Arial" pitchFamily="34" charset="0"/>
                    </a:rPr>
                    <a:t>Your Text Here</a:t>
                  </a:r>
                </a:p>
              </p:txBody>
            </p:sp>
          </p:grpSp>
          <p:sp>
            <p:nvSpPr>
              <p:cNvPr id="24" name="TextBox 23"/>
              <p:cNvSpPr txBox="1"/>
              <p:nvPr/>
            </p:nvSpPr>
            <p:spPr>
              <a:xfrm>
                <a:off x="4702227" y="4657470"/>
                <a:ext cx="6386328" cy="338554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3979965" y="5076156"/>
                <a:ext cx="7481455" cy="768000"/>
                <a:chOff x="2984973" y="3807117"/>
                <a:chExt cx="5611091" cy="576000"/>
              </a:xfrm>
              <a:grpFill/>
            </p:grpSpPr>
            <p:sp>
              <p:nvSpPr>
                <p:cNvPr id="25" name="Round Same Side Corner Rectangle 24"/>
                <p:cNvSpPr/>
                <p:nvPr/>
              </p:nvSpPr>
              <p:spPr>
                <a:xfrm rot="5400000">
                  <a:off x="5719936" y="1435013"/>
                  <a:ext cx="432048" cy="5320208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400"/>
                </a:p>
              </p:txBody>
            </p:sp>
            <p:sp>
              <p:nvSpPr>
                <p:cNvPr id="26" name="AutoShape 92"/>
                <p:cNvSpPr>
                  <a:spLocks noChangeAspect="1" noChangeArrowheads="1"/>
                </p:cNvSpPr>
                <p:nvPr/>
              </p:nvSpPr>
              <p:spPr bwMode="auto">
                <a:xfrm rot="16200000" flipH="1">
                  <a:off x="2984973" y="3807117"/>
                  <a:ext cx="576000" cy="576000"/>
                </a:xfrm>
                <a:prstGeom prst="ellipse">
                  <a:avLst/>
                </a:prstGeom>
                <a:grpFill/>
                <a:ln w="50800">
                  <a:solidFill>
                    <a:schemeClr val="accent4"/>
                  </a:solidFill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0" h="0"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ko-KR" altLang="en-US" sz="3733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2988072" y="3910452"/>
                  <a:ext cx="569802" cy="369332"/>
                </a:xfrm>
                <a:prstGeom prst="rect">
                  <a:avLst/>
                </a:prstGeom>
                <a:grpFill/>
              </p:spPr>
              <p:txBody>
                <a:bodyPr wrap="square" tIns="0" bIns="0" rtlCol="0" anchor="ctr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accent4"/>
                      </a:solidFill>
                      <a:cs typeface="Arial" pitchFamily="34" charset="0"/>
                    </a:rPr>
                    <a:t>04</a:t>
                  </a: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 bwMode="auto">
                <a:xfrm>
                  <a:off x="3667248" y="3945306"/>
                  <a:ext cx="4752528" cy="284742"/>
                </a:xfrm>
                <a:prstGeom prst="rect">
                  <a:avLst/>
                </a:prstGeom>
                <a:grpFill/>
                <a:effectLst/>
              </p:spPr>
              <p:txBody>
                <a:bodyPr wrap="square" anchor="ctr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en-US" altLang="ko-KR" sz="1867" b="1" dirty="0">
                      <a:solidFill>
                        <a:schemeClr val="bg1"/>
                      </a:solidFill>
                      <a:cs typeface="Arial" pitchFamily="34" charset="0"/>
                    </a:rPr>
                    <a:t>Your Text Here</a:t>
                  </a:r>
                </a:p>
              </p:txBody>
            </p:sp>
          </p:grpSp>
          <p:sp>
            <p:nvSpPr>
              <p:cNvPr id="29" name="TextBox 28"/>
              <p:cNvSpPr txBox="1"/>
              <p:nvPr/>
            </p:nvSpPr>
            <p:spPr>
              <a:xfrm>
                <a:off x="4702227" y="5846592"/>
                <a:ext cx="6386328" cy="338554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cxnSp>
        <p:nvCxnSpPr>
          <p:cNvPr id="10" name="Straight Arrow Connector 9"/>
          <p:cNvCxnSpPr/>
          <p:nvPr/>
        </p:nvCxnSpPr>
        <p:spPr>
          <a:xfrm>
            <a:off x="3846286" y="841829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2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>
                <a:latin typeface="+mj-lt"/>
              </a:rPr>
              <a:t>Section Break</a:t>
            </a:r>
            <a:endParaRPr lang="ko-KR" altLang="en-US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latin typeface="+mn-lt"/>
              </a:rPr>
              <a:t>Insert the title of your subtitle Here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2" t="1353" r="30676" b="-1353"/>
          <a:stretch/>
        </p:blipFill>
        <p:spPr/>
      </p:pic>
    </p:spTree>
    <p:extLst>
      <p:ext uri="{BB962C8B-B14F-4D97-AF65-F5344CB8AC3E}">
        <p14:creationId xmlns:p14="http://schemas.microsoft.com/office/powerpoint/2010/main" val="258827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4138613" y="3746500"/>
            <a:ext cx="1460500" cy="482600"/>
            <a:chOff x="2851759" y="3834561"/>
            <a:chExt cx="1800000" cy="483778"/>
          </a:xfrm>
        </p:grpSpPr>
        <p:sp>
          <p:nvSpPr>
            <p:cNvPr id="14357" name="Text Placeholder 3"/>
            <p:cNvSpPr txBox="1">
              <a:spLocks/>
            </p:cNvSpPr>
            <p:nvPr/>
          </p:nvSpPr>
          <p:spPr bwMode="auto">
            <a:xfrm>
              <a:off x="2851759" y="3834561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400" b="1">
                  <a:solidFill>
                    <a:schemeClr val="bg1"/>
                  </a:solidFill>
                  <a:cs typeface="Arial" panose="020B0604020202020204" pitchFamily="34" charset="0"/>
                </a:rPr>
                <a:t>Max Jones</a:t>
              </a:r>
            </a:p>
          </p:txBody>
        </p:sp>
        <p:sp>
          <p:nvSpPr>
            <p:cNvPr id="14358" name="Text Placeholder 5"/>
            <p:cNvSpPr txBox="1">
              <a:spLocks/>
            </p:cNvSpPr>
            <p:nvPr/>
          </p:nvSpPr>
          <p:spPr bwMode="auto"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200">
                  <a:solidFill>
                    <a:schemeClr val="bg1"/>
                  </a:solidFill>
                  <a:cs typeface="Arial" panose="020B0604020202020204" pitchFamily="34" charset="0"/>
                </a:rPr>
                <a:t>Manager</a:t>
              </a:r>
            </a:p>
          </p:txBody>
        </p:sp>
      </p:grpSp>
      <p:grpSp>
        <p:nvGrpSpPr>
          <p:cNvPr id="14339" name="Group 7"/>
          <p:cNvGrpSpPr>
            <a:grpSpLocks/>
          </p:cNvGrpSpPr>
          <p:nvPr/>
        </p:nvGrpSpPr>
        <p:grpSpPr bwMode="auto">
          <a:xfrm>
            <a:off x="6723063" y="3746500"/>
            <a:ext cx="1462087" cy="482600"/>
            <a:chOff x="4795420" y="3844865"/>
            <a:chExt cx="1800000" cy="483778"/>
          </a:xfrm>
        </p:grpSpPr>
        <p:sp>
          <p:nvSpPr>
            <p:cNvPr id="14355" name="Text Placeholder 8"/>
            <p:cNvSpPr txBox="1">
              <a:spLocks/>
            </p:cNvSpPr>
            <p:nvPr/>
          </p:nvSpPr>
          <p:spPr bwMode="auto">
            <a:xfrm>
              <a:off x="4795420" y="3844865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400" b="1">
                  <a:solidFill>
                    <a:schemeClr val="bg1"/>
                  </a:solidFill>
                  <a:cs typeface="Arial" panose="020B0604020202020204" pitchFamily="34" charset="0"/>
                </a:rPr>
                <a:t>Tony Wilson</a:t>
              </a:r>
            </a:p>
          </p:txBody>
        </p:sp>
        <p:sp>
          <p:nvSpPr>
            <p:cNvPr id="14356" name="Text Placeholder 9"/>
            <p:cNvSpPr txBox="1">
              <a:spLocks/>
            </p:cNvSpPr>
            <p:nvPr/>
          </p:nvSpPr>
          <p:spPr bwMode="auto">
            <a:xfrm>
              <a:off x="4795420" y="4096550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200">
                  <a:solidFill>
                    <a:schemeClr val="bg1"/>
                  </a:solidFill>
                  <a:cs typeface="Arial" panose="020B0604020202020204" pitchFamily="34" charset="0"/>
                </a:rPr>
                <a:t>Programmer</a:t>
              </a:r>
            </a:p>
          </p:txBody>
        </p:sp>
      </p:grpSp>
      <p:grpSp>
        <p:nvGrpSpPr>
          <p:cNvPr id="14340" name="Group 8"/>
          <p:cNvGrpSpPr>
            <a:grpSpLocks/>
          </p:cNvGrpSpPr>
          <p:nvPr/>
        </p:nvGrpSpPr>
        <p:grpSpPr bwMode="auto">
          <a:xfrm>
            <a:off x="9291638" y="3746500"/>
            <a:ext cx="1460500" cy="482600"/>
            <a:chOff x="6739082" y="3855169"/>
            <a:chExt cx="1800000" cy="483778"/>
          </a:xfrm>
        </p:grpSpPr>
        <p:sp>
          <p:nvSpPr>
            <p:cNvPr id="14353" name="Text Placeholder 12"/>
            <p:cNvSpPr txBox="1">
              <a:spLocks/>
            </p:cNvSpPr>
            <p:nvPr/>
          </p:nvSpPr>
          <p:spPr bwMode="auto">
            <a:xfrm>
              <a:off x="6739082" y="3855169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400" b="1">
                  <a:solidFill>
                    <a:schemeClr val="bg1"/>
                  </a:solidFill>
                  <a:cs typeface="Arial" panose="020B0604020202020204" pitchFamily="34" charset="0"/>
                </a:rPr>
                <a:t>Anastasia </a:t>
              </a:r>
            </a:p>
          </p:txBody>
        </p:sp>
        <p:sp>
          <p:nvSpPr>
            <p:cNvPr id="14354" name="Text Placeholder 13"/>
            <p:cNvSpPr txBox="1">
              <a:spLocks/>
            </p:cNvSpPr>
            <p:nvPr/>
          </p:nvSpPr>
          <p:spPr bwMode="auto">
            <a:xfrm>
              <a:off x="6739082" y="4106854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200">
                  <a:solidFill>
                    <a:schemeClr val="bg1"/>
                  </a:solidFill>
                  <a:cs typeface="Arial" panose="020B0604020202020204" pitchFamily="34" charset="0"/>
                </a:rPr>
                <a:t>Designer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968750" y="4424363"/>
            <a:ext cx="1800225" cy="101600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Example Text : </a:t>
            </a:r>
          </a:p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54788" y="4424363"/>
            <a:ext cx="1798637" cy="1016000"/>
          </a:xfrm>
          <a:prstGeom prst="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Example Text : </a:t>
            </a:r>
          </a:p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21775" y="4424363"/>
            <a:ext cx="1800225" cy="1016000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Example Text : </a:t>
            </a:r>
          </a:p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240928" y="5582354"/>
            <a:ext cx="1254837" cy="36107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37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39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826690" y="5582354"/>
            <a:ext cx="1254837" cy="361074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42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44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394044" y="5582354"/>
            <a:ext cx="1254837" cy="361074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46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7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48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직사각형 3">
            <a:extLst>
              <a:ext uri="{FF2B5EF4-FFF2-40B4-BE49-F238E27FC236}"/>
            </a:extLst>
          </p:cNvPr>
          <p:cNvSpPr/>
          <p:nvPr/>
        </p:nvSpPr>
        <p:spPr>
          <a:xfrm>
            <a:off x="739775" y="508000"/>
            <a:ext cx="2065338" cy="258445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5400" b="1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Meet </a:t>
            </a:r>
            <a:r>
              <a:rPr lang="en-US" altLang="ko-KR" sz="5400" b="1" dirty="0" smtClean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Our 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Team</a:t>
            </a:r>
            <a:endParaRPr lang="ko-KR" altLang="en-US" sz="54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0" name="직사각형 9">
            <a:extLst>
              <a:ext uri="{FF2B5EF4-FFF2-40B4-BE49-F238E27FC236}"/>
            </a:extLst>
          </p:cNvPr>
          <p:cNvSpPr/>
          <p:nvPr/>
        </p:nvSpPr>
        <p:spPr>
          <a:xfrm>
            <a:off x="739775" y="3092450"/>
            <a:ext cx="2033588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bg1"/>
              </a:solidFill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1" t="1089" r="17657" b="-1089"/>
          <a:stretch/>
        </p:blipFill>
        <p:spPr>
          <a:xfrm>
            <a:off x="3689144" y="886494"/>
            <a:ext cx="2160000" cy="26647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Placeholder 5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r="27153"/>
          <a:stretch>
            <a:fillRect/>
          </a:stretch>
        </p:blipFill>
        <p:spPr>
          <a:xfrm>
            <a:off x="6374106" y="771957"/>
            <a:ext cx="2160000" cy="26647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r="27153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198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35360" y="235248"/>
            <a:ext cx="11856640" cy="768085"/>
          </a:xfrm>
          <a:solidFill>
            <a:schemeClr val="accent3"/>
          </a:solidFill>
        </p:spPr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996801" y="3126256"/>
            <a:ext cx="8178016" cy="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Block Arc 14"/>
          <p:cNvSpPr/>
          <p:nvPr/>
        </p:nvSpPr>
        <p:spPr>
          <a:xfrm rot="16200000">
            <a:off x="9948103" y="2115169"/>
            <a:ext cx="453428" cy="4537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5" name="Trapezoid 22"/>
          <p:cNvSpPr/>
          <p:nvPr/>
        </p:nvSpPr>
        <p:spPr>
          <a:xfrm>
            <a:off x="4426351" y="2191217"/>
            <a:ext cx="592912" cy="30162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Freeform 5"/>
          <p:cNvSpPr/>
          <p:nvPr/>
        </p:nvSpPr>
        <p:spPr>
          <a:xfrm>
            <a:off x="7197980" y="2084851"/>
            <a:ext cx="501664" cy="51436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7" name="Rounded Rectangle 25"/>
          <p:cNvSpPr/>
          <p:nvPr/>
        </p:nvSpPr>
        <p:spPr>
          <a:xfrm>
            <a:off x="1763452" y="2171023"/>
            <a:ext cx="466699" cy="34201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8" name="Oval 7"/>
          <p:cNvSpPr/>
          <p:nvPr/>
        </p:nvSpPr>
        <p:spPr>
          <a:xfrm>
            <a:off x="1804780" y="2958235"/>
            <a:ext cx="384043" cy="384043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530785" y="2958235"/>
            <a:ext cx="384043" cy="384043"/>
          </a:xfrm>
          <a:prstGeom prst="ellipse">
            <a:avLst/>
          </a:pr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256791" y="2958235"/>
            <a:ext cx="384043" cy="384043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982796" y="2958235"/>
            <a:ext cx="384043" cy="384043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14901" y="3642001"/>
            <a:ext cx="1763801" cy="1113463"/>
            <a:chOff x="2113657" y="4294856"/>
            <a:chExt cx="3647460" cy="835097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06705"/>
              <a:ext cx="3647458" cy="6232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840906" y="3642001"/>
            <a:ext cx="1763801" cy="1113463"/>
            <a:chOff x="2113657" y="4294856"/>
            <a:chExt cx="3647460" cy="835097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506705"/>
              <a:ext cx="3647458" cy="6232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566912" y="3642001"/>
            <a:ext cx="1763801" cy="1113463"/>
            <a:chOff x="2113657" y="4294856"/>
            <a:chExt cx="3647460" cy="835097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506705"/>
              <a:ext cx="3647458" cy="6232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292917" y="3642001"/>
            <a:ext cx="1763801" cy="1113463"/>
            <a:chOff x="2113657" y="4294856"/>
            <a:chExt cx="3647460" cy="835097"/>
          </a:xfrm>
        </p:grpSpPr>
        <p:sp>
          <p:nvSpPr>
            <p:cNvPr id="22" name="TextBox 21"/>
            <p:cNvSpPr txBox="1"/>
            <p:nvPr/>
          </p:nvSpPr>
          <p:spPr>
            <a:xfrm>
              <a:off x="2113657" y="4506705"/>
              <a:ext cx="3647458" cy="6232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777156" y="5270914"/>
            <a:ext cx="8637688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4456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Box 26"/>
          <p:cNvSpPr txBox="1">
            <a:spLocks noChangeArrowheads="1"/>
          </p:cNvSpPr>
          <p:nvPr/>
        </p:nvSpPr>
        <p:spPr bwMode="auto">
          <a:xfrm>
            <a:off x="404813" y="6326188"/>
            <a:ext cx="11382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dist" eaLnBrk="1" hangingPunct="1"/>
            <a:r>
              <a:rPr lang="en-US" altLang="ko-KR" sz="2400" b="1" dirty="0" smtClean="0">
                <a:solidFill>
                  <a:schemeClr val="accent1"/>
                </a:solidFill>
              </a:rPr>
              <a:t>Best Engineer</a:t>
            </a:r>
            <a:endParaRPr lang="en-US" altLang="ko-KR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35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35360" y="235248"/>
            <a:ext cx="11856640" cy="768085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Oval 2"/>
          <p:cNvSpPr/>
          <p:nvPr/>
        </p:nvSpPr>
        <p:spPr>
          <a:xfrm>
            <a:off x="5094276" y="3144208"/>
            <a:ext cx="1919811" cy="191981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2304341" y="2372884"/>
            <a:ext cx="5325548" cy="3313129"/>
            <a:chOff x="1728255" y="1779662"/>
            <a:chExt cx="3994161" cy="2484847"/>
          </a:xfrm>
          <a:blipFill>
            <a:blip r:embed="rId4"/>
            <a:stretch>
              <a:fillRect/>
            </a:stretch>
          </a:blipFill>
        </p:grpSpPr>
        <p:sp>
          <p:nvSpPr>
            <p:cNvPr id="5" name="Block Arc 4"/>
            <p:cNvSpPr/>
            <p:nvPr/>
          </p:nvSpPr>
          <p:spPr>
            <a:xfrm>
              <a:off x="3355179" y="1897272"/>
              <a:ext cx="2367237" cy="2367237"/>
            </a:xfrm>
            <a:prstGeom prst="blockArc">
              <a:avLst>
                <a:gd name="adj1" fmla="val 10800000"/>
                <a:gd name="adj2" fmla="val 16286708"/>
                <a:gd name="adj3" fmla="val 16424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728255" y="3003798"/>
              <a:ext cx="2016224" cy="360040"/>
            </a:xfrm>
            <a:prstGeom prst="rect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7" name="Isosceles Triangle 6"/>
            <p:cNvSpPr/>
            <p:nvPr/>
          </p:nvSpPr>
          <p:spPr>
            <a:xfrm rot="5400000">
              <a:off x="4473104" y="1845355"/>
              <a:ext cx="588585" cy="457200"/>
            </a:xfrm>
            <a:prstGeom prst="triangle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grpSp>
        <p:nvGrpSpPr>
          <p:cNvPr id="8" name="Group 7"/>
          <p:cNvGrpSpPr/>
          <p:nvPr/>
        </p:nvGrpSpPr>
        <p:grpSpPr>
          <a:xfrm rot="10800000">
            <a:off x="4476022" y="2561072"/>
            <a:ext cx="5335301" cy="3313129"/>
            <a:chOff x="1720940" y="1779662"/>
            <a:chExt cx="4001476" cy="2484847"/>
          </a:xfrm>
          <a:blipFill>
            <a:blip r:embed="rId6"/>
            <a:stretch>
              <a:fillRect/>
            </a:stretch>
          </a:blipFill>
        </p:grpSpPr>
        <p:sp>
          <p:nvSpPr>
            <p:cNvPr id="9" name="Block Arc 8"/>
            <p:cNvSpPr/>
            <p:nvPr/>
          </p:nvSpPr>
          <p:spPr>
            <a:xfrm>
              <a:off x="3355179" y="1897272"/>
              <a:ext cx="2367237" cy="2367237"/>
            </a:xfrm>
            <a:prstGeom prst="blockArc">
              <a:avLst>
                <a:gd name="adj1" fmla="val 10800000"/>
                <a:gd name="adj2" fmla="val 16286708"/>
                <a:gd name="adj3" fmla="val 1642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20940" y="3003798"/>
              <a:ext cx="2016224" cy="360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4473104" y="1845355"/>
              <a:ext cx="588585" cy="4572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248129" y="3812163"/>
            <a:ext cx="2400267" cy="379656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48356" y="4055263"/>
            <a:ext cx="240026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1786" y="2657547"/>
            <a:ext cx="37622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0322" y="4517539"/>
            <a:ext cx="37622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6555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xmlns="" id="{F4B0F4C3-D6B7-414A-BB2D-BB3474BB3C68}"/>
              </a:ext>
            </a:extLst>
          </p:cNvPr>
          <p:cNvGraphicFramePr/>
          <p:nvPr>
            <p:extLst/>
          </p:nvPr>
        </p:nvGraphicFramePr>
        <p:xfrm>
          <a:off x="3863957" y="1811403"/>
          <a:ext cx="4422481" cy="4137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4447" y="3583978"/>
            <a:ext cx="1065692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26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58478" y="5073014"/>
            <a:ext cx="1065692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6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718" y="3191113"/>
            <a:ext cx="1065692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20%</a:t>
            </a:r>
            <a:endParaRPr lang="ko-KR" altLang="en-US" sz="26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896856" y="2747740"/>
            <a:ext cx="2271872" cy="227187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9" name="Block Arc 14"/>
          <p:cNvSpPr/>
          <p:nvPr/>
        </p:nvSpPr>
        <p:spPr>
          <a:xfrm rot="16200000">
            <a:off x="5591613" y="3442208"/>
            <a:ext cx="882361" cy="88293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cxnSp>
        <p:nvCxnSpPr>
          <p:cNvPr id="10" name="Elbow Connector 9"/>
          <p:cNvCxnSpPr>
            <a:stCxn id="17" idx="3"/>
          </p:cNvCxnSpPr>
          <p:nvPr/>
        </p:nvCxnSpPr>
        <p:spPr>
          <a:xfrm>
            <a:off x="3972643" y="1892117"/>
            <a:ext cx="1095917" cy="45262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16" idx="1"/>
          </p:cNvCxnSpPr>
          <p:nvPr/>
        </p:nvCxnSpPr>
        <p:spPr>
          <a:xfrm rot="10800000" flipV="1">
            <a:off x="7139320" y="1892117"/>
            <a:ext cx="506213" cy="45262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19" idx="3"/>
          </p:cNvCxnSpPr>
          <p:nvPr/>
        </p:nvCxnSpPr>
        <p:spPr>
          <a:xfrm flipV="1">
            <a:off x="4048759" y="4250693"/>
            <a:ext cx="152632" cy="589947"/>
          </a:xfrm>
          <a:prstGeom prst="bentConnector2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endCxn id="18" idx="1"/>
          </p:cNvCxnSpPr>
          <p:nvPr/>
        </p:nvCxnSpPr>
        <p:spPr>
          <a:xfrm flipV="1">
            <a:off x="6095999" y="5112593"/>
            <a:ext cx="2086633" cy="760567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990610" y="3388916"/>
            <a:ext cx="3385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5414" y="3388916"/>
            <a:ext cx="3385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45532" y="1702289"/>
            <a:ext cx="3385977" cy="37965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867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666" y="1702289"/>
            <a:ext cx="3385977" cy="3796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867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82632" y="4922765"/>
            <a:ext cx="3385977" cy="379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867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782" y="4650812"/>
            <a:ext cx="3385977" cy="379656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867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6666" y="2141373"/>
            <a:ext cx="3385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2781" y="5074023"/>
            <a:ext cx="3385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47100" y="2141373"/>
            <a:ext cx="3385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2632" y="5333135"/>
            <a:ext cx="3385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43873" y="2229618"/>
            <a:ext cx="1065692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10%</a:t>
            </a:r>
            <a:endParaRPr lang="ko-KR" altLang="en-US" sz="26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03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850" y="449263"/>
            <a:ext cx="11572875" cy="723900"/>
          </a:xfrm>
        </p:spPr>
        <p:txBody>
          <a:bodyPr>
            <a:normAutofit fontScale="92500" lnSpcReduction="10000"/>
          </a:bodyPr>
          <a:lstStyle/>
          <a:p>
            <a:pPr defTabSz="914423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002060"/>
                </a:solidFill>
              </a:rPr>
              <a:t>Infographic Style</a:t>
            </a:r>
          </a:p>
        </p:txBody>
      </p:sp>
      <p:grpSp>
        <p:nvGrpSpPr>
          <p:cNvPr id="34819" name="Group 2"/>
          <p:cNvGrpSpPr>
            <a:grpSpLocks/>
          </p:cNvGrpSpPr>
          <p:nvPr/>
        </p:nvGrpSpPr>
        <p:grpSpPr bwMode="auto">
          <a:xfrm>
            <a:off x="4351338" y="2962275"/>
            <a:ext cx="3500437" cy="2022475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771800" y="2419161"/>
              <a:ext cx="2016319" cy="2016531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>
                <a:solidFill>
                  <a:srgbClr val="002060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256255" y="2425512"/>
              <a:ext cx="2016319" cy="2016531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6" name="Elbow Connector 10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rot="5400000" flipH="1" flipV="1">
            <a:off x="5872957" y="2210593"/>
            <a:ext cx="1022350" cy="576263"/>
          </a:xfrm>
          <a:prstGeom prst="bentConnector3">
            <a:avLst>
              <a:gd name="adj1" fmla="val 9915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821" name="Group 6"/>
          <p:cNvGrpSpPr>
            <a:grpSpLocks/>
          </p:cNvGrpSpPr>
          <p:nvPr/>
        </p:nvGrpSpPr>
        <p:grpSpPr bwMode="auto">
          <a:xfrm>
            <a:off x="6772275" y="1830388"/>
            <a:ext cx="4143375" cy="839787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5247690" y="1714185"/>
              <a:ext cx="2924710" cy="3077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rgbClr val="002060"/>
                  </a:solidFill>
                  <a:latin typeface="+mn-lt"/>
                  <a:ea typeface="+mn-ea"/>
                  <a:cs typeface="+mn-cs"/>
                </a:rPr>
                <a:t>Content  Here</a:t>
              </a:r>
              <a:endParaRPr lang="ko-KR" altLang="en-US" sz="1400" b="1" dirty="0">
                <a:solidFill>
                  <a:srgbClr val="00206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5247690" y="1907703"/>
              <a:ext cx="2924710" cy="6455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rgbClr val="002060"/>
                  </a:solidFill>
                  <a:latin typeface="+mn-lt"/>
                  <a:ea typeface="+mn-ea"/>
                  <a:cs typeface="+mn-cs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rgbClr val="002060"/>
                  </a:solidFill>
                  <a:latin typeface="+mn-lt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34822" name="Group 9"/>
          <p:cNvGrpSpPr>
            <a:grpSpLocks/>
          </p:cNvGrpSpPr>
          <p:nvPr/>
        </p:nvGrpSpPr>
        <p:grpSpPr bwMode="auto">
          <a:xfrm>
            <a:off x="7380288" y="5233988"/>
            <a:ext cx="4119562" cy="858837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5247690" y="1753071"/>
              <a:ext cx="2907938" cy="3078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rgbClr val="002060"/>
                  </a:solidFill>
                  <a:latin typeface="+mn-lt"/>
                  <a:ea typeface="+mn-ea"/>
                  <a:cs typeface="+mn-cs"/>
                </a:rPr>
                <a:t>Content  Here</a:t>
              </a:r>
              <a:endParaRPr lang="ko-KR" altLang="en-US" sz="1400" b="1" dirty="0">
                <a:solidFill>
                  <a:srgbClr val="00206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5247690" y="1965725"/>
              <a:ext cx="2907938" cy="6458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rgbClr val="002060"/>
                  </a:solidFill>
                  <a:latin typeface="+mn-lt"/>
                  <a:ea typeface="+mn-ea"/>
                  <a:cs typeface="+mn-cs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rgbClr val="002060"/>
                  </a:solidFill>
                  <a:latin typeface="+mn-lt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34823" name="Group 12"/>
          <p:cNvGrpSpPr>
            <a:grpSpLocks/>
          </p:cNvGrpSpPr>
          <p:nvPr/>
        </p:nvGrpSpPr>
        <p:grpSpPr bwMode="auto">
          <a:xfrm>
            <a:off x="815975" y="4413250"/>
            <a:ext cx="2800350" cy="858838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6096920" y="1753071"/>
              <a:ext cx="2463137" cy="3078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rgbClr val="002060"/>
                  </a:solidFill>
                  <a:latin typeface="+mn-lt"/>
                  <a:ea typeface="+mn-ea"/>
                  <a:cs typeface="+mn-cs"/>
                </a:rPr>
                <a:t>Content  Here</a:t>
              </a:r>
              <a:endParaRPr lang="ko-KR" altLang="en-US" sz="1400" b="1" dirty="0">
                <a:solidFill>
                  <a:srgbClr val="00206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6096920" y="1965725"/>
              <a:ext cx="2463137" cy="6458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rgbClr val="002060"/>
                  </a:solidFill>
                  <a:latin typeface="+mn-lt"/>
                  <a:ea typeface="+mn-ea"/>
                  <a:cs typeface="+mn-cs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002060"/>
                </a:solidFill>
                <a:latin typeface="+mn-lt"/>
                <a:ea typeface="+mn-ea"/>
                <a:cs typeface="+mn-cs"/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/>
            </a:extLst>
          </p:cNvPr>
          <p:cNvCxnSpPr/>
          <p:nvPr/>
        </p:nvCxnSpPr>
        <p:spPr>
          <a:xfrm flipV="1">
            <a:off x="3486150" y="3887788"/>
            <a:ext cx="792163" cy="461962"/>
          </a:xfrm>
          <a:prstGeom prst="bentConnector3">
            <a:avLst>
              <a:gd name="adj1" fmla="val 74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rot="10800000">
            <a:off x="6672263" y="5026025"/>
            <a:ext cx="666750" cy="420688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95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691</Words>
  <Application>Microsoft Office PowerPoint</Application>
  <PresentationFormat>Widescreen</PresentationFormat>
  <Paragraphs>98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 Unicode MS</vt:lpstr>
      <vt:lpstr>맑은 고딕</vt:lpstr>
      <vt:lpstr>Arial</vt:lpstr>
      <vt:lpstr>Calibri</vt:lpstr>
      <vt:lpstr>Calibri Light</vt:lpstr>
      <vt:lpstr>FZShuTi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nadeem khan</dc:creator>
  <cp:lastModifiedBy>nadeem khan</cp:lastModifiedBy>
  <cp:revision>19</cp:revision>
  <dcterms:created xsi:type="dcterms:W3CDTF">2019-05-24T15:13:42Z</dcterms:created>
  <dcterms:modified xsi:type="dcterms:W3CDTF">2019-06-15T09:22:43Z</dcterms:modified>
</cp:coreProperties>
</file>