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387" r:id="rId4"/>
    <p:sldId id="389" r:id="rId5"/>
    <p:sldId id="390" r:id="rId6"/>
    <p:sldId id="452" r:id="rId7"/>
    <p:sldId id="391" r:id="rId8"/>
    <p:sldId id="448" r:id="rId9"/>
    <p:sldId id="454" r:id="rId10"/>
    <p:sldId id="460" r:id="rId11"/>
    <p:sldId id="450" r:id="rId12"/>
    <p:sldId id="449" r:id="rId13"/>
    <p:sldId id="455" r:id="rId14"/>
    <p:sldId id="456" r:id="rId15"/>
    <p:sldId id="392" r:id="rId16"/>
    <p:sldId id="451" r:id="rId17"/>
    <p:sldId id="453" r:id="rId18"/>
    <p:sldId id="292" r:id="rId19"/>
    <p:sldId id="287" r:id="rId20"/>
    <p:sldId id="288" r:id="rId21"/>
    <p:sldId id="458" r:id="rId22"/>
    <p:sldId id="45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Poppins Light" panose="00000400000000000000" pitchFamily="2" charset="0"/>
      <p:regular r:id="rId31"/>
      <p:italic r:id="rId32"/>
    </p:embeddedFont>
    <p:embeddedFont>
      <p:font typeface="Poppins SemiBold" panose="00000700000000000000" pitchFamily="2" charset="0"/>
      <p:bold r:id="rId33"/>
      <p:bold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47C0"/>
    <a:srgbClr val="4971ED"/>
    <a:srgbClr val="4C7EFF"/>
    <a:srgbClr val="94DCFF"/>
    <a:srgbClr val="FF4A80"/>
    <a:srgbClr val="3A3DA3"/>
    <a:srgbClr val="FF72A6"/>
    <a:srgbClr val="DFEAF7"/>
    <a:srgbClr val="FF7375"/>
    <a:srgbClr val="9D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88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8.svg"/><Relationship Id="rId4" Type="http://schemas.openxmlformats.org/officeDocument/2006/relationships/image" Target="../media/image2.svg"/><Relationship Id="rId9" Type="http://schemas.openxmlformats.org/officeDocument/2006/relationships/image" Target="../media/image27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4.svg"/><Relationship Id="rId4" Type="http://schemas.openxmlformats.org/officeDocument/2006/relationships/image" Target="../media/image2.svg"/><Relationship Id="rId9" Type="http://schemas.openxmlformats.org/officeDocument/2006/relationships/image" Target="../media/image3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36.sv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hyperlink" Target="http://pptmon.com/" TargetMode="Externa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6.sv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10" Type="http://schemas.openxmlformats.org/officeDocument/2006/relationships/image" Target="../media/image18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7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sv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2.svg"/><Relationship Id="rId9" Type="http://schemas.openxmlformats.org/officeDocument/2006/relationships/image" Target="../media/image1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0.svg"/><Relationship Id="rId4" Type="http://schemas.openxmlformats.org/officeDocument/2006/relationships/image" Target="../media/image2.svg"/><Relationship Id="rId9" Type="http://schemas.openxmlformats.org/officeDocument/2006/relationships/image" Target="../media/image19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3">
            <a:hlinkClick r:id="rId2"/>
            <a:extLst>
              <a:ext uri="{FF2B5EF4-FFF2-40B4-BE49-F238E27FC236}">
                <a16:creationId xmlns:a16="http://schemas.microsoft.com/office/drawing/2014/main" id="{5905CBE2-9FF1-43C0-89D6-1661095439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id="{A672D662-70A1-4C5A-AA45-F86F16A5AF3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094F2533-951E-4076-984D-0DC145797D26}"/>
              </a:ext>
            </a:extLst>
          </p:cNvPr>
          <p:cNvSpPr>
            <a:spLocks noChangeAspect="1"/>
          </p:cNvSpPr>
          <p:nvPr userDrawn="1"/>
        </p:nvSpPr>
        <p:spPr>
          <a:xfrm>
            <a:off x="7617740" y="4571628"/>
            <a:ext cx="2287130" cy="2287130"/>
          </a:xfrm>
          <a:prstGeom prst="rect">
            <a:avLst/>
          </a:prstGeom>
          <a:solidFill>
            <a:srgbClr val="1447C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7375"/>
              </a:solidFill>
              <a:latin typeface="+mj-lt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69BAE49B-7CFE-4C5B-AA2B-5A18704C25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50041"/>
          <a:stretch/>
        </p:blipFill>
        <p:spPr>
          <a:xfrm>
            <a:off x="7619228" y="4572944"/>
            <a:ext cx="4572771" cy="2284499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BA89FE19-E99E-44E6-8E9B-B02E8E551C0B}"/>
              </a:ext>
            </a:extLst>
          </p:cNvPr>
          <p:cNvSpPr>
            <a:spLocks noChangeAspect="1"/>
          </p:cNvSpPr>
          <p:nvPr userDrawn="1"/>
        </p:nvSpPr>
        <p:spPr>
          <a:xfrm>
            <a:off x="9904870" y="2285814"/>
            <a:ext cx="2287130" cy="2287130"/>
          </a:xfrm>
          <a:prstGeom prst="rect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7375"/>
              </a:solidFill>
              <a:latin typeface="+mj-lt"/>
            </a:endParaRPr>
          </a:p>
        </p:txBody>
      </p:sp>
      <p:sp>
        <p:nvSpPr>
          <p:cNvPr id="77" name="직각 삼각형 76">
            <a:extLst>
              <a:ext uri="{FF2B5EF4-FFF2-40B4-BE49-F238E27FC236}">
                <a16:creationId xmlns:a16="http://schemas.microsoft.com/office/drawing/2014/main" id="{C452F191-EF43-47AF-B959-AC5F4D06B82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617740" y="2285814"/>
            <a:ext cx="2287130" cy="2287130"/>
          </a:xfrm>
          <a:prstGeom prst="rtTriangle">
            <a:avLst/>
          </a:prstGeom>
          <a:solidFill>
            <a:srgbClr val="FF4A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7375"/>
              </a:solidFill>
              <a:latin typeface="+mj-lt"/>
            </a:endParaRPr>
          </a:p>
        </p:txBody>
      </p:sp>
      <p:pic>
        <p:nvPicPr>
          <p:cNvPr id="82" name="그래픽 81">
            <a:extLst>
              <a:ext uri="{FF2B5EF4-FFF2-40B4-BE49-F238E27FC236}">
                <a16:creationId xmlns:a16="http://schemas.microsoft.com/office/drawing/2014/main" id="{319BB612-20E6-4DFA-9C1E-7A3E3D3AF5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202"/>
          <a:stretch/>
        </p:blipFill>
        <p:spPr>
          <a:xfrm>
            <a:off x="9903382" y="0"/>
            <a:ext cx="2287130" cy="228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rgbClr val="144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1C2E374A-FFD7-4F22-A3BA-1502D45CFDB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-45942"/>
            <a:ext cx="464474" cy="1440543"/>
          </a:xfrm>
          <a:prstGeom prst="rect">
            <a:avLst/>
          </a:prstGeom>
        </p:spPr>
      </p:pic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BEF43994-8F3D-4270-B3F1-B86B38ADE950}"/>
              </a:ext>
            </a:extLst>
          </p:cNvPr>
          <p:cNvSpPr/>
          <p:nvPr userDrawn="1"/>
        </p:nvSpPr>
        <p:spPr>
          <a:xfrm>
            <a:off x="465883" y="-1"/>
            <a:ext cx="1394600" cy="1394601"/>
          </a:xfrm>
          <a:custGeom>
            <a:avLst/>
            <a:gdLst>
              <a:gd name="connsiteX0" fmla="*/ 3047999 w 3047999"/>
              <a:gd name="connsiteY0" fmla="*/ 0 h 3048000"/>
              <a:gd name="connsiteX1" fmla="*/ 3047999 w 3047999"/>
              <a:gd name="connsiteY1" fmla="*/ 3048000 h 3048000"/>
              <a:gd name="connsiteX2" fmla="*/ 0 w 3047999"/>
              <a:gd name="connsiteY2" fmla="*/ 3048000 h 3048000"/>
              <a:gd name="connsiteX3" fmla="*/ 2891150 w 3047999"/>
              <a:gd name="connsiteY3" fmla="*/ 3966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7999" h="3048000">
                <a:moveTo>
                  <a:pt x="3047999" y="0"/>
                </a:moveTo>
                <a:lnTo>
                  <a:pt x="3047999" y="3048000"/>
                </a:lnTo>
                <a:lnTo>
                  <a:pt x="0" y="3048000"/>
                </a:lnTo>
                <a:cubicBezTo>
                  <a:pt x="0" y="1417241"/>
                  <a:pt x="1280678" y="85601"/>
                  <a:pt x="2891150" y="3966"/>
                </a:cubicBezTo>
                <a:close/>
              </a:path>
            </a:pathLst>
          </a:custGeom>
          <a:solidFill>
            <a:srgbClr val="FF4A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F3189208-0DF4-4C96-BC01-DAC07B101D40}"/>
              </a:ext>
            </a:extLst>
          </p:cNvPr>
          <p:cNvSpPr>
            <a:spLocks noChangeAspect="1"/>
          </p:cNvSpPr>
          <p:nvPr userDrawn="1"/>
        </p:nvSpPr>
        <p:spPr>
          <a:xfrm>
            <a:off x="10797400" y="5463400"/>
            <a:ext cx="1394600" cy="1394600"/>
          </a:xfrm>
          <a:prstGeom prst="ellipse">
            <a:avLst/>
          </a:prstGeom>
          <a:solidFill>
            <a:srgbClr val="94DC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737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922879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rgbClr val="94D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직각 삼각형 21">
            <a:extLst>
              <a:ext uri="{FF2B5EF4-FFF2-40B4-BE49-F238E27FC236}">
                <a16:creationId xmlns:a16="http://schemas.microsoft.com/office/drawing/2014/main" id="{FFC72489-A605-4052-A5CC-D42C2CD258E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941324" y="0"/>
            <a:ext cx="1250676" cy="1250676"/>
          </a:xfrm>
          <a:prstGeom prst="rtTriangle">
            <a:avLst/>
          </a:prstGeom>
          <a:solidFill>
            <a:srgbClr val="FF4A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7375"/>
              </a:solidFill>
              <a:latin typeface="+mj-lt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410B38F9-985D-4EA8-B142-142854D340D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4223657"/>
            <a:ext cx="2634343" cy="263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9054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22BB8455-24FA-4F84-892C-9ADA01A4CD5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1440543" cy="1440543"/>
          </a:xfrm>
          <a:prstGeom prst="rect">
            <a:avLst/>
          </a:prstGeom>
        </p:spPr>
      </p:pic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BEF43994-8F3D-4270-B3F1-B86B38ADE950}"/>
              </a:ext>
            </a:extLst>
          </p:cNvPr>
          <p:cNvSpPr/>
          <p:nvPr userDrawn="1"/>
        </p:nvSpPr>
        <p:spPr>
          <a:xfrm>
            <a:off x="9220201" y="3886198"/>
            <a:ext cx="1485900" cy="1485901"/>
          </a:xfrm>
          <a:custGeom>
            <a:avLst/>
            <a:gdLst>
              <a:gd name="connsiteX0" fmla="*/ 3047999 w 3047999"/>
              <a:gd name="connsiteY0" fmla="*/ 0 h 3048000"/>
              <a:gd name="connsiteX1" fmla="*/ 3047999 w 3047999"/>
              <a:gd name="connsiteY1" fmla="*/ 3048000 h 3048000"/>
              <a:gd name="connsiteX2" fmla="*/ 0 w 3047999"/>
              <a:gd name="connsiteY2" fmla="*/ 3048000 h 3048000"/>
              <a:gd name="connsiteX3" fmla="*/ 2891150 w 3047999"/>
              <a:gd name="connsiteY3" fmla="*/ 3966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7999" h="3048000">
                <a:moveTo>
                  <a:pt x="3047999" y="0"/>
                </a:moveTo>
                <a:lnTo>
                  <a:pt x="3047999" y="3048000"/>
                </a:lnTo>
                <a:lnTo>
                  <a:pt x="0" y="3048000"/>
                </a:lnTo>
                <a:cubicBezTo>
                  <a:pt x="0" y="1417241"/>
                  <a:pt x="1280678" y="85601"/>
                  <a:pt x="2891150" y="3966"/>
                </a:cubicBezTo>
                <a:close/>
              </a:path>
            </a:pathLst>
          </a:custGeom>
          <a:solidFill>
            <a:srgbClr val="4C7E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DBC72E71-DDF7-438E-B68F-B4B73D9C63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20200" y="5372100"/>
            <a:ext cx="2971800" cy="1485900"/>
          </a:xfrm>
          <a:prstGeom prst="rect">
            <a:avLst/>
          </a:prstGeom>
        </p:spPr>
      </p:pic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0000FE6E-C9D1-490D-B61E-BA69F1B785BE}"/>
              </a:ext>
            </a:extLst>
          </p:cNvPr>
          <p:cNvSpPr/>
          <p:nvPr userDrawn="1"/>
        </p:nvSpPr>
        <p:spPr>
          <a:xfrm>
            <a:off x="10706101" y="3886198"/>
            <a:ext cx="1485900" cy="1485901"/>
          </a:xfrm>
          <a:custGeom>
            <a:avLst/>
            <a:gdLst>
              <a:gd name="connsiteX0" fmla="*/ 3047999 w 3047999"/>
              <a:gd name="connsiteY0" fmla="*/ 0 h 3048000"/>
              <a:gd name="connsiteX1" fmla="*/ 3047999 w 3047999"/>
              <a:gd name="connsiteY1" fmla="*/ 3048000 h 3048000"/>
              <a:gd name="connsiteX2" fmla="*/ 0 w 3047999"/>
              <a:gd name="connsiteY2" fmla="*/ 3048000 h 3048000"/>
              <a:gd name="connsiteX3" fmla="*/ 2891150 w 3047999"/>
              <a:gd name="connsiteY3" fmla="*/ 3966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7999" h="3048000">
                <a:moveTo>
                  <a:pt x="3047999" y="0"/>
                </a:moveTo>
                <a:lnTo>
                  <a:pt x="3047999" y="3048000"/>
                </a:lnTo>
                <a:lnTo>
                  <a:pt x="0" y="3048000"/>
                </a:lnTo>
                <a:cubicBezTo>
                  <a:pt x="0" y="1417241"/>
                  <a:pt x="1280678" y="85601"/>
                  <a:pt x="2891150" y="3966"/>
                </a:cubicBezTo>
                <a:close/>
              </a:path>
            </a:pathLst>
          </a:custGeom>
          <a:solidFill>
            <a:srgbClr val="4C7E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607163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직각 삼각형 21">
            <a:extLst>
              <a:ext uri="{FF2B5EF4-FFF2-40B4-BE49-F238E27FC236}">
                <a16:creationId xmlns:a16="http://schemas.microsoft.com/office/drawing/2014/main" id="{FFC72489-A605-4052-A5CC-D42C2CD258E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0" y="0"/>
            <a:ext cx="1371600" cy="1371600"/>
          </a:xfrm>
          <a:prstGeom prst="rtTriangle">
            <a:avLst/>
          </a:prstGeom>
          <a:solidFill>
            <a:srgbClr val="FF4A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7375"/>
              </a:solidFill>
              <a:latin typeface="+mj-lt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B4B07CF0-FD6E-4D67-9968-4C3BE75E66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-1" b="6087"/>
          <a:stretch/>
        </p:blipFill>
        <p:spPr>
          <a:xfrm>
            <a:off x="9271000" y="0"/>
            <a:ext cx="2921000" cy="1371600"/>
          </a:xfrm>
          <a:prstGeom prst="rect">
            <a:avLst/>
          </a:prstGeom>
        </p:spPr>
      </p:pic>
      <p:sp>
        <p:nvSpPr>
          <p:cNvPr id="23" name="그림 개체 틀 4">
            <a:extLst>
              <a:ext uri="{FF2B5EF4-FFF2-40B4-BE49-F238E27FC236}">
                <a16:creationId xmlns:a16="http://schemas.microsoft.com/office/drawing/2014/main" id="{F58F0736-2695-40A3-AC21-DB093FCDFC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719806" y="1371600"/>
            <a:ext cx="3095684" cy="41148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37B67533-3AF1-4B0D-92B7-8721FD5D8A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-1" b="6087"/>
          <a:stretch/>
        </p:blipFill>
        <p:spPr>
          <a:xfrm>
            <a:off x="6346648" y="5486400"/>
            <a:ext cx="2921000" cy="1371600"/>
          </a:xfrm>
          <a:prstGeom prst="rect">
            <a:avLst/>
          </a:prstGeom>
        </p:spPr>
      </p:pic>
      <p:sp>
        <p:nvSpPr>
          <p:cNvPr id="26" name="타원 25">
            <a:extLst>
              <a:ext uri="{FF2B5EF4-FFF2-40B4-BE49-F238E27FC236}">
                <a16:creationId xmlns:a16="http://schemas.microsoft.com/office/drawing/2014/main" id="{D9965ECD-71B7-4C85-A1B1-228E777571C5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0" y="1371600"/>
            <a:ext cx="1371600" cy="13716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737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03580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그림 개체 틀 4">
            <a:extLst>
              <a:ext uri="{FF2B5EF4-FFF2-40B4-BE49-F238E27FC236}">
                <a16:creationId xmlns:a16="http://schemas.microsoft.com/office/drawing/2014/main" id="{760A99FC-453B-4B4A-B435-FD9929C359A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21113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47859044-8626-41AB-AD60-AE2D016BC0E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1" y="21113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5FD03FC2-95A5-47CE-9FCE-43A696613360}"/>
              </a:ext>
            </a:extLst>
          </p:cNvPr>
          <p:cNvSpPr/>
          <p:nvPr userDrawn="1"/>
        </p:nvSpPr>
        <p:spPr>
          <a:xfrm>
            <a:off x="0" y="5803900"/>
            <a:ext cx="2108200" cy="1054100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94DC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3148134-8C36-46CF-8E68-9A85A80E3479}"/>
              </a:ext>
            </a:extLst>
          </p:cNvPr>
          <p:cNvSpPr/>
          <p:nvPr userDrawn="1"/>
        </p:nvSpPr>
        <p:spPr>
          <a:xfrm>
            <a:off x="11183642" y="-2"/>
            <a:ext cx="1008358" cy="1008359"/>
          </a:xfrm>
          <a:prstGeom prst="rect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8" name="직각 삼각형 27">
            <a:extLst>
              <a:ext uri="{FF2B5EF4-FFF2-40B4-BE49-F238E27FC236}">
                <a16:creationId xmlns:a16="http://schemas.microsoft.com/office/drawing/2014/main" id="{DA74F52E-ECA9-498D-A70B-42B412F1794D}"/>
              </a:ext>
            </a:extLst>
          </p:cNvPr>
          <p:cNvSpPr/>
          <p:nvPr userDrawn="1"/>
        </p:nvSpPr>
        <p:spPr>
          <a:xfrm>
            <a:off x="10175284" y="0"/>
            <a:ext cx="1008358" cy="1008359"/>
          </a:xfrm>
          <a:prstGeom prst="rtTriangle">
            <a:avLst/>
          </a:prstGeom>
          <a:solidFill>
            <a:srgbClr val="FF4A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213A668B-DD5F-47A9-B172-2C2E56347A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6202"/>
          <a:stretch/>
        </p:blipFill>
        <p:spPr>
          <a:xfrm>
            <a:off x="11183642" y="1008359"/>
            <a:ext cx="1008357" cy="10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7926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그림 개체 틀 2">
            <a:extLst>
              <a:ext uri="{FF2B5EF4-FFF2-40B4-BE49-F238E27FC236}">
                <a16:creationId xmlns:a16="http://schemas.microsoft.com/office/drawing/2014/main" id="{ED0FA6B6-0E6D-48CF-AAFE-5C49362FFA2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552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2">
            <a:extLst>
              <a:ext uri="{FF2B5EF4-FFF2-40B4-BE49-F238E27FC236}">
                <a16:creationId xmlns:a16="http://schemas.microsoft.com/office/drawing/2014/main" id="{A418E74C-B905-42D4-AA05-CF5AE63A4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6295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그림 개체 틀 2">
            <a:extLst>
              <a:ext uri="{FF2B5EF4-FFF2-40B4-BE49-F238E27FC236}">
                <a16:creationId xmlns:a16="http://schemas.microsoft.com/office/drawing/2014/main" id="{B562A487-F06B-4ACC-A79C-944B1A19DFD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790387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6" name="그림 개체 틀 2">
            <a:extLst>
              <a:ext uri="{FF2B5EF4-FFF2-40B4-BE49-F238E27FC236}">
                <a16:creationId xmlns:a16="http://schemas.microsoft.com/office/drawing/2014/main" id="{16686FC3-E159-4034-869A-5D1D54D332D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0809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7364F16F-EEC2-477D-805F-B6D4BD4802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50041"/>
          <a:stretch/>
        </p:blipFill>
        <p:spPr>
          <a:xfrm flipH="1">
            <a:off x="0" y="5677300"/>
            <a:ext cx="2363350" cy="1180700"/>
          </a:xfrm>
          <a:prstGeom prst="rect">
            <a:avLst/>
          </a:prstGeom>
        </p:spPr>
      </p:pic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3ABFDFEE-7984-4A1C-8A93-F8974102A526}"/>
              </a:ext>
            </a:extLst>
          </p:cNvPr>
          <p:cNvSpPr/>
          <p:nvPr userDrawn="1"/>
        </p:nvSpPr>
        <p:spPr>
          <a:xfrm flipH="1">
            <a:off x="11197908" y="2"/>
            <a:ext cx="994092" cy="994093"/>
          </a:xfrm>
          <a:custGeom>
            <a:avLst/>
            <a:gdLst>
              <a:gd name="connsiteX0" fmla="*/ 3047999 w 3047999"/>
              <a:gd name="connsiteY0" fmla="*/ 0 h 3048000"/>
              <a:gd name="connsiteX1" fmla="*/ 3047999 w 3047999"/>
              <a:gd name="connsiteY1" fmla="*/ 3048000 h 3048000"/>
              <a:gd name="connsiteX2" fmla="*/ 0 w 3047999"/>
              <a:gd name="connsiteY2" fmla="*/ 3048000 h 3048000"/>
              <a:gd name="connsiteX3" fmla="*/ 2891150 w 3047999"/>
              <a:gd name="connsiteY3" fmla="*/ 3966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7999" h="3048000">
                <a:moveTo>
                  <a:pt x="3047999" y="0"/>
                </a:moveTo>
                <a:lnTo>
                  <a:pt x="3047999" y="3048000"/>
                </a:lnTo>
                <a:lnTo>
                  <a:pt x="0" y="3048000"/>
                </a:lnTo>
                <a:cubicBezTo>
                  <a:pt x="0" y="1417241"/>
                  <a:pt x="1280678" y="85601"/>
                  <a:pt x="2891150" y="3966"/>
                </a:cubicBezTo>
                <a:close/>
              </a:path>
            </a:pathLst>
          </a:custGeom>
          <a:solidFill>
            <a:srgbClr val="FF4A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717E5020-4C0B-47A9-8E63-26A8EE60ED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202"/>
          <a:stretch/>
        </p:blipFill>
        <p:spPr>
          <a:xfrm flipH="1">
            <a:off x="11196763" y="994095"/>
            <a:ext cx="995237" cy="994093"/>
          </a:xfrm>
          <a:prstGeom prst="rect">
            <a:avLst/>
          </a:prstGeom>
        </p:spPr>
      </p:pic>
      <p:sp>
        <p:nvSpPr>
          <p:cNvPr id="30" name="타원 29">
            <a:extLst>
              <a:ext uri="{FF2B5EF4-FFF2-40B4-BE49-F238E27FC236}">
                <a16:creationId xmlns:a16="http://schemas.microsoft.com/office/drawing/2014/main" id="{86F71F74-405A-4E0F-A8FB-CE78D676E915}"/>
              </a:ext>
            </a:extLst>
          </p:cNvPr>
          <p:cNvSpPr/>
          <p:nvPr userDrawn="1"/>
        </p:nvSpPr>
        <p:spPr>
          <a:xfrm flipH="1">
            <a:off x="0" y="5863907"/>
            <a:ext cx="994092" cy="99409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751396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4E916249-7EE6-4887-92CA-5C2EC3FF8E1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 flipH="1">
            <a:off x="10184993" y="4850993"/>
            <a:ext cx="2007008" cy="2007008"/>
          </a:xfrm>
          <a:prstGeom prst="rect">
            <a:avLst/>
          </a:prstGeom>
        </p:spPr>
      </p:pic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BEF43994-8F3D-4270-B3F1-B86B38ADE950}"/>
              </a:ext>
            </a:extLst>
          </p:cNvPr>
          <p:cNvSpPr/>
          <p:nvPr userDrawn="1"/>
        </p:nvSpPr>
        <p:spPr>
          <a:xfrm>
            <a:off x="0" y="5646057"/>
            <a:ext cx="1211942" cy="1211943"/>
          </a:xfrm>
          <a:custGeom>
            <a:avLst/>
            <a:gdLst>
              <a:gd name="connsiteX0" fmla="*/ 3047999 w 3047999"/>
              <a:gd name="connsiteY0" fmla="*/ 0 h 3048000"/>
              <a:gd name="connsiteX1" fmla="*/ 3047999 w 3047999"/>
              <a:gd name="connsiteY1" fmla="*/ 3048000 h 3048000"/>
              <a:gd name="connsiteX2" fmla="*/ 0 w 3047999"/>
              <a:gd name="connsiteY2" fmla="*/ 3048000 h 3048000"/>
              <a:gd name="connsiteX3" fmla="*/ 2891150 w 3047999"/>
              <a:gd name="connsiteY3" fmla="*/ 3966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7999" h="3048000">
                <a:moveTo>
                  <a:pt x="3047999" y="0"/>
                </a:moveTo>
                <a:lnTo>
                  <a:pt x="3047999" y="3048000"/>
                </a:lnTo>
                <a:lnTo>
                  <a:pt x="0" y="3048000"/>
                </a:lnTo>
                <a:cubicBezTo>
                  <a:pt x="0" y="1417241"/>
                  <a:pt x="1280678" y="85601"/>
                  <a:pt x="2891150" y="3966"/>
                </a:cubicBezTo>
                <a:close/>
              </a:path>
            </a:pathLst>
          </a:custGeom>
          <a:solidFill>
            <a:srgbClr val="FF4A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23" name="그림 개체 틀 4">
            <a:extLst>
              <a:ext uri="{FF2B5EF4-FFF2-40B4-BE49-F238E27FC236}">
                <a16:creationId xmlns:a16="http://schemas.microsoft.com/office/drawing/2014/main" id="{AD4E7F71-89F0-466F-B0DA-4B8ACEEC7A3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906531" y="2007008"/>
            <a:ext cx="4542519" cy="28439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41D0A8CB-9F60-4DA4-81C8-71DEE03F1A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202"/>
          <a:stretch/>
        </p:blipFill>
        <p:spPr>
          <a:xfrm>
            <a:off x="5886134" y="0"/>
            <a:ext cx="2009318" cy="200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6190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F4457D75-6DBF-4F42-A1E9-156AC0EAAD9C}"/>
              </a:ext>
            </a:extLst>
          </p:cNvPr>
          <p:cNvSpPr/>
          <p:nvPr userDrawn="1"/>
        </p:nvSpPr>
        <p:spPr>
          <a:xfrm>
            <a:off x="1" y="3886198"/>
            <a:ext cx="1485900" cy="1485901"/>
          </a:xfrm>
          <a:custGeom>
            <a:avLst/>
            <a:gdLst>
              <a:gd name="connsiteX0" fmla="*/ 3047999 w 3047999"/>
              <a:gd name="connsiteY0" fmla="*/ 0 h 3048000"/>
              <a:gd name="connsiteX1" fmla="*/ 3047999 w 3047999"/>
              <a:gd name="connsiteY1" fmla="*/ 3048000 h 3048000"/>
              <a:gd name="connsiteX2" fmla="*/ 0 w 3047999"/>
              <a:gd name="connsiteY2" fmla="*/ 3048000 h 3048000"/>
              <a:gd name="connsiteX3" fmla="*/ 2891150 w 3047999"/>
              <a:gd name="connsiteY3" fmla="*/ 3966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7999" h="3048000">
                <a:moveTo>
                  <a:pt x="3047999" y="0"/>
                </a:moveTo>
                <a:lnTo>
                  <a:pt x="3047999" y="3048000"/>
                </a:lnTo>
                <a:lnTo>
                  <a:pt x="0" y="3048000"/>
                </a:lnTo>
                <a:cubicBezTo>
                  <a:pt x="0" y="1417241"/>
                  <a:pt x="1280678" y="85601"/>
                  <a:pt x="2891150" y="3966"/>
                </a:cubicBezTo>
                <a:close/>
              </a:path>
            </a:pathLst>
          </a:custGeom>
          <a:solidFill>
            <a:srgbClr val="94DC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04A13DD4-C247-4678-9580-CD4735B22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372100"/>
            <a:ext cx="2971800" cy="1485900"/>
          </a:xfrm>
          <a:prstGeom prst="rect">
            <a:avLst/>
          </a:prstGeom>
        </p:spPr>
      </p:pic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7553A696-7484-4F2A-81D6-68DE376DD4BE}"/>
              </a:ext>
            </a:extLst>
          </p:cNvPr>
          <p:cNvSpPr/>
          <p:nvPr userDrawn="1"/>
        </p:nvSpPr>
        <p:spPr>
          <a:xfrm>
            <a:off x="1485901" y="3886198"/>
            <a:ext cx="1485900" cy="1485901"/>
          </a:xfrm>
          <a:custGeom>
            <a:avLst/>
            <a:gdLst>
              <a:gd name="connsiteX0" fmla="*/ 3047999 w 3047999"/>
              <a:gd name="connsiteY0" fmla="*/ 0 h 3048000"/>
              <a:gd name="connsiteX1" fmla="*/ 3047999 w 3047999"/>
              <a:gd name="connsiteY1" fmla="*/ 3048000 h 3048000"/>
              <a:gd name="connsiteX2" fmla="*/ 0 w 3047999"/>
              <a:gd name="connsiteY2" fmla="*/ 3048000 h 3048000"/>
              <a:gd name="connsiteX3" fmla="*/ 2891150 w 3047999"/>
              <a:gd name="connsiteY3" fmla="*/ 3966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7999" h="3048000">
                <a:moveTo>
                  <a:pt x="3047999" y="0"/>
                </a:moveTo>
                <a:lnTo>
                  <a:pt x="3047999" y="3048000"/>
                </a:lnTo>
                <a:lnTo>
                  <a:pt x="0" y="3048000"/>
                </a:lnTo>
                <a:cubicBezTo>
                  <a:pt x="0" y="1417241"/>
                  <a:pt x="1280678" y="85601"/>
                  <a:pt x="2891150" y="3966"/>
                </a:cubicBezTo>
                <a:close/>
              </a:path>
            </a:pathLst>
          </a:custGeom>
          <a:solidFill>
            <a:srgbClr val="94DC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pic>
        <p:nvPicPr>
          <p:cNvPr id="11" name="Graphic 3">
            <a:hlinkClick r:id="rId4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7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그림 개체 틀 11">
            <a:extLst>
              <a:ext uri="{FF2B5EF4-FFF2-40B4-BE49-F238E27FC236}">
                <a16:creationId xmlns:a16="http://schemas.microsoft.com/office/drawing/2014/main" id="{A319E8FD-6789-4707-8E98-DEC2A7F918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2028" y="1059419"/>
            <a:ext cx="2194694" cy="4761846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8" name="직각 삼각형 37">
            <a:extLst>
              <a:ext uri="{FF2B5EF4-FFF2-40B4-BE49-F238E27FC236}">
                <a16:creationId xmlns:a16="http://schemas.microsoft.com/office/drawing/2014/main" id="{4CEE7EA7-BA72-47CB-9E38-7AC60635A8B6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20400" y="0"/>
            <a:ext cx="1371600" cy="1371600"/>
          </a:xfrm>
          <a:prstGeom prst="rtTriangle">
            <a:avLst/>
          </a:prstGeom>
          <a:solidFill>
            <a:srgbClr val="FF4A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7375"/>
              </a:solidFill>
              <a:latin typeface="+mj-lt"/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61E4E746-4581-40B2-8F5C-C21DE6AD846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820400" y="1371600"/>
            <a:ext cx="1371600" cy="13716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737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520614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bg>
      <p:bgPr>
        <a:solidFill>
          <a:srgbClr val="94D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직사각형 37">
            <a:extLst>
              <a:ext uri="{FF2B5EF4-FFF2-40B4-BE49-F238E27FC236}">
                <a16:creationId xmlns:a16="http://schemas.microsoft.com/office/drawing/2014/main" id="{C21B6ABE-65DD-44D8-B6D7-B3DEDCA3E2A1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4571628"/>
            <a:ext cx="2287130" cy="2287130"/>
          </a:xfrm>
          <a:prstGeom prst="rect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7375"/>
              </a:solidFill>
              <a:latin typeface="+mj-lt"/>
            </a:endParaRPr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C66524F5-5122-463C-A9DF-BCE246E45B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0041"/>
          <a:stretch/>
        </p:blipFill>
        <p:spPr>
          <a:xfrm>
            <a:off x="1488" y="4572944"/>
            <a:ext cx="4572771" cy="2284499"/>
          </a:xfrm>
          <a:prstGeom prst="rect">
            <a:avLst/>
          </a:prstGeom>
        </p:spPr>
      </p:pic>
      <p:pic>
        <p:nvPicPr>
          <p:cNvPr id="11" name="Graphic 3">
            <a:hlinkClick r:id="rId4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7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그림 개체 틀 5">
            <a:extLst>
              <a:ext uri="{FF2B5EF4-FFF2-40B4-BE49-F238E27FC236}">
                <a16:creationId xmlns:a16="http://schemas.microsoft.com/office/drawing/2014/main" id="{AE97A1FE-B9C8-4507-B623-6B5ABAD8995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9D14DC3A-7BD3-4281-A364-8920C20E0DAD}"/>
              </a:ext>
            </a:extLst>
          </p:cNvPr>
          <p:cNvSpPr/>
          <p:nvPr userDrawn="1"/>
        </p:nvSpPr>
        <p:spPr>
          <a:xfrm>
            <a:off x="10660285" y="1"/>
            <a:ext cx="1531715" cy="1531717"/>
          </a:xfrm>
          <a:custGeom>
            <a:avLst/>
            <a:gdLst>
              <a:gd name="connsiteX0" fmla="*/ 3047999 w 3047999"/>
              <a:gd name="connsiteY0" fmla="*/ 0 h 3048000"/>
              <a:gd name="connsiteX1" fmla="*/ 3047999 w 3047999"/>
              <a:gd name="connsiteY1" fmla="*/ 3048000 h 3048000"/>
              <a:gd name="connsiteX2" fmla="*/ 0 w 3047999"/>
              <a:gd name="connsiteY2" fmla="*/ 3048000 h 3048000"/>
              <a:gd name="connsiteX3" fmla="*/ 2891150 w 3047999"/>
              <a:gd name="connsiteY3" fmla="*/ 3966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7999" h="3048000">
                <a:moveTo>
                  <a:pt x="3047999" y="0"/>
                </a:moveTo>
                <a:lnTo>
                  <a:pt x="3047999" y="3048000"/>
                </a:lnTo>
                <a:lnTo>
                  <a:pt x="0" y="3048000"/>
                </a:lnTo>
                <a:cubicBezTo>
                  <a:pt x="0" y="1417241"/>
                  <a:pt x="1280678" y="85601"/>
                  <a:pt x="2891150" y="3966"/>
                </a:cubicBezTo>
                <a:close/>
              </a:path>
            </a:pathLst>
          </a:custGeom>
          <a:solidFill>
            <a:srgbClr val="FF4A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FE44387E-0C67-4E76-8E12-AA11F5392C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202"/>
          <a:stretch/>
        </p:blipFill>
        <p:spPr>
          <a:xfrm flipH="1">
            <a:off x="10658521" y="1531718"/>
            <a:ext cx="1533479" cy="153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1562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bg>
      <p:bgPr>
        <a:solidFill>
          <a:srgbClr val="144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그림 개체 틀 8">
            <a:extLst>
              <a:ext uri="{FF2B5EF4-FFF2-40B4-BE49-F238E27FC236}">
                <a16:creationId xmlns:a16="http://schemas.microsoft.com/office/drawing/2014/main" id="{75A9CC94-FB6C-4064-A543-324A1BD5BF2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86631603-A41A-4048-B52D-7574DA272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3571015"/>
            <a:ext cx="3286985" cy="3286985"/>
          </a:xfrm>
          <a:prstGeom prst="rect">
            <a:avLst/>
          </a:prstGeom>
        </p:spPr>
      </p:pic>
      <p:sp>
        <p:nvSpPr>
          <p:cNvPr id="36" name="직사각형 35">
            <a:extLst>
              <a:ext uri="{FF2B5EF4-FFF2-40B4-BE49-F238E27FC236}">
                <a16:creationId xmlns:a16="http://schemas.microsoft.com/office/drawing/2014/main" id="{F2DE7464-1A9C-4326-9B77-F31918364E40}"/>
              </a:ext>
            </a:extLst>
          </p:cNvPr>
          <p:cNvSpPr/>
          <p:nvPr userDrawn="1"/>
        </p:nvSpPr>
        <p:spPr>
          <a:xfrm>
            <a:off x="10866558" y="-2"/>
            <a:ext cx="1325442" cy="1325443"/>
          </a:xfrm>
          <a:prstGeom prst="rect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37" name="직각 삼각형 36">
            <a:extLst>
              <a:ext uri="{FF2B5EF4-FFF2-40B4-BE49-F238E27FC236}">
                <a16:creationId xmlns:a16="http://schemas.microsoft.com/office/drawing/2014/main" id="{24732CED-3B66-4203-875D-E0023AB34924}"/>
              </a:ext>
            </a:extLst>
          </p:cNvPr>
          <p:cNvSpPr/>
          <p:nvPr userDrawn="1"/>
        </p:nvSpPr>
        <p:spPr>
          <a:xfrm>
            <a:off x="9541116" y="1"/>
            <a:ext cx="1325442" cy="1325443"/>
          </a:xfrm>
          <a:prstGeom prst="rtTriangle">
            <a:avLst/>
          </a:prstGeom>
          <a:solidFill>
            <a:srgbClr val="FF4A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292249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" name="그래픽 61">
            <a:extLst>
              <a:ext uri="{FF2B5EF4-FFF2-40B4-BE49-F238E27FC236}">
                <a16:creationId xmlns:a16="http://schemas.microsoft.com/office/drawing/2014/main" id="{A6DFE074-0A99-4A7C-ADEE-F942848C172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990600" cy="3072297"/>
          </a:xfrm>
          <a:prstGeom prst="rect">
            <a:avLst/>
          </a:prstGeom>
        </p:spPr>
      </p:pic>
      <p:sp>
        <p:nvSpPr>
          <p:cNvPr id="67" name="직사각형 66">
            <a:extLst>
              <a:ext uri="{FF2B5EF4-FFF2-40B4-BE49-F238E27FC236}">
                <a16:creationId xmlns:a16="http://schemas.microsoft.com/office/drawing/2014/main" id="{7F9DDD30-9FE0-44D9-B64C-9A003B28A9D9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072297"/>
            <a:ext cx="990600" cy="990600"/>
          </a:xfrm>
          <a:prstGeom prst="rect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7375"/>
              </a:solidFill>
              <a:latin typeface="+mj-lt"/>
            </a:endParaRPr>
          </a:p>
        </p:txBody>
      </p:sp>
      <p:sp>
        <p:nvSpPr>
          <p:cNvPr id="68" name="직각 삼각형 67">
            <a:extLst>
              <a:ext uri="{FF2B5EF4-FFF2-40B4-BE49-F238E27FC236}">
                <a16:creationId xmlns:a16="http://schemas.microsoft.com/office/drawing/2014/main" id="{674FF8DF-DF99-4E63-816A-5B0D6A032C7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0941324" y="5607324"/>
            <a:ext cx="1250676" cy="1250676"/>
          </a:xfrm>
          <a:prstGeom prst="rtTriangle">
            <a:avLst/>
          </a:prstGeom>
          <a:solidFill>
            <a:srgbClr val="FF4A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737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759091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A52D2CF-099E-4003-9960-F4CBFAABCF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01D2C43-4A78-44EA-ABAF-CBB427C9DE1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3F4B1543-4F76-4D63-B78E-AF93BA92BC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D1CBDD3-4160-483A-91F0-E4148B691EB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rgbClr val="144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1127FB55-0AF5-49AD-A178-216520DAF2F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3810000"/>
            <a:ext cx="6096000" cy="3048000"/>
          </a:xfrm>
          <a:prstGeom prst="rect">
            <a:avLst/>
          </a:prstGeom>
        </p:spPr>
      </p:pic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1B1B7EBC-646A-4867-8F5A-5A2DA785A50D}"/>
              </a:ext>
            </a:extLst>
          </p:cNvPr>
          <p:cNvSpPr/>
          <p:nvPr userDrawn="1"/>
        </p:nvSpPr>
        <p:spPr>
          <a:xfrm>
            <a:off x="-1" y="762000"/>
            <a:ext cx="3047999" cy="3048000"/>
          </a:xfrm>
          <a:custGeom>
            <a:avLst/>
            <a:gdLst>
              <a:gd name="connsiteX0" fmla="*/ 3047999 w 3047999"/>
              <a:gd name="connsiteY0" fmla="*/ 0 h 3048000"/>
              <a:gd name="connsiteX1" fmla="*/ 3047999 w 3047999"/>
              <a:gd name="connsiteY1" fmla="*/ 3048000 h 3048000"/>
              <a:gd name="connsiteX2" fmla="*/ 0 w 3047999"/>
              <a:gd name="connsiteY2" fmla="*/ 3048000 h 3048000"/>
              <a:gd name="connsiteX3" fmla="*/ 2891150 w 3047999"/>
              <a:gd name="connsiteY3" fmla="*/ 3966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7999" h="3048000">
                <a:moveTo>
                  <a:pt x="3047999" y="0"/>
                </a:moveTo>
                <a:lnTo>
                  <a:pt x="3047999" y="3048000"/>
                </a:lnTo>
                <a:lnTo>
                  <a:pt x="0" y="3048000"/>
                </a:lnTo>
                <a:cubicBezTo>
                  <a:pt x="0" y="1417241"/>
                  <a:pt x="1280678" y="85601"/>
                  <a:pt x="2891150" y="3966"/>
                </a:cubicBezTo>
                <a:close/>
              </a:path>
            </a:pathLst>
          </a:custGeom>
          <a:solidFill>
            <a:srgbClr val="94DC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6121776D-788A-4362-9DEE-ED59F4E4BCF5}"/>
              </a:ext>
            </a:extLst>
          </p:cNvPr>
          <p:cNvSpPr>
            <a:spLocks noChangeAspect="1"/>
          </p:cNvSpPr>
          <p:nvPr userDrawn="1"/>
        </p:nvSpPr>
        <p:spPr>
          <a:xfrm>
            <a:off x="3047997" y="762001"/>
            <a:ext cx="3047999" cy="3047999"/>
          </a:xfrm>
          <a:prstGeom prst="rect">
            <a:avLst/>
          </a:prstGeom>
          <a:solidFill>
            <a:srgbClr val="FF4A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7375"/>
              </a:solidFill>
              <a:latin typeface="+mj-lt"/>
            </a:endParaRP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8B12EE90-CE0E-4B80-97FA-FAED74B7678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6095996" cy="76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0568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4E916249-7EE6-4887-92CA-5C2EC3FF8E1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05015" y="3571015"/>
            <a:ext cx="3286985" cy="328698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CAADB99B-BB4C-4AC2-8A61-0EDB635667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1537554" cy="144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6284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BEF43994-8F3D-4270-B3F1-B86B38ADE950}"/>
              </a:ext>
            </a:extLst>
          </p:cNvPr>
          <p:cNvSpPr/>
          <p:nvPr userDrawn="1"/>
        </p:nvSpPr>
        <p:spPr>
          <a:xfrm>
            <a:off x="10525257" y="5191256"/>
            <a:ext cx="1666743" cy="1666744"/>
          </a:xfrm>
          <a:custGeom>
            <a:avLst/>
            <a:gdLst>
              <a:gd name="connsiteX0" fmla="*/ 3047999 w 3047999"/>
              <a:gd name="connsiteY0" fmla="*/ 0 h 3048000"/>
              <a:gd name="connsiteX1" fmla="*/ 3047999 w 3047999"/>
              <a:gd name="connsiteY1" fmla="*/ 3048000 h 3048000"/>
              <a:gd name="connsiteX2" fmla="*/ 0 w 3047999"/>
              <a:gd name="connsiteY2" fmla="*/ 3048000 h 3048000"/>
              <a:gd name="connsiteX3" fmla="*/ 2891150 w 3047999"/>
              <a:gd name="connsiteY3" fmla="*/ 3966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7999" h="3048000">
                <a:moveTo>
                  <a:pt x="3047999" y="0"/>
                </a:moveTo>
                <a:lnTo>
                  <a:pt x="3047999" y="3048000"/>
                </a:lnTo>
                <a:lnTo>
                  <a:pt x="0" y="3048000"/>
                </a:lnTo>
                <a:cubicBezTo>
                  <a:pt x="0" y="1417241"/>
                  <a:pt x="1280678" y="85601"/>
                  <a:pt x="2891150" y="3966"/>
                </a:cubicBezTo>
                <a:close/>
              </a:path>
            </a:pathLst>
          </a:custGeom>
          <a:solidFill>
            <a:srgbClr val="94DC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F837285-BCA6-4271-BC45-030065B7A272}"/>
              </a:ext>
            </a:extLst>
          </p:cNvPr>
          <p:cNvSpPr/>
          <p:nvPr userDrawn="1"/>
        </p:nvSpPr>
        <p:spPr>
          <a:xfrm>
            <a:off x="10525257" y="3524512"/>
            <a:ext cx="1666743" cy="1666744"/>
          </a:xfrm>
          <a:prstGeom prst="rect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A2AAC61-D3AC-47A8-BD2C-909D4C9B4A68}"/>
              </a:ext>
            </a:extLst>
          </p:cNvPr>
          <p:cNvSpPr/>
          <p:nvPr userDrawn="1"/>
        </p:nvSpPr>
        <p:spPr>
          <a:xfrm>
            <a:off x="0" y="0"/>
            <a:ext cx="1666743" cy="1666744"/>
          </a:xfrm>
          <a:prstGeom prst="rtTriangle">
            <a:avLst/>
          </a:prstGeom>
          <a:solidFill>
            <a:srgbClr val="FF4A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55896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solidFill>
          <a:srgbClr val="94D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BEF43994-8F3D-4270-B3F1-B86B38ADE950}"/>
              </a:ext>
            </a:extLst>
          </p:cNvPr>
          <p:cNvSpPr/>
          <p:nvPr userDrawn="1"/>
        </p:nvSpPr>
        <p:spPr>
          <a:xfrm>
            <a:off x="0" y="1"/>
            <a:ext cx="1181099" cy="1181100"/>
          </a:xfrm>
          <a:custGeom>
            <a:avLst/>
            <a:gdLst>
              <a:gd name="connsiteX0" fmla="*/ 3047999 w 3047999"/>
              <a:gd name="connsiteY0" fmla="*/ 0 h 3048000"/>
              <a:gd name="connsiteX1" fmla="*/ 3047999 w 3047999"/>
              <a:gd name="connsiteY1" fmla="*/ 3048000 h 3048000"/>
              <a:gd name="connsiteX2" fmla="*/ 0 w 3047999"/>
              <a:gd name="connsiteY2" fmla="*/ 3048000 h 3048000"/>
              <a:gd name="connsiteX3" fmla="*/ 2891150 w 3047999"/>
              <a:gd name="connsiteY3" fmla="*/ 3966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7999" h="3048000">
                <a:moveTo>
                  <a:pt x="3047999" y="0"/>
                </a:moveTo>
                <a:lnTo>
                  <a:pt x="3047999" y="3048000"/>
                </a:lnTo>
                <a:lnTo>
                  <a:pt x="0" y="3048000"/>
                </a:lnTo>
                <a:cubicBezTo>
                  <a:pt x="0" y="1417241"/>
                  <a:pt x="1280678" y="85601"/>
                  <a:pt x="2891150" y="3966"/>
                </a:cubicBezTo>
                <a:close/>
              </a:path>
            </a:pathLst>
          </a:custGeom>
          <a:solidFill>
            <a:srgbClr val="FF4A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BE976096-F0DA-49A1-B030-607A8FCE6F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50041"/>
          <a:stretch/>
        </p:blipFill>
        <p:spPr>
          <a:xfrm>
            <a:off x="9828650" y="5677300"/>
            <a:ext cx="2363350" cy="118070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A4B42072-D095-4199-B5B7-71DD70C90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202"/>
          <a:stretch/>
        </p:blipFill>
        <p:spPr>
          <a:xfrm>
            <a:off x="0" y="1181102"/>
            <a:ext cx="118246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765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144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7F806BC5-C77C-4CE5-A49A-69776DC709A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5833386"/>
            <a:ext cx="2049228" cy="102461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1D1CF69B-4BFD-4BE5-9A31-61BA736495A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42772" y="0"/>
            <a:ext cx="2049228" cy="102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273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BA3E6B78-B859-4532-A6DA-BE3B06C2F6EB}"/>
              </a:ext>
            </a:extLst>
          </p:cNvPr>
          <p:cNvSpPr/>
          <p:nvPr userDrawn="1"/>
        </p:nvSpPr>
        <p:spPr>
          <a:xfrm>
            <a:off x="0" y="5803900"/>
            <a:ext cx="2108200" cy="1054100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94DC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EF43994-8F3D-4270-B3F1-B86B38ADE950}"/>
              </a:ext>
            </a:extLst>
          </p:cNvPr>
          <p:cNvSpPr/>
          <p:nvPr userDrawn="1"/>
        </p:nvSpPr>
        <p:spPr>
          <a:xfrm>
            <a:off x="11137901" y="0"/>
            <a:ext cx="1054099" cy="1054100"/>
          </a:xfrm>
          <a:prstGeom prst="rect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A50B489D-630E-413C-AB40-7F592ECCA006}"/>
              </a:ext>
            </a:extLst>
          </p:cNvPr>
          <p:cNvSpPr/>
          <p:nvPr userDrawn="1"/>
        </p:nvSpPr>
        <p:spPr>
          <a:xfrm>
            <a:off x="10085984" y="0"/>
            <a:ext cx="1054099" cy="1054100"/>
          </a:xfrm>
          <a:custGeom>
            <a:avLst/>
            <a:gdLst>
              <a:gd name="connsiteX0" fmla="*/ 3047999 w 3047999"/>
              <a:gd name="connsiteY0" fmla="*/ 0 h 3048000"/>
              <a:gd name="connsiteX1" fmla="*/ 3047999 w 3047999"/>
              <a:gd name="connsiteY1" fmla="*/ 3048000 h 3048000"/>
              <a:gd name="connsiteX2" fmla="*/ 0 w 3047999"/>
              <a:gd name="connsiteY2" fmla="*/ 3048000 h 3048000"/>
              <a:gd name="connsiteX3" fmla="*/ 2891150 w 3047999"/>
              <a:gd name="connsiteY3" fmla="*/ 3966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7999" h="3048000">
                <a:moveTo>
                  <a:pt x="3047999" y="0"/>
                </a:moveTo>
                <a:lnTo>
                  <a:pt x="3047999" y="3048000"/>
                </a:lnTo>
                <a:lnTo>
                  <a:pt x="0" y="3048000"/>
                </a:lnTo>
                <a:cubicBezTo>
                  <a:pt x="0" y="1417241"/>
                  <a:pt x="1280678" y="85601"/>
                  <a:pt x="2891150" y="3966"/>
                </a:cubicBezTo>
                <a:close/>
              </a:path>
            </a:pathLst>
          </a:custGeom>
          <a:solidFill>
            <a:srgbClr val="FF4A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D85A62C8-9CBE-4EB2-B67A-914D6EBC18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6202"/>
          <a:stretch/>
        </p:blipFill>
        <p:spPr>
          <a:xfrm>
            <a:off x="11136686" y="1054100"/>
            <a:ext cx="1055314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3711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4E916249-7EE6-4887-92CA-5C2EC3FF8E1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2547" y="4978547"/>
            <a:ext cx="1879453" cy="1879453"/>
          </a:xfrm>
          <a:prstGeom prst="rect">
            <a:avLst/>
          </a:prstGeom>
        </p:spPr>
      </p:pic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BA3E6B78-B859-4532-A6DA-BE3B06C2F6EB}"/>
              </a:ext>
            </a:extLst>
          </p:cNvPr>
          <p:cNvSpPr/>
          <p:nvPr userDrawn="1"/>
        </p:nvSpPr>
        <p:spPr>
          <a:xfrm>
            <a:off x="0" y="0"/>
            <a:ext cx="1879454" cy="939727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4C7E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722F95B8-5FD0-41CF-8285-FBFAC43854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202"/>
          <a:stretch/>
        </p:blipFill>
        <p:spPr>
          <a:xfrm>
            <a:off x="0" y="939727"/>
            <a:ext cx="940809" cy="93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088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7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687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CB98E7-613A-431D-B143-5F84C57C890B}"/>
              </a:ext>
            </a:extLst>
          </p:cNvPr>
          <p:cNvSpPr txBox="1"/>
          <p:nvPr/>
        </p:nvSpPr>
        <p:spPr>
          <a:xfrm>
            <a:off x="745736" y="1717040"/>
            <a:ext cx="6734562" cy="1785104"/>
          </a:xfrm>
          <a:prstGeom prst="rect">
            <a:avLst/>
          </a:prstGeom>
        </p:spPr>
        <p:txBody>
          <a:bodyPr wrap="square" rtlCol="0" anchor="ctr" anchorCtr="0">
            <a:spAutoFit/>
          </a:bodyPr>
          <a:lstStyle/>
          <a:p>
            <a:r>
              <a:rPr lang="en-US" altLang="ko-KR" sz="5500" dirty="0">
                <a:solidFill>
                  <a:schemeClr val="bg1"/>
                </a:solidFill>
                <a:cs typeface="Arial" panose="020B0604020202020204" pitchFamily="34" charset="0"/>
              </a:rPr>
              <a:t>Minimalist</a:t>
            </a:r>
          </a:p>
          <a:p>
            <a:r>
              <a:rPr lang="en-US" altLang="ko-KR" sz="55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Curriculum Vitae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1E6E6E-9C9C-4470-B717-946F5E979033}"/>
              </a:ext>
            </a:extLst>
          </p:cNvPr>
          <p:cNvSpPr txBox="1"/>
          <p:nvPr/>
        </p:nvSpPr>
        <p:spPr>
          <a:xfrm>
            <a:off x="745737" y="3820504"/>
            <a:ext cx="6734562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/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863F771-5568-48A4-9A17-5ECB7264511A}"/>
              </a:ext>
            </a:extLst>
          </p:cNvPr>
          <p:cNvSpPr/>
          <p:nvPr/>
        </p:nvSpPr>
        <p:spPr>
          <a:xfrm>
            <a:off x="745737" y="4538974"/>
            <a:ext cx="2886461" cy="601987"/>
          </a:xfrm>
          <a:prstGeom prst="roundRect">
            <a:avLst>
              <a:gd name="adj" fmla="val 50000"/>
            </a:avLst>
          </a:prstGeom>
          <a:solidFill>
            <a:srgbClr val="144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E3131021-0E45-4CDB-B9F6-B072941DF62F}"/>
              </a:ext>
            </a:extLst>
          </p:cNvPr>
          <p:cNvSpPr/>
          <p:nvPr/>
        </p:nvSpPr>
        <p:spPr>
          <a:xfrm>
            <a:off x="3813488" y="1540979"/>
            <a:ext cx="349489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Company Name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5DC867-4761-4871-A52C-660548C8DD28}"/>
              </a:ext>
            </a:extLst>
          </p:cNvPr>
          <p:cNvSpPr txBox="1"/>
          <p:nvPr/>
        </p:nvSpPr>
        <p:spPr>
          <a:xfrm>
            <a:off x="3814537" y="2164546"/>
            <a:ext cx="6997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B5BADBC-AE64-4140-8DF3-BA2D5AD37732}"/>
              </a:ext>
            </a:extLst>
          </p:cNvPr>
          <p:cNvSpPr/>
          <p:nvPr/>
        </p:nvSpPr>
        <p:spPr>
          <a:xfrm>
            <a:off x="7317026" y="1540979"/>
            <a:ext cx="349489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- Job Position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B8D0CC9-0F60-4F4A-81C9-DE0FCAC9CF40}"/>
              </a:ext>
            </a:extLst>
          </p:cNvPr>
          <p:cNvSpPr/>
          <p:nvPr/>
        </p:nvSpPr>
        <p:spPr>
          <a:xfrm>
            <a:off x="3813488" y="3928579"/>
            <a:ext cx="349489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Company Name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286410-8DFE-4C1B-A127-70F0833E9892}"/>
              </a:ext>
            </a:extLst>
          </p:cNvPr>
          <p:cNvSpPr txBox="1"/>
          <p:nvPr/>
        </p:nvSpPr>
        <p:spPr>
          <a:xfrm>
            <a:off x="3814537" y="4552146"/>
            <a:ext cx="6997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C342D61-3806-4817-BF90-FE04DD60F22E}"/>
              </a:ext>
            </a:extLst>
          </p:cNvPr>
          <p:cNvSpPr/>
          <p:nvPr/>
        </p:nvSpPr>
        <p:spPr>
          <a:xfrm>
            <a:off x="7317026" y="3928579"/>
            <a:ext cx="349489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- Job Position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0863C63-D6E4-475B-B0F7-703A21E8A556}"/>
              </a:ext>
            </a:extLst>
          </p:cNvPr>
          <p:cNvSpPr/>
          <p:nvPr/>
        </p:nvSpPr>
        <p:spPr>
          <a:xfrm>
            <a:off x="2138750" y="1540979"/>
            <a:ext cx="12564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20XX –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3D1CB03-8DD6-4FFA-8CEE-A00ABF6AF342}"/>
              </a:ext>
            </a:extLst>
          </p:cNvPr>
          <p:cNvSpPr/>
          <p:nvPr/>
        </p:nvSpPr>
        <p:spPr>
          <a:xfrm>
            <a:off x="2138750" y="2026046"/>
            <a:ext cx="12564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4C010FA-DF91-42FC-B47F-A132C7875FDA}"/>
              </a:ext>
            </a:extLst>
          </p:cNvPr>
          <p:cNvSpPr/>
          <p:nvPr/>
        </p:nvSpPr>
        <p:spPr>
          <a:xfrm>
            <a:off x="2138750" y="3928579"/>
            <a:ext cx="12564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20XX –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8655107-48A1-4665-A797-CA2C780D63A7}"/>
              </a:ext>
            </a:extLst>
          </p:cNvPr>
          <p:cNvSpPr/>
          <p:nvPr/>
        </p:nvSpPr>
        <p:spPr>
          <a:xfrm>
            <a:off x="2138750" y="4413646"/>
            <a:ext cx="12564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Present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5F020AEC-BD6D-422E-8B79-4C1D5A2B7CAA}"/>
              </a:ext>
            </a:extLst>
          </p:cNvPr>
          <p:cNvCxnSpPr/>
          <p:nvPr/>
        </p:nvCxnSpPr>
        <p:spPr>
          <a:xfrm>
            <a:off x="2557019" y="2426156"/>
            <a:ext cx="0" cy="1396544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1E6A44FA-2D86-42A4-A377-99E02486D48B}"/>
              </a:ext>
            </a:extLst>
          </p:cNvPr>
          <p:cNvCxnSpPr>
            <a:cxnSpLocks/>
          </p:cNvCxnSpPr>
          <p:nvPr/>
        </p:nvCxnSpPr>
        <p:spPr>
          <a:xfrm>
            <a:off x="2557019" y="0"/>
            <a:ext cx="0" cy="1396544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3487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BE5C8C9-DD4F-4ED8-A773-4489A6ED1192}"/>
              </a:ext>
            </a:extLst>
          </p:cNvPr>
          <p:cNvSpPr txBox="1"/>
          <p:nvPr/>
        </p:nvSpPr>
        <p:spPr>
          <a:xfrm>
            <a:off x="2891335" y="1512757"/>
            <a:ext cx="6409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algn="ctr"/>
            <a:r>
              <a:rPr lang="en-US" altLang="ko-KR" sz="2800" dirty="0">
                <a:solidFill>
                  <a:srgbClr val="1447C0"/>
                </a:solidFill>
              </a:rPr>
              <a:t>Certifications</a:t>
            </a:r>
            <a:endParaRPr lang="ko-KR" altLang="en-US" sz="2800" dirty="0">
              <a:solidFill>
                <a:srgbClr val="1447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EC52AB-85DE-46D6-BD98-CA09DFE143C5}"/>
              </a:ext>
            </a:extLst>
          </p:cNvPr>
          <p:cNvSpPr txBox="1"/>
          <p:nvPr/>
        </p:nvSpPr>
        <p:spPr>
          <a:xfrm>
            <a:off x="1882504" y="3961339"/>
            <a:ext cx="222213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447C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47C0"/>
                </a:solidFill>
              </a:rPr>
              <a:t>amet</a:t>
            </a:r>
            <a:r>
              <a:rPr lang="en-US" altLang="ko-KR" sz="1600" dirty="0">
                <a:solidFill>
                  <a:srgbClr val="1447C0"/>
                </a:solidFill>
              </a:rPr>
              <a:t>, </a:t>
            </a:r>
            <a:r>
              <a:rPr lang="en-US" altLang="ko-KR" sz="1600" dirty="0" err="1">
                <a:solidFill>
                  <a:srgbClr val="1447C0"/>
                </a:solidFill>
              </a:rPr>
              <a:t>consectetur</a:t>
            </a:r>
            <a:r>
              <a:rPr lang="en-US" altLang="ko-KR" sz="1600" dirty="0">
                <a:solidFill>
                  <a:srgbClr val="1447C0"/>
                </a:solidFill>
              </a:rPr>
              <a:t> </a:t>
            </a:r>
            <a:r>
              <a:rPr lang="en-US" altLang="ko-KR" sz="1600" dirty="0" err="1">
                <a:solidFill>
                  <a:srgbClr val="1447C0"/>
                </a:solidFill>
              </a:rPr>
              <a:t>adipiscing</a:t>
            </a:r>
            <a:r>
              <a:rPr lang="en-US" altLang="ko-KR" sz="1600" dirty="0">
                <a:solidFill>
                  <a:srgbClr val="1447C0"/>
                </a:solidFill>
              </a:rPr>
              <a:t> </a:t>
            </a:r>
            <a:r>
              <a:rPr lang="en-US" altLang="ko-KR" sz="1600" dirty="0" err="1">
                <a:solidFill>
                  <a:srgbClr val="1447C0"/>
                </a:solidFill>
              </a:rPr>
              <a:t>elit</a:t>
            </a:r>
            <a:endParaRPr lang="en-US" altLang="ko-KR" sz="1600" dirty="0">
              <a:solidFill>
                <a:srgbClr val="1447C0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A46E0EC-FBD7-47C5-8503-F2C4EEE6E4AB}"/>
              </a:ext>
            </a:extLst>
          </p:cNvPr>
          <p:cNvSpPr/>
          <p:nvPr/>
        </p:nvSpPr>
        <p:spPr>
          <a:xfrm>
            <a:off x="1882504" y="3546566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47C0"/>
                </a:solidFill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106359-6B9D-49A9-A133-D97E58C728EF}"/>
              </a:ext>
            </a:extLst>
          </p:cNvPr>
          <p:cNvSpPr txBox="1"/>
          <p:nvPr/>
        </p:nvSpPr>
        <p:spPr>
          <a:xfrm>
            <a:off x="4984933" y="3961339"/>
            <a:ext cx="222213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447C0"/>
                </a:solidFill>
              </a:rPr>
              <a:t>Sed do </a:t>
            </a:r>
            <a:r>
              <a:rPr lang="en-US" altLang="ko-KR" sz="1600" dirty="0" err="1">
                <a:solidFill>
                  <a:srgbClr val="1447C0"/>
                </a:solidFill>
              </a:rPr>
              <a:t>eiusmod</a:t>
            </a:r>
            <a:r>
              <a:rPr lang="en-US" altLang="ko-KR" sz="1600" dirty="0">
                <a:solidFill>
                  <a:srgbClr val="1447C0"/>
                </a:solidFill>
              </a:rPr>
              <a:t> </a:t>
            </a:r>
            <a:r>
              <a:rPr lang="en-US" altLang="ko-KR" sz="1600" dirty="0" err="1">
                <a:solidFill>
                  <a:srgbClr val="1447C0"/>
                </a:solidFill>
              </a:rPr>
              <a:t>tempor</a:t>
            </a:r>
            <a:r>
              <a:rPr lang="en-US" altLang="ko-KR" sz="1600" dirty="0">
                <a:solidFill>
                  <a:srgbClr val="1447C0"/>
                </a:solidFill>
              </a:rPr>
              <a:t> </a:t>
            </a:r>
            <a:r>
              <a:rPr lang="en-US" altLang="ko-KR" sz="1600" dirty="0" err="1">
                <a:solidFill>
                  <a:srgbClr val="1447C0"/>
                </a:solidFill>
              </a:rPr>
              <a:t>incididunt</a:t>
            </a:r>
            <a:r>
              <a:rPr lang="en-US" altLang="ko-KR" sz="1600" dirty="0">
                <a:solidFill>
                  <a:srgbClr val="1447C0"/>
                </a:solidFill>
              </a:rPr>
              <a:t> </a:t>
            </a:r>
            <a:r>
              <a:rPr lang="en-US" altLang="ko-KR" sz="1600" dirty="0" err="1">
                <a:solidFill>
                  <a:srgbClr val="1447C0"/>
                </a:solidFill>
              </a:rPr>
              <a:t>ut</a:t>
            </a:r>
            <a:r>
              <a:rPr lang="en-US" altLang="ko-KR" sz="1600" dirty="0">
                <a:solidFill>
                  <a:srgbClr val="1447C0"/>
                </a:solidFill>
              </a:rPr>
              <a:t> </a:t>
            </a:r>
            <a:r>
              <a:rPr lang="en-US" altLang="ko-KR" sz="1600" dirty="0" err="1">
                <a:solidFill>
                  <a:srgbClr val="1447C0"/>
                </a:solidFill>
              </a:rPr>
              <a:t>labore</a:t>
            </a:r>
            <a:r>
              <a:rPr lang="en-US" altLang="ko-KR" sz="1600" dirty="0">
                <a:solidFill>
                  <a:srgbClr val="1447C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447C0"/>
                </a:solidFill>
              </a:rPr>
              <a:t>aliqua</a:t>
            </a:r>
            <a:endParaRPr lang="en-US" altLang="ko-KR" sz="1600" dirty="0">
              <a:solidFill>
                <a:srgbClr val="1447C0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525D32C-C285-444E-9E59-F11A3102AC4B}"/>
              </a:ext>
            </a:extLst>
          </p:cNvPr>
          <p:cNvSpPr/>
          <p:nvPr/>
        </p:nvSpPr>
        <p:spPr>
          <a:xfrm>
            <a:off x="4984933" y="3546566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47C0"/>
                </a:solidFill>
                <a:latin typeface="+mj-lt"/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F9F1AA0-D21D-4791-96A1-A74B0FA69191}"/>
              </a:ext>
            </a:extLst>
          </p:cNvPr>
          <p:cNvSpPr txBox="1"/>
          <p:nvPr/>
        </p:nvSpPr>
        <p:spPr>
          <a:xfrm>
            <a:off x="8087362" y="3961339"/>
            <a:ext cx="222213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447C0"/>
                </a:solidFill>
              </a:rPr>
              <a:t>Ut </a:t>
            </a:r>
            <a:r>
              <a:rPr lang="en-US" altLang="ko-KR" sz="1600" dirty="0" err="1">
                <a:solidFill>
                  <a:srgbClr val="1447C0"/>
                </a:solidFill>
              </a:rPr>
              <a:t>enim</a:t>
            </a:r>
            <a:r>
              <a:rPr lang="en-US" altLang="ko-KR" sz="1600" dirty="0">
                <a:solidFill>
                  <a:srgbClr val="1447C0"/>
                </a:solidFill>
              </a:rPr>
              <a:t> ad minim </a:t>
            </a:r>
            <a:r>
              <a:rPr lang="en-US" altLang="ko-KR" sz="1600" dirty="0" err="1">
                <a:solidFill>
                  <a:srgbClr val="1447C0"/>
                </a:solidFill>
              </a:rPr>
              <a:t>veniam</a:t>
            </a:r>
            <a:r>
              <a:rPr lang="en-US" altLang="ko-KR" sz="1600" dirty="0">
                <a:solidFill>
                  <a:srgbClr val="1447C0"/>
                </a:solidFill>
              </a:rPr>
              <a:t>, </a:t>
            </a:r>
            <a:r>
              <a:rPr lang="en-US" altLang="ko-KR" sz="1600" dirty="0" err="1">
                <a:solidFill>
                  <a:srgbClr val="1447C0"/>
                </a:solidFill>
              </a:rPr>
              <a:t>quis</a:t>
            </a:r>
            <a:r>
              <a:rPr lang="en-US" altLang="ko-KR" sz="1600" dirty="0">
                <a:solidFill>
                  <a:srgbClr val="1447C0"/>
                </a:solidFill>
              </a:rPr>
              <a:t> </a:t>
            </a:r>
            <a:r>
              <a:rPr lang="en-US" altLang="ko-KR" sz="1600" dirty="0" err="1">
                <a:solidFill>
                  <a:srgbClr val="1447C0"/>
                </a:solidFill>
              </a:rPr>
              <a:t>nostrud</a:t>
            </a:r>
            <a:r>
              <a:rPr lang="en-US" altLang="ko-KR" sz="1600" dirty="0">
                <a:solidFill>
                  <a:srgbClr val="1447C0"/>
                </a:solidFill>
              </a:rPr>
              <a:t> exercitation </a:t>
            </a:r>
            <a:r>
              <a:rPr lang="en-US" altLang="ko-KR" sz="1600" dirty="0" err="1">
                <a:solidFill>
                  <a:srgbClr val="1447C0"/>
                </a:solidFill>
              </a:rPr>
              <a:t>ullamco</a:t>
            </a:r>
            <a:endParaRPr lang="ko-KR" altLang="en-US" sz="1600" dirty="0">
              <a:solidFill>
                <a:srgbClr val="1447C0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5172E67-1FB5-432A-B411-2B5FB94C18AF}"/>
              </a:ext>
            </a:extLst>
          </p:cNvPr>
          <p:cNvSpPr/>
          <p:nvPr/>
        </p:nvSpPr>
        <p:spPr>
          <a:xfrm>
            <a:off x="8087362" y="3546566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47C0"/>
                </a:solidFill>
                <a:latin typeface="+mj-lt"/>
              </a:rPr>
              <a:t>Lorem ipsum</a:t>
            </a: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1BCC4931-43B8-4478-87AE-F011503C22D5}"/>
              </a:ext>
            </a:extLst>
          </p:cNvPr>
          <p:cNvSpPr/>
          <p:nvPr/>
        </p:nvSpPr>
        <p:spPr>
          <a:xfrm>
            <a:off x="2796424" y="2889044"/>
            <a:ext cx="394293" cy="489879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F4A8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6E5CF60E-F147-4C07-B59E-11984249935A}"/>
              </a:ext>
            </a:extLst>
          </p:cNvPr>
          <p:cNvGrpSpPr/>
          <p:nvPr/>
        </p:nvGrpSpPr>
        <p:grpSpPr>
          <a:xfrm>
            <a:off x="8953489" y="2889043"/>
            <a:ext cx="489880" cy="489880"/>
            <a:chOff x="7492070" y="4903660"/>
            <a:chExt cx="390525" cy="390525"/>
          </a:xfrm>
          <a:solidFill>
            <a:srgbClr val="FF4A80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BA1E6CD-343D-49D3-9D0D-953D7A40D9F6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9AF6E657-BB9F-4483-970A-622CB4081710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5E7D6F05-20AA-4E80-B5BE-377DB475955C}"/>
              </a:ext>
            </a:extLst>
          </p:cNvPr>
          <p:cNvGrpSpPr/>
          <p:nvPr/>
        </p:nvGrpSpPr>
        <p:grpSpPr>
          <a:xfrm>
            <a:off x="5916775" y="2889043"/>
            <a:ext cx="358449" cy="489881"/>
            <a:chOff x="6852886" y="4903660"/>
            <a:chExt cx="285750" cy="390525"/>
          </a:xfrm>
          <a:solidFill>
            <a:srgbClr val="FF4A80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913B73D-B8B3-42C8-8C73-84589FFD2995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0705886-A043-49C9-8121-215A28D4DCA4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887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2A739D60-4A26-4BEA-930D-119944C0510B}"/>
              </a:ext>
            </a:extLst>
          </p:cNvPr>
          <p:cNvSpPr/>
          <p:nvPr/>
        </p:nvSpPr>
        <p:spPr>
          <a:xfrm>
            <a:off x="1321701" y="971034"/>
            <a:ext cx="9548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Achievement Gallery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65B8F8-E0A0-49BF-8465-45688232789B}"/>
              </a:ext>
            </a:extLst>
          </p:cNvPr>
          <p:cNvSpPr txBox="1"/>
          <p:nvPr/>
        </p:nvSpPr>
        <p:spPr>
          <a:xfrm>
            <a:off x="1008358" y="4644504"/>
            <a:ext cx="485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C13291-B436-48B8-84C7-85851EEA143A}"/>
              </a:ext>
            </a:extLst>
          </p:cNvPr>
          <p:cNvSpPr txBox="1"/>
          <p:nvPr/>
        </p:nvSpPr>
        <p:spPr>
          <a:xfrm>
            <a:off x="1008358" y="5104859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1CAB71-3F20-4D7C-B22E-10B74EB553F9}"/>
              </a:ext>
            </a:extLst>
          </p:cNvPr>
          <p:cNvSpPr txBox="1"/>
          <p:nvPr/>
        </p:nvSpPr>
        <p:spPr>
          <a:xfrm>
            <a:off x="6326481" y="4644504"/>
            <a:ext cx="485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EAF343-7539-4AD7-8675-C3AE986C281A}"/>
              </a:ext>
            </a:extLst>
          </p:cNvPr>
          <p:cNvSpPr txBox="1"/>
          <p:nvPr/>
        </p:nvSpPr>
        <p:spPr>
          <a:xfrm>
            <a:off x="6326481" y="5104859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BCB4CCD-84C9-4567-AA1F-F96A703738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ABFBD61-6B73-4DC1-B7BF-7D9E604CC2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751738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DE4D814-B5B3-4118-A78D-028CCA0B0D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DABDC15-5CE8-40B7-A088-6626A01774A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2E25BC2-46DA-4776-A20B-F1309C341DB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7A74F54-B60A-4FDB-B303-63A609BE6D9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D0A7B3C-0547-4D39-8E0E-198DDF2967C8}"/>
              </a:ext>
            </a:extLst>
          </p:cNvPr>
          <p:cNvSpPr/>
          <p:nvPr/>
        </p:nvSpPr>
        <p:spPr>
          <a:xfrm>
            <a:off x="1066802" y="4434847"/>
            <a:ext cx="24761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Achievement Title </a:t>
            </a:r>
            <a:r>
              <a:rPr lang="en-US" altLang="ko-KR">
                <a:solidFill>
                  <a:schemeClr val="bg1"/>
                </a:solidFill>
                <a:latin typeface="+mj-lt"/>
              </a:rPr>
              <a:t>(20XX)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F5F17E2-2826-4C69-B366-1406F49B7466}"/>
              </a:ext>
            </a:extLst>
          </p:cNvPr>
          <p:cNvSpPr txBox="1"/>
          <p:nvPr/>
        </p:nvSpPr>
        <p:spPr>
          <a:xfrm>
            <a:off x="1066802" y="5265073"/>
            <a:ext cx="24761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ko-KR"/>
              <a:t>Lorem ipsum dolor sit amet, consectetur adipiscing elit</a:t>
            </a:r>
            <a:endParaRPr lang="en-US" altLang="ko-KR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8D3DD65-A890-4054-9122-05C775D34DEB}"/>
              </a:ext>
            </a:extLst>
          </p:cNvPr>
          <p:cNvSpPr/>
          <p:nvPr/>
        </p:nvSpPr>
        <p:spPr>
          <a:xfrm>
            <a:off x="3594232" y="4434847"/>
            <a:ext cx="24761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Achievement Title (20XX)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392636A-CD70-4323-A0B5-A0AF777E6A1C}"/>
              </a:ext>
            </a:extLst>
          </p:cNvPr>
          <p:cNvSpPr txBox="1"/>
          <p:nvPr/>
        </p:nvSpPr>
        <p:spPr>
          <a:xfrm>
            <a:off x="3594232" y="5265073"/>
            <a:ext cx="24761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ko-KR" dirty="0"/>
              <a:t>Lorem ipsum dolor </a:t>
            </a:r>
            <a:r>
              <a:rPr lang="en-US" altLang="ko-KR"/>
              <a:t>sit amet, consectetur adipiscing elit</a:t>
            </a:r>
            <a:endParaRPr lang="en-US" altLang="ko-KR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71DC193-891B-4A97-A34C-7265A25B6C5F}"/>
              </a:ext>
            </a:extLst>
          </p:cNvPr>
          <p:cNvSpPr/>
          <p:nvPr/>
        </p:nvSpPr>
        <p:spPr>
          <a:xfrm>
            <a:off x="6121662" y="4434847"/>
            <a:ext cx="24761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Achievement Title (20XX)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05A5764-7E59-4EC7-A049-3B4F3BA2981C}"/>
              </a:ext>
            </a:extLst>
          </p:cNvPr>
          <p:cNvSpPr txBox="1"/>
          <p:nvPr/>
        </p:nvSpPr>
        <p:spPr>
          <a:xfrm>
            <a:off x="6121662" y="5265073"/>
            <a:ext cx="24761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ko-KR" dirty="0"/>
              <a:t>Lorem ipsum dolor </a:t>
            </a:r>
            <a:r>
              <a:rPr lang="en-US" altLang="ko-KR"/>
              <a:t>sit amet, consectetur adipiscing elit</a:t>
            </a:r>
            <a:endParaRPr lang="en-US" altLang="ko-KR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E2E614B-F253-4333-930E-336D668A2A13}"/>
              </a:ext>
            </a:extLst>
          </p:cNvPr>
          <p:cNvSpPr/>
          <p:nvPr/>
        </p:nvSpPr>
        <p:spPr>
          <a:xfrm>
            <a:off x="8649092" y="4434847"/>
            <a:ext cx="24761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Achievement Title (20XX)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EDCDAA8-74BA-494B-A2E4-3F9B377AB2B9}"/>
              </a:ext>
            </a:extLst>
          </p:cNvPr>
          <p:cNvSpPr txBox="1"/>
          <p:nvPr/>
        </p:nvSpPr>
        <p:spPr>
          <a:xfrm>
            <a:off x="8649092" y="5265073"/>
            <a:ext cx="24761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ko-KR" dirty="0"/>
              <a:t>Lorem ipsum dolor </a:t>
            </a:r>
            <a:r>
              <a:rPr lang="en-US" altLang="ko-KR"/>
              <a:t>sit amet, consectetur adipiscing elit</a:t>
            </a:r>
            <a:endParaRPr lang="en-US" altLang="ko-KR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2529103-9EED-4A7A-B88C-314AC79A1EE8}"/>
              </a:ext>
            </a:extLst>
          </p:cNvPr>
          <p:cNvSpPr/>
          <p:nvPr/>
        </p:nvSpPr>
        <p:spPr>
          <a:xfrm>
            <a:off x="1321701" y="971034"/>
            <a:ext cx="9548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Achievement Gallery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957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DAE2BEEB-211A-4343-A713-8904E2253D8B}"/>
              </a:ext>
            </a:extLst>
          </p:cNvPr>
          <p:cNvSpPr/>
          <p:nvPr/>
        </p:nvSpPr>
        <p:spPr>
          <a:xfrm>
            <a:off x="742950" y="2007008"/>
            <a:ext cx="1040992" cy="1040992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1447C0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1447C0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03ADED-B7F8-45D8-AFBA-1E29F4C59DBF}"/>
              </a:ext>
            </a:extLst>
          </p:cNvPr>
          <p:cNvSpPr txBox="1"/>
          <p:nvPr/>
        </p:nvSpPr>
        <p:spPr>
          <a:xfrm>
            <a:off x="2044609" y="2345569"/>
            <a:ext cx="42332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18EF737-A763-4460-AADF-48084F072ABD}"/>
              </a:ext>
            </a:extLst>
          </p:cNvPr>
          <p:cNvSpPr/>
          <p:nvPr/>
        </p:nvSpPr>
        <p:spPr>
          <a:xfrm>
            <a:off x="2044606" y="2007008"/>
            <a:ext cx="422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BF41CE8-79CF-4BEE-855A-F620881F2DAF}"/>
              </a:ext>
            </a:extLst>
          </p:cNvPr>
          <p:cNvSpPr/>
          <p:nvPr/>
        </p:nvSpPr>
        <p:spPr>
          <a:xfrm>
            <a:off x="742950" y="3810001"/>
            <a:ext cx="1040992" cy="1040992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1447C0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1447C0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73D68C-41E3-45A8-A8DE-D63FA5A9BE58}"/>
              </a:ext>
            </a:extLst>
          </p:cNvPr>
          <p:cNvSpPr txBox="1"/>
          <p:nvPr/>
        </p:nvSpPr>
        <p:spPr>
          <a:xfrm>
            <a:off x="2044609" y="4148562"/>
            <a:ext cx="42332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FE26712-74B7-45AF-A211-9E096871E648}"/>
              </a:ext>
            </a:extLst>
          </p:cNvPr>
          <p:cNvSpPr/>
          <p:nvPr/>
        </p:nvSpPr>
        <p:spPr>
          <a:xfrm>
            <a:off x="2044606" y="3810001"/>
            <a:ext cx="422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3180718-E509-41FF-8CF1-FD0D8F0623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06531" y="2007008"/>
            <a:ext cx="4542519" cy="2843984"/>
          </a:xfrm>
        </p:spPr>
      </p:sp>
    </p:spTree>
    <p:extLst>
      <p:ext uri="{BB962C8B-B14F-4D97-AF65-F5344CB8AC3E}">
        <p14:creationId xmlns:p14="http://schemas.microsoft.com/office/powerpoint/2010/main" val="2864006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374A7050-AB64-4119-A403-98889751195F}"/>
              </a:ext>
            </a:extLst>
          </p:cNvPr>
          <p:cNvSpPr/>
          <p:nvPr/>
        </p:nvSpPr>
        <p:spPr>
          <a:xfrm>
            <a:off x="1373795" y="981764"/>
            <a:ext cx="9444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EBECFE"/>
                </a:solidFill>
              </a:rPr>
              <a:t>What Sets Me Apart</a:t>
            </a:r>
            <a:endParaRPr lang="ko-KR" altLang="en-US" sz="2800" dirty="0">
              <a:solidFill>
                <a:srgbClr val="EBECFE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52A99B6-EB3C-42B6-9EF1-AD0A977C76E1}"/>
              </a:ext>
            </a:extLst>
          </p:cNvPr>
          <p:cNvSpPr/>
          <p:nvPr userDrawn="1"/>
        </p:nvSpPr>
        <p:spPr>
          <a:xfrm>
            <a:off x="1127695" y="2033447"/>
            <a:ext cx="2973640" cy="3940380"/>
          </a:xfrm>
          <a:prstGeom prst="rect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5F3EF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CCAB3F-4E42-4F88-BB55-8A6B4E5A77A8}"/>
              </a:ext>
            </a:extLst>
          </p:cNvPr>
          <p:cNvSpPr txBox="1"/>
          <p:nvPr userDrawn="1"/>
        </p:nvSpPr>
        <p:spPr>
          <a:xfrm>
            <a:off x="1285729" y="3834214"/>
            <a:ext cx="2657572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44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47C0"/>
                </a:solidFill>
              </a:rPr>
              <a:t>amet</a:t>
            </a:r>
            <a:r>
              <a:rPr lang="en-US" altLang="ko-KR" sz="1400" dirty="0">
                <a:solidFill>
                  <a:srgbClr val="1447C0"/>
                </a:solidFill>
              </a:rPr>
              <a:t>, </a:t>
            </a:r>
            <a:r>
              <a:rPr lang="en-US" altLang="ko-KR" sz="1400" dirty="0" err="1">
                <a:solidFill>
                  <a:srgbClr val="1447C0"/>
                </a:solidFill>
              </a:rPr>
              <a:t>consectetur</a:t>
            </a:r>
            <a:endParaRPr lang="en-US" altLang="ko-KR" sz="1400" dirty="0">
              <a:solidFill>
                <a:srgbClr val="1447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447C0"/>
                </a:solidFill>
              </a:rPr>
              <a:t>Adipiscing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elit</a:t>
            </a:r>
            <a:r>
              <a:rPr lang="en-US" altLang="ko-KR" sz="1400" dirty="0">
                <a:solidFill>
                  <a:srgbClr val="1447C0"/>
                </a:solidFill>
              </a:rPr>
              <a:t>, sed do </a:t>
            </a:r>
            <a:r>
              <a:rPr lang="en-US" altLang="ko-KR" sz="1400" dirty="0" err="1">
                <a:solidFill>
                  <a:srgbClr val="1447C0"/>
                </a:solidFill>
              </a:rPr>
              <a:t>eiusmod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tempor</a:t>
            </a:r>
            <a:endParaRPr lang="en-US" altLang="ko-KR" sz="1400" dirty="0">
              <a:solidFill>
                <a:srgbClr val="1447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447C0"/>
                </a:solidFill>
              </a:rPr>
              <a:t>Incididunt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ut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labore</a:t>
            </a:r>
            <a:r>
              <a:rPr lang="en-US" altLang="ko-KR" sz="1400" dirty="0">
                <a:solidFill>
                  <a:srgbClr val="1447C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47C0"/>
                </a:solidFill>
              </a:rPr>
              <a:t>aliqua</a:t>
            </a:r>
            <a:endParaRPr lang="en-US" altLang="ko-KR" sz="1400" dirty="0">
              <a:solidFill>
                <a:srgbClr val="1447C0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0A7B7D5-5F1C-44B6-B909-612B207F18E5}"/>
              </a:ext>
            </a:extLst>
          </p:cNvPr>
          <p:cNvSpPr/>
          <p:nvPr userDrawn="1"/>
        </p:nvSpPr>
        <p:spPr>
          <a:xfrm>
            <a:off x="1285728" y="2825639"/>
            <a:ext cx="2657574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47C0"/>
                </a:solidFill>
                <a:latin typeface="+mj-lt"/>
              </a:rPr>
              <a:t>Lorem ipsum dolor </a:t>
            </a:r>
            <a:r>
              <a:rPr lang="en-US" altLang="ko-KR" sz="2000">
                <a:solidFill>
                  <a:srgbClr val="1447C0"/>
                </a:solidFill>
                <a:latin typeface="+mj-lt"/>
              </a:rPr>
              <a:t>sit amet</a:t>
            </a:r>
            <a:endParaRPr lang="en-US" altLang="ko-KR" sz="2000" dirty="0">
              <a:solidFill>
                <a:srgbClr val="1447C0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383BD56-490B-46C5-BC6A-0B5FF9AC84BF}"/>
              </a:ext>
            </a:extLst>
          </p:cNvPr>
          <p:cNvSpPr/>
          <p:nvPr userDrawn="1"/>
        </p:nvSpPr>
        <p:spPr>
          <a:xfrm>
            <a:off x="4609180" y="2033447"/>
            <a:ext cx="2973640" cy="3940380"/>
          </a:xfrm>
          <a:prstGeom prst="rect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5F3EF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BE5D11-216C-4E74-B845-E540B0CB7161}"/>
              </a:ext>
            </a:extLst>
          </p:cNvPr>
          <p:cNvSpPr txBox="1"/>
          <p:nvPr userDrawn="1"/>
        </p:nvSpPr>
        <p:spPr>
          <a:xfrm>
            <a:off x="4767214" y="3834214"/>
            <a:ext cx="2657572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44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47C0"/>
                </a:solidFill>
              </a:rPr>
              <a:t>amet</a:t>
            </a:r>
            <a:r>
              <a:rPr lang="en-US" altLang="ko-KR" sz="1400" dirty="0">
                <a:solidFill>
                  <a:srgbClr val="1447C0"/>
                </a:solidFill>
              </a:rPr>
              <a:t>, </a:t>
            </a:r>
            <a:r>
              <a:rPr lang="en-US" altLang="ko-KR" sz="1400" dirty="0" err="1">
                <a:solidFill>
                  <a:srgbClr val="1447C0"/>
                </a:solidFill>
              </a:rPr>
              <a:t>consectetur</a:t>
            </a:r>
            <a:endParaRPr lang="en-US" altLang="ko-KR" sz="1400" dirty="0">
              <a:solidFill>
                <a:srgbClr val="1447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447C0"/>
                </a:solidFill>
              </a:rPr>
              <a:t>Adipiscing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elit</a:t>
            </a:r>
            <a:r>
              <a:rPr lang="en-US" altLang="ko-KR" sz="1400" dirty="0">
                <a:solidFill>
                  <a:srgbClr val="1447C0"/>
                </a:solidFill>
              </a:rPr>
              <a:t>, sed do </a:t>
            </a:r>
            <a:r>
              <a:rPr lang="en-US" altLang="ko-KR" sz="1400" dirty="0" err="1">
                <a:solidFill>
                  <a:srgbClr val="1447C0"/>
                </a:solidFill>
              </a:rPr>
              <a:t>eiusmod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tempor</a:t>
            </a:r>
            <a:endParaRPr lang="en-US" altLang="ko-KR" sz="1400" dirty="0">
              <a:solidFill>
                <a:srgbClr val="1447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447C0"/>
                </a:solidFill>
              </a:rPr>
              <a:t>Incididunt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ut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labore</a:t>
            </a:r>
            <a:r>
              <a:rPr lang="en-US" altLang="ko-KR" sz="1400" dirty="0">
                <a:solidFill>
                  <a:srgbClr val="1447C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47C0"/>
                </a:solidFill>
              </a:rPr>
              <a:t>aliqua</a:t>
            </a:r>
            <a:endParaRPr lang="en-US" altLang="ko-KR" sz="1400" dirty="0">
              <a:solidFill>
                <a:srgbClr val="1447C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9B1CC15-833F-4BFA-9FD3-C7FBF719BE35}"/>
              </a:ext>
            </a:extLst>
          </p:cNvPr>
          <p:cNvSpPr/>
          <p:nvPr userDrawn="1"/>
        </p:nvSpPr>
        <p:spPr>
          <a:xfrm>
            <a:off x="4767213" y="2825639"/>
            <a:ext cx="2657574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>
                <a:solidFill>
                  <a:srgbClr val="1447C0"/>
                </a:solidFill>
                <a:latin typeface="+mj-lt"/>
              </a:rPr>
              <a:t>consectetur</a:t>
            </a:r>
            <a:endParaRPr lang="en-US" altLang="ko-KR" sz="2000" dirty="0">
              <a:solidFill>
                <a:srgbClr val="1447C0"/>
              </a:solidFill>
              <a:latin typeface="+mj-lt"/>
            </a:endParaRPr>
          </a:p>
          <a:p>
            <a:pPr algn="ctr"/>
            <a:r>
              <a:rPr lang="en-US" altLang="ko-KR" sz="2000">
                <a:solidFill>
                  <a:srgbClr val="1447C0"/>
                </a:solidFill>
                <a:latin typeface="+mj-lt"/>
              </a:rPr>
              <a:t>Adipiscing elit</a:t>
            </a:r>
            <a:endParaRPr lang="en-US" altLang="ko-KR" sz="2000" dirty="0">
              <a:solidFill>
                <a:srgbClr val="1447C0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A0C3C26-55D3-4843-9886-35AE20661354}"/>
              </a:ext>
            </a:extLst>
          </p:cNvPr>
          <p:cNvSpPr/>
          <p:nvPr userDrawn="1"/>
        </p:nvSpPr>
        <p:spPr>
          <a:xfrm>
            <a:off x="8090665" y="2033447"/>
            <a:ext cx="2973640" cy="3940380"/>
          </a:xfrm>
          <a:prstGeom prst="rect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5F3EF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A228B3-C8F7-41FE-8560-5AEC6E68404F}"/>
              </a:ext>
            </a:extLst>
          </p:cNvPr>
          <p:cNvSpPr txBox="1"/>
          <p:nvPr userDrawn="1"/>
        </p:nvSpPr>
        <p:spPr>
          <a:xfrm>
            <a:off x="8248699" y="3834214"/>
            <a:ext cx="2657572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44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47C0"/>
                </a:solidFill>
              </a:rPr>
              <a:t>amet</a:t>
            </a:r>
            <a:r>
              <a:rPr lang="en-US" altLang="ko-KR" sz="1400" dirty="0">
                <a:solidFill>
                  <a:srgbClr val="1447C0"/>
                </a:solidFill>
              </a:rPr>
              <a:t>, </a:t>
            </a:r>
            <a:r>
              <a:rPr lang="en-US" altLang="ko-KR" sz="1400" dirty="0" err="1">
                <a:solidFill>
                  <a:srgbClr val="1447C0"/>
                </a:solidFill>
              </a:rPr>
              <a:t>consectetur</a:t>
            </a:r>
            <a:endParaRPr lang="en-US" altLang="ko-KR" sz="1400" dirty="0">
              <a:solidFill>
                <a:srgbClr val="1447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447C0"/>
                </a:solidFill>
              </a:rPr>
              <a:t>Adipiscing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elit</a:t>
            </a:r>
            <a:r>
              <a:rPr lang="en-US" altLang="ko-KR" sz="1400" dirty="0">
                <a:solidFill>
                  <a:srgbClr val="1447C0"/>
                </a:solidFill>
              </a:rPr>
              <a:t>, sed do </a:t>
            </a:r>
            <a:r>
              <a:rPr lang="en-US" altLang="ko-KR" sz="1400" dirty="0" err="1">
                <a:solidFill>
                  <a:srgbClr val="1447C0"/>
                </a:solidFill>
              </a:rPr>
              <a:t>eiusmod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tempor</a:t>
            </a:r>
            <a:endParaRPr lang="en-US" altLang="ko-KR" sz="1400" dirty="0">
              <a:solidFill>
                <a:srgbClr val="1447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447C0"/>
                </a:solidFill>
              </a:rPr>
              <a:t>Incididunt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ut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labore</a:t>
            </a:r>
            <a:r>
              <a:rPr lang="en-US" altLang="ko-KR" sz="1400" dirty="0">
                <a:solidFill>
                  <a:srgbClr val="1447C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47C0"/>
                </a:solidFill>
              </a:rPr>
              <a:t>aliqua</a:t>
            </a:r>
            <a:endParaRPr lang="en-US" altLang="ko-KR" sz="1400" dirty="0">
              <a:solidFill>
                <a:srgbClr val="1447C0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C7CBC7E-7285-4A4F-8C98-55C878ADE880}"/>
              </a:ext>
            </a:extLst>
          </p:cNvPr>
          <p:cNvSpPr/>
          <p:nvPr userDrawn="1"/>
        </p:nvSpPr>
        <p:spPr>
          <a:xfrm>
            <a:off x="8248698" y="2825640"/>
            <a:ext cx="2657574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447C0"/>
                </a:solidFill>
                <a:latin typeface="+mj-lt"/>
              </a:rPr>
              <a:t>sed </a:t>
            </a:r>
            <a:r>
              <a:rPr lang="en-US" altLang="ko-KR" sz="2000">
                <a:solidFill>
                  <a:srgbClr val="1447C0"/>
                </a:solidFill>
                <a:latin typeface="+mj-lt"/>
              </a:rPr>
              <a:t>do eiusmod tempor</a:t>
            </a:r>
            <a:endParaRPr lang="en-US" altLang="ko-KR" sz="2000" dirty="0">
              <a:solidFill>
                <a:srgbClr val="1447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49313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>
            <a:extLst>
              <a:ext uri="{FF2B5EF4-FFF2-40B4-BE49-F238E27FC236}">
                <a16:creationId xmlns:a16="http://schemas.microsoft.com/office/drawing/2014/main" id="{D0C24345-C9C9-4B0F-8CD2-9018586506F0}"/>
              </a:ext>
            </a:extLst>
          </p:cNvPr>
          <p:cNvSpPr/>
          <p:nvPr/>
        </p:nvSpPr>
        <p:spPr>
          <a:xfrm>
            <a:off x="3087915" y="2918638"/>
            <a:ext cx="242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447C0"/>
                </a:solidFill>
                <a:latin typeface="+mj-lt"/>
              </a:rPr>
              <a:t>Mother tongue(s)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D251C0-9794-49D8-A330-A897262EF649}"/>
              </a:ext>
            </a:extLst>
          </p:cNvPr>
          <p:cNvSpPr txBox="1"/>
          <p:nvPr/>
        </p:nvSpPr>
        <p:spPr>
          <a:xfrm>
            <a:off x="3319689" y="3460470"/>
            <a:ext cx="219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b="0" dirty="0">
                <a:solidFill>
                  <a:srgbClr val="1447C0"/>
                </a:solidFill>
              </a:rPr>
              <a:t>Language 01</a:t>
            </a:r>
            <a:endParaRPr lang="ko-KR" altLang="en-US" sz="1400" b="0" dirty="0">
              <a:solidFill>
                <a:srgbClr val="1447C0"/>
              </a:solidFill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1D3AF3FD-4055-4B32-986A-4E4BC37EB8DC}"/>
              </a:ext>
            </a:extLst>
          </p:cNvPr>
          <p:cNvSpPr/>
          <p:nvPr/>
        </p:nvSpPr>
        <p:spPr>
          <a:xfrm>
            <a:off x="3195864" y="3554034"/>
            <a:ext cx="123825" cy="123825"/>
          </a:xfrm>
          <a:prstGeom prst="ellipse">
            <a:avLst/>
          </a:prstGeom>
          <a:solidFill>
            <a:srgbClr val="1447C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rgbClr val="1447C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131D41-6712-44CD-98E4-2912F6E7D1E8}"/>
              </a:ext>
            </a:extLst>
          </p:cNvPr>
          <p:cNvSpPr txBox="1"/>
          <p:nvPr/>
        </p:nvSpPr>
        <p:spPr>
          <a:xfrm>
            <a:off x="3319689" y="3910181"/>
            <a:ext cx="219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b="0" dirty="0">
                <a:solidFill>
                  <a:srgbClr val="1447C0"/>
                </a:solidFill>
              </a:rPr>
              <a:t>Language 01</a:t>
            </a:r>
            <a:endParaRPr lang="ko-KR" altLang="en-US" sz="1400" b="0" dirty="0">
              <a:solidFill>
                <a:srgbClr val="1447C0"/>
              </a:solidFill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DADAE09C-C955-4814-9C80-47A72EA0323C}"/>
              </a:ext>
            </a:extLst>
          </p:cNvPr>
          <p:cNvSpPr/>
          <p:nvPr/>
        </p:nvSpPr>
        <p:spPr>
          <a:xfrm>
            <a:off x="3195864" y="4003745"/>
            <a:ext cx="123825" cy="123825"/>
          </a:xfrm>
          <a:prstGeom prst="ellipse">
            <a:avLst/>
          </a:prstGeom>
          <a:solidFill>
            <a:srgbClr val="1447C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rgbClr val="1447C0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4EF0E87-56FD-406E-B012-8137731B662F}"/>
              </a:ext>
            </a:extLst>
          </p:cNvPr>
          <p:cNvSpPr/>
          <p:nvPr/>
        </p:nvSpPr>
        <p:spPr>
          <a:xfrm>
            <a:off x="6326414" y="2918638"/>
            <a:ext cx="242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447C0"/>
                </a:solidFill>
                <a:latin typeface="+mj-lt"/>
              </a:rPr>
              <a:t>Other language(s)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9A956A4-1D04-446A-BC18-EBC89E60DCA3}"/>
              </a:ext>
            </a:extLst>
          </p:cNvPr>
          <p:cNvSpPr txBox="1"/>
          <p:nvPr/>
        </p:nvSpPr>
        <p:spPr>
          <a:xfrm>
            <a:off x="6558188" y="3460470"/>
            <a:ext cx="219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b="0" dirty="0">
                <a:solidFill>
                  <a:srgbClr val="1447C0"/>
                </a:solidFill>
              </a:rPr>
              <a:t>Language 01</a:t>
            </a:r>
            <a:endParaRPr lang="ko-KR" altLang="en-US" sz="1400" b="0" dirty="0">
              <a:solidFill>
                <a:srgbClr val="1447C0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A6312D93-30E7-4982-9FF1-30C0CD0AF1FA}"/>
              </a:ext>
            </a:extLst>
          </p:cNvPr>
          <p:cNvSpPr/>
          <p:nvPr/>
        </p:nvSpPr>
        <p:spPr>
          <a:xfrm>
            <a:off x="6434363" y="3554034"/>
            <a:ext cx="123825" cy="123825"/>
          </a:xfrm>
          <a:prstGeom prst="ellipse">
            <a:avLst/>
          </a:prstGeom>
          <a:solidFill>
            <a:srgbClr val="1447C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rgbClr val="1447C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010AEA3-3A60-4E89-AD81-12B930EDF7FC}"/>
              </a:ext>
            </a:extLst>
          </p:cNvPr>
          <p:cNvSpPr txBox="1"/>
          <p:nvPr/>
        </p:nvSpPr>
        <p:spPr>
          <a:xfrm>
            <a:off x="6558188" y="3910181"/>
            <a:ext cx="219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b="0" dirty="0">
                <a:solidFill>
                  <a:srgbClr val="1447C0"/>
                </a:solidFill>
              </a:rPr>
              <a:t>Language 01</a:t>
            </a:r>
            <a:endParaRPr lang="ko-KR" altLang="en-US" sz="1400" b="0" dirty="0">
              <a:solidFill>
                <a:srgbClr val="1447C0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8B892531-E3A1-4FAD-8A0D-F173D57208E3}"/>
              </a:ext>
            </a:extLst>
          </p:cNvPr>
          <p:cNvSpPr/>
          <p:nvPr/>
        </p:nvSpPr>
        <p:spPr>
          <a:xfrm>
            <a:off x="6434363" y="4003745"/>
            <a:ext cx="123825" cy="123825"/>
          </a:xfrm>
          <a:prstGeom prst="ellipse">
            <a:avLst/>
          </a:prstGeom>
          <a:solidFill>
            <a:srgbClr val="1447C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rgbClr val="1447C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3FFE5C-DF8C-49EB-A6E7-D4DAFA3B64A2}"/>
              </a:ext>
            </a:extLst>
          </p:cNvPr>
          <p:cNvSpPr txBox="1"/>
          <p:nvPr/>
        </p:nvSpPr>
        <p:spPr>
          <a:xfrm>
            <a:off x="6558188" y="4359891"/>
            <a:ext cx="219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b="0" dirty="0">
                <a:solidFill>
                  <a:srgbClr val="1447C0"/>
                </a:solidFill>
              </a:rPr>
              <a:t>Language 01</a:t>
            </a:r>
            <a:endParaRPr lang="ko-KR" altLang="en-US" sz="1400" b="0" dirty="0">
              <a:solidFill>
                <a:srgbClr val="1447C0"/>
              </a:solidFill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998A7217-E9AB-48D3-A93C-BC6012760B1E}"/>
              </a:ext>
            </a:extLst>
          </p:cNvPr>
          <p:cNvSpPr/>
          <p:nvPr/>
        </p:nvSpPr>
        <p:spPr>
          <a:xfrm>
            <a:off x="6434363" y="4453455"/>
            <a:ext cx="123825" cy="123825"/>
          </a:xfrm>
          <a:prstGeom prst="ellipse">
            <a:avLst/>
          </a:prstGeom>
          <a:solidFill>
            <a:srgbClr val="1447C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rgbClr val="1447C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96D0EE1-0665-469F-9071-C91EA2717584}"/>
              </a:ext>
            </a:extLst>
          </p:cNvPr>
          <p:cNvSpPr txBox="1"/>
          <p:nvPr/>
        </p:nvSpPr>
        <p:spPr>
          <a:xfrm>
            <a:off x="8101239" y="3422370"/>
            <a:ext cx="1695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1800" dirty="0">
                <a:solidFill>
                  <a:srgbClr val="FF4A80"/>
                </a:solidFill>
              </a:rPr>
              <a:t>●●●●●</a:t>
            </a:r>
            <a:endParaRPr lang="ko-KR" altLang="en-US" sz="1800" b="0" dirty="0">
              <a:solidFill>
                <a:srgbClr val="FF4A8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37341F7-0B23-46B1-AF08-FB76F53C2338}"/>
              </a:ext>
            </a:extLst>
          </p:cNvPr>
          <p:cNvSpPr txBox="1"/>
          <p:nvPr/>
        </p:nvSpPr>
        <p:spPr>
          <a:xfrm>
            <a:off x="8101239" y="3887321"/>
            <a:ext cx="1695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1800" dirty="0">
                <a:solidFill>
                  <a:srgbClr val="FF4A80"/>
                </a:solidFill>
              </a:rPr>
              <a:t>●●●○○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CEC39AA-C481-44E1-89E4-64E2BEB995C6}"/>
              </a:ext>
            </a:extLst>
          </p:cNvPr>
          <p:cNvSpPr txBox="1"/>
          <p:nvPr/>
        </p:nvSpPr>
        <p:spPr>
          <a:xfrm>
            <a:off x="8101239" y="4352271"/>
            <a:ext cx="1695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1800" dirty="0">
                <a:solidFill>
                  <a:srgbClr val="FF4A80"/>
                </a:solidFill>
              </a:rPr>
              <a:t>●●●●○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897BCCF-4B75-4D2D-AE03-E370E3310EBB}"/>
              </a:ext>
            </a:extLst>
          </p:cNvPr>
          <p:cNvSpPr txBox="1"/>
          <p:nvPr/>
        </p:nvSpPr>
        <p:spPr>
          <a:xfrm>
            <a:off x="1372680" y="1627823"/>
            <a:ext cx="9446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rgbClr val="1447C0"/>
                </a:solidFill>
              </a:rPr>
              <a:t>Communication Skills</a:t>
            </a:r>
            <a:endParaRPr lang="ko-KR" altLang="en-US" dirty="0">
              <a:solidFill>
                <a:srgbClr val="1447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908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27ADCAB-CA2E-4FBB-9C4E-C3E686C791E7}"/>
              </a:ext>
            </a:extLst>
          </p:cNvPr>
          <p:cNvSpPr txBox="1"/>
          <p:nvPr/>
        </p:nvSpPr>
        <p:spPr>
          <a:xfrm>
            <a:off x="1483029" y="3728217"/>
            <a:ext cx="307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E17EC-BEA7-4996-B654-1AD5E1D1499D}"/>
              </a:ext>
            </a:extLst>
          </p:cNvPr>
          <p:cNvSpPr/>
          <p:nvPr/>
        </p:nvSpPr>
        <p:spPr>
          <a:xfrm>
            <a:off x="1483028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Office Address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BF58F1-6638-4FAB-93C3-65C3E14ED041}"/>
              </a:ext>
            </a:extLst>
          </p:cNvPr>
          <p:cNvSpPr txBox="1"/>
          <p:nvPr/>
        </p:nvSpPr>
        <p:spPr>
          <a:xfrm>
            <a:off x="5159783" y="3728217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www.company name.com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BEB0E34-4F3F-4680-B042-B17FF9801C37}"/>
              </a:ext>
            </a:extLst>
          </p:cNvPr>
          <p:cNvSpPr/>
          <p:nvPr/>
        </p:nvSpPr>
        <p:spPr>
          <a:xfrm>
            <a:off x="5159782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Website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FC22E0-5CF7-4CC2-B615-66C3FFD8C1F8}"/>
              </a:ext>
            </a:extLst>
          </p:cNvPr>
          <p:cNvSpPr txBox="1"/>
          <p:nvPr/>
        </p:nvSpPr>
        <p:spPr>
          <a:xfrm>
            <a:off x="8836538" y="3728217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00-00-000-000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5B03549-7745-4C24-901E-5C082EEBEFE2}"/>
              </a:ext>
            </a:extLst>
          </p:cNvPr>
          <p:cNvSpPr/>
          <p:nvPr/>
        </p:nvSpPr>
        <p:spPr>
          <a:xfrm>
            <a:off x="8836536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Telephone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7FC16B7-F65D-4808-9513-84E4200D1883}"/>
              </a:ext>
            </a:extLst>
          </p:cNvPr>
          <p:cNvGrpSpPr/>
          <p:nvPr/>
        </p:nvGrpSpPr>
        <p:grpSpPr>
          <a:xfrm>
            <a:off x="5261637" y="2573971"/>
            <a:ext cx="447432" cy="403780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37412C1-8128-414B-B2C7-EA497900517A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C7F0B7B-83E8-45C9-B980-218C96AB4009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B19961C2-25BE-474F-8A55-EA4ADE725DDD}"/>
              </a:ext>
            </a:extLst>
          </p:cNvPr>
          <p:cNvGrpSpPr/>
          <p:nvPr/>
        </p:nvGrpSpPr>
        <p:grpSpPr>
          <a:xfrm>
            <a:off x="1584883" y="2530319"/>
            <a:ext cx="338302" cy="447432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6052162-51D9-4A10-9115-2F3929E3ACE0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4AE2BDC3-59CB-4A29-AC56-D1DD07962817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3EF54108-1A8A-423D-8CDD-B5F52EF7A28E}"/>
              </a:ext>
            </a:extLst>
          </p:cNvPr>
          <p:cNvGrpSpPr/>
          <p:nvPr/>
        </p:nvGrpSpPr>
        <p:grpSpPr>
          <a:xfrm>
            <a:off x="8938391" y="2530319"/>
            <a:ext cx="261912" cy="447432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FCD65CA6-DCED-470C-B478-7885142991EA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51A4035F-DA30-4FF6-BCE1-831D311C66FF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6270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DEA411A-2FA9-4815-9D7B-E52272A33BA1}"/>
              </a:ext>
            </a:extLst>
          </p:cNvPr>
          <p:cNvSpPr txBox="1"/>
          <p:nvPr/>
        </p:nvSpPr>
        <p:spPr>
          <a:xfrm>
            <a:off x="3720573" y="3352800"/>
            <a:ext cx="4750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2D1404-BD3E-4233-9320-198A278A0F3E}"/>
              </a:ext>
            </a:extLst>
          </p:cNvPr>
          <p:cNvSpPr txBox="1"/>
          <p:nvPr/>
        </p:nvSpPr>
        <p:spPr>
          <a:xfrm>
            <a:off x="3754735" y="4056637"/>
            <a:ext cx="4682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C8CFF07F-7183-4757-A199-02A8B5E87D8B}"/>
              </a:ext>
            </a:extLst>
          </p:cNvPr>
          <p:cNvGrpSpPr/>
          <p:nvPr/>
        </p:nvGrpSpPr>
        <p:grpSpPr>
          <a:xfrm>
            <a:off x="5582308" y="20636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BD6BB224-285F-4811-A36E-768D142F540C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47AC9FC-4043-4E6D-BA96-46D64DA774A3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그래픽 1">
            <a:extLst>
              <a:ext uri="{FF2B5EF4-FFF2-40B4-BE49-F238E27FC236}">
                <a16:creationId xmlns:a16="http://schemas.microsoft.com/office/drawing/2014/main" id="{64BE52D5-B81A-4826-BBA0-5EE044A939E6}"/>
              </a:ext>
            </a:extLst>
          </p:cNvPr>
          <p:cNvGrpSpPr/>
          <p:nvPr/>
        </p:nvGrpSpPr>
        <p:grpSpPr>
          <a:xfrm>
            <a:off x="768428" y="1348514"/>
            <a:ext cx="10432425" cy="5152625"/>
            <a:chOff x="1311073" y="1527797"/>
            <a:chExt cx="9551982" cy="4717770"/>
          </a:xfrm>
          <a:solidFill>
            <a:srgbClr val="94DCFF"/>
          </a:solidFill>
        </p:grpSpPr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63F600B7-F7A2-466C-B23B-3938C9F3CA6D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78B9F9B5-6F8F-4DB8-8598-86F2D54A51D1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20DA0427-EB0B-494B-BE84-0B834B709E38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C1CA1E53-B384-4970-BFF6-6E1F3CFA7227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0D3B243C-C553-4A7B-9E72-5CC079F284EC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B50D2D09-ABD7-4441-BF8A-6766C189AA14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1F62697C-23BD-4CC6-AF7E-484794BBC94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E1D87AFF-96E1-4BB7-9F44-A7AE4B0D5012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2CFB1D3-2686-44A3-A5D6-A808DA511369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B203D413-BA54-438F-A522-971D1F020618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E50A39DA-23B2-453A-A813-96570AC11F04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25E772E3-84F3-4464-91E0-88EABF41679D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28064320-F5BB-4424-8C43-F3077CF97867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6D9E3BFC-2AF7-4BF8-9686-B39725254E70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AB4D3ABF-192B-4C40-B40E-2E89B199E7F2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EC0F9AB9-3F40-4589-A227-C153EC95E1E0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DD9C5E6-3248-4901-B2F2-6ACEC8B95D06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699EA8F-C9CF-4CF7-817C-6D342F92ADE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33208A2-0F07-400C-8F2F-32C88EA6A52A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5BFB41B0-4280-45ED-B051-1EA2C0C849AF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3837DD5A-DD87-40B3-851A-29850DD6ECD5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AF32AE7-4092-4E22-9B6F-E67585E0C4FD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ACD3E603-4443-4118-89B0-BF916D4EBB0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155B93C5-9313-4294-8B15-F3CB6B0A5D9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3EC1CEE4-C1E0-432A-BE01-023DC8830213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8272B061-7404-4890-9335-D68AC2AA6DB0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8D1B8EC8-4B21-4236-AC74-534D1BB27E32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76E9BC01-829E-497D-BE32-E51C95E03C17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E91AFDA0-1702-4EB3-A131-71E8FB38E11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C8DD205-533B-4F41-AD7A-106E15A2551D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47735951-9063-4A88-91C3-607B097E4520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79A51BB-03D9-4CCF-9A16-D820151DF8F9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2E15B0D2-3EB2-470B-AF97-29104674819C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D5C97116-3E4E-4CD3-B1F4-4012755CB34D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31958B-C29D-4681-982A-A4AF1B87613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A2BC1111-A23B-4825-865E-D5AB8CC589CD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6617E32-8E3C-4510-9082-2C9B21EABF9A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922755E3-8BDC-4955-88D1-30DA4A2801A2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F2A974D6-A5A5-4C1D-82FC-45F616F9605E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8C53244A-651D-4935-802E-0D8053AEBDE7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E4FFDD14-42D4-48AF-98D8-1B6780F5ABE7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40DE4C97-5B2A-4763-BDEB-64E2E01319E3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184D508C-3CBE-4C03-8A20-34593710E07B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1D4AF4E4-7D7A-48C1-B3DA-EEC591EB0BF5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58AE48F9-7EEC-4C5A-B597-48D79DFFBE36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C0E1C932-0CB0-4319-AC5A-BFE2F9856B6E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7E55317C-29D4-42E2-A171-D9DDE995BC63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BD590C0C-CED9-458A-AB66-FBCCFAD03EB1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65CF0190-01E5-4AEF-AE4A-91980B182C0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7678B867-DAD5-4C73-837D-F47460273053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169C8EE1-3CB5-48B8-9ACF-AB90EFC29C0F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BC6FFFF2-B6E6-4395-8CA0-403861B4395C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A14602C9-9F32-4034-8240-E629BC93911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689F4915-7E63-400D-A36D-ACC9065203B3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C1152E3E-9FE9-402B-BC27-CC1F29CCB105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A8CE8B85-C271-43FD-A1BC-10F8D4E5B5D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1362A334-3627-4F74-AC62-655C933EAE01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85D7B3EE-1B46-4F0D-B1C6-DB899D6EAE11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D24150A9-D113-4F0A-AC8F-1E72729F7E48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71CC87C7-39F2-414A-86C3-B19D31A5D3AA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09880B10-F338-4F43-8999-C87582D8BC27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A9FF93D3-3075-4EDB-9EB5-2BE0CD51F2D0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39DA8C9A-C51F-49DF-B294-C8A488435C96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B2B6A963-D52F-4709-B7E4-B5D63F04E98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4D0819E6-31FD-4565-8F1E-EDB73C435FA1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C6B48F76-C4E4-45BB-A7A5-67CD0FA73B28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528B8703-A2B7-4A2D-8E92-F512C2335641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DB9A916-3B77-496D-8AB7-182CF5FB30A6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F594F465-509C-49F2-A517-1A9163906972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0981F-0233-40D8-81CC-8C017A3D1CD6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D44BC4B1-E0B9-4847-92BF-4C4E0781135F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F9B108B1-11E2-4B2A-84EA-D9B56DC95BF6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D7839954-594D-4FD9-9E17-D60BC16332D5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5BA73D67-9796-419E-8313-75C2C0912751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799DA44A-3AF4-4634-9670-B83AEC92DE76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18FE7095-71A5-4755-9A75-455BEF7ED31F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71458CE1-70C8-4228-B6DA-5B71C99B8881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2D9ECBC9-8006-41C6-81E5-112CFEBC772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12E59B15-501C-4FAF-B9C7-6E1EFF63F82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ADC11C9-4453-4787-94BD-60B0DDB2FBBF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D9C486B4-017E-432A-AEE5-79D148C613A9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CBFB104-26D5-4102-9ADA-774035AEB647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F6D02508-36C9-4F6B-9FD2-E9C6BC81445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29570405-C1BC-4904-9CF3-6D1152EF401F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597EED1B-2BDC-4EE4-92C8-80DB3F5CD1FD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3A1A138B-B85B-4DAA-A8C1-024A97038DE6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9A54D778-44D2-41D0-B383-15FAA158053A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C86E83E9-364E-4F4C-BC0B-61C8882D6DC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1CE62D1-291D-4CA3-8BBE-708987E5C8E9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5532E28-BB77-4DB8-AEC7-56F414976091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CBFED934-B57D-46FC-8A3E-B8470557236B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3C43BF76-31B4-4E19-AF92-493BC67B164C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69E76205-496F-41B2-AA93-CEA7DB1CCFEA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70F3F32-FA99-4CFF-9101-2861C0C57F6A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D6325A1E-3F9A-445F-B942-89205B070061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B73661A3-57F5-4A25-B032-AAA4A2CFF5AF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E1412CB0-0105-46B6-8F7D-0874F87B95C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2EAA3822-FDA0-46EF-9A7A-391BDEE68128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13722A3-49DA-4498-A38A-DF2AB5592A7E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E8E56EBA-701C-4545-A1DE-AB42D128FA16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86160B72-BBE2-4E91-9EC8-A45C94FC1AD8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81CCAE85-4968-4507-AFC7-EDEE0D67B35D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0CA65CD6-2B2C-420E-AB0C-B8FBA0B3C556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AC8489F-8D00-4154-AE2B-306BAD05EF61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0B00014E-E6BB-49D5-AC80-0F18DEF5626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BA497E37-61CE-4266-8E80-AB519C38706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6E297033-E22D-48EA-B0A4-DF1D373B3D8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BE57B1C7-7026-4CF9-A73D-8AF1FF2FE812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A6AE27C5-482B-4F5A-A42B-07F15E690B25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95C1518-3893-4E2F-83F6-53D33AD392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297D7DF4-24B4-483E-884A-50270D4A8D68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4D0F00AF-B670-4901-9551-E1E2491589A5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ADB42DB8-AB7E-4503-A7B6-9F6141FD844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65846EA5-C21A-4224-9B42-F8875DA173CD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2E1D6B88-A0F3-4C96-AEB0-CFADE34E7B62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EC0C6E7-48FA-4203-94F5-A91407124EFA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A4E9E8A6-E57A-4102-A145-7D5374F239C4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DAFE86C7-5909-4D37-A47E-BFF8566CFB0C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426700-390B-4868-9FBD-4D648D7C2981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F41A7A5C-9AD8-4A1C-9E47-12388C5D9A57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6EF52547-E164-44AB-8C55-65B90C267A7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0466D1F7-1689-4423-8A41-6B7B0DF4820A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01B68CA2-FD24-4DD8-BF99-D9076C7BC8CB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0BA6D233-C0C5-430E-AD80-A331FE2A75F0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1C5AF7-D9DA-4FED-B92E-C48C66F692AA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AE7F83F5-3E96-4D1E-8DD8-06B86FCA91E0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A7ACAD25-7275-423E-B9B9-E26C67AF6568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EA17B118-736C-4DAD-AF2C-C412B50C3444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7084CD6-CEBA-4896-8AB4-8C289D09B295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E4D7FE4-FFAD-4A3A-B387-82ECB9375FE6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E5CC3662-47CC-4B4A-B80F-5F1D05D9A96A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6C389711-AA60-4DFC-AEE9-EEF0B0AFD5E7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C91C5927-A4CB-4DF8-9C73-E17DBA34E7F2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E55CBB59-8DC2-42BC-A9A1-AF7F9E825422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AD8FA717-0C56-42EE-9DB5-0D55555515DC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F83CB609-F816-484B-B335-05C5EB32367D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FF1CC165-712A-4240-AFDD-034577F73FFD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D01F2383-033B-43B0-BD70-713849EC036A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2BF7C81-0811-45DD-BF41-0C4C7D817D9E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D3DD025-DD33-4FD2-A524-709D4E485DE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CD6B8937-25BF-41E0-A43B-5A5113790B4F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89029662-3CCF-439A-B79A-49F60924AFA2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C7EE9E3-1E88-4276-87D2-749872F81D40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0F1604C5-127C-4BDC-97BA-E269840E6D02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7537C1E1-3314-4CA4-97D5-8C9B8FC5958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E14864E9-86E6-40A2-A10E-C87B292DD611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D95FAED9-6080-438C-883E-B723D00FF108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C8AE747A-A142-43C9-993C-FAE0BE7F1A5A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E8A0483-68D6-4D32-8487-DC0EF3120F60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52A938BF-624B-4CCF-A690-D95B992F581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4E9EFB72-77F5-4043-AA7C-9B1E26C7C07C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E45D064E-AB46-4679-89F0-FBCAF9E72526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94272622-74D1-4313-BDAE-AB6A7FC95F24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A1A021B9-2DED-4B86-8DD8-923AAE05531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F05DFB31-ACA2-45EE-BB9F-AA7B5305315E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CC940138-63B2-4317-9F99-F51280C15C11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E3968075-80C7-485D-9258-0279781BBFF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4F940B94-7CD3-4C49-A888-57A6668F0BE8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85D74E3C-A168-435E-8159-0A4442DEA9A5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7BEF1B93-84BB-433B-80BD-5FA46EF7C207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817C8214-893D-432B-9341-9CE402ECACB6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A598A3D-50E6-43FE-A6F5-1655A77F25DB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C9AA6F8D-5376-4220-B840-DAC5E707B7C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2F4DFEA-78F7-4BC3-A633-553A81D966D0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2C66A418-F5B7-48D1-A16E-7110E0A5147B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CE914499-7DA5-4CDF-9C26-F3F0E1F18D68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235D0FF-97BF-4606-AFC1-ACDD7E01CF4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E36C542-E6FA-40B9-9255-4F52D2FFED54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915531B-16D1-4764-AB99-1BE28085B917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4A186E-D825-427A-841C-D59CFE5BC56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85489D77-044B-4644-A845-53BAF9135AA3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9294716A-724B-4078-B377-F59B4E01E01A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159502A6-6F07-4754-8574-89F40EC5C65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5E464FF5-0800-4C2F-B347-9C5DAF064819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7A7AA1F3-0D5D-46C9-BEF7-4140FD61BAF0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1447C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1" name="자유형: 도형 360">
            <a:extLst>
              <a:ext uri="{FF2B5EF4-FFF2-40B4-BE49-F238E27FC236}">
                <a16:creationId xmlns:a16="http://schemas.microsoft.com/office/drawing/2014/main" id="{7BD6863F-6D6F-4D07-BA56-CBFBB9D99A0B}"/>
              </a:ext>
            </a:extLst>
          </p:cNvPr>
          <p:cNvSpPr/>
          <p:nvPr/>
        </p:nvSpPr>
        <p:spPr>
          <a:xfrm>
            <a:off x="3335141" y="3053621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A8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593F7C5F-DE06-4860-8DE5-49F79330D043}"/>
              </a:ext>
            </a:extLst>
          </p:cNvPr>
          <p:cNvSpPr/>
          <p:nvPr/>
        </p:nvSpPr>
        <p:spPr>
          <a:xfrm>
            <a:off x="9875455" y="5330284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A8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04FF6F6A-1815-4931-A9FE-8EF30A43A925}"/>
              </a:ext>
            </a:extLst>
          </p:cNvPr>
          <p:cNvSpPr/>
          <p:nvPr/>
        </p:nvSpPr>
        <p:spPr>
          <a:xfrm>
            <a:off x="5457526" y="2596830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A8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4BC7B1C8-7734-4946-9B54-EF77950A856B}"/>
              </a:ext>
            </a:extLst>
          </p:cNvPr>
          <p:cNvSpPr txBox="1"/>
          <p:nvPr/>
        </p:nvSpPr>
        <p:spPr>
          <a:xfrm>
            <a:off x="2484726" y="517510"/>
            <a:ext cx="7222548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  <a:latin typeface="+mj-lt"/>
              </a:rPr>
              <a:t>World map slide</a:t>
            </a:r>
            <a:endParaRPr lang="ko-KR" altLang="en-US" sz="2400" b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9645824-33FC-4195-BCBD-E43673C33E9C}"/>
              </a:ext>
            </a:extLst>
          </p:cNvPr>
          <p:cNvSpPr txBox="1"/>
          <p:nvPr/>
        </p:nvSpPr>
        <p:spPr>
          <a:xfrm>
            <a:off x="1485860" y="395218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A9FA2B4-7797-4967-9231-E6F2F8CC3240}"/>
              </a:ext>
            </a:extLst>
          </p:cNvPr>
          <p:cNvSpPr/>
          <p:nvPr/>
        </p:nvSpPr>
        <p:spPr>
          <a:xfrm>
            <a:off x="1485859" y="325020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B6DED8B-878C-449B-ACC2-2628A7237825}"/>
              </a:ext>
            </a:extLst>
          </p:cNvPr>
          <p:cNvSpPr/>
          <p:nvPr/>
        </p:nvSpPr>
        <p:spPr>
          <a:xfrm>
            <a:off x="1485859" y="272698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00A2AC-7DFB-42FB-9967-15032EC811AF}"/>
              </a:ext>
            </a:extLst>
          </p:cNvPr>
          <p:cNvSpPr txBox="1"/>
          <p:nvPr/>
        </p:nvSpPr>
        <p:spPr>
          <a:xfrm>
            <a:off x="4720609" y="395218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035340C-049D-42FB-A5E3-95BA6D802DDB}"/>
              </a:ext>
            </a:extLst>
          </p:cNvPr>
          <p:cNvSpPr/>
          <p:nvPr/>
        </p:nvSpPr>
        <p:spPr>
          <a:xfrm>
            <a:off x="4720608" y="325020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961A5CE-C633-44A6-BFBB-13C7F91E264F}"/>
              </a:ext>
            </a:extLst>
          </p:cNvPr>
          <p:cNvSpPr/>
          <p:nvPr/>
        </p:nvSpPr>
        <p:spPr>
          <a:xfrm>
            <a:off x="4720608" y="272698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C00E94-947A-4F4D-A53C-8B58B022535C}"/>
              </a:ext>
            </a:extLst>
          </p:cNvPr>
          <p:cNvSpPr txBox="1"/>
          <p:nvPr/>
        </p:nvSpPr>
        <p:spPr>
          <a:xfrm>
            <a:off x="7955358" y="395218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1F88319-BBE7-49CB-8C32-B3C7AEC959B4}"/>
              </a:ext>
            </a:extLst>
          </p:cNvPr>
          <p:cNvSpPr/>
          <p:nvPr/>
        </p:nvSpPr>
        <p:spPr>
          <a:xfrm>
            <a:off x="7955357" y="325020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F20E4F8-1350-4AD7-A72D-036DC01F7874}"/>
              </a:ext>
            </a:extLst>
          </p:cNvPr>
          <p:cNvSpPr/>
          <p:nvPr/>
        </p:nvSpPr>
        <p:spPr>
          <a:xfrm>
            <a:off x="7955357" y="272698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3625930-5174-4921-8A0E-C0DAC8BFB6BA}"/>
              </a:ext>
            </a:extLst>
          </p:cNvPr>
          <p:cNvSpPr/>
          <p:nvPr/>
        </p:nvSpPr>
        <p:spPr>
          <a:xfrm>
            <a:off x="1485859" y="1582373"/>
            <a:ext cx="90151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Contents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C4AEB07-A617-4298-9207-CC1F20BBE64A}"/>
              </a:ext>
            </a:extLst>
          </p:cNvPr>
          <p:cNvSpPr txBox="1"/>
          <p:nvPr/>
        </p:nvSpPr>
        <p:spPr>
          <a:xfrm>
            <a:off x="5420140" y="2975305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412F3D-8690-42CB-A900-E74517EF7F57}"/>
              </a:ext>
            </a:extLst>
          </p:cNvPr>
          <p:cNvSpPr txBox="1"/>
          <p:nvPr/>
        </p:nvSpPr>
        <p:spPr>
          <a:xfrm>
            <a:off x="5420140" y="4052523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82F25774-F4FA-4BC7-BBE8-A934AFF5A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65" y="800100"/>
            <a:ext cx="2830794" cy="538480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25F6C8F-BE10-41DD-8BDB-B90A54D545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F487CEDB-4356-47B7-BCC7-784D1CCF90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393" y="1046719"/>
            <a:ext cx="1108542" cy="1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9C5C4E4-5836-4599-A023-1B9FEED2B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0" y="711200"/>
            <a:ext cx="4287802" cy="5511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8003B2-D749-4FD9-B01D-28964B442299}"/>
              </a:ext>
            </a:extLst>
          </p:cNvPr>
          <p:cNvSpPr txBox="1"/>
          <p:nvPr/>
        </p:nvSpPr>
        <p:spPr>
          <a:xfrm>
            <a:off x="6096000" y="2987905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447C0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447C0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B3DD42-FF18-47D8-8ABF-ECA630C0C9F2}"/>
              </a:ext>
            </a:extLst>
          </p:cNvPr>
          <p:cNvSpPr txBox="1"/>
          <p:nvPr/>
        </p:nvSpPr>
        <p:spPr>
          <a:xfrm>
            <a:off x="6096000" y="4065123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44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47C0"/>
                </a:solidFill>
              </a:rPr>
              <a:t>amet</a:t>
            </a:r>
            <a:r>
              <a:rPr lang="en-US" altLang="ko-KR" sz="1400" dirty="0">
                <a:solidFill>
                  <a:srgbClr val="1447C0"/>
                </a:solidFill>
              </a:rPr>
              <a:t>, </a:t>
            </a:r>
            <a:r>
              <a:rPr lang="en-US" altLang="ko-KR" sz="1400" dirty="0" err="1">
                <a:solidFill>
                  <a:srgbClr val="1447C0"/>
                </a:solidFill>
              </a:rPr>
              <a:t>consectetur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adipiscing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elit</a:t>
            </a:r>
            <a:r>
              <a:rPr lang="en-US" altLang="ko-KR" sz="1400" dirty="0">
                <a:solidFill>
                  <a:srgbClr val="1447C0"/>
                </a:solidFill>
              </a:rPr>
              <a:t>, sed do </a:t>
            </a:r>
            <a:r>
              <a:rPr lang="en-US" altLang="ko-KR" sz="1400" dirty="0" err="1">
                <a:solidFill>
                  <a:srgbClr val="1447C0"/>
                </a:solidFill>
              </a:rPr>
              <a:t>eiusmod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tempor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incididunt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ut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labore</a:t>
            </a:r>
            <a:r>
              <a:rPr lang="en-US" altLang="ko-KR" sz="1400" dirty="0">
                <a:solidFill>
                  <a:srgbClr val="1447C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47C0"/>
                </a:solidFill>
              </a:rPr>
              <a:t>aliqua</a:t>
            </a:r>
            <a:r>
              <a:rPr lang="en-US" altLang="ko-KR" sz="1400" dirty="0">
                <a:solidFill>
                  <a:srgbClr val="1447C0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1447C0"/>
                </a:solidFill>
              </a:rPr>
              <a:t>Ut </a:t>
            </a:r>
            <a:r>
              <a:rPr lang="en-US" altLang="ko-KR" sz="1400" dirty="0" err="1">
                <a:solidFill>
                  <a:srgbClr val="1447C0"/>
                </a:solidFill>
              </a:rPr>
              <a:t>enim</a:t>
            </a:r>
            <a:r>
              <a:rPr lang="en-US" altLang="ko-KR" sz="1400" dirty="0">
                <a:solidFill>
                  <a:srgbClr val="1447C0"/>
                </a:solidFill>
              </a:rPr>
              <a:t> ad minim </a:t>
            </a:r>
            <a:r>
              <a:rPr lang="en-US" altLang="ko-KR" sz="1400" dirty="0" err="1">
                <a:solidFill>
                  <a:srgbClr val="1447C0"/>
                </a:solidFill>
              </a:rPr>
              <a:t>veniam</a:t>
            </a:r>
            <a:r>
              <a:rPr lang="en-US" altLang="ko-KR" sz="1400" dirty="0">
                <a:solidFill>
                  <a:srgbClr val="1447C0"/>
                </a:solidFill>
              </a:rPr>
              <a:t>, </a:t>
            </a:r>
            <a:r>
              <a:rPr lang="en-US" altLang="ko-KR" sz="1400" dirty="0" err="1">
                <a:solidFill>
                  <a:srgbClr val="1447C0"/>
                </a:solidFill>
              </a:rPr>
              <a:t>quis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nostrud</a:t>
            </a:r>
            <a:r>
              <a:rPr lang="en-US" altLang="ko-KR" sz="1400" dirty="0">
                <a:solidFill>
                  <a:srgbClr val="1447C0"/>
                </a:solidFill>
              </a:rPr>
              <a:t> exercitation </a:t>
            </a:r>
            <a:r>
              <a:rPr lang="en-US" altLang="ko-KR" sz="1400" dirty="0" err="1">
                <a:solidFill>
                  <a:srgbClr val="1447C0"/>
                </a:solidFill>
              </a:rPr>
              <a:t>ullamco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laboris</a:t>
            </a:r>
            <a:r>
              <a:rPr lang="en-US" altLang="ko-KR" sz="1400" dirty="0">
                <a:solidFill>
                  <a:srgbClr val="1447C0"/>
                </a:solidFill>
              </a:rPr>
              <a:t> nisi </a:t>
            </a:r>
            <a:r>
              <a:rPr lang="en-US" altLang="ko-KR" sz="1400" dirty="0" err="1">
                <a:solidFill>
                  <a:srgbClr val="1447C0"/>
                </a:solidFill>
              </a:rPr>
              <a:t>ut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aliquip</a:t>
            </a:r>
            <a:r>
              <a:rPr lang="en-US" altLang="ko-KR" sz="1400" dirty="0">
                <a:solidFill>
                  <a:srgbClr val="1447C0"/>
                </a:solidFill>
              </a:rPr>
              <a:t> ex </a:t>
            </a:r>
            <a:r>
              <a:rPr lang="en-US" altLang="ko-KR" sz="1400" dirty="0" err="1">
                <a:solidFill>
                  <a:srgbClr val="1447C0"/>
                </a:solidFill>
              </a:rPr>
              <a:t>ea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commodo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consequat</a:t>
            </a:r>
            <a:r>
              <a:rPr lang="en-US" altLang="ko-KR" sz="1400" dirty="0">
                <a:solidFill>
                  <a:srgbClr val="1447C0"/>
                </a:solidFill>
              </a:rPr>
              <a:t>.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0799E08-175C-41B9-B022-53B0EBE972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37212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3614C9-95A1-4361-A9A2-5AD43D80DA2A}"/>
              </a:ext>
            </a:extLst>
          </p:cNvPr>
          <p:cNvSpPr txBox="1"/>
          <p:nvPr/>
        </p:nvSpPr>
        <p:spPr>
          <a:xfrm>
            <a:off x="7780957" y="2598003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0BB540-3928-4CB0-8F5D-52E5EB4D5793}"/>
              </a:ext>
            </a:extLst>
          </p:cNvPr>
          <p:cNvSpPr txBox="1"/>
          <p:nvPr/>
        </p:nvSpPr>
        <p:spPr>
          <a:xfrm>
            <a:off x="7780958" y="3429000"/>
            <a:ext cx="3712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A5C4EB8-B3F9-495A-B076-5319D5802C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DA543F8-3ADA-4500-887C-2896975C7F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83669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7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E8F85EE4-8E66-465A-83EA-9CEBB22A789B}"/>
              </a:ext>
            </a:extLst>
          </p:cNvPr>
          <p:cNvSpPr txBox="1"/>
          <p:nvPr/>
        </p:nvSpPr>
        <p:spPr>
          <a:xfrm>
            <a:off x="9037297" y="44301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90DE41B1-E186-499B-9E7D-84967563B118}"/>
              </a:ext>
            </a:extLst>
          </p:cNvPr>
          <p:cNvSpPr txBox="1"/>
          <p:nvPr/>
        </p:nvSpPr>
        <p:spPr>
          <a:xfrm>
            <a:off x="8978001" y="3846208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7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A767A8C5-BA4B-4D07-BFAC-2C0A94DA9559}"/>
              </a:ext>
            </a:extLst>
          </p:cNvPr>
          <p:cNvSpPr txBox="1"/>
          <p:nvPr/>
        </p:nvSpPr>
        <p:spPr>
          <a:xfrm>
            <a:off x="9037297" y="44301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0D0445B7-E9E7-4485-88FC-E9AC3529842E}"/>
              </a:ext>
            </a:extLst>
          </p:cNvPr>
          <p:cNvSpPr txBox="1"/>
          <p:nvPr/>
        </p:nvSpPr>
        <p:spPr>
          <a:xfrm>
            <a:off x="8978001" y="3846208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3365500" y="2828836"/>
            <a:ext cx="54610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1447C0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238E097-3C12-40C2-BE66-74D8B9DB28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98E64EB0-16D4-42C1-835A-CE72CB683D6F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57FC4A7-A2CA-4763-BBB8-561B1752E939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446207F4-4D98-4E25-AE6B-5CFACADD1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21811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C35AFB09-16B3-40F8-B731-B5630E083371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E6EE900-B54F-4053-A38C-ABEA816EDE05}"/>
              </a:ext>
            </a:extLst>
          </p:cNvPr>
          <p:cNvSpPr/>
          <p:nvPr/>
        </p:nvSpPr>
        <p:spPr>
          <a:xfrm>
            <a:off x="3596556" y="3570863"/>
            <a:ext cx="5101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FB3E4FC3-6B6B-4656-B5C4-8D9689BE8FE2}"/>
              </a:ext>
            </a:extLst>
          </p:cNvPr>
          <p:cNvSpPr txBox="1"/>
          <p:nvPr/>
        </p:nvSpPr>
        <p:spPr>
          <a:xfrm>
            <a:off x="879971" y="1832016"/>
            <a:ext cx="747362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DD86EB01-0701-4301-BE8E-3D9A3E0D0F37}"/>
              </a:ext>
            </a:extLst>
          </p:cNvPr>
          <p:cNvSpPr/>
          <p:nvPr/>
        </p:nvSpPr>
        <p:spPr>
          <a:xfrm>
            <a:off x="3487986" y="2880558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BFBA642-A9F9-4FF2-B3EE-42B08FE0A3E5}"/>
              </a:ext>
            </a:extLst>
          </p:cNvPr>
          <p:cNvSpPr/>
          <p:nvPr/>
        </p:nvSpPr>
        <p:spPr>
          <a:xfrm>
            <a:off x="3487986" y="4318099"/>
            <a:ext cx="2257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4CAB7C25-D495-4F96-9402-92B2D3F60876}"/>
              </a:ext>
            </a:extLst>
          </p:cNvPr>
          <p:cNvGrpSpPr/>
          <p:nvPr/>
        </p:nvGrpSpPr>
        <p:grpSpPr>
          <a:xfrm>
            <a:off x="3862332" y="3240624"/>
            <a:ext cx="511634" cy="524832"/>
            <a:chOff x="2772242" y="1560385"/>
            <a:chExt cx="376198" cy="385905"/>
          </a:xfrm>
          <a:solidFill>
            <a:srgbClr val="4971ED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1E017A3-BD32-4503-93A6-1650EE16ABB7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8E236CA7-4681-441D-A1DB-ECE5EF8CDC84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64EB5D6-70E1-4A0B-B7AC-C10F2034C4B5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F2E3474-281E-40E8-B42D-CE8267AF6B22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1" name="타원 30">
            <a:extLst>
              <a:ext uri="{FF2B5EF4-FFF2-40B4-BE49-F238E27FC236}">
                <a16:creationId xmlns:a16="http://schemas.microsoft.com/office/drawing/2014/main" id="{41C475B0-ADA1-4B13-8CFD-ECC0FA1C44DB}"/>
              </a:ext>
            </a:extLst>
          </p:cNvPr>
          <p:cNvSpPr/>
          <p:nvPr/>
        </p:nvSpPr>
        <p:spPr>
          <a:xfrm>
            <a:off x="879971" y="2880558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77DEC7D-9017-4370-AC58-569D493949CA}"/>
              </a:ext>
            </a:extLst>
          </p:cNvPr>
          <p:cNvSpPr/>
          <p:nvPr/>
        </p:nvSpPr>
        <p:spPr>
          <a:xfrm>
            <a:off x="879972" y="4318099"/>
            <a:ext cx="2257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9E96C096-80BC-44D3-AA55-ADF2A01D543C}"/>
              </a:ext>
            </a:extLst>
          </p:cNvPr>
          <p:cNvGrpSpPr/>
          <p:nvPr/>
        </p:nvGrpSpPr>
        <p:grpSpPr>
          <a:xfrm>
            <a:off x="1309011" y="3235280"/>
            <a:ext cx="401576" cy="535520"/>
            <a:chOff x="3471472" y="902398"/>
            <a:chExt cx="295275" cy="393763"/>
          </a:xfrm>
          <a:solidFill>
            <a:srgbClr val="4971ED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61B723C-23EE-4B19-9B1D-EA3E65D90FCD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64C6066E-F943-4FEA-BD05-A197CAA39BAE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7" name="타원 36">
            <a:extLst>
              <a:ext uri="{FF2B5EF4-FFF2-40B4-BE49-F238E27FC236}">
                <a16:creationId xmlns:a16="http://schemas.microsoft.com/office/drawing/2014/main" id="{19E41B90-C18A-4036-87B5-58070B2ACBAF}"/>
              </a:ext>
            </a:extLst>
          </p:cNvPr>
          <p:cNvSpPr/>
          <p:nvPr/>
        </p:nvSpPr>
        <p:spPr>
          <a:xfrm>
            <a:off x="6096000" y="2880558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BA65BE2-F264-4064-87E2-379E801055FD}"/>
              </a:ext>
            </a:extLst>
          </p:cNvPr>
          <p:cNvSpPr/>
          <p:nvPr/>
        </p:nvSpPr>
        <p:spPr>
          <a:xfrm>
            <a:off x="6096000" y="4318099"/>
            <a:ext cx="2257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84AE2E4A-8408-49C2-917B-C7948EF2ED41}"/>
              </a:ext>
            </a:extLst>
          </p:cNvPr>
          <p:cNvGrpSpPr/>
          <p:nvPr/>
        </p:nvGrpSpPr>
        <p:grpSpPr>
          <a:xfrm>
            <a:off x="6442967" y="3237483"/>
            <a:ext cx="531118" cy="531114"/>
            <a:chOff x="752656" y="1562597"/>
            <a:chExt cx="390525" cy="390525"/>
          </a:xfrm>
          <a:solidFill>
            <a:srgbClr val="4971ED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39DAF569-D1B4-4435-8152-F1F6CAF6DA68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1A79177-0B0F-4889-B214-7BF6256093A3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8E04E024-0C50-4C30-8E2C-8C10678EC617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BD57CCC-D8A3-4393-97E4-8C3C78D1C671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082EAAFC-6599-4BAD-B7C3-F943469D7AC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1332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6285606-2DFF-45B5-B5B9-B8E044CFACDE}"/>
              </a:ext>
            </a:extLst>
          </p:cNvPr>
          <p:cNvSpPr/>
          <p:nvPr/>
        </p:nvSpPr>
        <p:spPr>
          <a:xfrm>
            <a:off x="6896100" y="3367445"/>
            <a:ext cx="4495800" cy="156966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Section Break Slide Title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39BC4ED-D507-498D-A473-ECCAB4CF8D17}"/>
              </a:ext>
            </a:extLst>
          </p:cNvPr>
          <p:cNvSpPr/>
          <p:nvPr/>
        </p:nvSpPr>
        <p:spPr>
          <a:xfrm>
            <a:off x="6896100" y="1920895"/>
            <a:ext cx="1871265" cy="144655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88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8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8582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74DA3DF4-FCE1-438B-A3F9-40EAA049588D}"/>
              </a:ext>
            </a:extLst>
          </p:cNvPr>
          <p:cNvSpPr txBox="1"/>
          <p:nvPr/>
        </p:nvSpPr>
        <p:spPr>
          <a:xfrm>
            <a:off x="8045760" y="1367259"/>
            <a:ext cx="33692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DA0C10-150A-4538-B544-BB6A53ED389F}"/>
              </a:ext>
            </a:extLst>
          </p:cNvPr>
          <p:cNvSpPr txBox="1"/>
          <p:nvPr/>
        </p:nvSpPr>
        <p:spPr>
          <a:xfrm>
            <a:off x="1117697" y="2311503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143A46D-34C5-4935-860C-09A4925D6913}"/>
              </a:ext>
            </a:extLst>
          </p:cNvPr>
          <p:cNvSpPr/>
          <p:nvPr/>
        </p:nvSpPr>
        <p:spPr>
          <a:xfrm>
            <a:off x="1117696" y="1862004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E9DB657-4644-483E-8A64-33F8D0D3293C}"/>
              </a:ext>
            </a:extLst>
          </p:cNvPr>
          <p:cNvSpPr/>
          <p:nvPr/>
        </p:nvSpPr>
        <p:spPr>
          <a:xfrm>
            <a:off x="1104996" y="1367259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87E1C7-3012-46E0-B44E-76E759E0C8EA}"/>
              </a:ext>
            </a:extLst>
          </p:cNvPr>
          <p:cNvSpPr txBox="1"/>
          <p:nvPr/>
        </p:nvSpPr>
        <p:spPr>
          <a:xfrm>
            <a:off x="4368389" y="2311503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C702F73-ADFF-4D78-AA1A-642158EF2038}"/>
              </a:ext>
            </a:extLst>
          </p:cNvPr>
          <p:cNvSpPr/>
          <p:nvPr/>
        </p:nvSpPr>
        <p:spPr>
          <a:xfrm>
            <a:off x="4368388" y="1862004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569C47B-4BB6-4BDA-A79D-3899C3A354C1}"/>
              </a:ext>
            </a:extLst>
          </p:cNvPr>
          <p:cNvSpPr/>
          <p:nvPr/>
        </p:nvSpPr>
        <p:spPr>
          <a:xfrm>
            <a:off x="4355688" y="1367259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A9993C-EAC3-4120-B6E2-8BACB6868489}"/>
              </a:ext>
            </a:extLst>
          </p:cNvPr>
          <p:cNvSpPr txBox="1"/>
          <p:nvPr/>
        </p:nvSpPr>
        <p:spPr>
          <a:xfrm>
            <a:off x="1117697" y="4659744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BF9889F-8EF8-42A8-8166-AB47B87F928F}"/>
              </a:ext>
            </a:extLst>
          </p:cNvPr>
          <p:cNvSpPr/>
          <p:nvPr/>
        </p:nvSpPr>
        <p:spPr>
          <a:xfrm>
            <a:off x="1117696" y="4210245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86AEE65-AD4B-46D3-8CF4-55C66A77D139}"/>
              </a:ext>
            </a:extLst>
          </p:cNvPr>
          <p:cNvSpPr/>
          <p:nvPr/>
        </p:nvSpPr>
        <p:spPr>
          <a:xfrm>
            <a:off x="1104996" y="3715500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5F2B3A-25D4-4B45-906A-E911BB23A3C4}"/>
              </a:ext>
            </a:extLst>
          </p:cNvPr>
          <p:cNvSpPr txBox="1"/>
          <p:nvPr/>
        </p:nvSpPr>
        <p:spPr>
          <a:xfrm>
            <a:off x="4368389" y="4659744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D827812-4AAA-40A1-B865-63060C0FA89C}"/>
              </a:ext>
            </a:extLst>
          </p:cNvPr>
          <p:cNvSpPr/>
          <p:nvPr/>
        </p:nvSpPr>
        <p:spPr>
          <a:xfrm>
            <a:off x="4368388" y="4210245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B5EB791-E016-4CC5-AE3D-7D3F224055D5}"/>
              </a:ext>
            </a:extLst>
          </p:cNvPr>
          <p:cNvSpPr/>
          <p:nvPr/>
        </p:nvSpPr>
        <p:spPr>
          <a:xfrm>
            <a:off x="4355688" y="3715500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280185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4A00A85-51FA-4BCD-B4A0-2D7F30C4D30E}"/>
              </a:ext>
            </a:extLst>
          </p:cNvPr>
          <p:cNvSpPr txBox="1"/>
          <p:nvPr/>
        </p:nvSpPr>
        <p:spPr>
          <a:xfrm>
            <a:off x="1873873" y="2679351"/>
            <a:ext cx="5840470" cy="224676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800" dirty="0">
                <a:solidFill>
                  <a:srgbClr val="1447C0"/>
                </a:solidFill>
                <a:latin typeface="+mj-lt"/>
              </a:rPr>
              <a:t>Lorem ipsum dolor sit </a:t>
            </a:r>
            <a:r>
              <a:rPr lang="en-US" altLang="ko-KR" sz="2800" dirty="0" err="1">
                <a:solidFill>
                  <a:srgbClr val="1447C0"/>
                </a:solidFill>
                <a:latin typeface="+mj-lt"/>
              </a:rPr>
              <a:t>amet</a:t>
            </a:r>
            <a:r>
              <a:rPr lang="en-US" altLang="ko-KR" sz="2800" dirty="0">
                <a:solidFill>
                  <a:srgbClr val="1447C0"/>
                </a:solidFill>
                <a:latin typeface="+mj-lt"/>
              </a:rPr>
              <a:t>, </a:t>
            </a:r>
            <a:r>
              <a:rPr lang="en-US" altLang="ko-KR" sz="2800" dirty="0" err="1">
                <a:solidFill>
                  <a:srgbClr val="1447C0"/>
                </a:solidFill>
                <a:latin typeface="+mj-lt"/>
              </a:rPr>
              <a:t>consectetur</a:t>
            </a:r>
            <a:r>
              <a:rPr lang="en-US" altLang="ko-KR" sz="2800" dirty="0">
                <a:solidFill>
                  <a:srgbClr val="1447C0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1447C0"/>
                </a:solidFill>
                <a:latin typeface="+mj-lt"/>
              </a:rPr>
              <a:t>adipisicing</a:t>
            </a:r>
            <a:r>
              <a:rPr lang="en-US" altLang="ko-KR" sz="2800" dirty="0">
                <a:solidFill>
                  <a:srgbClr val="1447C0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1447C0"/>
                </a:solidFill>
                <a:latin typeface="+mj-lt"/>
              </a:rPr>
              <a:t>elit</a:t>
            </a:r>
            <a:r>
              <a:rPr lang="en-US" altLang="ko-KR" sz="2800" dirty="0">
                <a:solidFill>
                  <a:srgbClr val="1447C0"/>
                </a:solidFill>
                <a:latin typeface="+mj-lt"/>
              </a:rPr>
              <a:t>, sed do </a:t>
            </a:r>
            <a:r>
              <a:rPr lang="en-US" altLang="ko-KR" sz="2800" dirty="0" err="1">
                <a:solidFill>
                  <a:srgbClr val="1447C0"/>
                </a:solidFill>
                <a:latin typeface="+mj-lt"/>
              </a:rPr>
              <a:t>eiusmod</a:t>
            </a:r>
            <a:r>
              <a:rPr lang="en-US" altLang="ko-KR" sz="2800" dirty="0">
                <a:solidFill>
                  <a:srgbClr val="1447C0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1447C0"/>
                </a:solidFill>
                <a:latin typeface="+mj-lt"/>
              </a:rPr>
              <a:t>tempor</a:t>
            </a:r>
            <a:r>
              <a:rPr lang="en-US" altLang="ko-KR" sz="2800" dirty="0">
                <a:solidFill>
                  <a:srgbClr val="1447C0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1447C0"/>
                </a:solidFill>
                <a:latin typeface="+mj-lt"/>
              </a:rPr>
              <a:t>incididunt</a:t>
            </a:r>
            <a:r>
              <a:rPr lang="en-US" altLang="ko-KR" sz="2800" dirty="0">
                <a:solidFill>
                  <a:srgbClr val="1447C0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1447C0"/>
                </a:solidFill>
                <a:latin typeface="+mj-lt"/>
              </a:rPr>
              <a:t>ut</a:t>
            </a:r>
            <a:r>
              <a:rPr lang="en-US" altLang="ko-KR" sz="2800" dirty="0">
                <a:solidFill>
                  <a:srgbClr val="1447C0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1447C0"/>
                </a:solidFill>
                <a:latin typeface="+mj-lt"/>
              </a:rPr>
              <a:t>labore</a:t>
            </a:r>
            <a:r>
              <a:rPr lang="en-US" altLang="ko-KR" sz="2800" dirty="0">
                <a:solidFill>
                  <a:srgbClr val="1447C0"/>
                </a:solidFill>
                <a:latin typeface="+mj-lt"/>
              </a:rPr>
              <a:t> et dolore magna </a:t>
            </a:r>
            <a:r>
              <a:rPr lang="en-US" altLang="ko-KR" sz="2800" dirty="0" err="1">
                <a:solidFill>
                  <a:srgbClr val="1447C0"/>
                </a:solidFill>
                <a:latin typeface="+mj-lt"/>
              </a:rPr>
              <a:t>aliqua</a:t>
            </a:r>
            <a:r>
              <a:rPr lang="en-US" altLang="ko-KR" sz="2800" dirty="0">
                <a:solidFill>
                  <a:srgbClr val="1447C0"/>
                </a:solidFill>
                <a:latin typeface="+mj-lt"/>
              </a:rPr>
              <a:t>.</a:t>
            </a:r>
            <a:endParaRPr lang="ko-KR" altLang="en-US" sz="2800" dirty="0">
              <a:solidFill>
                <a:srgbClr val="1447C0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00EE75-3EB8-4947-8471-3BAF5DFB7043}"/>
              </a:ext>
            </a:extLst>
          </p:cNvPr>
          <p:cNvSpPr txBox="1"/>
          <p:nvPr/>
        </p:nvSpPr>
        <p:spPr>
          <a:xfrm>
            <a:off x="1873873" y="5045321"/>
            <a:ext cx="584047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800" dirty="0">
                <a:solidFill>
                  <a:srgbClr val="1447C0"/>
                </a:solidFill>
                <a:latin typeface="+mj-lt"/>
              </a:rPr>
              <a:t>- john doe</a:t>
            </a: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E066B919-023C-4CE0-9558-6A8259621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3873" y="2218373"/>
            <a:ext cx="392170" cy="28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78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7DFDCB14-2769-46B5-B1DE-08F04AA782AA}"/>
              </a:ext>
            </a:extLst>
          </p:cNvPr>
          <p:cNvSpPr txBox="1"/>
          <p:nvPr/>
        </p:nvSpPr>
        <p:spPr>
          <a:xfrm>
            <a:off x="1643210" y="1897829"/>
            <a:ext cx="4904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About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5D1EEA-5711-41CC-9580-DBD3F5C498B5}"/>
              </a:ext>
            </a:extLst>
          </p:cNvPr>
          <p:cNvSpPr txBox="1"/>
          <p:nvPr/>
        </p:nvSpPr>
        <p:spPr>
          <a:xfrm>
            <a:off x="1643212" y="3909080"/>
            <a:ext cx="211392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AFAA390-FFA8-440C-80A4-FF4430CF8AD8}"/>
              </a:ext>
            </a:extLst>
          </p:cNvPr>
          <p:cNvSpPr/>
          <p:nvPr/>
        </p:nvSpPr>
        <p:spPr>
          <a:xfrm>
            <a:off x="1643211" y="3498215"/>
            <a:ext cx="211392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85CAC4-B9EF-48D9-B61F-60ED795D4E33}"/>
              </a:ext>
            </a:extLst>
          </p:cNvPr>
          <p:cNvSpPr txBox="1"/>
          <p:nvPr/>
        </p:nvSpPr>
        <p:spPr>
          <a:xfrm>
            <a:off x="4642478" y="3909080"/>
            <a:ext cx="211392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5486E2AE-CB74-43F2-ADB3-2E0F949F356D}"/>
              </a:ext>
            </a:extLst>
          </p:cNvPr>
          <p:cNvSpPr/>
          <p:nvPr/>
        </p:nvSpPr>
        <p:spPr>
          <a:xfrm>
            <a:off x="4642477" y="3498215"/>
            <a:ext cx="211392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4DB686E-ECF9-4F91-BBF9-52A09DD8244F}"/>
              </a:ext>
            </a:extLst>
          </p:cNvPr>
          <p:cNvGrpSpPr/>
          <p:nvPr/>
        </p:nvGrpSpPr>
        <p:grpSpPr>
          <a:xfrm>
            <a:off x="1730509" y="2948136"/>
            <a:ext cx="390525" cy="390525"/>
            <a:chOff x="2801293" y="892968"/>
            <a:chExt cx="390525" cy="390525"/>
          </a:xfrm>
          <a:solidFill>
            <a:schemeClr val="bg1"/>
          </a:solidFill>
          <a:effectLst/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DAF10CE-3FE3-486C-83AE-9762FCB643C5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45B6E64-0F1E-4D24-9CE6-67713BCF6C64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F6E68E4-B411-4A0D-B44B-B0D0C137A2B5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2588229-6EE3-442A-A2B3-1E607BFA38DB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BC06313-8EC4-42CF-9558-C1C62E6792B0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F92B584-DF20-4BF3-8C24-51921071A49B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6005AB28-D387-4AE2-86D6-4EAE267DF3CE}"/>
              </a:ext>
            </a:extLst>
          </p:cNvPr>
          <p:cNvGrpSpPr/>
          <p:nvPr/>
        </p:nvGrpSpPr>
        <p:grpSpPr>
          <a:xfrm>
            <a:off x="4771270" y="2968271"/>
            <a:ext cx="390525" cy="390525"/>
            <a:chOff x="4144033" y="2229040"/>
            <a:chExt cx="390525" cy="390525"/>
          </a:xfrm>
          <a:solidFill>
            <a:schemeClr val="bg1"/>
          </a:solidFill>
          <a:effectLst/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0F9536F-526B-4F9B-97E0-E2487FD29C92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7CD44B80-1C2A-4C56-A7DF-679A7849005E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6EBB7A-346F-49E1-971B-5A9D5AE036DE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4C631AD-035C-4C8F-9805-8F46054987CD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9DDB823-C956-4C61-82EB-DB1DB70D9325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907394D-2787-4CB6-8516-3CB44F712F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1790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AD596E58-11B5-4D7D-922A-7CF119788B62}"/>
              </a:ext>
            </a:extLst>
          </p:cNvPr>
          <p:cNvSpPr txBox="1"/>
          <p:nvPr/>
        </p:nvSpPr>
        <p:spPr>
          <a:xfrm>
            <a:off x="874486" y="2162916"/>
            <a:ext cx="5372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Education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B8C25D-A3E2-4D0A-B9F1-B2C0F657DC49}"/>
              </a:ext>
            </a:extLst>
          </p:cNvPr>
          <p:cNvSpPr txBox="1"/>
          <p:nvPr/>
        </p:nvSpPr>
        <p:spPr>
          <a:xfrm>
            <a:off x="875536" y="3885395"/>
            <a:ext cx="415100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University Of 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FFA193D-DDA8-4B5F-9845-BB14C3EC3C9B}"/>
              </a:ext>
            </a:extLst>
          </p:cNvPr>
          <p:cNvSpPr/>
          <p:nvPr/>
        </p:nvSpPr>
        <p:spPr>
          <a:xfrm>
            <a:off x="874486" y="3050791"/>
            <a:ext cx="4142014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Bachelor Degree</a:t>
            </a:r>
          </a:p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8973B5-0EBA-4B05-B30C-F04739354E7E}"/>
              </a:ext>
            </a:extLst>
          </p:cNvPr>
          <p:cNvSpPr txBox="1"/>
          <p:nvPr/>
        </p:nvSpPr>
        <p:spPr>
          <a:xfrm>
            <a:off x="875536" y="4420123"/>
            <a:ext cx="4151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DFAA7D-4D28-4F78-818C-1519C5FC1B8E}"/>
              </a:ext>
            </a:extLst>
          </p:cNvPr>
          <p:cNvSpPr txBox="1"/>
          <p:nvPr/>
        </p:nvSpPr>
        <p:spPr>
          <a:xfrm>
            <a:off x="5536436" y="3885396"/>
            <a:ext cx="415100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University Of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5C78672-53A8-4BC1-8AC2-B3EF52C29639}"/>
              </a:ext>
            </a:extLst>
          </p:cNvPr>
          <p:cNvSpPr/>
          <p:nvPr/>
        </p:nvSpPr>
        <p:spPr>
          <a:xfrm>
            <a:off x="5535386" y="3050791"/>
            <a:ext cx="4142014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Master Degree</a:t>
            </a:r>
          </a:p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858130-CF2A-44F2-8618-BB08A2D6A783}"/>
              </a:ext>
            </a:extLst>
          </p:cNvPr>
          <p:cNvSpPr txBox="1"/>
          <p:nvPr/>
        </p:nvSpPr>
        <p:spPr>
          <a:xfrm>
            <a:off x="5536436" y="4420123"/>
            <a:ext cx="4151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222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29">
            <a:extLst>
              <a:ext uri="{FF2B5EF4-FFF2-40B4-BE49-F238E27FC236}">
                <a16:creationId xmlns:a16="http://schemas.microsoft.com/office/drawing/2014/main" id="{DFB01ABA-0D8B-47AD-848D-D8948A82A42A}"/>
              </a:ext>
            </a:extLst>
          </p:cNvPr>
          <p:cNvSpPr/>
          <p:nvPr/>
        </p:nvSpPr>
        <p:spPr>
          <a:xfrm>
            <a:off x="3813488" y="2137879"/>
            <a:ext cx="349489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47C0"/>
                </a:solidFill>
                <a:latin typeface="+mj-lt"/>
              </a:rPr>
              <a:t>Company Name</a:t>
            </a:r>
            <a:endParaRPr lang="ko-KR" altLang="en-US" sz="2000" dirty="0">
              <a:solidFill>
                <a:srgbClr val="1447C0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052886-B24C-4291-80C2-B1C579D17738}"/>
              </a:ext>
            </a:extLst>
          </p:cNvPr>
          <p:cNvSpPr txBox="1"/>
          <p:nvPr/>
        </p:nvSpPr>
        <p:spPr>
          <a:xfrm>
            <a:off x="3814537" y="2761446"/>
            <a:ext cx="6997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44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47C0"/>
                </a:solidFill>
              </a:rPr>
              <a:t>amet</a:t>
            </a:r>
            <a:r>
              <a:rPr lang="en-US" altLang="ko-KR" sz="1400" dirty="0">
                <a:solidFill>
                  <a:srgbClr val="1447C0"/>
                </a:solidFill>
              </a:rPr>
              <a:t>, </a:t>
            </a:r>
            <a:r>
              <a:rPr lang="en-US" altLang="ko-KR" sz="1400" dirty="0" err="1">
                <a:solidFill>
                  <a:srgbClr val="1447C0"/>
                </a:solidFill>
              </a:rPr>
              <a:t>consectetur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adipisicing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elit</a:t>
            </a:r>
            <a:r>
              <a:rPr lang="en-US" altLang="ko-KR" sz="1400" dirty="0">
                <a:solidFill>
                  <a:srgbClr val="1447C0"/>
                </a:solidFill>
              </a:rPr>
              <a:t>, sed do </a:t>
            </a:r>
            <a:r>
              <a:rPr lang="en-US" altLang="ko-KR" sz="1400" dirty="0" err="1">
                <a:solidFill>
                  <a:srgbClr val="1447C0"/>
                </a:solidFill>
              </a:rPr>
              <a:t>eiusmod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tempor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incididunt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ut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labore</a:t>
            </a:r>
            <a:r>
              <a:rPr lang="en-US" altLang="ko-KR" sz="1400" dirty="0">
                <a:solidFill>
                  <a:srgbClr val="1447C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47C0"/>
                </a:solidFill>
              </a:rPr>
              <a:t>aliqua</a:t>
            </a:r>
            <a:r>
              <a:rPr lang="en-US" altLang="ko-KR" sz="1400" dirty="0">
                <a:solidFill>
                  <a:srgbClr val="1447C0"/>
                </a:solidFill>
              </a:rPr>
              <a:t>.</a:t>
            </a:r>
            <a:endParaRPr lang="ko-KR" altLang="en-US" sz="1400" dirty="0">
              <a:solidFill>
                <a:srgbClr val="1447C0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CD0C2A8C-5A13-4174-9E7A-19DB5015B7CB}"/>
              </a:ext>
            </a:extLst>
          </p:cNvPr>
          <p:cNvSpPr/>
          <p:nvPr/>
        </p:nvSpPr>
        <p:spPr>
          <a:xfrm>
            <a:off x="7317026" y="2137879"/>
            <a:ext cx="349489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47C0"/>
                </a:solidFill>
              </a:rPr>
              <a:t>- Job Position</a:t>
            </a:r>
            <a:endParaRPr lang="ko-KR" altLang="en-US" sz="2000" dirty="0">
              <a:solidFill>
                <a:srgbClr val="1447C0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DA8EABE-4F2D-4BA5-9F19-DB9837F3A61F}"/>
              </a:ext>
            </a:extLst>
          </p:cNvPr>
          <p:cNvSpPr/>
          <p:nvPr/>
        </p:nvSpPr>
        <p:spPr>
          <a:xfrm>
            <a:off x="2138750" y="2137879"/>
            <a:ext cx="12564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47C0"/>
                </a:solidFill>
                <a:latin typeface="+mj-lt"/>
              </a:rPr>
              <a:t>20XX –</a:t>
            </a:r>
            <a:endParaRPr lang="ko-KR" altLang="en-US" sz="2000" dirty="0">
              <a:solidFill>
                <a:srgbClr val="1447C0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520CA73-807A-4E64-BAAF-B87E2C79DBA7}"/>
              </a:ext>
            </a:extLst>
          </p:cNvPr>
          <p:cNvSpPr/>
          <p:nvPr/>
        </p:nvSpPr>
        <p:spPr>
          <a:xfrm>
            <a:off x="2138750" y="2622946"/>
            <a:ext cx="12564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47C0"/>
                </a:solidFill>
                <a:latin typeface="+mj-lt"/>
              </a:rPr>
              <a:t>20XX</a:t>
            </a:r>
            <a:endParaRPr lang="ko-KR" altLang="en-US" sz="2000" dirty="0">
              <a:solidFill>
                <a:srgbClr val="1447C0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ED523C73-F820-46EE-B358-949F9B553D9B}"/>
              </a:ext>
            </a:extLst>
          </p:cNvPr>
          <p:cNvSpPr/>
          <p:nvPr/>
        </p:nvSpPr>
        <p:spPr>
          <a:xfrm>
            <a:off x="3813488" y="4525479"/>
            <a:ext cx="349489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47C0"/>
                </a:solidFill>
                <a:latin typeface="+mj-lt"/>
              </a:rPr>
              <a:t>Company Name</a:t>
            </a:r>
            <a:endParaRPr lang="ko-KR" altLang="en-US" sz="2000" dirty="0">
              <a:solidFill>
                <a:srgbClr val="1447C0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0E62272-06B6-4C8E-B7C0-AD9B2786A059}"/>
              </a:ext>
            </a:extLst>
          </p:cNvPr>
          <p:cNvSpPr txBox="1"/>
          <p:nvPr/>
        </p:nvSpPr>
        <p:spPr>
          <a:xfrm>
            <a:off x="3814537" y="5149046"/>
            <a:ext cx="6997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44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47C0"/>
                </a:solidFill>
              </a:rPr>
              <a:t>amet</a:t>
            </a:r>
            <a:r>
              <a:rPr lang="en-US" altLang="ko-KR" sz="1400" dirty="0">
                <a:solidFill>
                  <a:srgbClr val="1447C0"/>
                </a:solidFill>
              </a:rPr>
              <a:t>, </a:t>
            </a:r>
            <a:r>
              <a:rPr lang="en-US" altLang="ko-KR" sz="1400" dirty="0" err="1">
                <a:solidFill>
                  <a:srgbClr val="1447C0"/>
                </a:solidFill>
              </a:rPr>
              <a:t>consectetur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adipisicing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elit</a:t>
            </a:r>
            <a:r>
              <a:rPr lang="en-US" altLang="ko-KR" sz="1400" dirty="0">
                <a:solidFill>
                  <a:srgbClr val="1447C0"/>
                </a:solidFill>
              </a:rPr>
              <a:t>, sed do </a:t>
            </a:r>
            <a:r>
              <a:rPr lang="en-US" altLang="ko-KR" sz="1400" dirty="0" err="1">
                <a:solidFill>
                  <a:srgbClr val="1447C0"/>
                </a:solidFill>
              </a:rPr>
              <a:t>eiusmod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tempor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incididunt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ut</a:t>
            </a:r>
            <a:r>
              <a:rPr lang="en-US" altLang="ko-KR" sz="1400" dirty="0">
                <a:solidFill>
                  <a:srgbClr val="1447C0"/>
                </a:solidFill>
              </a:rPr>
              <a:t> </a:t>
            </a:r>
            <a:r>
              <a:rPr lang="en-US" altLang="ko-KR" sz="1400" dirty="0" err="1">
                <a:solidFill>
                  <a:srgbClr val="1447C0"/>
                </a:solidFill>
              </a:rPr>
              <a:t>labore</a:t>
            </a:r>
            <a:r>
              <a:rPr lang="en-US" altLang="ko-KR" sz="1400" dirty="0">
                <a:solidFill>
                  <a:srgbClr val="1447C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47C0"/>
                </a:solidFill>
              </a:rPr>
              <a:t>aliqua</a:t>
            </a:r>
            <a:r>
              <a:rPr lang="en-US" altLang="ko-KR" sz="1400" dirty="0">
                <a:solidFill>
                  <a:srgbClr val="1447C0"/>
                </a:solidFill>
              </a:rPr>
              <a:t>.</a:t>
            </a:r>
            <a:endParaRPr lang="ko-KR" altLang="en-US" sz="1400" dirty="0">
              <a:solidFill>
                <a:srgbClr val="1447C0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D9D1F57D-6D4F-41F7-BEA3-92EA221F8048}"/>
              </a:ext>
            </a:extLst>
          </p:cNvPr>
          <p:cNvSpPr/>
          <p:nvPr/>
        </p:nvSpPr>
        <p:spPr>
          <a:xfrm>
            <a:off x="7317026" y="4525479"/>
            <a:ext cx="349489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47C0"/>
                </a:solidFill>
              </a:rPr>
              <a:t>- Job Position</a:t>
            </a:r>
            <a:endParaRPr lang="ko-KR" altLang="en-US" sz="2000" dirty="0">
              <a:solidFill>
                <a:srgbClr val="1447C0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E54FAFB2-2BBA-4C8F-9D7F-E874285FA0BE}"/>
              </a:ext>
            </a:extLst>
          </p:cNvPr>
          <p:cNvSpPr/>
          <p:nvPr/>
        </p:nvSpPr>
        <p:spPr>
          <a:xfrm>
            <a:off x="2138750" y="4525479"/>
            <a:ext cx="12564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47C0"/>
                </a:solidFill>
                <a:latin typeface="+mj-lt"/>
              </a:rPr>
              <a:t>20XX –</a:t>
            </a:r>
            <a:endParaRPr lang="ko-KR" altLang="en-US" sz="2000" dirty="0">
              <a:solidFill>
                <a:srgbClr val="1447C0"/>
              </a:solidFill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6067A0F-AB5E-4380-BAC2-B743A1A695B3}"/>
              </a:ext>
            </a:extLst>
          </p:cNvPr>
          <p:cNvSpPr/>
          <p:nvPr/>
        </p:nvSpPr>
        <p:spPr>
          <a:xfrm>
            <a:off x="2138750" y="5010546"/>
            <a:ext cx="12564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447C0"/>
                </a:solidFill>
                <a:latin typeface="+mj-lt"/>
              </a:rPr>
              <a:t>20XX</a:t>
            </a:r>
            <a:endParaRPr lang="ko-KR" altLang="en-US" sz="2000" dirty="0">
              <a:solidFill>
                <a:srgbClr val="1447C0"/>
              </a:solidFill>
              <a:latin typeface="+mj-lt"/>
            </a:endParaRPr>
          </a:p>
        </p:txBody>
      </p: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8E1012A5-97C8-4F5D-820E-5EA8CB269CCD}"/>
              </a:ext>
            </a:extLst>
          </p:cNvPr>
          <p:cNvCxnSpPr/>
          <p:nvPr/>
        </p:nvCxnSpPr>
        <p:spPr>
          <a:xfrm>
            <a:off x="2557019" y="3023056"/>
            <a:ext cx="0" cy="1396544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D3D62B82-1E8B-48B4-9CEC-A63932CE525B}"/>
              </a:ext>
            </a:extLst>
          </p:cNvPr>
          <p:cNvCxnSpPr>
            <a:cxnSpLocks/>
          </p:cNvCxnSpPr>
          <p:nvPr/>
        </p:nvCxnSpPr>
        <p:spPr>
          <a:xfrm>
            <a:off x="2557019" y="5461456"/>
            <a:ext cx="0" cy="1396544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A944C9AC-CBB2-4DDF-B6FE-C3C20C858F0A}"/>
              </a:ext>
            </a:extLst>
          </p:cNvPr>
          <p:cNvSpPr txBox="1"/>
          <p:nvPr/>
        </p:nvSpPr>
        <p:spPr>
          <a:xfrm>
            <a:off x="1714747" y="1106357"/>
            <a:ext cx="6409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altLang="ko-KR" sz="2800" dirty="0">
                <a:solidFill>
                  <a:srgbClr val="1447C0"/>
                </a:solidFill>
              </a:rPr>
              <a:t>Employment </a:t>
            </a:r>
            <a:r>
              <a:rPr lang="en-US" altLang="ko-KR" sz="2800" dirty="0">
                <a:solidFill>
                  <a:srgbClr val="1447C0"/>
                </a:solidFill>
                <a:latin typeface="+mj-lt"/>
              </a:rPr>
              <a:t>history</a:t>
            </a:r>
            <a:endParaRPr lang="ko-KR" altLang="en-US" sz="2800" dirty="0">
              <a:solidFill>
                <a:srgbClr val="1447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52115202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SemiBold - Poppins Light">
      <a:majorFont>
        <a:latin typeface="Poppins SemiBold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4971ED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3728</TotalTime>
  <Words>976</Words>
  <Application>Microsoft Office PowerPoint</Application>
  <PresentationFormat>와이드스크린</PresentationFormat>
  <Paragraphs>159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Arial</vt:lpstr>
      <vt:lpstr>Poppins SemiBold</vt:lpstr>
      <vt:lpstr>Arial Unicode MS</vt:lpstr>
      <vt:lpstr>맑은 고딕</vt:lpstr>
      <vt:lpstr>Poppins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260</cp:revision>
  <dcterms:created xsi:type="dcterms:W3CDTF">2019-04-06T05:20:47Z</dcterms:created>
  <dcterms:modified xsi:type="dcterms:W3CDTF">2021-03-14T03:18:36Z</dcterms:modified>
</cp:coreProperties>
</file>