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277" r:id="rId2"/>
    <p:sldId id="257" r:id="rId3"/>
    <p:sldId id="464" r:id="rId4"/>
    <p:sldId id="452" r:id="rId5"/>
    <p:sldId id="435" r:id="rId6"/>
    <p:sldId id="478" r:id="rId7"/>
    <p:sldId id="484" r:id="rId8"/>
    <p:sldId id="479" r:id="rId9"/>
    <p:sldId id="436" r:id="rId10"/>
    <p:sldId id="477" r:id="rId11"/>
    <p:sldId id="480" r:id="rId12"/>
    <p:sldId id="476" r:id="rId13"/>
    <p:sldId id="475" r:id="rId14"/>
    <p:sldId id="485" r:id="rId15"/>
    <p:sldId id="481" r:id="rId16"/>
    <p:sldId id="482" r:id="rId17"/>
    <p:sldId id="483" r:id="rId18"/>
    <p:sldId id="292" r:id="rId19"/>
    <p:sldId id="287" r:id="rId20"/>
    <p:sldId id="389" r:id="rId21"/>
    <p:sldId id="450" r:id="rId22"/>
    <p:sldId id="486" r:id="rId23"/>
    <p:sldId id="291" r:id="rId24"/>
    <p:sldId id="294" r:id="rId25"/>
    <p:sldId id="293" r:id="rId26"/>
    <p:sldId id="466" r:id="rId27"/>
    <p:sldId id="295" r:id="rId28"/>
    <p:sldId id="447" r:id="rId29"/>
  </p:sldIdLst>
  <p:sldSz cx="12192000" cy="6858000"/>
  <p:notesSz cx="6858000" cy="9144000"/>
  <p:embeddedFontLst>
    <p:embeddedFont>
      <p:font typeface="Montserrat Black" panose="00000A00000000000000" pitchFamily="2" charset="0"/>
      <p:bold r:id="rId32"/>
      <p:boldItalic r:id="rId33"/>
    </p:embeddedFont>
    <p:embeddedFont>
      <p:font typeface="Montserrat Light" panose="00000400000000000000" pitchFamily="2" charset="0"/>
      <p:regular r:id="rId34"/>
      <p:italic r:id="rId35"/>
    </p:embeddedFont>
    <p:embeddedFont>
      <p:font typeface="맑은 고딕" panose="020B0503020000020004" pitchFamily="50" charset="-127"/>
      <p:regular r:id="rId36"/>
      <p:bold r:id="rId37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5282"/>
    <a:srgbClr val="DC0000"/>
    <a:srgbClr val="FED1C7"/>
    <a:srgbClr val="420000"/>
    <a:srgbClr val="860000"/>
    <a:srgbClr val="B7A9F5"/>
    <a:srgbClr val="4931B9"/>
    <a:srgbClr val="2A2170"/>
    <a:srgbClr val="5838E7"/>
    <a:srgbClr val="3A29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7" autoAdjust="0"/>
    <p:restoredTop sz="94660"/>
  </p:normalViewPr>
  <p:slideViewPr>
    <p:cSldViewPr snapToGrid="0">
      <p:cViewPr>
        <p:scale>
          <a:sx n="50" d="100"/>
          <a:sy n="50" d="100"/>
        </p:scale>
        <p:origin x="1620" y="9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8" d="100"/>
          <a:sy n="58" d="100"/>
        </p:scale>
        <p:origin x="302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2.fntdata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4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2022-02-11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Relationship Id="rId9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.png"/><Relationship Id="rId7" Type="http://schemas.openxmlformats.org/officeDocument/2006/relationships/image" Target="../media/image16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.png"/><Relationship Id="rId7" Type="http://schemas.openxmlformats.org/officeDocument/2006/relationships/image" Target="../media/image1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9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.png"/><Relationship Id="rId7" Type="http://schemas.openxmlformats.org/officeDocument/2006/relationships/image" Target="../media/image1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.png"/><Relationship Id="rId7" Type="http://schemas.openxmlformats.org/officeDocument/2006/relationships/image" Target="../media/image1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.png"/><Relationship Id="rId7" Type="http://schemas.openxmlformats.org/officeDocument/2006/relationships/image" Target="../media/image14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1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.png"/><Relationship Id="rId7" Type="http://schemas.openxmlformats.org/officeDocument/2006/relationships/image" Target="../media/image1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.png"/><Relationship Id="rId7" Type="http://schemas.openxmlformats.org/officeDocument/2006/relationships/image" Target="../media/image16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Relationship Id="rId9" Type="http://schemas.openxmlformats.org/officeDocument/2006/relationships/image" Target="../media/image8.png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.png"/><Relationship Id="rId7" Type="http://schemas.openxmlformats.org/officeDocument/2006/relationships/image" Target="../media/image14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Relationship Id="rId9" Type="http://schemas.openxmlformats.org/officeDocument/2006/relationships/image" Target="../media/image8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Relationship Id="rId9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.png"/><Relationship Id="rId7" Type="http://schemas.openxmlformats.org/officeDocument/2006/relationships/image" Target="../media/image9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.png"/><Relationship Id="rId7" Type="http://schemas.openxmlformats.org/officeDocument/2006/relationships/image" Target="../media/image1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.png"/><Relationship Id="rId7" Type="http://schemas.openxmlformats.org/officeDocument/2006/relationships/image" Target="../media/image1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.png"/><Relationship Id="rId7" Type="http://schemas.openxmlformats.org/officeDocument/2006/relationships/image" Target="../media/image1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.png"/><Relationship Id="rId7" Type="http://schemas.openxmlformats.org/officeDocument/2006/relationships/image" Target="../media/image14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Graphic 3">
            <a:hlinkClick r:id="rId2"/>
            <a:extLst>
              <a:ext uri="{FF2B5EF4-FFF2-40B4-BE49-F238E27FC236}">
                <a16:creationId xmlns:a16="http://schemas.microsoft.com/office/drawing/2014/main" id="{2C600E68-8A35-4948-8C19-2B39B24BA6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34" name="TextBox 33">
            <a:hlinkClick r:id="rId5"/>
            <a:extLst>
              <a:ext uri="{FF2B5EF4-FFF2-40B4-BE49-F238E27FC236}">
                <a16:creationId xmlns:a16="http://schemas.microsoft.com/office/drawing/2014/main" id="{69F033AD-8CA0-4499-88BD-3579611151A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88D50966-1CA3-48C6-B0CA-D0F8EF75DE4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"/>
          <a:stretch/>
        </p:blipFill>
        <p:spPr>
          <a:xfrm>
            <a:off x="8507412" y="0"/>
            <a:ext cx="3684587" cy="6858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3484B3C1-2103-422C-988C-E4261D860C3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695700" cy="6858000"/>
          </a:xfrm>
          <a:prstGeom prst="rect">
            <a:avLst/>
          </a:prstGeom>
        </p:spPr>
      </p:pic>
      <p:pic>
        <p:nvPicPr>
          <p:cNvPr id="38" name="그림 37">
            <a:extLst>
              <a:ext uri="{FF2B5EF4-FFF2-40B4-BE49-F238E27FC236}">
                <a16:creationId xmlns:a16="http://schemas.microsoft.com/office/drawing/2014/main" id="{AAED7BA5-3888-4862-AA1E-1F7C23697FB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1" b="63494"/>
          <a:stretch/>
        </p:blipFill>
        <p:spPr>
          <a:xfrm>
            <a:off x="0" y="0"/>
            <a:ext cx="12192000" cy="2222500"/>
          </a:xfrm>
          <a:prstGeom prst="rect">
            <a:avLst/>
          </a:prstGeom>
        </p:spPr>
      </p:pic>
      <p:pic>
        <p:nvPicPr>
          <p:cNvPr id="42" name="그림 41">
            <a:extLst>
              <a:ext uri="{FF2B5EF4-FFF2-40B4-BE49-F238E27FC236}">
                <a16:creationId xmlns:a16="http://schemas.microsoft.com/office/drawing/2014/main" id="{6A78CFED-8FA7-4FC9-9465-949DD745EA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494" b="411"/>
          <a:stretch/>
        </p:blipFill>
        <p:spPr>
          <a:xfrm>
            <a:off x="0" y="4630578"/>
            <a:ext cx="12192000" cy="2227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B297919B-8640-4F8B-B53D-D14923D083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42A9A4B2-B1E6-4C01-92ED-B22EE3B5231D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9FDA22D9-200D-4444-9C3B-2609FAB1D8D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8204" y="4374204"/>
            <a:ext cx="2483796" cy="2483796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1E7961FC-2D35-47E6-B8B4-2675961C344B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83796" cy="2483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30455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B297919B-8640-4F8B-B53D-D14923D083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42A9A4B2-B1E6-4C01-92ED-B22EE3B5231D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7627CCE9-C095-4E9E-80B0-8A9D3AA9F0C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8204" y="0"/>
            <a:ext cx="2483796" cy="2483796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8BFED353-075B-4F6B-AFB1-399351686F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4204"/>
            <a:ext cx="2483796" cy="2483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66835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55F84464-9315-4FEA-9E27-D1FFEB23458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8204" y="4374204"/>
            <a:ext cx="2483796" cy="2483796"/>
          </a:xfrm>
          <a:prstGeom prst="rect">
            <a:avLst/>
          </a:prstGeom>
        </p:spPr>
      </p:pic>
      <p:pic>
        <p:nvPicPr>
          <p:cNvPr id="5" name="Graphic 3">
            <a:hlinkClick r:id="rId3"/>
            <a:extLst>
              <a:ext uri="{FF2B5EF4-FFF2-40B4-BE49-F238E27FC236}">
                <a16:creationId xmlns:a16="http://schemas.microsoft.com/office/drawing/2014/main" id="{B297919B-8640-4F8B-B53D-D14923D083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6"/>
            <a:extLst>
              <a:ext uri="{FF2B5EF4-FFF2-40B4-BE49-F238E27FC236}">
                <a16:creationId xmlns:a16="http://schemas.microsoft.com/office/drawing/2014/main" id="{42A9A4B2-B1E6-4C01-92ED-B22EE3B5231D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A1196F31-AEAA-4509-AC45-4298BF684524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83796" cy="2483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5939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B297919B-8640-4F8B-B53D-D14923D083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42A9A4B2-B1E6-4C01-92ED-B22EE3B5231D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C3E32C9E-101C-47B7-A08E-FA85B95A3C9A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4204"/>
            <a:ext cx="2483796" cy="2483796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C1D62ECA-C6DC-4432-A07C-1A601C45CCB2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8204" y="4374204"/>
            <a:ext cx="2483796" cy="2483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07688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B297919B-8640-4F8B-B53D-D14923D083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42A9A4B2-B1E6-4C01-92ED-B22EE3B5231D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433DBBEE-9056-4791-9A91-AD037117CF22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8204" y="0"/>
            <a:ext cx="2483796" cy="2483796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33FAF626-6B30-41A2-A424-78C462DC71FE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83796" cy="2483796"/>
          </a:xfrm>
          <a:prstGeom prst="rect">
            <a:avLst/>
          </a:prstGeom>
        </p:spPr>
      </p:pic>
      <p:sp>
        <p:nvSpPr>
          <p:cNvPr id="10" name="그림 개체 틀 12">
            <a:extLst>
              <a:ext uri="{FF2B5EF4-FFF2-40B4-BE49-F238E27FC236}">
                <a16:creationId xmlns:a16="http://schemas.microsoft.com/office/drawing/2014/main" id="{16224B25-3569-4FC0-A6F3-C92ACFDCFD3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747575" y="512685"/>
            <a:ext cx="4007414" cy="5832629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972000" anchor="ctr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823103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B297919B-8640-4F8B-B53D-D14923D083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42A9A4B2-B1E6-4C01-92ED-B22EE3B5231D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0399D599-0CBE-40A6-AA80-D292036B567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83796" cy="2483796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277B4671-6307-424E-9E9D-5A5A8A0788D2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8204" y="0"/>
            <a:ext cx="2483796" cy="2483796"/>
          </a:xfrm>
          <a:prstGeom prst="rect">
            <a:avLst/>
          </a:prstGeom>
        </p:spPr>
      </p:pic>
      <p:sp>
        <p:nvSpPr>
          <p:cNvPr id="8" name="그림 개체 틀 4">
            <a:extLst>
              <a:ext uri="{FF2B5EF4-FFF2-40B4-BE49-F238E27FC236}">
                <a16:creationId xmlns:a16="http://schemas.microsoft.com/office/drawing/2014/main" id="{972CB8A2-E22A-4DFB-936D-7F686CEF83A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363134" y="1241898"/>
            <a:ext cx="3414066" cy="3414066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6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8647013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B297919B-8640-4F8B-B53D-D14923D083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42A9A4B2-B1E6-4C01-92ED-B22EE3B5231D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CFB4221A-3D92-4670-A67A-A746663ACE6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4204"/>
            <a:ext cx="2483796" cy="2483796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820ED946-F5FA-424D-82F7-BF5DA22FFA6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8204" y="4374204"/>
            <a:ext cx="2483796" cy="2483796"/>
          </a:xfrm>
          <a:prstGeom prst="rect">
            <a:avLst/>
          </a:prstGeom>
        </p:spPr>
      </p:pic>
      <p:sp>
        <p:nvSpPr>
          <p:cNvPr id="8" name="그림 개체 틀 2">
            <a:extLst>
              <a:ext uri="{FF2B5EF4-FFF2-40B4-BE49-F238E27FC236}">
                <a16:creationId xmlns:a16="http://schemas.microsoft.com/office/drawing/2014/main" id="{369C61D5-A851-417B-A87C-14AA435C3F9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670315" y="1234190"/>
            <a:ext cx="1307340" cy="1308087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9" name="그림 개체 틀 2">
            <a:extLst>
              <a:ext uri="{FF2B5EF4-FFF2-40B4-BE49-F238E27FC236}">
                <a16:creationId xmlns:a16="http://schemas.microsoft.com/office/drawing/2014/main" id="{74B92800-FD0C-4C78-9A0D-C893FEC274F0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819901" y="1234190"/>
            <a:ext cx="1307340" cy="1308087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0" name="그림 개체 틀 2">
            <a:extLst>
              <a:ext uri="{FF2B5EF4-FFF2-40B4-BE49-F238E27FC236}">
                <a16:creationId xmlns:a16="http://schemas.microsoft.com/office/drawing/2014/main" id="{47558E36-A676-4428-A63B-95BF353FF70F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670315" y="3982815"/>
            <a:ext cx="1307340" cy="1308087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1" name="그림 개체 틀 2">
            <a:extLst>
              <a:ext uri="{FF2B5EF4-FFF2-40B4-BE49-F238E27FC236}">
                <a16:creationId xmlns:a16="http://schemas.microsoft.com/office/drawing/2014/main" id="{C14D59EF-499E-4355-94EE-682CA06AF8D1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819901" y="3982815"/>
            <a:ext cx="1307340" cy="1308087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1352369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B297919B-8640-4F8B-B53D-D14923D083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42A9A4B2-B1E6-4C01-92ED-B22EE3B5231D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78FDB989-D37D-4B88-8FC5-D762213A4BA4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2483796" cy="2483796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8F4AB8C6-CDB3-4043-B17F-24D7FC486799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8204" y="4374204"/>
            <a:ext cx="2483796" cy="2483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7289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B297919B-8640-4F8B-B53D-D14923D083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42A9A4B2-B1E6-4C01-92ED-B22EE3B5231D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D73EBCD4-EAF7-418C-A8F2-4CAAC7A24C9F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08204" y="0"/>
            <a:ext cx="2483796" cy="2483796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F61147E7-AB9C-4E0D-B751-006F831D741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4204"/>
            <a:ext cx="2483796" cy="2483796"/>
          </a:xfrm>
          <a:prstGeom prst="rect">
            <a:avLst/>
          </a:prstGeom>
        </p:spPr>
      </p:pic>
      <p:sp>
        <p:nvSpPr>
          <p:cNvPr id="12" name="그림 개체 틀 11">
            <a:extLst>
              <a:ext uri="{FF2B5EF4-FFF2-40B4-BE49-F238E27FC236}">
                <a16:creationId xmlns:a16="http://schemas.microsoft.com/office/drawing/2014/main" id="{B3F04228-770B-4E40-9B92-1F76E5B3214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048152" y="748842"/>
            <a:ext cx="2422446" cy="5256000"/>
          </a:xfrm>
          <a:prstGeom prst="roundRect">
            <a:avLst>
              <a:gd name="adj" fmla="val 1413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6641061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B297919B-8640-4F8B-B53D-D14923D083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42A9A4B2-B1E6-4C01-92ED-B22EE3B5231D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0D636064-F5D0-481A-915D-8B93A4E5376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8204" y="4374204"/>
            <a:ext cx="2483796" cy="2483796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D4CEBBE2-6104-48AE-BFDC-099CE2B91522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2483796" cy="2483796"/>
          </a:xfrm>
          <a:prstGeom prst="rect">
            <a:avLst/>
          </a:prstGeom>
        </p:spPr>
      </p:pic>
      <p:sp>
        <p:nvSpPr>
          <p:cNvPr id="8" name="그림 개체 틀 5">
            <a:extLst>
              <a:ext uri="{FF2B5EF4-FFF2-40B4-BE49-F238E27FC236}">
                <a16:creationId xmlns:a16="http://schemas.microsoft.com/office/drawing/2014/main" id="{10C5F0F6-7D54-4549-BAD1-D1D69861EF4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388257" y="715953"/>
            <a:ext cx="3997870" cy="5332422"/>
          </a:xfrm>
          <a:prstGeom prst="roundRect">
            <a:avLst>
              <a:gd name="adj" fmla="val 137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7926245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Graphic 3">
            <a:hlinkClick r:id="rId2"/>
            <a:extLst>
              <a:ext uri="{FF2B5EF4-FFF2-40B4-BE49-F238E27FC236}">
                <a16:creationId xmlns:a16="http://schemas.microsoft.com/office/drawing/2014/main" id="{2C600E68-8A35-4948-8C19-2B39B24BA6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34" name="TextBox 33">
            <a:hlinkClick r:id="rId5"/>
            <a:extLst>
              <a:ext uri="{FF2B5EF4-FFF2-40B4-BE49-F238E27FC236}">
                <a16:creationId xmlns:a16="http://schemas.microsoft.com/office/drawing/2014/main" id="{69F033AD-8CA0-4499-88BD-3579611151A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3CAD89EB-3354-460E-ABB5-5EB4FEB9829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695700" cy="6858000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1864B067-D03E-4F7A-960A-92825346958C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6300" y="0"/>
            <a:ext cx="3695700" cy="6858000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C49B9FC2-5D5B-4F72-8184-375F525CC32C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0891" y="983295"/>
            <a:ext cx="8178800" cy="3392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64323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B297919B-8640-4F8B-B53D-D14923D083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42A9A4B2-B1E6-4C01-92ED-B22EE3B5231D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E42D089A-6AC9-4662-AD8A-0DF205BFE47F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08204" y="4374204"/>
            <a:ext cx="2483796" cy="2483796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E08AFC16-EA39-4B62-8786-0AC237692EAC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83796" cy="2483796"/>
          </a:xfrm>
          <a:prstGeom prst="rect">
            <a:avLst/>
          </a:prstGeom>
        </p:spPr>
      </p:pic>
      <p:sp>
        <p:nvSpPr>
          <p:cNvPr id="8" name="그림 개체 틀 8">
            <a:extLst>
              <a:ext uri="{FF2B5EF4-FFF2-40B4-BE49-F238E27FC236}">
                <a16:creationId xmlns:a16="http://schemas.microsoft.com/office/drawing/2014/main" id="{40D05898-AB0F-41D5-B9B8-30D90870BFC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796206" y="1325444"/>
            <a:ext cx="5209432" cy="322274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1169275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B297919B-8640-4F8B-B53D-D14923D083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42A9A4B2-B1E6-4C01-92ED-B22EE3B5231D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E220D038-EB1C-45CC-91D3-A7B5017237D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A21AB357-0E3A-4C14-9E5B-3B44276A20B0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Graphic 3">
            <a:hlinkClick r:id="rId2"/>
            <a:extLst>
              <a:ext uri="{FF2B5EF4-FFF2-40B4-BE49-F238E27FC236}">
                <a16:creationId xmlns:a16="http://schemas.microsoft.com/office/drawing/2014/main" id="{2C600E68-8A35-4948-8C19-2B39B24BA6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34" name="TextBox 33">
            <a:hlinkClick r:id="rId5"/>
            <a:extLst>
              <a:ext uri="{FF2B5EF4-FFF2-40B4-BE49-F238E27FC236}">
                <a16:creationId xmlns:a16="http://schemas.microsoft.com/office/drawing/2014/main" id="{69F033AD-8CA0-4499-88BD-3579611151A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0320CAB3-1A2E-41C1-B489-3FA82B41AA6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6300" y="0"/>
            <a:ext cx="3695700" cy="6858000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637F6126-42C4-438F-94B7-710E00FD361F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695700" cy="6858000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8C11C7C1-82E8-4D92-8032-047F700A78B5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0891" y="983295"/>
            <a:ext cx="8178800" cy="3392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25843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Graphic 3">
            <a:hlinkClick r:id="rId2"/>
            <a:extLst>
              <a:ext uri="{FF2B5EF4-FFF2-40B4-BE49-F238E27FC236}">
                <a16:creationId xmlns:a16="http://schemas.microsoft.com/office/drawing/2014/main" id="{2C600E68-8A35-4948-8C19-2B39B24BA6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34" name="TextBox 33">
            <a:hlinkClick r:id="rId5"/>
            <a:extLst>
              <a:ext uri="{FF2B5EF4-FFF2-40B4-BE49-F238E27FC236}">
                <a16:creationId xmlns:a16="http://schemas.microsoft.com/office/drawing/2014/main" id="{69F033AD-8CA0-4499-88BD-3579611151A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3CAD89EB-3354-460E-ABB5-5EB4FEB9829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695700" cy="6858000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88D50966-1CA3-48C6-B0CA-D0F8EF75DE4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"/>
          <a:stretch/>
        </p:blipFill>
        <p:spPr>
          <a:xfrm>
            <a:off x="8507412" y="0"/>
            <a:ext cx="3684587" cy="6858000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9DC4B4F2-040C-4D98-99FA-431C73D66E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1" b="63494"/>
          <a:stretch/>
        </p:blipFill>
        <p:spPr>
          <a:xfrm>
            <a:off x="0" y="0"/>
            <a:ext cx="12192000" cy="2222500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B2DE551F-15CB-4EC3-A07A-FD29E677473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494" b="411"/>
          <a:stretch/>
        </p:blipFill>
        <p:spPr>
          <a:xfrm>
            <a:off x="0" y="4630578"/>
            <a:ext cx="12192000" cy="2227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83399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B297919B-8640-4F8B-B53D-D14923D083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42A9A4B2-B1E6-4C01-92ED-B22EE3B5231D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C3E32C9E-101C-47B7-A08E-FA85B95A3C9A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4204"/>
            <a:ext cx="2483796" cy="2483796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126EA6CF-7F94-465E-BD6C-BD8DB590140C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8204" y="0"/>
            <a:ext cx="2483796" cy="2483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21835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B297919B-8640-4F8B-B53D-D14923D083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42A9A4B2-B1E6-4C01-92ED-B22EE3B5231D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그림 19">
            <a:extLst>
              <a:ext uri="{FF2B5EF4-FFF2-40B4-BE49-F238E27FC236}">
                <a16:creationId xmlns:a16="http://schemas.microsoft.com/office/drawing/2014/main" id="{FCDD9702-6C73-4EF6-9F70-D4DC6783C0F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8204" y="4374204"/>
            <a:ext cx="2483796" cy="2483796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4C85AC3A-8E18-4945-A2A8-065DA6251FC6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83796" cy="2483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572292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B297919B-8640-4F8B-B53D-D14923D083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42A9A4B2-B1E6-4C01-92ED-B22EE3B5231D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66612C15-581A-4D06-9788-D2049F4D49DF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8204" y="0"/>
            <a:ext cx="2483796" cy="2483796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7D2CA9B9-D7F2-4AD4-A916-6E59787EED21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4204"/>
            <a:ext cx="2483796" cy="2483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364027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B297919B-8640-4F8B-B53D-D14923D083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42A9A4B2-B1E6-4C01-92ED-B22EE3B5231D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4B79731C-19DF-4F37-886A-5E91AF476E7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83796" cy="2483796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97B01530-D41B-41FA-BAAA-94EFD6CDFF96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8204" y="4374204"/>
            <a:ext cx="2483796" cy="2483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14254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B297919B-8640-4F8B-B53D-D14923D083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42A9A4B2-B1E6-4C01-92ED-B22EE3B5231D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6AE9F75A-C506-40EA-8478-E37F1AAE40E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4204"/>
            <a:ext cx="2483796" cy="2483796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126EA6CF-7F94-465E-BD6C-BD8DB590140C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8204" y="0"/>
            <a:ext cx="2483796" cy="2483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08253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528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  <p:sldLayoutId id="2147483701" r:id="rId15"/>
    <p:sldLayoutId id="2147483702" r:id="rId16"/>
    <p:sldLayoutId id="2147483703" r:id="rId17"/>
    <p:sldLayoutId id="2147483704" r:id="rId18"/>
    <p:sldLayoutId id="2147483705" r:id="rId19"/>
    <p:sldLayoutId id="2147483706" r:id="rId20"/>
    <p:sldLayoutId id="2147483687" r:id="rId21"/>
    <p:sldLayoutId id="2147483664" r:id="rId22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32.svg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37.svg"/><Relationship Id="rId4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0.xml"/></Relationships>
</file>

<file path=ppt/slides/_rels/slide23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57.svg"/><Relationship Id="rId21" Type="http://schemas.openxmlformats.org/officeDocument/2006/relationships/image" Target="../media/image61.svg"/><Relationship Id="rId42" Type="http://schemas.openxmlformats.org/officeDocument/2006/relationships/image" Target="../media/image82.png"/><Relationship Id="rId47" Type="http://schemas.openxmlformats.org/officeDocument/2006/relationships/image" Target="../media/image87.svg"/><Relationship Id="rId63" Type="http://schemas.openxmlformats.org/officeDocument/2006/relationships/image" Target="../media/image103.svg"/><Relationship Id="rId68" Type="http://schemas.openxmlformats.org/officeDocument/2006/relationships/image" Target="../media/image108.png"/><Relationship Id="rId84" Type="http://schemas.openxmlformats.org/officeDocument/2006/relationships/image" Target="../media/image124.png"/><Relationship Id="rId89" Type="http://schemas.openxmlformats.org/officeDocument/2006/relationships/image" Target="../media/image129.svg"/><Relationship Id="rId112" Type="http://schemas.openxmlformats.org/officeDocument/2006/relationships/image" Target="../media/image152.png"/><Relationship Id="rId133" Type="http://schemas.openxmlformats.org/officeDocument/2006/relationships/image" Target="../media/image173.svg"/><Relationship Id="rId138" Type="http://schemas.openxmlformats.org/officeDocument/2006/relationships/image" Target="../media/image178.png"/><Relationship Id="rId154" Type="http://schemas.openxmlformats.org/officeDocument/2006/relationships/image" Target="../media/image194.png"/><Relationship Id="rId159" Type="http://schemas.openxmlformats.org/officeDocument/2006/relationships/image" Target="../media/image199.svg"/><Relationship Id="rId175" Type="http://schemas.openxmlformats.org/officeDocument/2006/relationships/image" Target="../media/image215.svg"/><Relationship Id="rId170" Type="http://schemas.openxmlformats.org/officeDocument/2006/relationships/image" Target="../media/image210.png"/><Relationship Id="rId191" Type="http://schemas.openxmlformats.org/officeDocument/2006/relationships/image" Target="../media/image231.svg"/><Relationship Id="rId16" Type="http://schemas.openxmlformats.org/officeDocument/2006/relationships/image" Target="../media/image56.png"/><Relationship Id="rId107" Type="http://schemas.openxmlformats.org/officeDocument/2006/relationships/image" Target="../media/image147.svg"/><Relationship Id="rId11" Type="http://schemas.openxmlformats.org/officeDocument/2006/relationships/image" Target="../media/image51.svg"/><Relationship Id="rId32" Type="http://schemas.openxmlformats.org/officeDocument/2006/relationships/image" Target="../media/image72.png"/><Relationship Id="rId37" Type="http://schemas.openxmlformats.org/officeDocument/2006/relationships/image" Target="../media/image77.svg"/><Relationship Id="rId53" Type="http://schemas.openxmlformats.org/officeDocument/2006/relationships/image" Target="../media/image93.svg"/><Relationship Id="rId58" Type="http://schemas.openxmlformats.org/officeDocument/2006/relationships/image" Target="../media/image98.png"/><Relationship Id="rId74" Type="http://schemas.openxmlformats.org/officeDocument/2006/relationships/image" Target="../media/image114.png"/><Relationship Id="rId79" Type="http://schemas.openxmlformats.org/officeDocument/2006/relationships/image" Target="../media/image119.svg"/><Relationship Id="rId102" Type="http://schemas.openxmlformats.org/officeDocument/2006/relationships/image" Target="../media/image142.png"/><Relationship Id="rId123" Type="http://schemas.openxmlformats.org/officeDocument/2006/relationships/image" Target="../media/image163.svg"/><Relationship Id="rId128" Type="http://schemas.openxmlformats.org/officeDocument/2006/relationships/image" Target="../media/image168.png"/><Relationship Id="rId144" Type="http://schemas.openxmlformats.org/officeDocument/2006/relationships/image" Target="../media/image184.png"/><Relationship Id="rId149" Type="http://schemas.openxmlformats.org/officeDocument/2006/relationships/image" Target="../media/image189.svg"/><Relationship Id="rId5" Type="http://schemas.openxmlformats.org/officeDocument/2006/relationships/image" Target="../media/image45.svg"/><Relationship Id="rId90" Type="http://schemas.openxmlformats.org/officeDocument/2006/relationships/image" Target="../media/image130.png"/><Relationship Id="rId95" Type="http://schemas.openxmlformats.org/officeDocument/2006/relationships/image" Target="../media/image135.svg"/><Relationship Id="rId160" Type="http://schemas.openxmlformats.org/officeDocument/2006/relationships/image" Target="../media/image200.png"/><Relationship Id="rId165" Type="http://schemas.openxmlformats.org/officeDocument/2006/relationships/image" Target="../media/image205.svg"/><Relationship Id="rId181" Type="http://schemas.openxmlformats.org/officeDocument/2006/relationships/image" Target="../media/image221.svg"/><Relationship Id="rId186" Type="http://schemas.openxmlformats.org/officeDocument/2006/relationships/image" Target="../media/image226.png"/><Relationship Id="rId22" Type="http://schemas.openxmlformats.org/officeDocument/2006/relationships/image" Target="../media/image62.png"/><Relationship Id="rId27" Type="http://schemas.openxmlformats.org/officeDocument/2006/relationships/image" Target="../media/image67.svg"/><Relationship Id="rId43" Type="http://schemas.openxmlformats.org/officeDocument/2006/relationships/image" Target="../media/image83.svg"/><Relationship Id="rId48" Type="http://schemas.openxmlformats.org/officeDocument/2006/relationships/image" Target="../media/image88.png"/><Relationship Id="rId64" Type="http://schemas.openxmlformats.org/officeDocument/2006/relationships/image" Target="../media/image104.png"/><Relationship Id="rId69" Type="http://schemas.openxmlformats.org/officeDocument/2006/relationships/image" Target="../media/image109.svg"/><Relationship Id="rId113" Type="http://schemas.openxmlformats.org/officeDocument/2006/relationships/image" Target="../media/image153.svg"/><Relationship Id="rId118" Type="http://schemas.openxmlformats.org/officeDocument/2006/relationships/image" Target="../media/image158.png"/><Relationship Id="rId134" Type="http://schemas.openxmlformats.org/officeDocument/2006/relationships/image" Target="../media/image174.png"/><Relationship Id="rId139" Type="http://schemas.openxmlformats.org/officeDocument/2006/relationships/image" Target="../media/image179.svg"/><Relationship Id="rId80" Type="http://schemas.openxmlformats.org/officeDocument/2006/relationships/image" Target="../media/image120.png"/><Relationship Id="rId85" Type="http://schemas.openxmlformats.org/officeDocument/2006/relationships/image" Target="../media/image125.svg"/><Relationship Id="rId150" Type="http://schemas.openxmlformats.org/officeDocument/2006/relationships/image" Target="../media/image190.png"/><Relationship Id="rId155" Type="http://schemas.openxmlformats.org/officeDocument/2006/relationships/image" Target="../media/image195.svg"/><Relationship Id="rId171" Type="http://schemas.openxmlformats.org/officeDocument/2006/relationships/image" Target="../media/image211.svg"/><Relationship Id="rId176" Type="http://schemas.openxmlformats.org/officeDocument/2006/relationships/image" Target="../media/image216.png"/><Relationship Id="rId192" Type="http://schemas.openxmlformats.org/officeDocument/2006/relationships/image" Target="../media/image232.png"/><Relationship Id="rId12" Type="http://schemas.openxmlformats.org/officeDocument/2006/relationships/image" Target="../media/image52.png"/><Relationship Id="rId17" Type="http://schemas.openxmlformats.org/officeDocument/2006/relationships/image" Target="../media/image57.svg"/><Relationship Id="rId33" Type="http://schemas.openxmlformats.org/officeDocument/2006/relationships/image" Target="../media/image73.svg"/><Relationship Id="rId38" Type="http://schemas.openxmlformats.org/officeDocument/2006/relationships/image" Target="../media/image78.png"/><Relationship Id="rId59" Type="http://schemas.openxmlformats.org/officeDocument/2006/relationships/image" Target="../media/image99.svg"/><Relationship Id="rId103" Type="http://schemas.openxmlformats.org/officeDocument/2006/relationships/image" Target="../media/image143.svg"/><Relationship Id="rId108" Type="http://schemas.openxmlformats.org/officeDocument/2006/relationships/image" Target="../media/image148.png"/><Relationship Id="rId124" Type="http://schemas.openxmlformats.org/officeDocument/2006/relationships/image" Target="../media/image164.png"/><Relationship Id="rId129" Type="http://schemas.openxmlformats.org/officeDocument/2006/relationships/image" Target="../media/image169.svg"/><Relationship Id="rId54" Type="http://schemas.openxmlformats.org/officeDocument/2006/relationships/image" Target="../media/image94.png"/><Relationship Id="rId70" Type="http://schemas.openxmlformats.org/officeDocument/2006/relationships/image" Target="../media/image110.png"/><Relationship Id="rId75" Type="http://schemas.openxmlformats.org/officeDocument/2006/relationships/image" Target="../media/image115.svg"/><Relationship Id="rId91" Type="http://schemas.openxmlformats.org/officeDocument/2006/relationships/image" Target="../media/image131.svg"/><Relationship Id="rId96" Type="http://schemas.openxmlformats.org/officeDocument/2006/relationships/image" Target="../media/image136.png"/><Relationship Id="rId140" Type="http://schemas.openxmlformats.org/officeDocument/2006/relationships/image" Target="../media/image180.png"/><Relationship Id="rId145" Type="http://schemas.openxmlformats.org/officeDocument/2006/relationships/image" Target="../media/image185.svg"/><Relationship Id="rId161" Type="http://schemas.openxmlformats.org/officeDocument/2006/relationships/image" Target="../media/image201.svg"/><Relationship Id="rId166" Type="http://schemas.openxmlformats.org/officeDocument/2006/relationships/image" Target="../media/image206.png"/><Relationship Id="rId182" Type="http://schemas.openxmlformats.org/officeDocument/2006/relationships/image" Target="../media/image222.png"/><Relationship Id="rId187" Type="http://schemas.openxmlformats.org/officeDocument/2006/relationships/image" Target="../media/image227.sv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46.png"/><Relationship Id="rId23" Type="http://schemas.openxmlformats.org/officeDocument/2006/relationships/image" Target="../media/image63.svg"/><Relationship Id="rId28" Type="http://schemas.openxmlformats.org/officeDocument/2006/relationships/image" Target="../media/image68.png"/><Relationship Id="rId49" Type="http://schemas.openxmlformats.org/officeDocument/2006/relationships/image" Target="../media/image89.svg"/><Relationship Id="rId114" Type="http://schemas.openxmlformats.org/officeDocument/2006/relationships/image" Target="../media/image154.png"/><Relationship Id="rId119" Type="http://schemas.openxmlformats.org/officeDocument/2006/relationships/image" Target="../media/image159.svg"/><Relationship Id="rId44" Type="http://schemas.openxmlformats.org/officeDocument/2006/relationships/image" Target="../media/image84.png"/><Relationship Id="rId60" Type="http://schemas.openxmlformats.org/officeDocument/2006/relationships/image" Target="../media/image100.png"/><Relationship Id="rId65" Type="http://schemas.openxmlformats.org/officeDocument/2006/relationships/image" Target="../media/image105.svg"/><Relationship Id="rId81" Type="http://schemas.openxmlformats.org/officeDocument/2006/relationships/image" Target="../media/image121.svg"/><Relationship Id="rId86" Type="http://schemas.openxmlformats.org/officeDocument/2006/relationships/image" Target="../media/image126.png"/><Relationship Id="rId130" Type="http://schemas.openxmlformats.org/officeDocument/2006/relationships/image" Target="../media/image170.png"/><Relationship Id="rId135" Type="http://schemas.openxmlformats.org/officeDocument/2006/relationships/image" Target="../media/image175.svg"/><Relationship Id="rId151" Type="http://schemas.openxmlformats.org/officeDocument/2006/relationships/image" Target="../media/image191.svg"/><Relationship Id="rId156" Type="http://schemas.openxmlformats.org/officeDocument/2006/relationships/image" Target="../media/image196.png"/><Relationship Id="rId177" Type="http://schemas.openxmlformats.org/officeDocument/2006/relationships/image" Target="../media/image217.svg"/><Relationship Id="rId172" Type="http://schemas.openxmlformats.org/officeDocument/2006/relationships/image" Target="../media/image212.png"/><Relationship Id="rId193" Type="http://schemas.openxmlformats.org/officeDocument/2006/relationships/image" Target="../media/image233.svg"/><Relationship Id="rId13" Type="http://schemas.openxmlformats.org/officeDocument/2006/relationships/image" Target="../media/image53.svg"/><Relationship Id="rId18" Type="http://schemas.openxmlformats.org/officeDocument/2006/relationships/image" Target="../media/image58.png"/><Relationship Id="rId39" Type="http://schemas.openxmlformats.org/officeDocument/2006/relationships/image" Target="../media/image79.svg"/><Relationship Id="rId109" Type="http://schemas.openxmlformats.org/officeDocument/2006/relationships/image" Target="../media/image149.svg"/><Relationship Id="rId34" Type="http://schemas.openxmlformats.org/officeDocument/2006/relationships/image" Target="../media/image74.png"/><Relationship Id="rId50" Type="http://schemas.openxmlformats.org/officeDocument/2006/relationships/image" Target="../media/image90.png"/><Relationship Id="rId55" Type="http://schemas.openxmlformats.org/officeDocument/2006/relationships/image" Target="../media/image95.svg"/><Relationship Id="rId76" Type="http://schemas.openxmlformats.org/officeDocument/2006/relationships/image" Target="../media/image116.png"/><Relationship Id="rId97" Type="http://schemas.openxmlformats.org/officeDocument/2006/relationships/image" Target="../media/image137.svg"/><Relationship Id="rId104" Type="http://schemas.openxmlformats.org/officeDocument/2006/relationships/image" Target="../media/image144.png"/><Relationship Id="rId120" Type="http://schemas.openxmlformats.org/officeDocument/2006/relationships/image" Target="../media/image160.png"/><Relationship Id="rId125" Type="http://schemas.openxmlformats.org/officeDocument/2006/relationships/image" Target="../media/image165.svg"/><Relationship Id="rId141" Type="http://schemas.openxmlformats.org/officeDocument/2006/relationships/image" Target="../media/image181.svg"/><Relationship Id="rId146" Type="http://schemas.openxmlformats.org/officeDocument/2006/relationships/image" Target="../media/image186.png"/><Relationship Id="rId167" Type="http://schemas.openxmlformats.org/officeDocument/2006/relationships/image" Target="../media/image207.svg"/><Relationship Id="rId188" Type="http://schemas.openxmlformats.org/officeDocument/2006/relationships/image" Target="../media/image228.png"/><Relationship Id="rId7" Type="http://schemas.openxmlformats.org/officeDocument/2006/relationships/image" Target="../media/image47.svg"/><Relationship Id="rId71" Type="http://schemas.openxmlformats.org/officeDocument/2006/relationships/image" Target="../media/image111.svg"/><Relationship Id="rId92" Type="http://schemas.openxmlformats.org/officeDocument/2006/relationships/image" Target="../media/image132.png"/><Relationship Id="rId162" Type="http://schemas.openxmlformats.org/officeDocument/2006/relationships/image" Target="../media/image202.png"/><Relationship Id="rId183" Type="http://schemas.openxmlformats.org/officeDocument/2006/relationships/image" Target="../media/image223.svg"/><Relationship Id="rId2" Type="http://schemas.openxmlformats.org/officeDocument/2006/relationships/image" Target="../media/image42.png"/><Relationship Id="rId29" Type="http://schemas.openxmlformats.org/officeDocument/2006/relationships/image" Target="../media/image69.svg"/><Relationship Id="rId24" Type="http://schemas.openxmlformats.org/officeDocument/2006/relationships/image" Target="../media/image64.png"/><Relationship Id="rId40" Type="http://schemas.openxmlformats.org/officeDocument/2006/relationships/image" Target="../media/image80.png"/><Relationship Id="rId45" Type="http://schemas.openxmlformats.org/officeDocument/2006/relationships/image" Target="../media/image85.svg"/><Relationship Id="rId66" Type="http://schemas.openxmlformats.org/officeDocument/2006/relationships/image" Target="../media/image106.png"/><Relationship Id="rId87" Type="http://schemas.openxmlformats.org/officeDocument/2006/relationships/image" Target="../media/image127.svg"/><Relationship Id="rId110" Type="http://schemas.openxmlformats.org/officeDocument/2006/relationships/image" Target="../media/image150.png"/><Relationship Id="rId115" Type="http://schemas.openxmlformats.org/officeDocument/2006/relationships/image" Target="../media/image155.svg"/><Relationship Id="rId131" Type="http://schemas.openxmlformats.org/officeDocument/2006/relationships/image" Target="../media/image171.svg"/><Relationship Id="rId136" Type="http://schemas.openxmlformats.org/officeDocument/2006/relationships/image" Target="../media/image176.png"/><Relationship Id="rId157" Type="http://schemas.openxmlformats.org/officeDocument/2006/relationships/image" Target="../media/image197.svg"/><Relationship Id="rId178" Type="http://schemas.openxmlformats.org/officeDocument/2006/relationships/image" Target="../media/image218.png"/><Relationship Id="rId61" Type="http://schemas.openxmlformats.org/officeDocument/2006/relationships/image" Target="../media/image101.svg"/><Relationship Id="rId82" Type="http://schemas.openxmlformats.org/officeDocument/2006/relationships/image" Target="../media/image122.png"/><Relationship Id="rId152" Type="http://schemas.openxmlformats.org/officeDocument/2006/relationships/image" Target="../media/image192.png"/><Relationship Id="rId173" Type="http://schemas.openxmlformats.org/officeDocument/2006/relationships/image" Target="../media/image213.svg"/><Relationship Id="rId19" Type="http://schemas.openxmlformats.org/officeDocument/2006/relationships/image" Target="../media/image59.svg"/><Relationship Id="rId14" Type="http://schemas.openxmlformats.org/officeDocument/2006/relationships/image" Target="../media/image54.png"/><Relationship Id="rId30" Type="http://schemas.openxmlformats.org/officeDocument/2006/relationships/image" Target="../media/image70.png"/><Relationship Id="rId35" Type="http://schemas.openxmlformats.org/officeDocument/2006/relationships/image" Target="../media/image75.svg"/><Relationship Id="rId56" Type="http://schemas.openxmlformats.org/officeDocument/2006/relationships/image" Target="../media/image96.png"/><Relationship Id="rId77" Type="http://schemas.openxmlformats.org/officeDocument/2006/relationships/image" Target="../media/image117.svg"/><Relationship Id="rId100" Type="http://schemas.openxmlformats.org/officeDocument/2006/relationships/image" Target="../media/image140.png"/><Relationship Id="rId105" Type="http://schemas.openxmlformats.org/officeDocument/2006/relationships/image" Target="../media/image145.svg"/><Relationship Id="rId126" Type="http://schemas.openxmlformats.org/officeDocument/2006/relationships/image" Target="../media/image166.png"/><Relationship Id="rId147" Type="http://schemas.openxmlformats.org/officeDocument/2006/relationships/image" Target="../media/image187.svg"/><Relationship Id="rId168" Type="http://schemas.openxmlformats.org/officeDocument/2006/relationships/image" Target="../media/image208.png"/><Relationship Id="rId8" Type="http://schemas.openxmlformats.org/officeDocument/2006/relationships/image" Target="../media/image48.png"/><Relationship Id="rId51" Type="http://schemas.openxmlformats.org/officeDocument/2006/relationships/image" Target="../media/image91.svg"/><Relationship Id="rId72" Type="http://schemas.openxmlformats.org/officeDocument/2006/relationships/image" Target="../media/image112.png"/><Relationship Id="rId93" Type="http://schemas.openxmlformats.org/officeDocument/2006/relationships/image" Target="../media/image133.svg"/><Relationship Id="rId98" Type="http://schemas.openxmlformats.org/officeDocument/2006/relationships/image" Target="../media/image138.png"/><Relationship Id="rId121" Type="http://schemas.openxmlformats.org/officeDocument/2006/relationships/image" Target="../media/image161.svg"/><Relationship Id="rId142" Type="http://schemas.openxmlformats.org/officeDocument/2006/relationships/image" Target="../media/image182.png"/><Relationship Id="rId163" Type="http://schemas.openxmlformats.org/officeDocument/2006/relationships/image" Target="../media/image203.svg"/><Relationship Id="rId184" Type="http://schemas.openxmlformats.org/officeDocument/2006/relationships/image" Target="../media/image224.png"/><Relationship Id="rId189" Type="http://schemas.openxmlformats.org/officeDocument/2006/relationships/image" Target="../media/image229.svg"/><Relationship Id="rId3" Type="http://schemas.openxmlformats.org/officeDocument/2006/relationships/image" Target="../media/image43.svg"/><Relationship Id="rId25" Type="http://schemas.openxmlformats.org/officeDocument/2006/relationships/image" Target="../media/image65.svg"/><Relationship Id="rId46" Type="http://schemas.openxmlformats.org/officeDocument/2006/relationships/image" Target="../media/image86.png"/><Relationship Id="rId67" Type="http://schemas.openxmlformats.org/officeDocument/2006/relationships/image" Target="../media/image107.svg"/><Relationship Id="rId116" Type="http://schemas.openxmlformats.org/officeDocument/2006/relationships/image" Target="../media/image156.png"/><Relationship Id="rId137" Type="http://schemas.openxmlformats.org/officeDocument/2006/relationships/image" Target="../media/image177.svg"/><Relationship Id="rId158" Type="http://schemas.openxmlformats.org/officeDocument/2006/relationships/image" Target="../media/image198.png"/><Relationship Id="rId20" Type="http://schemas.openxmlformats.org/officeDocument/2006/relationships/image" Target="../media/image60.png"/><Relationship Id="rId41" Type="http://schemas.openxmlformats.org/officeDocument/2006/relationships/image" Target="../media/image81.svg"/><Relationship Id="rId62" Type="http://schemas.openxmlformats.org/officeDocument/2006/relationships/image" Target="../media/image102.png"/><Relationship Id="rId83" Type="http://schemas.openxmlformats.org/officeDocument/2006/relationships/image" Target="../media/image123.svg"/><Relationship Id="rId88" Type="http://schemas.openxmlformats.org/officeDocument/2006/relationships/image" Target="../media/image128.png"/><Relationship Id="rId111" Type="http://schemas.openxmlformats.org/officeDocument/2006/relationships/image" Target="../media/image151.svg"/><Relationship Id="rId132" Type="http://schemas.openxmlformats.org/officeDocument/2006/relationships/image" Target="../media/image172.png"/><Relationship Id="rId153" Type="http://schemas.openxmlformats.org/officeDocument/2006/relationships/image" Target="../media/image193.svg"/><Relationship Id="rId174" Type="http://schemas.openxmlformats.org/officeDocument/2006/relationships/image" Target="../media/image214.png"/><Relationship Id="rId179" Type="http://schemas.openxmlformats.org/officeDocument/2006/relationships/image" Target="../media/image219.svg"/><Relationship Id="rId190" Type="http://schemas.openxmlformats.org/officeDocument/2006/relationships/image" Target="../media/image230.png"/><Relationship Id="rId15" Type="http://schemas.openxmlformats.org/officeDocument/2006/relationships/image" Target="../media/image55.svg"/><Relationship Id="rId36" Type="http://schemas.openxmlformats.org/officeDocument/2006/relationships/image" Target="../media/image76.png"/><Relationship Id="rId57" Type="http://schemas.openxmlformats.org/officeDocument/2006/relationships/image" Target="../media/image97.svg"/><Relationship Id="rId106" Type="http://schemas.openxmlformats.org/officeDocument/2006/relationships/image" Target="../media/image146.png"/><Relationship Id="rId127" Type="http://schemas.openxmlformats.org/officeDocument/2006/relationships/image" Target="../media/image167.svg"/><Relationship Id="rId10" Type="http://schemas.openxmlformats.org/officeDocument/2006/relationships/image" Target="../media/image50.png"/><Relationship Id="rId31" Type="http://schemas.openxmlformats.org/officeDocument/2006/relationships/image" Target="../media/image71.svg"/><Relationship Id="rId52" Type="http://schemas.openxmlformats.org/officeDocument/2006/relationships/image" Target="../media/image92.png"/><Relationship Id="rId73" Type="http://schemas.openxmlformats.org/officeDocument/2006/relationships/image" Target="../media/image113.svg"/><Relationship Id="rId78" Type="http://schemas.openxmlformats.org/officeDocument/2006/relationships/image" Target="../media/image118.png"/><Relationship Id="rId94" Type="http://schemas.openxmlformats.org/officeDocument/2006/relationships/image" Target="../media/image134.png"/><Relationship Id="rId99" Type="http://schemas.openxmlformats.org/officeDocument/2006/relationships/image" Target="../media/image139.svg"/><Relationship Id="rId101" Type="http://schemas.openxmlformats.org/officeDocument/2006/relationships/image" Target="../media/image141.svg"/><Relationship Id="rId122" Type="http://schemas.openxmlformats.org/officeDocument/2006/relationships/image" Target="../media/image162.png"/><Relationship Id="rId143" Type="http://schemas.openxmlformats.org/officeDocument/2006/relationships/image" Target="../media/image183.svg"/><Relationship Id="rId148" Type="http://schemas.openxmlformats.org/officeDocument/2006/relationships/image" Target="../media/image188.png"/><Relationship Id="rId164" Type="http://schemas.openxmlformats.org/officeDocument/2006/relationships/image" Target="../media/image204.png"/><Relationship Id="rId169" Type="http://schemas.openxmlformats.org/officeDocument/2006/relationships/image" Target="../media/image209.svg"/><Relationship Id="rId185" Type="http://schemas.openxmlformats.org/officeDocument/2006/relationships/image" Target="../media/image225.svg"/><Relationship Id="rId4" Type="http://schemas.openxmlformats.org/officeDocument/2006/relationships/image" Target="../media/image44.png"/><Relationship Id="rId9" Type="http://schemas.openxmlformats.org/officeDocument/2006/relationships/image" Target="../media/image49.svg"/><Relationship Id="rId180" Type="http://schemas.openxmlformats.org/officeDocument/2006/relationships/image" Target="../media/image220.png"/><Relationship Id="rId26" Type="http://schemas.openxmlformats.org/officeDocument/2006/relationships/image" Target="../media/image66.png"/></Relationships>
</file>

<file path=ppt/slides/_rels/slide24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348.svg"/><Relationship Id="rId21" Type="http://schemas.openxmlformats.org/officeDocument/2006/relationships/image" Target="../media/image253.svg"/><Relationship Id="rId42" Type="http://schemas.openxmlformats.org/officeDocument/2006/relationships/image" Target="../media/image274.png"/><Relationship Id="rId47" Type="http://schemas.openxmlformats.org/officeDocument/2006/relationships/image" Target="../media/image279.svg"/><Relationship Id="rId63" Type="http://schemas.openxmlformats.org/officeDocument/2006/relationships/image" Target="../media/image295.svg"/><Relationship Id="rId68" Type="http://schemas.openxmlformats.org/officeDocument/2006/relationships/image" Target="../media/image300.png"/><Relationship Id="rId84" Type="http://schemas.openxmlformats.org/officeDocument/2006/relationships/image" Target="../media/image316.png"/><Relationship Id="rId89" Type="http://schemas.openxmlformats.org/officeDocument/2006/relationships/image" Target="../media/image321.svg"/><Relationship Id="rId112" Type="http://schemas.openxmlformats.org/officeDocument/2006/relationships/image" Target="../media/image344.png"/><Relationship Id="rId133" Type="http://schemas.openxmlformats.org/officeDocument/2006/relationships/image" Target="../media/image364.svg"/><Relationship Id="rId138" Type="http://schemas.openxmlformats.org/officeDocument/2006/relationships/image" Target="../media/image369.png"/><Relationship Id="rId154" Type="http://schemas.openxmlformats.org/officeDocument/2006/relationships/image" Target="../media/image385.png"/><Relationship Id="rId159" Type="http://schemas.openxmlformats.org/officeDocument/2006/relationships/image" Target="../media/image390.svg"/><Relationship Id="rId175" Type="http://schemas.openxmlformats.org/officeDocument/2006/relationships/image" Target="../media/image404.svg"/><Relationship Id="rId170" Type="http://schemas.openxmlformats.org/officeDocument/2006/relationships/image" Target="../media/image399.png"/><Relationship Id="rId191" Type="http://schemas.openxmlformats.org/officeDocument/2006/relationships/image" Target="../media/image418.svg"/><Relationship Id="rId16" Type="http://schemas.openxmlformats.org/officeDocument/2006/relationships/image" Target="../media/image248.png"/><Relationship Id="rId107" Type="http://schemas.openxmlformats.org/officeDocument/2006/relationships/image" Target="../media/image339.svg"/><Relationship Id="rId11" Type="http://schemas.openxmlformats.org/officeDocument/2006/relationships/image" Target="../media/image243.svg"/><Relationship Id="rId32" Type="http://schemas.openxmlformats.org/officeDocument/2006/relationships/image" Target="../media/image264.png"/><Relationship Id="rId37" Type="http://schemas.openxmlformats.org/officeDocument/2006/relationships/image" Target="../media/image269.svg"/><Relationship Id="rId53" Type="http://schemas.openxmlformats.org/officeDocument/2006/relationships/image" Target="../media/image285.svg"/><Relationship Id="rId58" Type="http://schemas.openxmlformats.org/officeDocument/2006/relationships/image" Target="../media/image290.png"/><Relationship Id="rId74" Type="http://schemas.openxmlformats.org/officeDocument/2006/relationships/image" Target="../media/image306.png"/><Relationship Id="rId79" Type="http://schemas.openxmlformats.org/officeDocument/2006/relationships/image" Target="../media/image311.svg"/><Relationship Id="rId102" Type="http://schemas.openxmlformats.org/officeDocument/2006/relationships/image" Target="../media/image334.png"/><Relationship Id="rId123" Type="http://schemas.openxmlformats.org/officeDocument/2006/relationships/image" Target="../media/image354.svg"/><Relationship Id="rId128" Type="http://schemas.openxmlformats.org/officeDocument/2006/relationships/image" Target="../media/image359.png"/><Relationship Id="rId144" Type="http://schemas.openxmlformats.org/officeDocument/2006/relationships/image" Target="../media/image375.png"/><Relationship Id="rId149" Type="http://schemas.openxmlformats.org/officeDocument/2006/relationships/image" Target="../media/image380.svg"/><Relationship Id="rId5" Type="http://schemas.openxmlformats.org/officeDocument/2006/relationships/image" Target="../media/image237.svg"/><Relationship Id="rId90" Type="http://schemas.openxmlformats.org/officeDocument/2006/relationships/image" Target="../media/image322.png"/><Relationship Id="rId95" Type="http://schemas.openxmlformats.org/officeDocument/2006/relationships/image" Target="../media/image327.svg"/><Relationship Id="rId160" Type="http://schemas.openxmlformats.org/officeDocument/2006/relationships/image" Target="../media/image391.png"/><Relationship Id="rId165" Type="http://schemas.openxmlformats.org/officeDocument/2006/relationships/image" Target="../media/image396.svg"/><Relationship Id="rId181" Type="http://schemas.openxmlformats.org/officeDocument/2006/relationships/image" Target="../media/image410.svg"/><Relationship Id="rId186" Type="http://schemas.openxmlformats.org/officeDocument/2006/relationships/image" Target="../media/image413.png"/><Relationship Id="rId22" Type="http://schemas.openxmlformats.org/officeDocument/2006/relationships/image" Target="../media/image254.png"/><Relationship Id="rId27" Type="http://schemas.openxmlformats.org/officeDocument/2006/relationships/image" Target="../media/image259.svg"/><Relationship Id="rId43" Type="http://schemas.openxmlformats.org/officeDocument/2006/relationships/image" Target="../media/image275.svg"/><Relationship Id="rId48" Type="http://schemas.openxmlformats.org/officeDocument/2006/relationships/image" Target="../media/image280.png"/><Relationship Id="rId64" Type="http://schemas.openxmlformats.org/officeDocument/2006/relationships/image" Target="../media/image296.png"/><Relationship Id="rId69" Type="http://schemas.openxmlformats.org/officeDocument/2006/relationships/image" Target="../media/image301.svg"/><Relationship Id="rId113" Type="http://schemas.openxmlformats.org/officeDocument/2006/relationships/image" Target="../media/image345.svg"/><Relationship Id="rId118" Type="http://schemas.openxmlformats.org/officeDocument/2006/relationships/image" Target="../media/image349.png"/><Relationship Id="rId134" Type="http://schemas.openxmlformats.org/officeDocument/2006/relationships/image" Target="../media/image365.png"/><Relationship Id="rId139" Type="http://schemas.openxmlformats.org/officeDocument/2006/relationships/image" Target="../media/image370.svg"/><Relationship Id="rId80" Type="http://schemas.openxmlformats.org/officeDocument/2006/relationships/image" Target="../media/image312.png"/><Relationship Id="rId85" Type="http://schemas.openxmlformats.org/officeDocument/2006/relationships/image" Target="../media/image317.svg"/><Relationship Id="rId150" Type="http://schemas.openxmlformats.org/officeDocument/2006/relationships/image" Target="../media/image381.png"/><Relationship Id="rId155" Type="http://schemas.openxmlformats.org/officeDocument/2006/relationships/image" Target="../media/image386.svg"/><Relationship Id="rId171" Type="http://schemas.openxmlformats.org/officeDocument/2006/relationships/image" Target="../media/image400.svg"/><Relationship Id="rId176" Type="http://schemas.openxmlformats.org/officeDocument/2006/relationships/image" Target="../media/image405.png"/><Relationship Id="rId192" Type="http://schemas.openxmlformats.org/officeDocument/2006/relationships/image" Target="../media/image419.png"/><Relationship Id="rId12" Type="http://schemas.openxmlformats.org/officeDocument/2006/relationships/image" Target="../media/image244.png"/><Relationship Id="rId17" Type="http://schemas.openxmlformats.org/officeDocument/2006/relationships/image" Target="../media/image249.svg"/><Relationship Id="rId33" Type="http://schemas.openxmlformats.org/officeDocument/2006/relationships/image" Target="../media/image265.svg"/><Relationship Id="rId38" Type="http://schemas.openxmlformats.org/officeDocument/2006/relationships/image" Target="../media/image270.png"/><Relationship Id="rId59" Type="http://schemas.openxmlformats.org/officeDocument/2006/relationships/image" Target="../media/image291.svg"/><Relationship Id="rId103" Type="http://schemas.openxmlformats.org/officeDocument/2006/relationships/image" Target="../media/image335.svg"/><Relationship Id="rId108" Type="http://schemas.openxmlformats.org/officeDocument/2006/relationships/image" Target="../media/image340.png"/><Relationship Id="rId124" Type="http://schemas.openxmlformats.org/officeDocument/2006/relationships/image" Target="../media/image355.png"/><Relationship Id="rId129" Type="http://schemas.openxmlformats.org/officeDocument/2006/relationships/image" Target="../media/image360.svg"/><Relationship Id="rId54" Type="http://schemas.openxmlformats.org/officeDocument/2006/relationships/image" Target="../media/image286.png"/><Relationship Id="rId70" Type="http://schemas.openxmlformats.org/officeDocument/2006/relationships/image" Target="../media/image302.png"/><Relationship Id="rId75" Type="http://schemas.openxmlformats.org/officeDocument/2006/relationships/image" Target="../media/image307.svg"/><Relationship Id="rId91" Type="http://schemas.openxmlformats.org/officeDocument/2006/relationships/image" Target="../media/image323.svg"/><Relationship Id="rId96" Type="http://schemas.openxmlformats.org/officeDocument/2006/relationships/image" Target="../media/image328.png"/><Relationship Id="rId140" Type="http://schemas.openxmlformats.org/officeDocument/2006/relationships/image" Target="../media/image371.png"/><Relationship Id="rId145" Type="http://schemas.openxmlformats.org/officeDocument/2006/relationships/image" Target="../media/image376.svg"/><Relationship Id="rId161" Type="http://schemas.openxmlformats.org/officeDocument/2006/relationships/image" Target="../media/image392.svg"/><Relationship Id="rId166" Type="http://schemas.openxmlformats.org/officeDocument/2006/relationships/image" Target="../media/image397.png"/><Relationship Id="rId182" Type="http://schemas.openxmlformats.org/officeDocument/2006/relationships/image" Target="../media/image411.png"/><Relationship Id="rId187" Type="http://schemas.openxmlformats.org/officeDocument/2006/relationships/image" Target="../media/image414.sv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238.png"/><Relationship Id="rId23" Type="http://schemas.openxmlformats.org/officeDocument/2006/relationships/image" Target="../media/image255.svg"/><Relationship Id="rId28" Type="http://schemas.openxmlformats.org/officeDocument/2006/relationships/image" Target="../media/image260.png"/><Relationship Id="rId49" Type="http://schemas.openxmlformats.org/officeDocument/2006/relationships/image" Target="../media/image281.svg"/><Relationship Id="rId114" Type="http://schemas.openxmlformats.org/officeDocument/2006/relationships/image" Target="../media/image346.png"/><Relationship Id="rId119" Type="http://schemas.openxmlformats.org/officeDocument/2006/relationships/image" Target="../media/image350.svg"/><Relationship Id="rId44" Type="http://schemas.openxmlformats.org/officeDocument/2006/relationships/image" Target="../media/image276.png"/><Relationship Id="rId60" Type="http://schemas.openxmlformats.org/officeDocument/2006/relationships/image" Target="../media/image292.png"/><Relationship Id="rId65" Type="http://schemas.openxmlformats.org/officeDocument/2006/relationships/image" Target="../media/image297.svg"/><Relationship Id="rId81" Type="http://schemas.openxmlformats.org/officeDocument/2006/relationships/image" Target="../media/image313.svg"/><Relationship Id="rId86" Type="http://schemas.openxmlformats.org/officeDocument/2006/relationships/image" Target="../media/image318.png"/><Relationship Id="rId130" Type="http://schemas.openxmlformats.org/officeDocument/2006/relationships/image" Target="../media/image361.png"/><Relationship Id="rId135" Type="http://schemas.openxmlformats.org/officeDocument/2006/relationships/image" Target="../media/image366.svg"/><Relationship Id="rId151" Type="http://schemas.openxmlformats.org/officeDocument/2006/relationships/image" Target="../media/image382.svg"/><Relationship Id="rId156" Type="http://schemas.openxmlformats.org/officeDocument/2006/relationships/image" Target="../media/image387.png"/><Relationship Id="rId177" Type="http://schemas.openxmlformats.org/officeDocument/2006/relationships/image" Target="../media/image406.svg"/><Relationship Id="rId172" Type="http://schemas.openxmlformats.org/officeDocument/2006/relationships/image" Target="../media/image401.png"/><Relationship Id="rId193" Type="http://schemas.openxmlformats.org/officeDocument/2006/relationships/image" Target="../media/image420.svg"/><Relationship Id="rId13" Type="http://schemas.openxmlformats.org/officeDocument/2006/relationships/image" Target="../media/image245.svg"/><Relationship Id="rId18" Type="http://schemas.openxmlformats.org/officeDocument/2006/relationships/image" Target="../media/image250.png"/><Relationship Id="rId39" Type="http://schemas.openxmlformats.org/officeDocument/2006/relationships/image" Target="../media/image271.svg"/><Relationship Id="rId109" Type="http://schemas.openxmlformats.org/officeDocument/2006/relationships/image" Target="../media/image341.svg"/><Relationship Id="rId34" Type="http://schemas.openxmlformats.org/officeDocument/2006/relationships/image" Target="../media/image266.png"/><Relationship Id="rId50" Type="http://schemas.openxmlformats.org/officeDocument/2006/relationships/image" Target="../media/image282.png"/><Relationship Id="rId55" Type="http://schemas.openxmlformats.org/officeDocument/2006/relationships/image" Target="../media/image287.svg"/><Relationship Id="rId76" Type="http://schemas.openxmlformats.org/officeDocument/2006/relationships/image" Target="../media/image308.png"/><Relationship Id="rId97" Type="http://schemas.openxmlformats.org/officeDocument/2006/relationships/image" Target="../media/image329.svg"/><Relationship Id="rId104" Type="http://schemas.openxmlformats.org/officeDocument/2006/relationships/image" Target="../media/image336.png"/><Relationship Id="rId120" Type="http://schemas.openxmlformats.org/officeDocument/2006/relationships/image" Target="../media/image351.png"/><Relationship Id="rId125" Type="http://schemas.openxmlformats.org/officeDocument/2006/relationships/image" Target="../media/image356.svg"/><Relationship Id="rId141" Type="http://schemas.openxmlformats.org/officeDocument/2006/relationships/image" Target="../media/image372.svg"/><Relationship Id="rId146" Type="http://schemas.openxmlformats.org/officeDocument/2006/relationships/image" Target="../media/image377.png"/><Relationship Id="rId167" Type="http://schemas.openxmlformats.org/officeDocument/2006/relationships/image" Target="../media/image398.svg"/><Relationship Id="rId188" Type="http://schemas.openxmlformats.org/officeDocument/2006/relationships/image" Target="../media/image415.png"/><Relationship Id="rId7" Type="http://schemas.openxmlformats.org/officeDocument/2006/relationships/image" Target="../media/image239.svg"/><Relationship Id="rId71" Type="http://schemas.openxmlformats.org/officeDocument/2006/relationships/image" Target="../media/image303.svg"/><Relationship Id="rId92" Type="http://schemas.openxmlformats.org/officeDocument/2006/relationships/image" Target="../media/image324.png"/><Relationship Id="rId162" Type="http://schemas.openxmlformats.org/officeDocument/2006/relationships/image" Target="../media/image393.png"/><Relationship Id="rId183" Type="http://schemas.openxmlformats.org/officeDocument/2006/relationships/image" Target="../media/image412.svg"/><Relationship Id="rId2" Type="http://schemas.openxmlformats.org/officeDocument/2006/relationships/image" Target="../media/image234.png"/><Relationship Id="rId29" Type="http://schemas.openxmlformats.org/officeDocument/2006/relationships/image" Target="../media/image261.svg"/><Relationship Id="rId24" Type="http://schemas.openxmlformats.org/officeDocument/2006/relationships/image" Target="../media/image256.png"/><Relationship Id="rId40" Type="http://schemas.openxmlformats.org/officeDocument/2006/relationships/image" Target="../media/image272.png"/><Relationship Id="rId45" Type="http://schemas.openxmlformats.org/officeDocument/2006/relationships/image" Target="../media/image277.svg"/><Relationship Id="rId66" Type="http://schemas.openxmlformats.org/officeDocument/2006/relationships/image" Target="../media/image298.png"/><Relationship Id="rId87" Type="http://schemas.openxmlformats.org/officeDocument/2006/relationships/image" Target="../media/image319.svg"/><Relationship Id="rId110" Type="http://schemas.openxmlformats.org/officeDocument/2006/relationships/image" Target="../media/image342.png"/><Relationship Id="rId115" Type="http://schemas.openxmlformats.org/officeDocument/2006/relationships/image" Target="../media/image347.svg"/><Relationship Id="rId131" Type="http://schemas.openxmlformats.org/officeDocument/2006/relationships/image" Target="../media/image362.svg"/><Relationship Id="rId136" Type="http://schemas.openxmlformats.org/officeDocument/2006/relationships/image" Target="../media/image367.png"/><Relationship Id="rId157" Type="http://schemas.openxmlformats.org/officeDocument/2006/relationships/image" Target="../media/image388.svg"/><Relationship Id="rId178" Type="http://schemas.openxmlformats.org/officeDocument/2006/relationships/image" Target="../media/image407.png"/><Relationship Id="rId61" Type="http://schemas.openxmlformats.org/officeDocument/2006/relationships/image" Target="../media/image293.svg"/><Relationship Id="rId82" Type="http://schemas.openxmlformats.org/officeDocument/2006/relationships/image" Target="../media/image314.png"/><Relationship Id="rId152" Type="http://schemas.openxmlformats.org/officeDocument/2006/relationships/image" Target="../media/image383.png"/><Relationship Id="rId173" Type="http://schemas.openxmlformats.org/officeDocument/2006/relationships/image" Target="../media/image402.svg"/><Relationship Id="rId19" Type="http://schemas.openxmlformats.org/officeDocument/2006/relationships/image" Target="../media/image251.svg"/><Relationship Id="rId14" Type="http://schemas.openxmlformats.org/officeDocument/2006/relationships/image" Target="../media/image246.png"/><Relationship Id="rId30" Type="http://schemas.openxmlformats.org/officeDocument/2006/relationships/image" Target="../media/image262.png"/><Relationship Id="rId35" Type="http://schemas.openxmlformats.org/officeDocument/2006/relationships/image" Target="../media/image267.svg"/><Relationship Id="rId56" Type="http://schemas.openxmlformats.org/officeDocument/2006/relationships/image" Target="../media/image288.png"/><Relationship Id="rId77" Type="http://schemas.openxmlformats.org/officeDocument/2006/relationships/image" Target="../media/image309.svg"/><Relationship Id="rId100" Type="http://schemas.openxmlformats.org/officeDocument/2006/relationships/image" Target="../media/image332.png"/><Relationship Id="rId105" Type="http://schemas.openxmlformats.org/officeDocument/2006/relationships/image" Target="../media/image337.svg"/><Relationship Id="rId126" Type="http://schemas.openxmlformats.org/officeDocument/2006/relationships/image" Target="../media/image357.png"/><Relationship Id="rId147" Type="http://schemas.openxmlformats.org/officeDocument/2006/relationships/image" Target="../media/image378.svg"/><Relationship Id="rId168" Type="http://schemas.openxmlformats.org/officeDocument/2006/relationships/image" Target="../media/image29.png"/><Relationship Id="rId8" Type="http://schemas.openxmlformats.org/officeDocument/2006/relationships/image" Target="../media/image240.png"/><Relationship Id="rId51" Type="http://schemas.openxmlformats.org/officeDocument/2006/relationships/image" Target="../media/image283.svg"/><Relationship Id="rId72" Type="http://schemas.openxmlformats.org/officeDocument/2006/relationships/image" Target="../media/image304.png"/><Relationship Id="rId93" Type="http://schemas.openxmlformats.org/officeDocument/2006/relationships/image" Target="../media/image325.svg"/><Relationship Id="rId98" Type="http://schemas.openxmlformats.org/officeDocument/2006/relationships/image" Target="../media/image330.png"/><Relationship Id="rId121" Type="http://schemas.openxmlformats.org/officeDocument/2006/relationships/image" Target="../media/image352.svg"/><Relationship Id="rId142" Type="http://schemas.openxmlformats.org/officeDocument/2006/relationships/image" Target="../media/image373.png"/><Relationship Id="rId163" Type="http://schemas.openxmlformats.org/officeDocument/2006/relationships/image" Target="../media/image394.svg"/><Relationship Id="rId184" Type="http://schemas.openxmlformats.org/officeDocument/2006/relationships/image" Target="../media/image31.png"/><Relationship Id="rId189" Type="http://schemas.openxmlformats.org/officeDocument/2006/relationships/image" Target="../media/image416.svg"/><Relationship Id="rId3" Type="http://schemas.openxmlformats.org/officeDocument/2006/relationships/image" Target="../media/image235.svg"/><Relationship Id="rId25" Type="http://schemas.openxmlformats.org/officeDocument/2006/relationships/image" Target="../media/image257.svg"/><Relationship Id="rId46" Type="http://schemas.openxmlformats.org/officeDocument/2006/relationships/image" Target="../media/image278.png"/><Relationship Id="rId67" Type="http://schemas.openxmlformats.org/officeDocument/2006/relationships/image" Target="../media/image299.svg"/><Relationship Id="rId116" Type="http://schemas.openxmlformats.org/officeDocument/2006/relationships/image" Target="../media/image180.png"/><Relationship Id="rId137" Type="http://schemas.openxmlformats.org/officeDocument/2006/relationships/image" Target="../media/image368.svg"/><Relationship Id="rId158" Type="http://schemas.openxmlformats.org/officeDocument/2006/relationships/image" Target="../media/image389.png"/><Relationship Id="rId20" Type="http://schemas.openxmlformats.org/officeDocument/2006/relationships/image" Target="../media/image252.png"/><Relationship Id="rId41" Type="http://schemas.openxmlformats.org/officeDocument/2006/relationships/image" Target="../media/image273.svg"/><Relationship Id="rId62" Type="http://schemas.openxmlformats.org/officeDocument/2006/relationships/image" Target="../media/image294.png"/><Relationship Id="rId83" Type="http://schemas.openxmlformats.org/officeDocument/2006/relationships/image" Target="../media/image315.svg"/><Relationship Id="rId88" Type="http://schemas.openxmlformats.org/officeDocument/2006/relationships/image" Target="../media/image320.png"/><Relationship Id="rId111" Type="http://schemas.openxmlformats.org/officeDocument/2006/relationships/image" Target="../media/image343.svg"/><Relationship Id="rId132" Type="http://schemas.openxmlformats.org/officeDocument/2006/relationships/image" Target="../media/image363.png"/><Relationship Id="rId153" Type="http://schemas.openxmlformats.org/officeDocument/2006/relationships/image" Target="../media/image384.svg"/><Relationship Id="rId174" Type="http://schemas.openxmlformats.org/officeDocument/2006/relationships/image" Target="../media/image403.png"/><Relationship Id="rId179" Type="http://schemas.openxmlformats.org/officeDocument/2006/relationships/image" Target="../media/image408.svg"/><Relationship Id="rId190" Type="http://schemas.openxmlformats.org/officeDocument/2006/relationships/image" Target="../media/image417.png"/><Relationship Id="rId15" Type="http://schemas.openxmlformats.org/officeDocument/2006/relationships/image" Target="../media/image247.svg"/><Relationship Id="rId36" Type="http://schemas.openxmlformats.org/officeDocument/2006/relationships/image" Target="../media/image268.png"/><Relationship Id="rId57" Type="http://schemas.openxmlformats.org/officeDocument/2006/relationships/image" Target="../media/image289.svg"/><Relationship Id="rId106" Type="http://schemas.openxmlformats.org/officeDocument/2006/relationships/image" Target="../media/image338.png"/><Relationship Id="rId127" Type="http://schemas.openxmlformats.org/officeDocument/2006/relationships/image" Target="../media/image358.svg"/><Relationship Id="rId10" Type="http://schemas.openxmlformats.org/officeDocument/2006/relationships/image" Target="../media/image242.png"/><Relationship Id="rId31" Type="http://schemas.openxmlformats.org/officeDocument/2006/relationships/image" Target="../media/image263.svg"/><Relationship Id="rId52" Type="http://schemas.openxmlformats.org/officeDocument/2006/relationships/image" Target="../media/image284.png"/><Relationship Id="rId73" Type="http://schemas.openxmlformats.org/officeDocument/2006/relationships/image" Target="../media/image305.svg"/><Relationship Id="rId78" Type="http://schemas.openxmlformats.org/officeDocument/2006/relationships/image" Target="../media/image310.png"/><Relationship Id="rId94" Type="http://schemas.openxmlformats.org/officeDocument/2006/relationships/image" Target="../media/image326.png"/><Relationship Id="rId99" Type="http://schemas.openxmlformats.org/officeDocument/2006/relationships/image" Target="../media/image331.svg"/><Relationship Id="rId101" Type="http://schemas.openxmlformats.org/officeDocument/2006/relationships/image" Target="../media/image333.svg"/><Relationship Id="rId122" Type="http://schemas.openxmlformats.org/officeDocument/2006/relationships/image" Target="../media/image353.png"/><Relationship Id="rId143" Type="http://schemas.openxmlformats.org/officeDocument/2006/relationships/image" Target="../media/image374.svg"/><Relationship Id="rId148" Type="http://schemas.openxmlformats.org/officeDocument/2006/relationships/image" Target="../media/image379.png"/><Relationship Id="rId164" Type="http://schemas.openxmlformats.org/officeDocument/2006/relationships/image" Target="../media/image395.png"/><Relationship Id="rId169" Type="http://schemas.openxmlformats.org/officeDocument/2006/relationships/image" Target="../media/image30.svg"/><Relationship Id="rId185" Type="http://schemas.openxmlformats.org/officeDocument/2006/relationships/image" Target="../media/image32.svg"/><Relationship Id="rId4" Type="http://schemas.openxmlformats.org/officeDocument/2006/relationships/image" Target="../media/image236.png"/><Relationship Id="rId9" Type="http://schemas.openxmlformats.org/officeDocument/2006/relationships/image" Target="../media/image241.svg"/><Relationship Id="rId180" Type="http://schemas.openxmlformats.org/officeDocument/2006/relationships/image" Target="../media/image409.png"/><Relationship Id="rId26" Type="http://schemas.openxmlformats.org/officeDocument/2006/relationships/image" Target="../media/image258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s://pptmon.com/" TargetMode="External"/><Relationship Id="rId1" Type="http://schemas.openxmlformats.org/officeDocument/2006/relationships/slideLayout" Target="../slideLayouts/slideLayout2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22.xml"/><Relationship Id="rId5" Type="http://schemas.openxmlformats.org/officeDocument/2006/relationships/hyperlink" Target="http://pptmon.com/" TargetMode="External"/><Relationship Id="rId4" Type="http://schemas.openxmlformats.org/officeDocument/2006/relationships/image" Target="../media/image2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Montserrat" TargetMode="External"/><Relationship Id="rId2" Type="http://schemas.openxmlformats.org/officeDocument/2006/relationships/image" Target="../media/image421.png"/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7" Type="http://schemas.openxmlformats.org/officeDocument/2006/relationships/image" Target="../media/image25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4.pn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C0D567D2-F454-4788-BCD1-D811C450EE7B}"/>
              </a:ext>
            </a:extLst>
          </p:cNvPr>
          <p:cNvSpPr txBox="1"/>
          <p:nvPr/>
        </p:nvSpPr>
        <p:spPr>
          <a:xfrm>
            <a:off x="2884371" y="1713783"/>
            <a:ext cx="6423258" cy="1938992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60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International Women's Day</a:t>
            </a:r>
            <a:endParaRPr lang="ko-KR" altLang="en-US" sz="60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2D8599C-8B9F-4DBF-B2BC-9CAE6C5BF554}"/>
              </a:ext>
            </a:extLst>
          </p:cNvPr>
          <p:cNvSpPr txBox="1"/>
          <p:nvPr/>
        </p:nvSpPr>
        <p:spPr>
          <a:xfrm>
            <a:off x="2884371" y="3931096"/>
            <a:ext cx="6423258" cy="369332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cs typeface="Arial" panose="020B0604020202020204" pitchFamily="34" charset="0"/>
              </a:rPr>
              <a:t>Insert the sub title of your presentation</a:t>
            </a:r>
            <a:endParaRPr lang="ko-KR" altLang="en-US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18CD4823-88D9-4260-85BA-9439CB920291}"/>
              </a:ext>
            </a:extLst>
          </p:cNvPr>
          <p:cNvSpPr/>
          <p:nvPr/>
        </p:nvSpPr>
        <p:spPr>
          <a:xfrm>
            <a:off x="4330700" y="4639850"/>
            <a:ext cx="3530600" cy="50436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altLang="ko-KR" sz="1600" dirty="0">
                <a:solidFill>
                  <a:srgbClr val="FF5282"/>
                </a:solidFill>
                <a:latin typeface="+mj-lt"/>
              </a:rPr>
              <a:t>00. 00. 20XX</a:t>
            </a:r>
            <a:endParaRPr lang="ko-KR" altLang="en-US" sz="1600" dirty="0">
              <a:solidFill>
                <a:srgbClr val="FF528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>
            <a:extLst>
              <a:ext uri="{FF2B5EF4-FFF2-40B4-BE49-F238E27FC236}">
                <a16:creationId xmlns:a16="http://schemas.microsoft.com/office/drawing/2014/main" id="{624EF1D9-E07B-4D8F-AB35-41269E04FFA1}"/>
              </a:ext>
            </a:extLst>
          </p:cNvPr>
          <p:cNvSpPr txBox="1"/>
          <p:nvPr/>
        </p:nvSpPr>
        <p:spPr>
          <a:xfrm>
            <a:off x="2014895" y="4502522"/>
            <a:ext cx="2427318" cy="160043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endParaRPr lang="en-US" altLang="ko-KR" sz="1400" dirty="0">
              <a:solidFill>
                <a:schemeClr val="bg1"/>
              </a:solidFill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188930FB-98A6-4FBA-822B-BC3029B38D05}"/>
              </a:ext>
            </a:extLst>
          </p:cNvPr>
          <p:cNvSpPr/>
          <p:nvPr/>
        </p:nvSpPr>
        <p:spPr>
          <a:xfrm>
            <a:off x="2014895" y="3931834"/>
            <a:ext cx="2427320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ED228E0-920E-43D4-A3AD-0C67CD740952}"/>
              </a:ext>
            </a:extLst>
          </p:cNvPr>
          <p:cNvSpPr txBox="1"/>
          <p:nvPr/>
        </p:nvSpPr>
        <p:spPr>
          <a:xfrm>
            <a:off x="4882340" y="4502522"/>
            <a:ext cx="2427318" cy="160043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endParaRPr lang="en-US" altLang="ko-KR" sz="1400" dirty="0">
              <a:solidFill>
                <a:schemeClr val="bg1"/>
              </a:solidFill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13665ABB-EE40-455A-AB92-5245399CF531}"/>
              </a:ext>
            </a:extLst>
          </p:cNvPr>
          <p:cNvSpPr/>
          <p:nvPr/>
        </p:nvSpPr>
        <p:spPr>
          <a:xfrm>
            <a:off x="4882340" y="3931834"/>
            <a:ext cx="2427320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0C5E781-101D-48EF-89BB-40F25F775D5C}"/>
              </a:ext>
            </a:extLst>
          </p:cNvPr>
          <p:cNvSpPr txBox="1"/>
          <p:nvPr/>
        </p:nvSpPr>
        <p:spPr>
          <a:xfrm>
            <a:off x="7749785" y="4502522"/>
            <a:ext cx="2427318" cy="160043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endParaRPr lang="en-US" altLang="ko-KR" sz="1400" dirty="0">
              <a:solidFill>
                <a:schemeClr val="bg1"/>
              </a:solidFill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D9E92DE2-C199-4A1F-90F5-D587132D0E0F}"/>
              </a:ext>
            </a:extLst>
          </p:cNvPr>
          <p:cNvSpPr/>
          <p:nvPr/>
        </p:nvSpPr>
        <p:spPr>
          <a:xfrm>
            <a:off x="7749785" y="3931833"/>
            <a:ext cx="2427320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5F87F26-C12C-4B02-A3CA-03CB9CE9ABC7}"/>
              </a:ext>
            </a:extLst>
          </p:cNvPr>
          <p:cNvSpPr txBox="1"/>
          <p:nvPr/>
        </p:nvSpPr>
        <p:spPr>
          <a:xfrm>
            <a:off x="2014897" y="813526"/>
            <a:ext cx="81622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pPr algn="ctr"/>
            <a:r>
              <a:rPr lang="en-US" altLang="ko-KR" sz="2800" dirty="0">
                <a:solidFill>
                  <a:schemeClr val="bg1"/>
                </a:solidFill>
              </a:rPr>
              <a:t>What Sets Me </a:t>
            </a:r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Apart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2E966C41-75F1-4816-B063-584B533B65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4791" y="1905248"/>
            <a:ext cx="1602416" cy="1587764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D5D721A5-3265-4DA8-A971-5928247BE0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5142" y="1905248"/>
            <a:ext cx="1536604" cy="1587764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6E930506-E537-4774-96F6-4FF1BC465D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6003" y="1905248"/>
            <a:ext cx="2025102" cy="1587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5329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순서도: 처리 32">
            <a:extLst>
              <a:ext uri="{FF2B5EF4-FFF2-40B4-BE49-F238E27FC236}">
                <a16:creationId xmlns:a16="http://schemas.microsoft.com/office/drawing/2014/main" id="{88CF2913-CDD5-4A76-80FE-6759A4FC80CA}"/>
              </a:ext>
            </a:extLst>
          </p:cNvPr>
          <p:cNvSpPr/>
          <p:nvPr/>
        </p:nvSpPr>
        <p:spPr>
          <a:xfrm>
            <a:off x="5091471" y="4111625"/>
            <a:ext cx="518035" cy="389421"/>
          </a:xfrm>
          <a:prstGeom prst="flowChartProces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lt1"/>
              </a:solidFill>
              <a:latin typeface="+mj-lt"/>
            </a:endParaRPr>
          </a:p>
        </p:txBody>
      </p:sp>
      <p:sp>
        <p:nvSpPr>
          <p:cNvPr id="34" name="순서도: 처리 33">
            <a:extLst>
              <a:ext uri="{FF2B5EF4-FFF2-40B4-BE49-F238E27FC236}">
                <a16:creationId xmlns:a16="http://schemas.microsoft.com/office/drawing/2014/main" id="{CE4E857B-9905-4395-B4E4-2A5EB1EDA95E}"/>
              </a:ext>
            </a:extLst>
          </p:cNvPr>
          <p:cNvSpPr/>
          <p:nvPr/>
        </p:nvSpPr>
        <p:spPr>
          <a:xfrm>
            <a:off x="6144355" y="3716338"/>
            <a:ext cx="518035" cy="784708"/>
          </a:xfrm>
          <a:prstGeom prst="flowChartProces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lt1"/>
              </a:solidFill>
              <a:latin typeface="+mj-lt"/>
            </a:endParaRPr>
          </a:p>
        </p:txBody>
      </p:sp>
      <p:sp>
        <p:nvSpPr>
          <p:cNvPr id="35" name="순서도: 처리 34">
            <a:extLst>
              <a:ext uri="{FF2B5EF4-FFF2-40B4-BE49-F238E27FC236}">
                <a16:creationId xmlns:a16="http://schemas.microsoft.com/office/drawing/2014/main" id="{91DDE927-55CF-43B0-99A3-5658674D2DA0}"/>
              </a:ext>
            </a:extLst>
          </p:cNvPr>
          <p:cNvSpPr/>
          <p:nvPr/>
        </p:nvSpPr>
        <p:spPr>
          <a:xfrm>
            <a:off x="7197239" y="3324224"/>
            <a:ext cx="518035" cy="1176821"/>
          </a:xfrm>
          <a:prstGeom prst="flowChartProces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lt1"/>
              </a:solidFill>
              <a:latin typeface="+mj-lt"/>
            </a:endParaRPr>
          </a:p>
        </p:txBody>
      </p:sp>
      <p:sp>
        <p:nvSpPr>
          <p:cNvPr id="36" name="순서도: 처리 35">
            <a:extLst>
              <a:ext uri="{FF2B5EF4-FFF2-40B4-BE49-F238E27FC236}">
                <a16:creationId xmlns:a16="http://schemas.microsoft.com/office/drawing/2014/main" id="{9DE41153-D394-4D38-8DDA-84DE9B50134C}"/>
              </a:ext>
            </a:extLst>
          </p:cNvPr>
          <p:cNvSpPr/>
          <p:nvPr/>
        </p:nvSpPr>
        <p:spPr>
          <a:xfrm>
            <a:off x="8293101" y="2535238"/>
            <a:ext cx="518035" cy="1965807"/>
          </a:xfrm>
          <a:prstGeom prst="flowChartProces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lt1"/>
              </a:solidFill>
              <a:latin typeface="+mj-lt"/>
            </a:endParaRPr>
          </a:p>
        </p:txBody>
      </p:sp>
      <p:sp>
        <p:nvSpPr>
          <p:cNvPr id="37" name="순서도: 처리 36">
            <a:extLst>
              <a:ext uri="{FF2B5EF4-FFF2-40B4-BE49-F238E27FC236}">
                <a16:creationId xmlns:a16="http://schemas.microsoft.com/office/drawing/2014/main" id="{DE894CAB-C5DB-44EC-8A3D-58FBE1FC4CC5}"/>
              </a:ext>
            </a:extLst>
          </p:cNvPr>
          <p:cNvSpPr/>
          <p:nvPr/>
        </p:nvSpPr>
        <p:spPr>
          <a:xfrm>
            <a:off x="9345986" y="3324224"/>
            <a:ext cx="518035" cy="1176821"/>
          </a:xfrm>
          <a:prstGeom prst="flowChartProces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lt1"/>
              </a:solidFill>
              <a:latin typeface="+mj-lt"/>
            </a:endParaRPr>
          </a:p>
        </p:txBody>
      </p:sp>
      <p:sp>
        <p:nvSpPr>
          <p:cNvPr id="38" name="순서도: 처리 37">
            <a:extLst>
              <a:ext uri="{FF2B5EF4-FFF2-40B4-BE49-F238E27FC236}">
                <a16:creationId xmlns:a16="http://schemas.microsoft.com/office/drawing/2014/main" id="{538FFADA-1F33-4C9B-A18F-1706EB818036}"/>
              </a:ext>
            </a:extLst>
          </p:cNvPr>
          <p:cNvSpPr/>
          <p:nvPr/>
        </p:nvSpPr>
        <p:spPr>
          <a:xfrm>
            <a:off x="10402821" y="2930526"/>
            <a:ext cx="518035" cy="1570520"/>
          </a:xfrm>
          <a:prstGeom prst="flowChartProces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lt1"/>
              </a:solidFill>
              <a:latin typeface="+mj-lt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C2C652C-8D12-4A7A-94BF-19167291DCEF}"/>
              </a:ext>
            </a:extLst>
          </p:cNvPr>
          <p:cNvSpPr txBox="1"/>
          <p:nvPr/>
        </p:nvSpPr>
        <p:spPr>
          <a:xfrm>
            <a:off x="4800583" y="4562467"/>
            <a:ext cx="10998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solidFill>
                  <a:schemeClr val="bg1"/>
                </a:solidFill>
              </a:rPr>
              <a:t>Item</a:t>
            </a:r>
            <a:r>
              <a:rPr lang="ko-KR" altLang="en-US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>
                <a:solidFill>
                  <a:schemeClr val="bg1"/>
                </a:solidFill>
              </a:rPr>
              <a:t>01</a:t>
            </a:r>
          </a:p>
        </p:txBody>
      </p:sp>
      <p:grpSp>
        <p:nvGrpSpPr>
          <p:cNvPr id="40" name="그룹 39">
            <a:extLst>
              <a:ext uri="{FF2B5EF4-FFF2-40B4-BE49-F238E27FC236}">
                <a16:creationId xmlns:a16="http://schemas.microsoft.com/office/drawing/2014/main" id="{6648D650-1333-4028-A965-D05F7BA99AE9}"/>
              </a:ext>
            </a:extLst>
          </p:cNvPr>
          <p:cNvGrpSpPr/>
          <p:nvPr/>
        </p:nvGrpSpPr>
        <p:grpSpPr>
          <a:xfrm>
            <a:off x="4265733" y="2002166"/>
            <a:ext cx="449678" cy="2636678"/>
            <a:chOff x="488015" y="3248040"/>
            <a:chExt cx="337607" cy="2636678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F6A8AA75-B97C-4EDB-B504-EEC0BC96EC60}"/>
                </a:ext>
              </a:extLst>
            </p:cNvPr>
            <p:cNvSpPr txBox="1"/>
            <p:nvPr/>
          </p:nvSpPr>
          <p:spPr>
            <a:xfrm>
              <a:off x="488015" y="5214440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10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BEE4F4A1-5575-43CE-9012-7265E36E6E25}"/>
                </a:ext>
              </a:extLst>
            </p:cNvPr>
            <p:cNvSpPr txBox="1"/>
            <p:nvPr/>
          </p:nvSpPr>
          <p:spPr>
            <a:xfrm>
              <a:off x="488015" y="4821160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20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75CE3A63-934E-491D-A97E-3B557D02AE5E}"/>
                </a:ext>
              </a:extLst>
            </p:cNvPr>
            <p:cNvSpPr txBox="1"/>
            <p:nvPr/>
          </p:nvSpPr>
          <p:spPr>
            <a:xfrm>
              <a:off x="488015" y="4427880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30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00C15B16-521D-46EC-A410-476AEB8D7B7A}"/>
                </a:ext>
              </a:extLst>
            </p:cNvPr>
            <p:cNvSpPr txBox="1"/>
            <p:nvPr/>
          </p:nvSpPr>
          <p:spPr>
            <a:xfrm>
              <a:off x="488015" y="4034600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40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427C7905-8939-48CC-9D60-87EFFCE30C60}"/>
                </a:ext>
              </a:extLst>
            </p:cNvPr>
            <p:cNvSpPr txBox="1"/>
            <p:nvPr/>
          </p:nvSpPr>
          <p:spPr>
            <a:xfrm>
              <a:off x="488015" y="3641320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50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822A2CB7-5D04-464E-968A-F9B1B88FA8A0}"/>
                </a:ext>
              </a:extLst>
            </p:cNvPr>
            <p:cNvSpPr txBox="1"/>
            <p:nvPr/>
          </p:nvSpPr>
          <p:spPr>
            <a:xfrm>
              <a:off x="488015" y="3248040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60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A83E7A7B-660F-42EA-9261-32112C14C27A}"/>
                </a:ext>
              </a:extLst>
            </p:cNvPr>
            <p:cNvSpPr txBox="1"/>
            <p:nvPr/>
          </p:nvSpPr>
          <p:spPr>
            <a:xfrm>
              <a:off x="488015" y="5607719"/>
              <a:ext cx="337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0</a:t>
              </a:r>
            </a:p>
          </p:txBody>
        </p:sp>
      </p:grpSp>
      <p:grpSp>
        <p:nvGrpSpPr>
          <p:cNvPr id="48" name="그래픽 21">
            <a:extLst>
              <a:ext uri="{FF2B5EF4-FFF2-40B4-BE49-F238E27FC236}">
                <a16:creationId xmlns:a16="http://schemas.microsoft.com/office/drawing/2014/main" id="{06C3D134-2B9A-4A8F-B948-F998F9A0AB3C}"/>
              </a:ext>
            </a:extLst>
          </p:cNvPr>
          <p:cNvGrpSpPr/>
          <p:nvPr/>
        </p:nvGrpSpPr>
        <p:grpSpPr>
          <a:xfrm>
            <a:off x="4750357" y="2088070"/>
            <a:ext cx="6478900" cy="2464872"/>
            <a:chOff x="856003" y="3347443"/>
            <a:chExt cx="6469364" cy="2464872"/>
          </a:xfrm>
        </p:grpSpPr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B5880D-3B6E-4DF1-A29A-01B642A0281C}"/>
                </a:ext>
              </a:extLst>
            </p:cNvPr>
            <p:cNvSpPr/>
            <p:nvPr/>
          </p:nvSpPr>
          <p:spPr>
            <a:xfrm>
              <a:off x="856003" y="3347443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535250"/>
                </a:solidFill>
              </a:endParaRPr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818A17C6-316A-4B67-B5DE-39D64074174B}"/>
                </a:ext>
              </a:extLst>
            </p:cNvPr>
            <p:cNvSpPr/>
            <p:nvPr/>
          </p:nvSpPr>
          <p:spPr>
            <a:xfrm>
              <a:off x="856003" y="3740723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535250"/>
                </a:solidFill>
              </a:endParaRPr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00D7793A-8D7C-4BE6-9B43-7203C7E5F9C7}"/>
                </a:ext>
              </a:extLst>
            </p:cNvPr>
            <p:cNvSpPr/>
            <p:nvPr/>
          </p:nvSpPr>
          <p:spPr>
            <a:xfrm>
              <a:off x="856003" y="4134003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535250"/>
                </a:solidFill>
              </a:endParaRPr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04467187-95B1-4054-AA3F-17303039FEA5}"/>
                </a:ext>
              </a:extLst>
            </p:cNvPr>
            <p:cNvSpPr/>
            <p:nvPr/>
          </p:nvSpPr>
          <p:spPr>
            <a:xfrm>
              <a:off x="856003" y="4527283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535250"/>
                </a:solidFill>
              </a:endParaRPr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57DD14AD-25D9-408E-BE0F-58F5EA0E2BAD}"/>
                </a:ext>
              </a:extLst>
            </p:cNvPr>
            <p:cNvSpPr/>
            <p:nvPr/>
          </p:nvSpPr>
          <p:spPr>
            <a:xfrm>
              <a:off x="856003" y="4920563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535250"/>
                </a:solidFill>
              </a:endParaRPr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1D75845C-3F66-4B88-8FEB-8E6BE8A313A4}"/>
                </a:ext>
              </a:extLst>
            </p:cNvPr>
            <p:cNvSpPr/>
            <p:nvPr/>
          </p:nvSpPr>
          <p:spPr>
            <a:xfrm>
              <a:off x="856003" y="5313843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535250"/>
                </a:solidFill>
              </a:endParaRPr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6E064EC7-53F5-40FF-A37F-7F474EB1117F}"/>
                </a:ext>
              </a:extLst>
            </p:cNvPr>
            <p:cNvSpPr/>
            <p:nvPr/>
          </p:nvSpPr>
          <p:spPr>
            <a:xfrm>
              <a:off x="856003" y="5707122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535250"/>
                </a:solidFill>
              </a:endParaRPr>
            </a:p>
          </p:txBody>
        </p:sp>
      </p:grpSp>
      <p:sp>
        <p:nvSpPr>
          <p:cNvPr id="58" name="TextBox 57">
            <a:extLst>
              <a:ext uri="{FF2B5EF4-FFF2-40B4-BE49-F238E27FC236}">
                <a16:creationId xmlns:a16="http://schemas.microsoft.com/office/drawing/2014/main" id="{67882DBD-3F1A-4421-94AE-2767CA2BEE24}"/>
              </a:ext>
            </a:extLst>
          </p:cNvPr>
          <p:cNvSpPr txBox="1"/>
          <p:nvPr/>
        </p:nvSpPr>
        <p:spPr>
          <a:xfrm>
            <a:off x="5853468" y="4562467"/>
            <a:ext cx="10998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solidFill>
                  <a:schemeClr val="bg1"/>
                </a:solidFill>
              </a:rPr>
              <a:t>Item</a:t>
            </a:r>
            <a:r>
              <a:rPr lang="ko-KR" altLang="en-US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>
                <a:solidFill>
                  <a:schemeClr val="bg1"/>
                </a:solidFill>
              </a:rPr>
              <a:t>02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B70129B0-D6DD-4349-AD41-F185AF0CC398}"/>
              </a:ext>
            </a:extLst>
          </p:cNvPr>
          <p:cNvSpPr txBox="1"/>
          <p:nvPr/>
        </p:nvSpPr>
        <p:spPr>
          <a:xfrm>
            <a:off x="6910978" y="4562467"/>
            <a:ext cx="10998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solidFill>
                  <a:schemeClr val="bg1"/>
                </a:solidFill>
              </a:rPr>
              <a:t>Item</a:t>
            </a:r>
            <a:r>
              <a:rPr lang="ko-KR" altLang="en-US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>
                <a:solidFill>
                  <a:schemeClr val="bg1"/>
                </a:solidFill>
              </a:rPr>
              <a:t>03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F509CE51-3443-4271-8874-22356D770846}"/>
              </a:ext>
            </a:extLst>
          </p:cNvPr>
          <p:cNvSpPr txBox="1"/>
          <p:nvPr/>
        </p:nvSpPr>
        <p:spPr>
          <a:xfrm>
            <a:off x="8006163" y="4562467"/>
            <a:ext cx="10998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solidFill>
                  <a:schemeClr val="bg1"/>
                </a:solidFill>
              </a:rPr>
              <a:t>Item</a:t>
            </a:r>
            <a:r>
              <a:rPr lang="ko-KR" altLang="en-US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>
                <a:solidFill>
                  <a:schemeClr val="bg1"/>
                </a:solidFill>
              </a:rPr>
              <a:t>04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87F9CEC1-1AE2-4E88-94F3-63F8011D854E}"/>
              </a:ext>
            </a:extLst>
          </p:cNvPr>
          <p:cNvSpPr txBox="1"/>
          <p:nvPr/>
        </p:nvSpPr>
        <p:spPr>
          <a:xfrm>
            <a:off x="9059048" y="4562467"/>
            <a:ext cx="10998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solidFill>
                  <a:schemeClr val="bg1"/>
                </a:solidFill>
              </a:rPr>
              <a:t>Item</a:t>
            </a:r>
            <a:r>
              <a:rPr lang="ko-KR" altLang="en-US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>
                <a:solidFill>
                  <a:schemeClr val="bg1"/>
                </a:solidFill>
              </a:rPr>
              <a:t>05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DFB8D909-A394-4DAC-961D-76FCAA5DA9FD}"/>
              </a:ext>
            </a:extLst>
          </p:cNvPr>
          <p:cNvSpPr txBox="1"/>
          <p:nvPr/>
        </p:nvSpPr>
        <p:spPr>
          <a:xfrm>
            <a:off x="10129447" y="4562467"/>
            <a:ext cx="10998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solidFill>
                  <a:schemeClr val="bg1"/>
                </a:solidFill>
              </a:rPr>
              <a:t>Item</a:t>
            </a:r>
            <a:r>
              <a:rPr lang="ko-KR" altLang="en-US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>
                <a:solidFill>
                  <a:schemeClr val="bg1"/>
                </a:solidFill>
              </a:rPr>
              <a:t>06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D343F4BB-64BA-485C-A306-C7A238FFEE37}"/>
              </a:ext>
            </a:extLst>
          </p:cNvPr>
          <p:cNvSpPr txBox="1"/>
          <p:nvPr/>
        </p:nvSpPr>
        <p:spPr>
          <a:xfrm>
            <a:off x="962743" y="3572339"/>
            <a:ext cx="311762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chemeClr val="bg1"/>
                </a:solidFill>
              </a:rPr>
              <a:t>Ut </a:t>
            </a:r>
            <a:r>
              <a:rPr lang="en-US" altLang="ko-KR" sz="1400" dirty="0" err="1">
                <a:solidFill>
                  <a:schemeClr val="bg1"/>
                </a:solidFill>
              </a:rPr>
              <a:t>enim</a:t>
            </a:r>
            <a:r>
              <a:rPr lang="en-US" altLang="ko-KR" sz="1400" dirty="0">
                <a:solidFill>
                  <a:schemeClr val="bg1"/>
                </a:solidFill>
              </a:rPr>
              <a:t> ad minim </a:t>
            </a:r>
            <a:r>
              <a:rPr lang="en-US" altLang="ko-KR" sz="1400" dirty="0" err="1">
                <a:solidFill>
                  <a:schemeClr val="bg1"/>
                </a:solidFill>
              </a:rPr>
              <a:t>veniam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quis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nostrud</a:t>
            </a:r>
            <a:r>
              <a:rPr lang="en-US" altLang="ko-KR" sz="1400" dirty="0">
                <a:solidFill>
                  <a:schemeClr val="bg1"/>
                </a:solidFill>
              </a:rPr>
              <a:t> exercitation </a:t>
            </a:r>
            <a:r>
              <a:rPr lang="en-US" altLang="ko-KR" sz="1400" dirty="0" err="1">
                <a:solidFill>
                  <a:schemeClr val="bg1"/>
                </a:solidFill>
              </a:rPr>
              <a:t>ullamco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laboris</a:t>
            </a:r>
            <a:r>
              <a:rPr lang="en-US" altLang="ko-KR" sz="1400" dirty="0">
                <a:solidFill>
                  <a:schemeClr val="bg1"/>
                </a:solidFill>
              </a:rPr>
              <a:t> nisi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aliquip</a:t>
            </a:r>
            <a:r>
              <a:rPr lang="en-US" altLang="ko-KR" sz="1400" dirty="0">
                <a:solidFill>
                  <a:schemeClr val="bg1"/>
                </a:solidFill>
              </a:rPr>
              <a:t> ex </a:t>
            </a:r>
            <a:r>
              <a:rPr lang="en-US" altLang="ko-KR" sz="1400" dirty="0" err="1">
                <a:solidFill>
                  <a:schemeClr val="bg1"/>
                </a:solidFill>
              </a:rPr>
              <a:t>ea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commodo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consequat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FBD441C6-6D27-402C-9E77-2AEF9180FE6F}"/>
              </a:ext>
            </a:extLst>
          </p:cNvPr>
          <p:cNvSpPr txBox="1"/>
          <p:nvPr/>
        </p:nvSpPr>
        <p:spPr>
          <a:xfrm>
            <a:off x="962743" y="1971045"/>
            <a:ext cx="311762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chemeClr val="bg1"/>
                </a:solidFill>
                <a:cs typeface="Arial" panose="020B0604020202020204" pitchFamily="34" charset="0"/>
              </a:rPr>
              <a:t>Insert Your </a:t>
            </a:r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Title Here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62692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C937B029-11AF-483B-9645-D9F0653E6206}"/>
              </a:ext>
            </a:extLst>
          </p:cNvPr>
          <p:cNvSpPr txBox="1"/>
          <p:nvPr/>
        </p:nvSpPr>
        <p:spPr>
          <a:xfrm>
            <a:off x="1363135" y="5440855"/>
            <a:ext cx="3414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DC72025A-5315-48FE-A75D-9636625C77B2}"/>
              </a:ext>
            </a:extLst>
          </p:cNvPr>
          <p:cNvSpPr/>
          <p:nvPr/>
        </p:nvSpPr>
        <p:spPr>
          <a:xfrm>
            <a:off x="1363134" y="4991354"/>
            <a:ext cx="3414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 dolor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311D8C4-0392-48A4-9BBA-957F543428AC}"/>
              </a:ext>
            </a:extLst>
          </p:cNvPr>
          <p:cNvSpPr txBox="1"/>
          <p:nvPr/>
        </p:nvSpPr>
        <p:spPr>
          <a:xfrm>
            <a:off x="6209648" y="1319422"/>
            <a:ext cx="4550345" cy="584775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>
            <a:defPPr>
              <a:defRPr lang="ko-KR"/>
            </a:defPPr>
            <a:lvl1pPr algn="r">
              <a:defRPr sz="3200">
                <a:solidFill>
                  <a:srgbClr val="475DE6"/>
                </a:solidFill>
                <a:latin typeface="+mj-lt"/>
              </a:defRPr>
            </a:lvl1pPr>
          </a:lstStyle>
          <a:p>
            <a:pPr algn="l"/>
            <a:r>
              <a:rPr lang="en-US" altLang="ko-KR">
                <a:solidFill>
                  <a:schemeClr val="bg1"/>
                </a:solidFill>
                <a:latin typeface="+mn-lt"/>
              </a:rPr>
              <a:t>Subject </a:t>
            </a:r>
            <a:r>
              <a:rPr lang="en-US" altLang="ko-KR">
                <a:solidFill>
                  <a:schemeClr val="bg1"/>
                </a:solidFill>
              </a:rPr>
              <a:t>Title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E652604-DB81-4051-86DD-FA5286F3121E}"/>
              </a:ext>
            </a:extLst>
          </p:cNvPr>
          <p:cNvSpPr txBox="1"/>
          <p:nvPr/>
        </p:nvSpPr>
        <p:spPr>
          <a:xfrm>
            <a:off x="7112000" y="3344200"/>
            <a:ext cx="4021127" cy="5232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1200">
                <a:solidFill>
                  <a:srgbClr val="212761"/>
                </a:solidFill>
              </a:defRPr>
            </a:lvl1pPr>
          </a:lstStyle>
          <a:p>
            <a:pPr algn="l"/>
            <a:r>
              <a:rPr lang="en-US" altLang="ko-KR" sz="1400" dirty="0">
                <a:solidFill>
                  <a:schemeClr val="bg1"/>
                </a:solidFill>
              </a:rPr>
              <a:t>Lorem ipsum dolor </a:t>
            </a:r>
            <a:r>
              <a:rPr lang="en-US" altLang="ko-KR" sz="1400">
                <a:solidFill>
                  <a:schemeClr val="bg1"/>
                </a:solidFill>
              </a:rPr>
              <a:t>sit amet, consectetur adipisicing elit</a:t>
            </a:r>
            <a:r>
              <a:rPr lang="en-US" altLang="ko-KR" sz="1400" dirty="0">
                <a:solidFill>
                  <a:schemeClr val="bg1"/>
                </a:solidFill>
              </a:rPr>
              <a:t>, sed </a:t>
            </a:r>
            <a:r>
              <a:rPr lang="en-US" altLang="ko-KR" sz="1400">
                <a:solidFill>
                  <a:schemeClr val="bg1"/>
                </a:solidFill>
              </a:rPr>
              <a:t>do eiusmod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CCACF85D-92ED-4C88-925B-998BA3367FE9}"/>
              </a:ext>
            </a:extLst>
          </p:cNvPr>
          <p:cNvSpPr/>
          <p:nvPr/>
        </p:nvSpPr>
        <p:spPr>
          <a:xfrm>
            <a:off x="7090535" y="2950864"/>
            <a:ext cx="40473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7571D7F-373D-432A-A6D1-B6257E462D45}"/>
              </a:ext>
            </a:extLst>
          </p:cNvPr>
          <p:cNvSpPr txBox="1"/>
          <p:nvPr/>
        </p:nvSpPr>
        <p:spPr>
          <a:xfrm>
            <a:off x="7112000" y="5015358"/>
            <a:ext cx="4021127" cy="5232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1200">
                <a:solidFill>
                  <a:srgbClr val="212761"/>
                </a:solidFill>
              </a:defRPr>
            </a:lvl1pPr>
          </a:lstStyle>
          <a:p>
            <a:pPr algn="l"/>
            <a:r>
              <a:rPr lang="en-US" altLang="ko-KR" sz="1400" dirty="0">
                <a:solidFill>
                  <a:schemeClr val="bg1"/>
                </a:solidFill>
              </a:rPr>
              <a:t>Lorem ipsum dolor </a:t>
            </a:r>
            <a:r>
              <a:rPr lang="en-US" altLang="ko-KR" sz="1400">
                <a:solidFill>
                  <a:schemeClr val="bg1"/>
                </a:solidFill>
              </a:rPr>
              <a:t>sit amet, consectetur adipisicing elit</a:t>
            </a:r>
            <a:r>
              <a:rPr lang="en-US" altLang="ko-KR" sz="1400" dirty="0">
                <a:solidFill>
                  <a:schemeClr val="bg1"/>
                </a:solidFill>
              </a:rPr>
              <a:t>, sed </a:t>
            </a:r>
            <a:r>
              <a:rPr lang="en-US" altLang="ko-KR" sz="1400">
                <a:solidFill>
                  <a:schemeClr val="bg1"/>
                </a:solidFill>
              </a:rPr>
              <a:t>do eiusmod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5776D21B-11D5-47A2-B063-1F0C8E43C341}"/>
              </a:ext>
            </a:extLst>
          </p:cNvPr>
          <p:cNvSpPr/>
          <p:nvPr/>
        </p:nvSpPr>
        <p:spPr>
          <a:xfrm>
            <a:off x="7090535" y="4622022"/>
            <a:ext cx="40473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9E56C74E-EDDA-4CD8-B8B2-B7002F88BA7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pic>
        <p:nvPicPr>
          <p:cNvPr id="33" name="그래픽 32">
            <a:extLst>
              <a:ext uri="{FF2B5EF4-FFF2-40B4-BE49-F238E27FC236}">
                <a16:creationId xmlns:a16="http://schemas.microsoft.com/office/drawing/2014/main" id="{691A4B4B-E1CE-4E1E-82AE-D80DAE1066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48780" y="4500688"/>
            <a:ext cx="612000" cy="612000"/>
          </a:xfrm>
          <a:prstGeom prst="rect">
            <a:avLst/>
          </a:prstGeom>
        </p:spPr>
      </p:pic>
      <p:pic>
        <p:nvPicPr>
          <p:cNvPr id="34" name="그래픽 33">
            <a:extLst>
              <a:ext uri="{FF2B5EF4-FFF2-40B4-BE49-F238E27FC236}">
                <a16:creationId xmlns:a16="http://schemas.microsoft.com/office/drawing/2014/main" id="{A195880B-74BC-4DDB-98CF-B96627AE5B1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209648" y="2811530"/>
            <a:ext cx="690264" cy="6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14956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DFCF48E0-833A-40E4-8560-4BCE8CF614BC}"/>
              </a:ext>
            </a:extLst>
          </p:cNvPr>
          <p:cNvSpPr txBox="1"/>
          <p:nvPr/>
        </p:nvSpPr>
        <p:spPr>
          <a:xfrm>
            <a:off x="6122474" y="2404081"/>
            <a:ext cx="4864100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90E9DD32-1A2C-4EFF-A2C4-FBCBA9E20D96}"/>
              </a:ext>
            </a:extLst>
          </p:cNvPr>
          <p:cNvSpPr/>
          <p:nvPr/>
        </p:nvSpPr>
        <p:spPr>
          <a:xfrm>
            <a:off x="6122474" y="1942416"/>
            <a:ext cx="48641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 dolor sit </a:t>
            </a:r>
            <a:r>
              <a:rPr lang="en-US" altLang="ko-KR" sz="2400" dirty="0" err="1">
                <a:solidFill>
                  <a:schemeClr val="bg1"/>
                </a:solidFill>
                <a:latin typeface="+mj-lt"/>
              </a:rPr>
              <a:t>amet</a:t>
            </a:r>
            <a:endParaRPr lang="en-US" altLang="ko-KR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44F5012-4019-4B77-BB0D-491C22890F65}"/>
              </a:ext>
            </a:extLst>
          </p:cNvPr>
          <p:cNvSpPr txBox="1"/>
          <p:nvPr/>
        </p:nvSpPr>
        <p:spPr>
          <a:xfrm>
            <a:off x="6122474" y="4102210"/>
            <a:ext cx="4864100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3D7BBB09-7017-4D46-8577-F6366131C6F4}"/>
              </a:ext>
            </a:extLst>
          </p:cNvPr>
          <p:cNvSpPr/>
          <p:nvPr/>
        </p:nvSpPr>
        <p:spPr>
          <a:xfrm>
            <a:off x="6122474" y="3640545"/>
            <a:ext cx="48641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Sed do </a:t>
            </a:r>
            <a:r>
              <a:rPr lang="en-US" altLang="ko-KR" sz="2400" dirty="0" err="1">
                <a:solidFill>
                  <a:schemeClr val="bg1"/>
                </a:solidFill>
                <a:latin typeface="+mj-lt"/>
              </a:rPr>
              <a:t>eiusmod</a:t>
            </a:r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  <a:latin typeface="+mj-lt"/>
              </a:rPr>
              <a:t>tempor</a:t>
            </a:r>
            <a:endParaRPr lang="en-US" altLang="ko-KR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1468AFB6-12FD-47DB-95E9-74FB983FE8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5427" y="982477"/>
            <a:ext cx="3747104" cy="4664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2355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원형: 비어 있음 9">
            <a:extLst>
              <a:ext uri="{FF2B5EF4-FFF2-40B4-BE49-F238E27FC236}">
                <a16:creationId xmlns:a16="http://schemas.microsoft.com/office/drawing/2014/main" id="{E5C38E53-36B9-4618-90A7-9DF36472090E}"/>
              </a:ext>
            </a:extLst>
          </p:cNvPr>
          <p:cNvSpPr/>
          <p:nvPr/>
        </p:nvSpPr>
        <p:spPr>
          <a:xfrm>
            <a:off x="1242098" y="2512786"/>
            <a:ext cx="1958302" cy="1958302"/>
          </a:xfrm>
          <a:prstGeom prst="donut">
            <a:avLst>
              <a:gd name="adj" fmla="val 17214"/>
            </a:avLst>
          </a:prstGeom>
          <a:solidFill>
            <a:srgbClr val="D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sp>
        <p:nvSpPr>
          <p:cNvPr id="11" name="막힌 원호 10">
            <a:extLst>
              <a:ext uri="{FF2B5EF4-FFF2-40B4-BE49-F238E27FC236}">
                <a16:creationId xmlns:a16="http://schemas.microsoft.com/office/drawing/2014/main" id="{47220C8C-BDC0-4F9E-A336-A12E5D152883}"/>
              </a:ext>
            </a:extLst>
          </p:cNvPr>
          <p:cNvSpPr/>
          <p:nvPr/>
        </p:nvSpPr>
        <p:spPr>
          <a:xfrm>
            <a:off x="1242098" y="2512786"/>
            <a:ext cx="1958302" cy="1958302"/>
          </a:xfrm>
          <a:prstGeom prst="blockArc">
            <a:avLst>
              <a:gd name="adj1" fmla="val 5401345"/>
              <a:gd name="adj2" fmla="val 12708"/>
              <a:gd name="adj3" fmla="val 1709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FF5282"/>
              </a:solidFill>
            </a:endParaRPr>
          </a:p>
        </p:txBody>
      </p:sp>
      <p:pic>
        <p:nvPicPr>
          <p:cNvPr id="12" name="그래픽 11">
            <a:extLst>
              <a:ext uri="{FF2B5EF4-FFF2-40B4-BE49-F238E27FC236}">
                <a16:creationId xmlns:a16="http://schemas.microsoft.com/office/drawing/2014/main" id="{136AD23E-4953-4AE8-9BA4-CB648C5FFF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89467" y="3182038"/>
            <a:ext cx="263821" cy="584775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82C028E8-07DB-479E-8469-EFAC8E40CA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343151" y="3182038"/>
            <a:ext cx="226852" cy="584775"/>
          </a:xfrm>
          <a:prstGeom prst="rect">
            <a:avLst/>
          </a:prstGeom>
        </p:spPr>
      </p:pic>
      <p:sp>
        <p:nvSpPr>
          <p:cNvPr id="14" name="원형: 비어 있음 13">
            <a:extLst>
              <a:ext uri="{FF2B5EF4-FFF2-40B4-BE49-F238E27FC236}">
                <a16:creationId xmlns:a16="http://schemas.microsoft.com/office/drawing/2014/main" id="{FBA0A21D-36BA-4C19-A86C-F073DE2B4352}"/>
              </a:ext>
            </a:extLst>
          </p:cNvPr>
          <p:cNvSpPr/>
          <p:nvPr/>
        </p:nvSpPr>
        <p:spPr>
          <a:xfrm>
            <a:off x="3477298" y="2512786"/>
            <a:ext cx="1958302" cy="1958302"/>
          </a:xfrm>
          <a:prstGeom prst="donut">
            <a:avLst>
              <a:gd name="adj" fmla="val 17214"/>
            </a:avLst>
          </a:prstGeom>
          <a:solidFill>
            <a:srgbClr val="D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sp>
        <p:nvSpPr>
          <p:cNvPr id="15" name="막힌 원호 14">
            <a:extLst>
              <a:ext uri="{FF2B5EF4-FFF2-40B4-BE49-F238E27FC236}">
                <a16:creationId xmlns:a16="http://schemas.microsoft.com/office/drawing/2014/main" id="{DCBB4002-EC5A-4D2B-9583-3A7B81B485F9}"/>
              </a:ext>
            </a:extLst>
          </p:cNvPr>
          <p:cNvSpPr/>
          <p:nvPr/>
        </p:nvSpPr>
        <p:spPr>
          <a:xfrm rot="5400000">
            <a:off x="3477298" y="2512786"/>
            <a:ext cx="1958302" cy="1958302"/>
          </a:xfrm>
          <a:prstGeom prst="blockArc">
            <a:avLst>
              <a:gd name="adj1" fmla="val 16209380"/>
              <a:gd name="adj2" fmla="val 12708"/>
              <a:gd name="adj3" fmla="val 1709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FF5282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A63D2D7-321F-4AD5-B3B9-37C80A911E26}"/>
              </a:ext>
            </a:extLst>
          </p:cNvPr>
          <p:cNvSpPr txBox="1"/>
          <p:nvPr/>
        </p:nvSpPr>
        <p:spPr>
          <a:xfrm>
            <a:off x="1242098" y="5136924"/>
            <a:ext cx="1958302" cy="33855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Female</a:t>
            </a: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405CD023-71F5-4F65-AC11-795853AFE781}"/>
              </a:ext>
            </a:extLst>
          </p:cNvPr>
          <p:cNvSpPr/>
          <p:nvPr/>
        </p:nvSpPr>
        <p:spPr>
          <a:xfrm>
            <a:off x="1242098" y="4633686"/>
            <a:ext cx="1958302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75%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AFAFA4C-028F-4B74-82B1-A36482741827}"/>
              </a:ext>
            </a:extLst>
          </p:cNvPr>
          <p:cNvSpPr txBox="1"/>
          <p:nvPr/>
        </p:nvSpPr>
        <p:spPr>
          <a:xfrm>
            <a:off x="3477298" y="5136924"/>
            <a:ext cx="1958302" cy="33855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Male</a:t>
            </a: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57DC2BC2-6CCA-4ACC-A66A-41E36C6831EF}"/>
              </a:ext>
            </a:extLst>
          </p:cNvPr>
          <p:cNvSpPr/>
          <p:nvPr/>
        </p:nvSpPr>
        <p:spPr>
          <a:xfrm>
            <a:off x="3477298" y="4633686"/>
            <a:ext cx="1958302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25%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1D437DD5-AF72-4E82-B9E2-68ED645088A1}"/>
              </a:ext>
            </a:extLst>
          </p:cNvPr>
          <p:cNvSpPr/>
          <p:nvPr/>
        </p:nvSpPr>
        <p:spPr>
          <a:xfrm>
            <a:off x="2221248" y="1850387"/>
            <a:ext cx="2236451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Gender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1" name="사각형: 둥근 모서리 20">
            <a:extLst>
              <a:ext uri="{FF2B5EF4-FFF2-40B4-BE49-F238E27FC236}">
                <a16:creationId xmlns:a16="http://schemas.microsoft.com/office/drawing/2014/main" id="{466C03CD-0D03-4276-939F-7AC6EEC9B606}"/>
              </a:ext>
            </a:extLst>
          </p:cNvPr>
          <p:cNvSpPr/>
          <p:nvPr/>
        </p:nvSpPr>
        <p:spPr>
          <a:xfrm>
            <a:off x="6756402" y="2512786"/>
            <a:ext cx="4193500" cy="311150"/>
          </a:xfrm>
          <a:prstGeom prst="roundRect">
            <a:avLst>
              <a:gd name="adj" fmla="val 50000"/>
            </a:avLst>
          </a:prstGeom>
          <a:solidFill>
            <a:srgbClr val="D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sp>
        <p:nvSpPr>
          <p:cNvPr id="22" name="사각형: 둥근 모서리 21">
            <a:extLst>
              <a:ext uri="{FF2B5EF4-FFF2-40B4-BE49-F238E27FC236}">
                <a16:creationId xmlns:a16="http://schemas.microsoft.com/office/drawing/2014/main" id="{2D31C4CC-4C52-4E5D-B07E-B712FAEB327E}"/>
              </a:ext>
            </a:extLst>
          </p:cNvPr>
          <p:cNvSpPr/>
          <p:nvPr/>
        </p:nvSpPr>
        <p:spPr>
          <a:xfrm>
            <a:off x="6756402" y="2512786"/>
            <a:ext cx="2284831" cy="31115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 dirty="0">
                <a:solidFill>
                  <a:srgbClr val="FF5282"/>
                </a:solidFill>
              </a:rPr>
              <a:t>15-25</a:t>
            </a:r>
            <a:endParaRPr lang="ko-KR" altLang="en-US" sz="1400" dirty="0">
              <a:solidFill>
                <a:srgbClr val="FF5282"/>
              </a:solidFill>
            </a:endParaRPr>
          </a:p>
        </p:txBody>
      </p:sp>
      <p:sp>
        <p:nvSpPr>
          <p:cNvPr id="23" name="사각형: 둥근 모서리 22">
            <a:extLst>
              <a:ext uri="{FF2B5EF4-FFF2-40B4-BE49-F238E27FC236}">
                <a16:creationId xmlns:a16="http://schemas.microsoft.com/office/drawing/2014/main" id="{E544ECE1-F0AA-48B2-9B5A-CC9A3DA177E7}"/>
              </a:ext>
            </a:extLst>
          </p:cNvPr>
          <p:cNvSpPr/>
          <p:nvPr/>
        </p:nvSpPr>
        <p:spPr>
          <a:xfrm>
            <a:off x="6756402" y="3089178"/>
            <a:ext cx="4193500" cy="311150"/>
          </a:xfrm>
          <a:prstGeom prst="roundRect">
            <a:avLst>
              <a:gd name="adj" fmla="val 50000"/>
            </a:avLst>
          </a:prstGeom>
          <a:solidFill>
            <a:srgbClr val="D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sp>
        <p:nvSpPr>
          <p:cNvPr id="24" name="사각형: 둥근 모서리 23">
            <a:extLst>
              <a:ext uri="{FF2B5EF4-FFF2-40B4-BE49-F238E27FC236}">
                <a16:creationId xmlns:a16="http://schemas.microsoft.com/office/drawing/2014/main" id="{20D56AAA-0703-425B-9A68-E34036C3675B}"/>
              </a:ext>
            </a:extLst>
          </p:cNvPr>
          <p:cNvSpPr/>
          <p:nvPr/>
        </p:nvSpPr>
        <p:spPr>
          <a:xfrm>
            <a:off x="6756402" y="3089178"/>
            <a:ext cx="3346124" cy="31115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 dirty="0">
                <a:solidFill>
                  <a:srgbClr val="FF5282"/>
                </a:solidFill>
              </a:rPr>
              <a:t>26-35</a:t>
            </a:r>
            <a:endParaRPr lang="ko-KR" altLang="en-US" sz="1400" dirty="0">
              <a:solidFill>
                <a:srgbClr val="FF5282"/>
              </a:solidFill>
            </a:endParaRPr>
          </a:p>
        </p:txBody>
      </p:sp>
      <p:sp>
        <p:nvSpPr>
          <p:cNvPr id="25" name="사각형: 둥근 모서리 24">
            <a:extLst>
              <a:ext uri="{FF2B5EF4-FFF2-40B4-BE49-F238E27FC236}">
                <a16:creationId xmlns:a16="http://schemas.microsoft.com/office/drawing/2014/main" id="{19BA7D65-E295-4BCB-9F27-B6036D2FC5A7}"/>
              </a:ext>
            </a:extLst>
          </p:cNvPr>
          <p:cNvSpPr/>
          <p:nvPr/>
        </p:nvSpPr>
        <p:spPr>
          <a:xfrm>
            <a:off x="6756402" y="3665570"/>
            <a:ext cx="4193500" cy="311150"/>
          </a:xfrm>
          <a:prstGeom prst="roundRect">
            <a:avLst>
              <a:gd name="adj" fmla="val 50000"/>
            </a:avLst>
          </a:prstGeom>
          <a:solidFill>
            <a:srgbClr val="D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sp>
        <p:nvSpPr>
          <p:cNvPr id="26" name="사각형: 둥근 모서리 25">
            <a:extLst>
              <a:ext uri="{FF2B5EF4-FFF2-40B4-BE49-F238E27FC236}">
                <a16:creationId xmlns:a16="http://schemas.microsoft.com/office/drawing/2014/main" id="{FE146A7E-CCE3-4625-A0BE-8EDABBC0762D}"/>
              </a:ext>
            </a:extLst>
          </p:cNvPr>
          <p:cNvSpPr/>
          <p:nvPr/>
        </p:nvSpPr>
        <p:spPr>
          <a:xfrm>
            <a:off x="6756402" y="3665570"/>
            <a:ext cx="2768598" cy="31115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 dirty="0">
                <a:solidFill>
                  <a:srgbClr val="FF5282"/>
                </a:solidFill>
              </a:rPr>
              <a:t>36-45</a:t>
            </a:r>
            <a:endParaRPr lang="ko-KR" altLang="en-US" sz="1400" dirty="0">
              <a:solidFill>
                <a:srgbClr val="FF5282"/>
              </a:solidFill>
            </a:endParaRPr>
          </a:p>
        </p:txBody>
      </p:sp>
      <p:sp>
        <p:nvSpPr>
          <p:cNvPr id="27" name="사각형: 둥근 모서리 26">
            <a:extLst>
              <a:ext uri="{FF2B5EF4-FFF2-40B4-BE49-F238E27FC236}">
                <a16:creationId xmlns:a16="http://schemas.microsoft.com/office/drawing/2014/main" id="{659F25C8-6ACB-40E2-9745-4CF9968E8FE9}"/>
              </a:ext>
            </a:extLst>
          </p:cNvPr>
          <p:cNvSpPr/>
          <p:nvPr/>
        </p:nvSpPr>
        <p:spPr>
          <a:xfrm>
            <a:off x="6756402" y="4241962"/>
            <a:ext cx="4193500" cy="311150"/>
          </a:xfrm>
          <a:prstGeom prst="roundRect">
            <a:avLst>
              <a:gd name="adj" fmla="val 50000"/>
            </a:avLst>
          </a:prstGeom>
          <a:solidFill>
            <a:srgbClr val="D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sp>
        <p:nvSpPr>
          <p:cNvPr id="28" name="사각형: 둥근 모서리 27">
            <a:extLst>
              <a:ext uri="{FF2B5EF4-FFF2-40B4-BE49-F238E27FC236}">
                <a16:creationId xmlns:a16="http://schemas.microsoft.com/office/drawing/2014/main" id="{BEED9E31-A979-4048-9C85-B8D3D4B29ED0}"/>
              </a:ext>
            </a:extLst>
          </p:cNvPr>
          <p:cNvSpPr/>
          <p:nvPr/>
        </p:nvSpPr>
        <p:spPr>
          <a:xfrm>
            <a:off x="6756402" y="4241962"/>
            <a:ext cx="1311273" cy="31115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 dirty="0">
                <a:solidFill>
                  <a:srgbClr val="FF5282"/>
                </a:solidFill>
              </a:rPr>
              <a:t>46-55</a:t>
            </a:r>
            <a:endParaRPr lang="ko-KR" altLang="en-US" sz="1400" dirty="0">
              <a:solidFill>
                <a:srgbClr val="FF5282"/>
              </a:solidFill>
            </a:endParaRPr>
          </a:p>
        </p:txBody>
      </p:sp>
      <p:sp>
        <p:nvSpPr>
          <p:cNvPr id="29" name="사각형: 둥근 모서리 28">
            <a:extLst>
              <a:ext uri="{FF2B5EF4-FFF2-40B4-BE49-F238E27FC236}">
                <a16:creationId xmlns:a16="http://schemas.microsoft.com/office/drawing/2014/main" id="{4FE78893-A1B4-4C13-851C-3A4D55DAF7B6}"/>
              </a:ext>
            </a:extLst>
          </p:cNvPr>
          <p:cNvSpPr/>
          <p:nvPr/>
        </p:nvSpPr>
        <p:spPr>
          <a:xfrm>
            <a:off x="6756402" y="4818352"/>
            <a:ext cx="4193500" cy="311150"/>
          </a:xfrm>
          <a:prstGeom prst="roundRect">
            <a:avLst>
              <a:gd name="adj" fmla="val 50000"/>
            </a:avLst>
          </a:prstGeom>
          <a:solidFill>
            <a:srgbClr val="D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sp>
        <p:nvSpPr>
          <p:cNvPr id="30" name="사각형: 둥근 모서리 29">
            <a:extLst>
              <a:ext uri="{FF2B5EF4-FFF2-40B4-BE49-F238E27FC236}">
                <a16:creationId xmlns:a16="http://schemas.microsoft.com/office/drawing/2014/main" id="{82606E34-037F-4FCD-B9FB-85F50E459DBE}"/>
              </a:ext>
            </a:extLst>
          </p:cNvPr>
          <p:cNvSpPr/>
          <p:nvPr/>
        </p:nvSpPr>
        <p:spPr>
          <a:xfrm>
            <a:off x="6756403" y="4818352"/>
            <a:ext cx="1673222" cy="31115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 dirty="0">
                <a:solidFill>
                  <a:srgbClr val="FF5282"/>
                </a:solidFill>
              </a:rPr>
              <a:t>56-65</a:t>
            </a:r>
            <a:endParaRPr lang="ko-KR" altLang="en-US" sz="1400" dirty="0">
              <a:solidFill>
                <a:srgbClr val="FF5282"/>
              </a:solidFill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31712CE0-AD8D-4C4D-B3A2-A3C136B9FDA4}"/>
              </a:ext>
            </a:extLst>
          </p:cNvPr>
          <p:cNvSpPr/>
          <p:nvPr/>
        </p:nvSpPr>
        <p:spPr>
          <a:xfrm>
            <a:off x="7734301" y="1850387"/>
            <a:ext cx="2236451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Age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cxnSp>
        <p:nvCxnSpPr>
          <p:cNvPr id="32" name="직선 연결선 31">
            <a:extLst>
              <a:ext uri="{FF2B5EF4-FFF2-40B4-BE49-F238E27FC236}">
                <a16:creationId xmlns:a16="http://schemas.microsoft.com/office/drawing/2014/main" id="{552D8B6C-1266-47F6-B611-4B708D52E32B}"/>
              </a:ext>
            </a:extLst>
          </p:cNvPr>
          <p:cNvCxnSpPr>
            <a:cxnSpLocks/>
          </p:cNvCxnSpPr>
          <p:nvPr/>
        </p:nvCxnSpPr>
        <p:spPr>
          <a:xfrm>
            <a:off x="6096000" y="2439088"/>
            <a:ext cx="0" cy="2828925"/>
          </a:xfrm>
          <a:prstGeom prst="line">
            <a:avLst/>
          </a:prstGeom>
          <a:ln w="25400" cap="rnd">
            <a:solidFill>
              <a:schemeClr val="bg1"/>
            </a:solidFill>
            <a:prstDash val="dash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0A4BBE04-59DD-4F9B-A1AE-70DA3A25F430}"/>
              </a:ext>
            </a:extLst>
          </p:cNvPr>
          <p:cNvSpPr txBox="1"/>
          <p:nvPr/>
        </p:nvSpPr>
        <p:spPr>
          <a:xfrm>
            <a:off x="3064157" y="987564"/>
            <a:ext cx="6063686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3200">
                <a:solidFill>
                  <a:schemeClr val="bg1">
                    <a:lumMod val="65000"/>
                  </a:schemeClr>
                </a:solidFill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Insert Your Title Here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857482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5B09FB17-E1B0-4AEE-B82C-937E270AE3B9}"/>
              </a:ext>
            </a:extLst>
          </p:cNvPr>
          <p:cNvSpPr txBox="1"/>
          <p:nvPr/>
        </p:nvSpPr>
        <p:spPr>
          <a:xfrm>
            <a:off x="2699657" y="1215771"/>
            <a:ext cx="6792686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>
            <a:defPPr>
              <a:defRPr lang="ko-KR"/>
            </a:defPPr>
            <a:lvl1pPr>
              <a:defRPr sz="3200" u="sng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2800" u="none" dirty="0">
                <a:latin typeface="+mn-lt"/>
              </a:rPr>
              <a:t>Deliverables</a:t>
            </a:r>
            <a:endParaRPr lang="ko-KR" altLang="en-US" sz="2800" u="none" dirty="0">
              <a:latin typeface="+mn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B5A9533-AE17-4952-BC78-011BC2BC5E22}"/>
              </a:ext>
            </a:extLst>
          </p:cNvPr>
          <p:cNvSpPr txBox="1"/>
          <p:nvPr/>
        </p:nvSpPr>
        <p:spPr>
          <a:xfrm>
            <a:off x="757956" y="3205501"/>
            <a:ext cx="3256592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4800" dirty="0">
                <a:solidFill>
                  <a:schemeClr val="bg1"/>
                </a:solidFill>
                <a:latin typeface="+mj-lt"/>
              </a:rPr>
              <a:t>32K</a:t>
            </a:r>
            <a:endParaRPr lang="ko-KR" altLang="en-US" sz="4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C0E46587-8435-435A-8438-B40EBEFBB033}"/>
              </a:ext>
            </a:extLst>
          </p:cNvPr>
          <p:cNvSpPr/>
          <p:nvPr/>
        </p:nvSpPr>
        <p:spPr>
          <a:xfrm>
            <a:off x="757956" y="2857854"/>
            <a:ext cx="325659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  <a:latin typeface="+mj-lt"/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  <a:latin typeface="+mj-lt"/>
              </a:rPr>
              <a:t>amet</a:t>
            </a:r>
            <a:endParaRPr lang="en-US" altLang="ko-KR" sz="1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78BA5C1-CA6E-4F72-B6C8-6B95A2125DDC}"/>
              </a:ext>
            </a:extLst>
          </p:cNvPr>
          <p:cNvSpPr txBox="1"/>
          <p:nvPr/>
        </p:nvSpPr>
        <p:spPr>
          <a:xfrm>
            <a:off x="757956" y="4016587"/>
            <a:ext cx="3256592" cy="1200329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</a:rPr>
              <a:t>Lorem ipsum dolor sit </a:t>
            </a:r>
            <a:r>
              <a:rPr lang="en-US" altLang="ko-KR" dirty="0" err="1">
                <a:solidFill>
                  <a:schemeClr val="bg1"/>
                </a:solidFill>
              </a:rPr>
              <a:t>amet</a:t>
            </a:r>
            <a:r>
              <a:rPr lang="en-US" altLang="ko-KR" dirty="0">
                <a:solidFill>
                  <a:schemeClr val="bg1"/>
                </a:solidFill>
              </a:rPr>
              <a:t>, </a:t>
            </a:r>
            <a:r>
              <a:rPr lang="en-US" altLang="ko-KR" dirty="0" err="1">
                <a:solidFill>
                  <a:schemeClr val="bg1"/>
                </a:solidFill>
              </a:rPr>
              <a:t>consectetur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adipisicing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elit</a:t>
            </a:r>
            <a:r>
              <a:rPr lang="en-US" altLang="ko-KR" dirty="0">
                <a:solidFill>
                  <a:schemeClr val="bg1"/>
                </a:solidFill>
              </a:rPr>
              <a:t>, sed do </a:t>
            </a:r>
            <a:r>
              <a:rPr lang="en-US" altLang="ko-KR" dirty="0" err="1">
                <a:solidFill>
                  <a:schemeClr val="bg1"/>
                </a:solidFill>
              </a:rPr>
              <a:t>eiusmod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tempor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6DD2EBD-4B7F-42D6-AD83-4D16E8C9D672}"/>
              </a:ext>
            </a:extLst>
          </p:cNvPr>
          <p:cNvSpPr txBox="1"/>
          <p:nvPr/>
        </p:nvSpPr>
        <p:spPr>
          <a:xfrm>
            <a:off x="4467704" y="3205501"/>
            <a:ext cx="3256592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4800" dirty="0">
                <a:solidFill>
                  <a:schemeClr val="bg1"/>
                </a:solidFill>
                <a:latin typeface="+mj-lt"/>
              </a:rPr>
              <a:t>514K</a:t>
            </a:r>
            <a:endParaRPr lang="ko-KR" altLang="en-US" sz="4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92D69578-592A-4315-9288-4CB1F262FD66}"/>
              </a:ext>
            </a:extLst>
          </p:cNvPr>
          <p:cNvSpPr/>
          <p:nvPr/>
        </p:nvSpPr>
        <p:spPr>
          <a:xfrm>
            <a:off x="4467704" y="2857854"/>
            <a:ext cx="325659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dirty="0" err="1">
                <a:solidFill>
                  <a:schemeClr val="bg1"/>
                </a:solidFill>
                <a:latin typeface="+mj-lt"/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  <a:latin typeface="+mj-lt"/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  <a:latin typeface="+mj-lt"/>
              </a:rPr>
              <a:t>elit</a:t>
            </a:r>
            <a:endParaRPr lang="en-US" altLang="ko-KR" sz="1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08523F8-29B0-4027-B2EE-09E2B278ED90}"/>
              </a:ext>
            </a:extLst>
          </p:cNvPr>
          <p:cNvSpPr txBox="1"/>
          <p:nvPr/>
        </p:nvSpPr>
        <p:spPr>
          <a:xfrm>
            <a:off x="4467704" y="4016587"/>
            <a:ext cx="3256592" cy="1200329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</a:rPr>
              <a:t>Lorem ipsum dolor sit </a:t>
            </a:r>
            <a:r>
              <a:rPr lang="en-US" altLang="ko-KR" dirty="0" err="1">
                <a:solidFill>
                  <a:schemeClr val="bg1"/>
                </a:solidFill>
              </a:rPr>
              <a:t>amet</a:t>
            </a:r>
            <a:r>
              <a:rPr lang="en-US" altLang="ko-KR" dirty="0">
                <a:solidFill>
                  <a:schemeClr val="bg1"/>
                </a:solidFill>
              </a:rPr>
              <a:t>, </a:t>
            </a:r>
            <a:r>
              <a:rPr lang="en-US" altLang="ko-KR" dirty="0" err="1">
                <a:solidFill>
                  <a:schemeClr val="bg1"/>
                </a:solidFill>
              </a:rPr>
              <a:t>consectetur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adipisicing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elit</a:t>
            </a:r>
            <a:r>
              <a:rPr lang="en-US" altLang="ko-KR" dirty="0">
                <a:solidFill>
                  <a:schemeClr val="bg1"/>
                </a:solidFill>
              </a:rPr>
              <a:t>, sed do </a:t>
            </a:r>
            <a:r>
              <a:rPr lang="en-US" altLang="ko-KR" dirty="0" err="1">
                <a:solidFill>
                  <a:schemeClr val="bg1"/>
                </a:solidFill>
              </a:rPr>
              <a:t>eiusmod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tempor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D01683A-8B0F-4B8E-A9A2-6022A050C135}"/>
              </a:ext>
            </a:extLst>
          </p:cNvPr>
          <p:cNvSpPr txBox="1"/>
          <p:nvPr/>
        </p:nvSpPr>
        <p:spPr>
          <a:xfrm>
            <a:off x="8177452" y="3205501"/>
            <a:ext cx="3256592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4800" dirty="0">
                <a:solidFill>
                  <a:schemeClr val="bg1"/>
                </a:solidFill>
                <a:latin typeface="+mj-lt"/>
              </a:rPr>
              <a:t>102K</a:t>
            </a:r>
            <a:endParaRPr lang="ko-KR" altLang="en-US" sz="4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72ECA5B0-5C37-4325-B26F-B9FB4D3B32CD}"/>
              </a:ext>
            </a:extLst>
          </p:cNvPr>
          <p:cNvSpPr/>
          <p:nvPr/>
        </p:nvSpPr>
        <p:spPr>
          <a:xfrm>
            <a:off x="8177452" y="2857854"/>
            <a:ext cx="325659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  <a:latin typeface="+mj-lt"/>
              </a:rPr>
              <a:t>Sed do </a:t>
            </a:r>
            <a:r>
              <a:rPr lang="en-US" altLang="ko-KR" sz="1600" dirty="0" err="1">
                <a:solidFill>
                  <a:schemeClr val="bg1"/>
                </a:solidFill>
                <a:latin typeface="+mj-lt"/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  <a:latin typeface="+mj-lt"/>
              </a:rPr>
              <a:t>tempor</a:t>
            </a:r>
            <a:endParaRPr lang="en-US" altLang="ko-KR" sz="1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D0E62BD-8ED3-40A5-9097-8D8B87D842A4}"/>
              </a:ext>
            </a:extLst>
          </p:cNvPr>
          <p:cNvSpPr txBox="1"/>
          <p:nvPr/>
        </p:nvSpPr>
        <p:spPr>
          <a:xfrm>
            <a:off x="8177452" y="4016587"/>
            <a:ext cx="3256592" cy="1200329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</a:rPr>
              <a:t>Lorem ipsum dolor sit </a:t>
            </a:r>
            <a:r>
              <a:rPr lang="en-US" altLang="ko-KR" dirty="0" err="1">
                <a:solidFill>
                  <a:schemeClr val="bg1"/>
                </a:solidFill>
              </a:rPr>
              <a:t>amet</a:t>
            </a:r>
            <a:r>
              <a:rPr lang="en-US" altLang="ko-KR" dirty="0">
                <a:solidFill>
                  <a:schemeClr val="bg1"/>
                </a:solidFill>
              </a:rPr>
              <a:t>, </a:t>
            </a:r>
            <a:r>
              <a:rPr lang="en-US" altLang="ko-KR" dirty="0" err="1">
                <a:solidFill>
                  <a:schemeClr val="bg1"/>
                </a:solidFill>
              </a:rPr>
              <a:t>consectetur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adipisicing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elit</a:t>
            </a:r>
            <a:r>
              <a:rPr lang="en-US" altLang="ko-KR" dirty="0">
                <a:solidFill>
                  <a:schemeClr val="bg1"/>
                </a:solidFill>
              </a:rPr>
              <a:t>, sed do </a:t>
            </a:r>
            <a:r>
              <a:rPr lang="en-US" altLang="ko-KR" dirty="0" err="1">
                <a:solidFill>
                  <a:schemeClr val="bg1"/>
                </a:solidFill>
              </a:rPr>
              <a:t>eiusmod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tempor</a:t>
            </a:r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97974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6D1BFCFA-71BB-4BD6-A757-B819A3A2B634}"/>
              </a:ext>
            </a:extLst>
          </p:cNvPr>
          <p:cNvSpPr txBox="1"/>
          <p:nvPr/>
        </p:nvSpPr>
        <p:spPr>
          <a:xfrm>
            <a:off x="1524000" y="1029496"/>
            <a:ext cx="75310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Goal</a:t>
            </a:r>
            <a:endParaRPr lang="ko-KR" altLang="en-US" sz="36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8E3A491F-3339-46DA-953E-14F083747196}"/>
              </a:ext>
            </a:extLst>
          </p:cNvPr>
          <p:cNvSpPr/>
          <p:nvPr/>
        </p:nvSpPr>
        <p:spPr>
          <a:xfrm>
            <a:off x="4767006" y="3119461"/>
            <a:ext cx="3243006" cy="571501"/>
          </a:xfrm>
          <a:prstGeom prst="rect">
            <a:avLst/>
          </a:prstGeom>
          <a:solidFill>
            <a:srgbClr val="DC0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20XX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73486710-BADC-4850-8D5C-525992A1369A}"/>
              </a:ext>
            </a:extLst>
          </p:cNvPr>
          <p:cNvSpPr/>
          <p:nvPr/>
        </p:nvSpPr>
        <p:spPr>
          <a:xfrm>
            <a:off x="8014098" y="3119461"/>
            <a:ext cx="4177902" cy="57150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dirty="0">
                <a:solidFill>
                  <a:srgbClr val="FF5282"/>
                </a:solidFill>
                <a:latin typeface="+mj-lt"/>
              </a:rPr>
              <a:t>20XX</a:t>
            </a:r>
            <a:endParaRPr lang="ko-KR" altLang="en-US" dirty="0">
              <a:solidFill>
                <a:srgbClr val="FF5282"/>
              </a:solidFill>
              <a:latin typeface="+mj-lt"/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1B78614C-E60A-46A4-BB28-3FC9BF83E787}"/>
              </a:ext>
            </a:extLst>
          </p:cNvPr>
          <p:cNvSpPr/>
          <p:nvPr/>
        </p:nvSpPr>
        <p:spPr>
          <a:xfrm>
            <a:off x="1524000" y="3119461"/>
            <a:ext cx="3243006" cy="57150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dirty="0">
                <a:solidFill>
                  <a:srgbClr val="FF5282"/>
                </a:solidFill>
                <a:latin typeface="+mj-lt"/>
              </a:rPr>
              <a:t>20XX</a:t>
            </a:r>
            <a:endParaRPr lang="ko-KR" altLang="en-US" dirty="0">
              <a:solidFill>
                <a:srgbClr val="FF5282"/>
              </a:solidFill>
              <a:latin typeface="+mj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C06C0AC-5B3C-40C9-8BDB-5EC8CF64E364}"/>
              </a:ext>
            </a:extLst>
          </p:cNvPr>
          <p:cNvSpPr txBox="1"/>
          <p:nvPr/>
        </p:nvSpPr>
        <p:spPr>
          <a:xfrm>
            <a:off x="1524000" y="4165370"/>
            <a:ext cx="29636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FBE3B6C-6410-404A-91A1-BA5ECCB69BA2}"/>
              </a:ext>
            </a:extLst>
          </p:cNvPr>
          <p:cNvSpPr txBox="1"/>
          <p:nvPr/>
        </p:nvSpPr>
        <p:spPr>
          <a:xfrm>
            <a:off x="1524001" y="4600325"/>
            <a:ext cx="29636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2C659FD-C677-4D8B-BC8B-CBA4BE38F866}"/>
              </a:ext>
            </a:extLst>
          </p:cNvPr>
          <p:cNvSpPr txBox="1"/>
          <p:nvPr/>
        </p:nvSpPr>
        <p:spPr>
          <a:xfrm>
            <a:off x="4767006" y="4165370"/>
            <a:ext cx="29636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DF72469-F721-425D-9846-1F2C7CD1E5C5}"/>
              </a:ext>
            </a:extLst>
          </p:cNvPr>
          <p:cNvSpPr txBox="1"/>
          <p:nvPr/>
        </p:nvSpPr>
        <p:spPr>
          <a:xfrm>
            <a:off x="4767007" y="4600325"/>
            <a:ext cx="29636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2BAF5D9-962C-4EDA-9BAA-CC1AC8D22314}"/>
              </a:ext>
            </a:extLst>
          </p:cNvPr>
          <p:cNvSpPr txBox="1"/>
          <p:nvPr/>
        </p:nvSpPr>
        <p:spPr>
          <a:xfrm>
            <a:off x="8010011" y="4165370"/>
            <a:ext cx="29636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964EC29-84C6-47F1-B183-40D203749857}"/>
              </a:ext>
            </a:extLst>
          </p:cNvPr>
          <p:cNvSpPr txBox="1"/>
          <p:nvPr/>
        </p:nvSpPr>
        <p:spPr>
          <a:xfrm>
            <a:off x="8010012" y="4600325"/>
            <a:ext cx="29636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1D649B6-3FC9-43AA-95DF-211EAFD03234}"/>
              </a:ext>
            </a:extLst>
          </p:cNvPr>
          <p:cNvSpPr txBox="1"/>
          <p:nvPr/>
        </p:nvSpPr>
        <p:spPr>
          <a:xfrm>
            <a:off x="1524001" y="1741450"/>
            <a:ext cx="75310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</a:t>
            </a:r>
          </a:p>
        </p:txBody>
      </p:sp>
    </p:spTree>
    <p:extLst>
      <p:ext uri="{BB962C8B-B14F-4D97-AF65-F5344CB8AC3E}">
        <p14:creationId xmlns:p14="http://schemas.microsoft.com/office/powerpoint/2010/main" val="467064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D25311F2-A017-409E-9F0A-AD7FE636397E}"/>
              </a:ext>
            </a:extLst>
          </p:cNvPr>
          <p:cNvSpPr txBox="1"/>
          <p:nvPr/>
        </p:nvSpPr>
        <p:spPr>
          <a:xfrm>
            <a:off x="1670314" y="2688870"/>
            <a:ext cx="4031986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4B1C28F-C524-4AFE-8945-DFEEE9ACA49A}"/>
              </a:ext>
            </a:extLst>
          </p:cNvPr>
          <p:cNvSpPr txBox="1"/>
          <p:nvPr/>
        </p:nvSpPr>
        <p:spPr>
          <a:xfrm>
            <a:off x="1670314" y="5437495"/>
            <a:ext cx="4031986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4B5E8F1-4EDE-4040-80CD-17334D2E1FDE}"/>
              </a:ext>
            </a:extLst>
          </p:cNvPr>
          <p:cNvSpPr txBox="1"/>
          <p:nvPr/>
        </p:nvSpPr>
        <p:spPr>
          <a:xfrm>
            <a:off x="6819901" y="2688870"/>
            <a:ext cx="4031986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FC20DFA-7720-48F6-8FB3-375137436F72}"/>
              </a:ext>
            </a:extLst>
          </p:cNvPr>
          <p:cNvSpPr txBox="1"/>
          <p:nvPr/>
        </p:nvSpPr>
        <p:spPr>
          <a:xfrm>
            <a:off x="6819901" y="5437495"/>
            <a:ext cx="4031986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A4005A55-B8E2-4C8F-B802-12B7CF242A92}"/>
              </a:ext>
            </a:extLst>
          </p:cNvPr>
          <p:cNvSpPr/>
          <p:nvPr/>
        </p:nvSpPr>
        <p:spPr>
          <a:xfrm>
            <a:off x="1670314" y="3295183"/>
            <a:ext cx="4031986" cy="30777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+mj-lt"/>
              </a:rPr>
              <a:t>Lora Black</a:t>
            </a: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111267A1-1874-4AA3-A613-7B52BC8FA9F5}"/>
              </a:ext>
            </a:extLst>
          </p:cNvPr>
          <p:cNvSpPr/>
          <p:nvPr/>
        </p:nvSpPr>
        <p:spPr>
          <a:xfrm>
            <a:off x="1670314" y="6043808"/>
            <a:ext cx="4031986" cy="30777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+mj-lt"/>
              </a:rPr>
              <a:t>Amy Harris</a:t>
            </a: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98B8DAF7-7F6D-48E4-8BAB-0974D6F8BBA9}"/>
              </a:ext>
            </a:extLst>
          </p:cNvPr>
          <p:cNvSpPr/>
          <p:nvPr/>
        </p:nvSpPr>
        <p:spPr>
          <a:xfrm>
            <a:off x="6819901" y="3295183"/>
            <a:ext cx="4031986" cy="30777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+mj-lt"/>
              </a:rPr>
              <a:t>John Smith</a:t>
            </a: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52692120-C221-4CAD-AAA3-847BF3D31F7D}"/>
              </a:ext>
            </a:extLst>
          </p:cNvPr>
          <p:cNvSpPr/>
          <p:nvPr/>
        </p:nvSpPr>
        <p:spPr>
          <a:xfrm>
            <a:off x="6819901" y="6043808"/>
            <a:ext cx="4031986" cy="30777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+mj-lt"/>
              </a:rPr>
              <a:t>Justin Lee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91EB47B-7D76-406F-A60D-A2D3FBDE7AE4}"/>
              </a:ext>
            </a:extLst>
          </p:cNvPr>
          <p:cNvSpPr txBox="1"/>
          <p:nvPr/>
        </p:nvSpPr>
        <p:spPr>
          <a:xfrm>
            <a:off x="1886857" y="437457"/>
            <a:ext cx="8418286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>
            <a:defPPr>
              <a:defRPr lang="ko-KR"/>
            </a:defPPr>
            <a:lvl1pPr>
              <a:defRPr sz="3200" u="sng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u="none" dirty="0">
                <a:latin typeface="+mn-lt"/>
              </a:rPr>
              <a:t>Team</a:t>
            </a:r>
            <a:endParaRPr lang="ko-KR" altLang="en-US" u="none" dirty="0">
              <a:latin typeface="+mn-lt"/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FCE4C8D8-0A73-41C3-B2FA-F952FB075DA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CC544196-6CD4-4DCB-B494-E097D8A2672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EBBF25B7-67D1-45AB-9FBF-78C98DBFE6C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0379E63E-12A5-4421-9570-F9DA6DDD6DCD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</p:spTree>
    <p:extLst>
      <p:ext uri="{BB962C8B-B14F-4D97-AF65-F5344CB8AC3E}">
        <p14:creationId xmlns:p14="http://schemas.microsoft.com/office/powerpoint/2010/main" val="39696821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142F346-FC6A-493B-995E-DB2FC357CBE3}"/>
              </a:ext>
            </a:extLst>
          </p:cNvPr>
          <p:cNvSpPr txBox="1"/>
          <p:nvPr/>
        </p:nvSpPr>
        <p:spPr>
          <a:xfrm>
            <a:off x="3433700" y="3512495"/>
            <a:ext cx="5324600" cy="720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40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EACEDD-BAA4-4A74-80A5-1193B3D92C06}"/>
              </a:ext>
            </a:extLst>
          </p:cNvPr>
          <p:cNvSpPr txBox="1"/>
          <p:nvPr/>
        </p:nvSpPr>
        <p:spPr>
          <a:xfrm>
            <a:off x="3500898" y="4321296"/>
            <a:ext cx="52480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</a:rPr>
              <a:t>01:00pm ~ 01:30pm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75F84F6A-05DF-4F70-A0CF-C751A5284C16}"/>
              </a:ext>
            </a:extLst>
          </p:cNvPr>
          <p:cNvGrpSpPr/>
          <p:nvPr/>
        </p:nvGrpSpPr>
        <p:grpSpPr>
          <a:xfrm>
            <a:off x="5523206" y="2075040"/>
            <a:ext cx="1145587" cy="1304694"/>
            <a:chOff x="6830083" y="5571172"/>
            <a:chExt cx="342900" cy="390525"/>
          </a:xfrm>
          <a:solidFill>
            <a:schemeClr val="bg1"/>
          </a:solidFill>
        </p:grpSpPr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F681D18E-5640-43A2-81C7-2D7C281A3BB2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83A13074-8864-46BD-91AA-C81C43820B76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5" name="그래픽 1">
            <a:extLst>
              <a:ext uri="{FF2B5EF4-FFF2-40B4-BE49-F238E27FC236}">
                <a16:creationId xmlns:a16="http://schemas.microsoft.com/office/drawing/2014/main" id="{2BD8D3F8-FCF3-407E-AD9A-F138E7F70142}"/>
              </a:ext>
            </a:extLst>
          </p:cNvPr>
          <p:cNvGrpSpPr/>
          <p:nvPr/>
        </p:nvGrpSpPr>
        <p:grpSpPr>
          <a:xfrm>
            <a:off x="568324" y="740340"/>
            <a:ext cx="11063676" cy="5464403"/>
            <a:chOff x="1311073" y="1527797"/>
            <a:chExt cx="9551982" cy="4717770"/>
          </a:xfrm>
          <a:solidFill>
            <a:schemeClr val="bg1">
              <a:alpha val="15000"/>
            </a:schemeClr>
          </a:solidFill>
        </p:grpSpPr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04C2512F-0BFC-4650-9DB8-48EFC446AFE0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A8FA9112-B8BB-488F-872E-37C91613C7FF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85C6FB8B-83FE-41A8-A7E1-3A98857A9D49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BAC7F9E5-980D-4D36-BDA5-E9AAE3DF3BEA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2" name="자유형: 도형 191">
              <a:extLst>
                <a:ext uri="{FF2B5EF4-FFF2-40B4-BE49-F238E27FC236}">
                  <a16:creationId xmlns:a16="http://schemas.microsoft.com/office/drawing/2014/main" id="{4C5B3F14-B33A-42F1-A5A7-EE311E45E63D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CABFB49C-8EF7-44AE-8F7E-5365E2CB124B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C0F0E5BD-A8C8-42C4-BA94-70DCF3E0D966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B2BAB90B-F1F7-4867-BA71-29C3AD9C957C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761F0500-7058-4959-A25A-40C9C146D91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B711925D-317C-4AC5-885C-4CFCE9A05EFB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1A8BD2D6-8EF0-4122-BC23-55244E7698A5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039D60B-8ECF-4F1C-837A-9B56D9497D08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99D20D97-11EE-44EA-A344-8BA1F1EF5A36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5C22B0E5-DF31-4486-AF78-F02BB90404B3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5E22370-6447-42DB-9C96-208DED8205CC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3" name="자유형: 도형 202">
              <a:extLst>
                <a:ext uri="{FF2B5EF4-FFF2-40B4-BE49-F238E27FC236}">
                  <a16:creationId xmlns:a16="http://schemas.microsoft.com/office/drawing/2014/main" id="{3ACDD5A8-63D7-4E17-B4E4-CF7A5D6A45CC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AF24D10E-3201-4206-8FE4-AD3D064AE7FE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60EC129B-AC49-43B1-86EE-F983FE564010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67BACA72-CE75-4709-AA86-A5501B08E0E7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A1DF233E-ED04-41B0-A023-0C2838556665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DD126C0E-D13E-4CF9-8B9A-78711CD1F3D2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FFD757A9-1A65-49AC-B5D7-B24103F89595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282009D-3473-404B-8804-0198D976EBDE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26470B40-7E79-421B-8697-2CC7C179E857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78039438-0C70-46B0-950B-D158D7E86C79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A8D6A494-E8EA-45E9-A597-A0E3924D4AFF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3E56E7B2-F0CD-4F2B-8D1E-08D37E7C4F33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F54E51AE-28F4-40C4-98CA-14897F8A9606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AA46031D-F1EA-420A-8A8D-8F32AD633406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51F207A8-A451-4437-9CF6-144CC0466F8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88F5554A-E645-40D6-8227-F2A770DA938C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E0F80FF7-2054-49A9-8A58-5B0E5DC1A480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D9433CC2-5078-4819-8832-9369D9237408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2A3923DA-9C40-44B7-A5B7-2AD38B51C89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14C1B770-2C9C-4483-8E50-EC4B94E926AD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7EC44AC8-51F1-44E7-BEB6-6280880FA230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46CEE31E-F00C-4CB4-94DA-47AC27EC2AFF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75D4D801-8093-4E0E-B29A-94CACA4D7F7C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DEE903A9-741A-4352-9A4B-61E6F7A0D0D1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29E381A5-9152-4711-9B41-0549874A78BA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A40176A8-B0FB-49A3-97BC-0B8D9AE74FC2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66222DDF-D954-4C2D-9C2B-2440225BE237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A1B26298-400D-4090-B662-CB37E25D96A8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387FB07A-3454-4A4B-8E02-4A88BE4E86BE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21D09DD9-C7DA-4434-A2E2-10B9EB88658F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BFA46C32-64DA-43D7-9CDA-0E4B43CFFDD0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6379094A-88EA-4859-8694-246DF943F17E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8390F40-BF63-4F3B-93A2-A6291C416CD8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13293302-B5B4-4AAC-8CA6-C09DAF2957F2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1EE4988C-561E-4590-84C7-280674EBB6F9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D3069D1A-F1E0-473E-A001-0EB755CBE0E9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7E8CD0E7-D1A0-42DA-944A-C11253087E88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C201F326-D934-4AAC-8C2D-10BD5246F510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10E0018-9E0F-488D-B8BA-5CF36E6B460E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516723EC-D8C2-4579-A51B-C9EB9AC9978C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FA6368EE-2610-41A3-9BBD-B08A660D7909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6D634B8B-F0E6-4B91-910B-D4A4AF465343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D4748950-02A8-4D90-B20F-806111DCAF9B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17742287-69BD-411A-93AC-68D9C5CBFE06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EE2A8994-989E-40EB-A7DA-C88EACA461FF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6053A926-744A-43BB-A528-1A26BAC956C8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0CA9EB93-BE25-495F-B763-992CEC6E2BDA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A2ACF35C-60E9-4167-B93C-8964C08A4B8F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B3D20C16-099A-49F6-A980-735D57A6E4BF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E1E92B7-9429-46E9-9507-2C0F0ACFBDFE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820460C0-E2CF-4721-A626-40B5E33914B6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9D2C6D82-70B1-43F0-B64A-2E178AE9AE3B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D195C6AC-A5D6-4273-83A0-CA909C5F277C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53F37C33-604F-4704-9788-F7FCD7CF949B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678C7061-FA3C-46DF-A8A1-6B961B7A0227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E32B5206-D41E-471A-A61D-A0BAD5E031EB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EFF7F81-129D-4CC8-833F-B4990E3CB73E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9A298A83-362D-49BA-94EA-11BD68298FD4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74617F08-A50F-4908-973E-40B24C28D304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9FC91D67-C2A4-4468-973B-6CE161EF6054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E6150401-ED8B-4E55-9150-D0AA82FECD9A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615BBB1F-EB4F-422F-8A4E-0593F7E22C6D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B2BACA5A-C13F-4F00-A21F-6146D8BD8DDC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2D9C7B93-12F3-4AA5-8457-7D00E9140196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5D4AD4D3-E62D-40B2-A2C6-9500F5995745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ABC17745-935B-44E8-9F93-0459B212CC73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44A0D235-B53D-4020-B3F8-42C3CAC3AD88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70A06F33-6B7D-4650-BB03-FD1DFC233D26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39DC7598-4410-472D-9589-584A3D1414A2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562EBA14-DEF9-440F-8CDF-67DEB51D6C3B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06065CAD-6862-46CF-954C-DDC0C54A4F31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2982D0A7-E6B3-44D4-ACC7-17F5E2249CDD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11F88C35-E773-4901-9C7D-4675F0BC2B04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4F04EBF0-0F85-44B8-B908-FEA86A5EE903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61E2BEA2-DC37-4615-875F-96F2693FD608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8" name="자유형: 도형 277">
              <a:extLst>
                <a:ext uri="{FF2B5EF4-FFF2-40B4-BE49-F238E27FC236}">
                  <a16:creationId xmlns:a16="http://schemas.microsoft.com/office/drawing/2014/main" id="{E8987466-E210-4B24-8BE4-B906C35424D9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3D743F05-E7CB-4FC4-8596-6B64028C22E4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728574BB-9707-4B13-A8CD-70F3A7C0CDEB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71DD8152-47A1-46D7-99FF-D6B4215BD5C2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5AD436DC-90F4-488F-AE6F-6D79E3471E9C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70C5F2A3-4F7B-4E86-9248-A1DD95168A6D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360EF7F3-29B3-4C3F-AF09-D6D2EC5DFAC3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B0FC7B8A-745A-4DC8-9858-1CFD3D306B92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E716BED1-9DAE-4EA1-9A14-EED8B0BC0E45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1FEC5CF3-C1D6-4997-B7E8-D0EFFBF5256E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F2E8702F-4DFA-4FD5-8E30-18F12FD7F0E1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330CA317-E4C4-40E4-8FE9-B786742FAC0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C9AFFB13-1839-4EC7-B707-020D307FF909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3EF231EE-03E7-40F4-8C08-A49A02F5F782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270DCEB3-8F91-4F99-9FDB-C44C812A17CC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9A14DFC4-59A1-4023-B34C-A111C83EAF1F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A99E0F0D-0333-4F81-AA8F-F99B91CFAFB3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CE6043FD-0A05-4A38-AF42-26C548E55574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6" name="자유형: 도형 295">
              <a:extLst>
                <a:ext uri="{FF2B5EF4-FFF2-40B4-BE49-F238E27FC236}">
                  <a16:creationId xmlns:a16="http://schemas.microsoft.com/office/drawing/2014/main" id="{9872C594-C1B6-480B-A4AD-E520F6549A81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125A6AF7-C794-4445-B5A6-FFCA8BA3C1EB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AF31BD5-0DBC-460A-B483-3E43478B041A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72201BE-1EF8-4D58-8BB5-CF24A89E6C01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183B0B27-2DDA-4FC9-90CC-F71D80F8E626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7FBDA751-F34B-484A-B31C-0019B63A4BA0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BFBBAAE3-7F6C-428A-9547-1A20F48BA618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BFB50B4F-4FF5-4329-81CD-D823364CEAFE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0CF4F3FD-A2AA-4F2F-9B55-CD5B2E77E1B1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5" name="자유형: 도형 304">
              <a:extLst>
                <a:ext uri="{FF2B5EF4-FFF2-40B4-BE49-F238E27FC236}">
                  <a16:creationId xmlns:a16="http://schemas.microsoft.com/office/drawing/2014/main" id="{F9313BB7-2FD8-4677-919B-EF8E3766A791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6" name="자유형: 도형 305">
              <a:extLst>
                <a:ext uri="{FF2B5EF4-FFF2-40B4-BE49-F238E27FC236}">
                  <a16:creationId xmlns:a16="http://schemas.microsoft.com/office/drawing/2014/main" id="{46D273E9-3478-4FD4-88DB-52E0DBDF6966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87ECA49D-AD55-4524-A858-DFF3FFE0004E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4AA0B3B5-DC30-4F64-8917-B6E4889FE009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7BD1FF21-391E-46E4-AC02-158D1375CC0B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E6358431-9AC6-43A8-9B2F-EE924DAC09C0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69905AE5-C7C6-47A5-833A-B0E1A3B3281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061B992D-029A-48D5-BE16-DF77663677D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chemeClr val="bg1"/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DBF6ADB8-B9C0-46D5-8133-E6BDAF76CECF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A4F3D0DF-325F-4C15-B7B5-5A26B8DD294E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6CE3659-4373-4D4B-BFF5-753DAB488B2B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D1589D1F-ABD5-46F7-84DC-F441CA7959AD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96461C47-B5B4-4924-8669-DB0E3F060B60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709BFE64-6600-4644-8816-EFBFC42885EE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9267677A-A007-4473-AF5D-7995CD44B052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chemeClr val="bg1"/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18D65AB-B755-4E5B-8015-0BE3C496197B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E648D22C-9D82-48BF-A0AC-AFE13FA23579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AACCABCB-198B-4912-B669-9ACF4A9D93C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DCFBDAAC-D4C9-4DD3-919E-DB45ED335FA5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B93CC97B-801E-4A89-8C67-0A65711ED7A2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410762ED-327D-4AC2-85DB-BB6CBDFB1F4E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89DD54B7-AFE8-4B94-ACA6-F0DA7C27DB9F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2D955710-56DE-4B6F-99EC-3336D00856F9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8BCD8F9C-0714-49B1-8BE8-A60F5B616C41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15B640D3-C868-401B-9E6C-2C76CF05D95B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7DA13D90-30C5-416E-BD95-64D9FC1A13C6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635B4205-E789-44EE-8BA3-538F6B17BD6D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20E87D59-D2C7-44E6-864A-D55F84563451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E701C711-E957-41B0-9C96-4696AD4DB457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C2AE8054-EA1F-4673-A972-1B5A4A7AA947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F8B4B27-50C4-4B00-8601-291E4F356869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D228093E-9460-46C3-974E-7D2A8CB307DD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85A0C2EB-E3DE-4A8D-B0E3-96AD3758F13A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BBBB86C9-1AE9-4D11-AC41-97E369052CBA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chemeClr val="bg1"/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4E90508E-3E34-4124-B4BB-CBAD980987E3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A471CB1E-9136-421B-A021-D8709648F517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2" name="자유형: 도형 341">
              <a:extLst>
                <a:ext uri="{FF2B5EF4-FFF2-40B4-BE49-F238E27FC236}">
                  <a16:creationId xmlns:a16="http://schemas.microsoft.com/office/drawing/2014/main" id="{B37949EA-FFA8-43C4-8448-D8B7C961D6C8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7EF6D587-6EA2-43A9-916C-D0BF47B47004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9936B05B-37CC-4324-8AE1-0CB1A798EDD9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47E1DE3F-BAFF-42A7-851B-027A90F8B678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4FEB5AE8-5982-4670-8C9F-2058AF48B17E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10A2E046-B15A-4E99-BBAB-0368D5AA3587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47647164-303B-42A2-9A8A-8E5D22A1F489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02EDFD2E-84A5-4F3B-902A-BFDF9F62F878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2995D2B-8D24-44F2-AA90-84E2DDD1DFE0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6BAAA4A4-9D74-480D-B86E-6FDEC1745817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0FDD6838-B680-4298-B9DE-87AC5E7D0AF6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03B4E0CE-C9C2-48A3-B2DF-CD2670214687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A519504E-F68E-4EEE-B8DA-B2F64AA31D17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B08EB2D1-D2D2-4630-9679-0DC9826248C0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FBBAC2CF-33CF-44D5-8EC4-9C6128A90092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444AB2D0-0458-492C-AFBC-11FC09EECF88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F61DE1BB-9B1C-4FD8-B578-32658ADB4CEF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DD62A299-C5D9-442C-BF6C-7C6606731F19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A497C246-C38C-445A-8978-8CFD621CE814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62FA0067-CDDE-4B44-87C0-6BA99F42889D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0D2C048-7082-4910-82AF-523D6D28D40E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FFB19D70-84B5-4095-BBA3-F82F36416B2B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65" name="자유형: 도형 364">
            <a:extLst>
              <a:ext uri="{FF2B5EF4-FFF2-40B4-BE49-F238E27FC236}">
                <a16:creationId xmlns:a16="http://schemas.microsoft.com/office/drawing/2014/main" id="{FF4C7ABF-AD06-43A5-B9B2-1855AE3332EF}"/>
              </a:ext>
            </a:extLst>
          </p:cNvPr>
          <p:cNvSpPr/>
          <p:nvPr/>
        </p:nvSpPr>
        <p:spPr>
          <a:xfrm>
            <a:off x="2552939" y="2399272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DC0000"/>
          </a:solidFill>
          <a:ln w="9525" cap="flat">
            <a:solidFill>
              <a:schemeClr val="bg1"/>
            </a:solidFill>
            <a:prstDash val="solid"/>
            <a:miter/>
          </a:ln>
        </p:spPr>
        <p:txBody>
          <a:bodyPr rtlCol="0" anchor="t" anchorCtr="0"/>
          <a:lstStyle/>
          <a:p>
            <a:pPr algn="ctr"/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366" name="자유형: 도형 365">
            <a:extLst>
              <a:ext uri="{FF2B5EF4-FFF2-40B4-BE49-F238E27FC236}">
                <a16:creationId xmlns:a16="http://schemas.microsoft.com/office/drawing/2014/main" id="{FFBCBCDE-10BE-466D-9ED4-818237D62E8B}"/>
              </a:ext>
            </a:extLst>
          </p:cNvPr>
          <p:cNvSpPr/>
          <p:nvPr/>
        </p:nvSpPr>
        <p:spPr>
          <a:xfrm>
            <a:off x="9843501" y="4561850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DC0000"/>
          </a:solidFill>
          <a:ln w="9525" cap="flat">
            <a:solidFill>
              <a:schemeClr val="bg1"/>
            </a:solidFill>
            <a:prstDash val="solid"/>
            <a:miter/>
          </a:ln>
        </p:spPr>
        <p:txBody>
          <a:bodyPr rtlCol="0" anchor="t" anchorCtr="0"/>
          <a:lstStyle/>
          <a:p>
            <a:pPr algn="ctr"/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367" name="자유형: 도형 366">
            <a:extLst>
              <a:ext uri="{FF2B5EF4-FFF2-40B4-BE49-F238E27FC236}">
                <a16:creationId xmlns:a16="http://schemas.microsoft.com/office/drawing/2014/main" id="{830B0656-907D-4F4D-8307-F598C5DA25F4}"/>
              </a:ext>
            </a:extLst>
          </p:cNvPr>
          <p:cNvSpPr/>
          <p:nvPr/>
        </p:nvSpPr>
        <p:spPr>
          <a:xfrm>
            <a:off x="5587750" y="2020279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DC0000"/>
          </a:solidFill>
          <a:ln w="9525" cap="flat">
            <a:solidFill>
              <a:schemeClr val="bg1"/>
            </a:solidFill>
            <a:prstDash val="solid"/>
            <a:miter/>
          </a:ln>
        </p:spPr>
        <p:txBody>
          <a:bodyPr rtlCol="0" anchor="t" anchorCtr="0"/>
          <a:lstStyle/>
          <a:p>
            <a:pPr algn="ctr"/>
            <a:endParaRPr lang="ko-KR" altLang="en-US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A449846D-8CB4-42C8-A36B-74809F4A4257}"/>
              </a:ext>
            </a:extLst>
          </p:cNvPr>
          <p:cNvSpPr txBox="1"/>
          <p:nvPr/>
        </p:nvSpPr>
        <p:spPr>
          <a:xfrm>
            <a:off x="2213276" y="4033994"/>
            <a:ext cx="275078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B133A9CC-0FF1-4DA5-86B9-C13465D8A5D5}"/>
              </a:ext>
            </a:extLst>
          </p:cNvPr>
          <p:cNvSpPr/>
          <p:nvPr/>
        </p:nvSpPr>
        <p:spPr>
          <a:xfrm>
            <a:off x="2213275" y="3332006"/>
            <a:ext cx="275078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5ACCFCB2-F63A-43A9-8BAD-9B22D95449B2}"/>
              </a:ext>
            </a:extLst>
          </p:cNvPr>
          <p:cNvSpPr/>
          <p:nvPr/>
        </p:nvSpPr>
        <p:spPr>
          <a:xfrm>
            <a:off x="2213275" y="2808786"/>
            <a:ext cx="94367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01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B706AD2-247E-45E3-824D-922947ECAFEC}"/>
              </a:ext>
            </a:extLst>
          </p:cNvPr>
          <p:cNvSpPr txBox="1"/>
          <p:nvPr/>
        </p:nvSpPr>
        <p:spPr>
          <a:xfrm>
            <a:off x="5408304" y="4033994"/>
            <a:ext cx="275078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6FABFE0A-BC95-41C7-9213-C8979095E460}"/>
              </a:ext>
            </a:extLst>
          </p:cNvPr>
          <p:cNvSpPr/>
          <p:nvPr/>
        </p:nvSpPr>
        <p:spPr>
          <a:xfrm>
            <a:off x="5408303" y="3332006"/>
            <a:ext cx="275078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F60F15ED-CDEB-4FBA-B4AD-A4D3F46DC3EB}"/>
              </a:ext>
            </a:extLst>
          </p:cNvPr>
          <p:cNvSpPr/>
          <p:nvPr/>
        </p:nvSpPr>
        <p:spPr>
          <a:xfrm>
            <a:off x="5408303" y="2808786"/>
            <a:ext cx="94367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02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DD2F80A-B2AF-49C9-9E03-F6147BA11A9F}"/>
              </a:ext>
            </a:extLst>
          </p:cNvPr>
          <p:cNvSpPr txBox="1"/>
          <p:nvPr/>
        </p:nvSpPr>
        <p:spPr>
          <a:xfrm>
            <a:off x="8603333" y="4033994"/>
            <a:ext cx="275078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22E76F93-071D-4823-8DD0-0C3A098E417F}"/>
              </a:ext>
            </a:extLst>
          </p:cNvPr>
          <p:cNvSpPr/>
          <p:nvPr/>
        </p:nvSpPr>
        <p:spPr>
          <a:xfrm>
            <a:off x="8603332" y="3332006"/>
            <a:ext cx="275078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9F539F40-5255-42D7-8EEC-0F18A8BAFDCC}"/>
              </a:ext>
            </a:extLst>
          </p:cNvPr>
          <p:cNvSpPr/>
          <p:nvPr/>
        </p:nvSpPr>
        <p:spPr>
          <a:xfrm>
            <a:off x="8603332" y="2808786"/>
            <a:ext cx="94367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03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9096B33C-D2F5-4BB7-A1AC-68DBE1A3EA99}"/>
              </a:ext>
            </a:extLst>
          </p:cNvPr>
          <p:cNvSpPr/>
          <p:nvPr/>
        </p:nvSpPr>
        <p:spPr>
          <a:xfrm>
            <a:off x="1051805" y="1346678"/>
            <a:ext cx="90151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</a:rPr>
              <a:t>Contents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2802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6FBD7F19-F220-45B2-BF0C-D2CF9DEDEDAC}"/>
              </a:ext>
            </a:extLst>
          </p:cNvPr>
          <p:cNvSpPr txBox="1"/>
          <p:nvPr/>
        </p:nvSpPr>
        <p:spPr>
          <a:xfrm>
            <a:off x="5655921" y="2746604"/>
            <a:ext cx="50176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chemeClr val="bg1"/>
                </a:solidFill>
              </a:rPr>
              <a:t>Title text block &amp;</a:t>
            </a:r>
          </a:p>
          <a:p>
            <a:r>
              <a:rPr lang="en-US" altLang="ko-KR" sz="2800" b="0" dirty="0">
                <a:solidFill>
                  <a:schemeClr val="bg1"/>
                </a:solidFill>
              </a:rPr>
              <a:t>Mobile project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41F261C-D5F7-441B-A2EA-0F2E900E22AA}"/>
              </a:ext>
            </a:extLst>
          </p:cNvPr>
          <p:cNvSpPr txBox="1"/>
          <p:nvPr/>
        </p:nvSpPr>
        <p:spPr>
          <a:xfrm>
            <a:off x="5655921" y="3823822"/>
            <a:ext cx="501769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400" dirty="0">
                <a:solidFill>
                  <a:schemeClr val="bg1"/>
                </a:solidFill>
              </a:rPr>
              <a:t>Ut </a:t>
            </a:r>
            <a:r>
              <a:rPr lang="en-US" altLang="ko-KR" sz="1400" dirty="0" err="1">
                <a:solidFill>
                  <a:schemeClr val="bg1"/>
                </a:solidFill>
              </a:rPr>
              <a:t>enim</a:t>
            </a:r>
            <a:r>
              <a:rPr lang="en-US" altLang="ko-KR" sz="1400" dirty="0">
                <a:solidFill>
                  <a:schemeClr val="bg1"/>
                </a:solidFill>
              </a:rPr>
              <a:t> ad minim </a:t>
            </a:r>
            <a:r>
              <a:rPr lang="en-US" altLang="ko-KR" sz="1400" dirty="0" err="1">
                <a:solidFill>
                  <a:schemeClr val="bg1"/>
                </a:solidFill>
              </a:rPr>
              <a:t>veniam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quis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nostrud</a:t>
            </a:r>
            <a:r>
              <a:rPr lang="en-US" altLang="ko-KR" sz="1400" dirty="0">
                <a:solidFill>
                  <a:schemeClr val="bg1"/>
                </a:solidFill>
              </a:rPr>
              <a:t> exercitation </a:t>
            </a:r>
            <a:r>
              <a:rPr lang="en-US" altLang="ko-KR" sz="1400" dirty="0" err="1">
                <a:solidFill>
                  <a:schemeClr val="bg1"/>
                </a:solidFill>
              </a:rPr>
              <a:t>ullamco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laboris</a:t>
            </a:r>
            <a:r>
              <a:rPr lang="en-US" altLang="ko-KR" sz="1400" dirty="0">
                <a:solidFill>
                  <a:schemeClr val="bg1"/>
                </a:solidFill>
              </a:rPr>
              <a:t> nisi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aliquip</a:t>
            </a:r>
            <a:r>
              <a:rPr lang="en-US" altLang="ko-KR" sz="1400" dirty="0">
                <a:solidFill>
                  <a:schemeClr val="bg1"/>
                </a:solidFill>
              </a:rPr>
              <a:t> ex </a:t>
            </a:r>
            <a:r>
              <a:rPr lang="en-US" altLang="ko-KR" sz="1400" dirty="0" err="1">
                <a:solidFill>
                  <a:schemeClr val="bg1"/>
                </a:solidFill>
              </a:rPr>
              <a:t>ea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commodo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consequat</a:t>
            </a:r>
            <a:r>
              <a:rPr lang="en-US" altLang="ko-KR" sz="1400" dirty="0">
                <a:solidFill>
                  <a:schemeClr val="bg1"/>
                </a:solidFill>
              </a:rPr>
              <a:t>. Duis </a:t>
            </a:r>
            <a:r>
              <a:rPr lang="en-US" altLang="ko-KR" sz="1400" dirty="0" err="1">
                <a:solidFill>
                  <a:schemeClr val="bg1"/>
                </a:solidFill>
              </a:rPr>
              <a:t>aute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irure</a:t>
            </a:r>
            <a:r>
              <a:rPr lang="en-US" altLang="ko-KR" sz="1400" dirty="0">
                <a:solidFill>
                  <a:schemeClr val="bg1"/>
                </a:solidFill>
              </a:rPr>
              <a:t> dolor in </a:t>
            </a:r>
            <a:r>
              <a:rPr lang="en-US" altLang="ko-KR" sz="1400" dirty="0" err="1">
                <a:solidFill>
                  <a:schemeClr val="bg1"/>
                </a:solidFill>
              </a:rPr>
              <a:t>reprehenderit</a:t>
            </a:r>
            <a:r>
              <a:rPr lang="en-US" altLang="ko-KR" sz="1400" dirty="0">
                <a:solidFill>
                  <a:schemeClr val="bg1"/>
                </a:solidFill>
              </a:rPr>
              <a:t> in </a:t>
            </a:r>
            <a:r>
              <a:rPr lang="en-US" altLang="ko-KR" sz="1400" dirty="0" err="1">
                <a:solidFill>
                  <a:schemeClr val="bg1"/>
                </a:solidFill>
              </a:rPr>
              <a:t>voluptate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velit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esse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cillum</a:t>
            </a:r>
            <a:r>
              <a:rPr lang="en-US" altLang="ko-KR" sz="1400" dirty="0">
                <a:solidFill>
                  <a:schemeClr val="bg1"/>
                </a:solidFill>
              </a:rPr>
              <a:t> dolore </a:t>
            </a:r>
            <a:r>
              <a:rPr lang="en-US" altLang="ko-KR" sz="1400" dirty="0" err="1">
                <a:solidFill>
                  <a:schemeClr val="bg1"/>
                </a:solidFill>
              </a:rPr>
              <a:t>eu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fugiat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nulla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pariatur</a:t>
            </a:r>
            <a:r>
              <a:rPr lang="en-US" altLang="ko-KR" sz="14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400" dirty="0" err="1">
                <a:solidFill>
                  <a:schemeClr val="bg1"/>
                </a:solidFill>
              </a:rPr>
              <a:t>Excepteur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sint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occaecat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cupidatat</a:t>
            </a:r>
            <a:r>
              <a:rPr lang="en-US" altLang="ko-KR" sz="1400" dirty="0">
                <a:solidFill>
                  <a:schemeClr val="bg1"/>
                </a:solidFill>
              </a:rPr>
              <a:t> non </a:t>
            </a:r>
            <a:r>
              <a:rPr lang="en-US" altLang="ko-KR" sz="1400" dirty="0" err="1">
                <a:solidFill>
                  <a:schemeClr val="bg1"/>
                </a:solidFill>
              </a:rPr>
              <a:t>proident</a:t>
            </a:r>
            <a:r>
              <a:rPr lang="en-US" altLang="ko-KR" sz="1400" dirty="0">
                <a:solidFill>
                  <a:schemeClr val="bg1"/>
                </a:solidFill>
              </a:rPr>
              <a:t>!</a:t>
            </a: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77C8D883-D60C-4459-85B2-7140E2125F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284" y="457200"/>
            <a:ext cx="3124556" cy="5943600"/>
          </a:xfrm>
          <a:prstGeom prst="rect">
            <a:avLst/>
          </a:prstGeom>
        </p:spPr>
      </p:pic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DD33D892-AEAA-42D8-A5F2-CE7B43AF2CF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DA8DD624-D206-4102-B8E1-3E6C09C2CB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7874" y="725704"/>
            <a:ext cx="1223580" cy="200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6066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30D323E6-17CD-4FBF-AEC5-7FFE9F136E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305" y="457200"/>
            <a:ext cx="4623711" cy="59436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EEB7D1F-3A7F-41BD-9AF1-02AF337E0D3D}"/>
              </a:ext>
            </a:extLst>
          </p:cNvPr>
          <p:cNvSpPr txBox="1"/>
          <p:nvPr/>
        </p:nvSpPr>
        <p:spPr>
          <a:xfrm>
            <a:off x="6096000" y="1229862"/>
            <a:ext cx="50176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chemeClr val="bg1"/>
                </a:solidFill>
              </a:rPr>
              <a:t>Title text block &amp;</a:t>
            </a:r>
          </a:p>
          <a:p>
            <a:r>
              <a:rPr lang="en-US" altLang="ko-KR" sz="2800" b="0" dirty="0">
                <a:solidFill>
                  <a:schemeClr val="bg1"/>
                </a:solidFill>
              </a:rPr>
              <a:t>Tablet project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95EBAD6-913E-40E0-89A1-C1F8AD2C9C96}"/>
              </a:ext>
            </a:extLst>
          </p:cNvPr>
          <p:cNvSpPr txBox="1"/>
          <p:nvPr/>
        </p:nvSpPr>
        <p:spPr>
          <a:xfrm>
            <a:off x="6096000" y="2307080"/>
            <a:ext cx="501769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400" dirty="0">
                <a:solidFill>
                  <a:schemeClr val="bg1"/>
                </a:solidFill>
              </a:rPr>
              <a:t>Ut </a:t>
            </a:r>
            <a:r>
              <a:rPr lang="en-US" altLang="ko-KR" sz="1400" dirty="0" err="1">
                <a:solidFill>
                  <a:schemeClr val="bg1"/>
                </a:solidFill>
              </a:rPr>
              <a:t>enim</a:t>
            </a:r>
            <a:r>
              <a:rPr lang="en-US" altLang="ko-KR" sz="1400" dirty="0">
                <a:solidFill>
                  <a:schemeClr val="bg1"/>
                </a:solidFill>
              </a:rPr>
              <a:t> ad minim </a:t>
            </a:r>
            <a:r>
              <a:rPr lang="en-US" altLang="ko-KR" sz="1400" dirty="0" err="1">
                <a:solidFill>
                  <a:schemeClr val="bg1"/>
                </a:solidFill>
              </a:rPr>
              <a:t>veniam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quis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nostrud</a:t>
            </a:r>
            <a:r>
              <a:rPr lang="en-US" altLang="ko-KR" sz="1400" dirty="0">
                <a:solidFill>
                  <a:schemeClr val="bg1"/>
                </a:solidFill>
              </a:rPr>
              <a:t> exercitation </a:t>
            </a:r>
            <a:r>
              <a:rPr lang="en-US" altLang="ko-KR" sz="1400" dirty="0" err="1">
                <a:solidFill>
                  <a:schemeClr val="bg1"/>
                </a:solidFill>
              </a:rPr>
              <a:t>ullamco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laboris</a:t>
            </a:r>
            <a:r>
              <a:rPr lang="en-US" altLang="ko-KR" sz="1400" dirty="0">
                <a:solidFill>
                  <a:schemeClr val="bg1"/>
                </a:solidFill>
              </a:rPr>
              <a:t> nisi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aliquip</a:t>
            </a:r>
            <a:r>
              <a:rPr lang="en-US" altLang="ko-KR" sz="1400" dirty="0">
                <a:solidFill>
                  <a:schemeClr val="bg1"/>
                </a:solidFill>
              </a:rPr>
              <a:t> ex </a:t>
            </a:r>
            <a:r>
              <a:rPr lang="en-US" altLang="ko-KR" sz="1400" dirty="0" err="1">
                <a:solidFill>
                  <a:schemeClr val="bg1"/>
                </a:solidFill>
              </a:rPr>
              <a:t>ea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commodo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consequat</a:t>
            </a:r>
            <a:r>
              <a:rPr lang="en-US" altLang="ko-KR" sz="1400" dirty="0">
                <a:solidFill>
                  <a:schemeClr val="bg1"/>
                </a:solidFill>
              </a:rPr>
              <a:t>. Duis </a:t>
            </a:r>
            <a:r>
              <a:rPr lang="en-US" altLang="ko-KR" sz="1400" dirty="0" err="1">
                <a:solidFill>
                  <a:schemeClr val="bg1"/>
                </a:solidFill>
              </a:rPr>
              <a:t>aute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irure</a:t>
            </a:r>
            <a:r>
              <a:rPr lang="en-US" altLang="ko-KR" sz="1400" dirty="0">
                <a:solidFill>
                  <a:schemeClr val="bg1"/>
                </a:solidFill>
              </a:rPr>
              <a:t> dolor in </a:t>
            </a:r>
            <a:r>
              <a:rPr lang="en-US" altLang="ko-KR" sz="1400" dirty="0" err="1">
                <a:solidFill>
                  <a:schemeClr val="bg1"/>
                </a:solidFill>
              </a:rPr>
              <a:t>reprehenderit</a:t>
            </a:r>
            <a:r>
              <a:rPr lang="en-US" altLang="ko-KR" sz="1400" dirty="0">
                <a:solidFill>
                  <a:schemeClr val="bg1"/>
                </a:solidFill>
              </a:rPr>
              <a:t> in </a:t>
            </a:r>
            <a:r>
              <a:rPr lang="en-US" altLang="ko-KR" sz="1400" dirty="0" err="1">
                <a:solidFill>
                  <a:schemeClr val="bg1"/>
                </a:solidFill>
              </a:rPr>
              <a:t>voluptate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velit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esse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cillum</a:t>
            </a:r>
            <a:r>
              <a:rPr lang="en-US" altLang="ko-KR" sz="1400" dirty="0">
                <a:solidFill>
                  <a:schemeClr val="bg1"/>
                </a:solidFill>
              </a:rPr>
              <a:t> dolore </a:t>
            </a:r>
            <a:r>
              <a:rPr lang="en-US" altLang="ko-KR" sz="1400" dirty="0" err="1">
                <a:solidFill>
                  <a:schemeClr val="bg1"/>
                </a:solidFill>
              </a:rPr>
              <a:t>eu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fugiat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nulla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pariatur</a:t>
            </a:r>
            <a:r>
              <a:rPr lang="en-US" altLang="ko-KR" sz="14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400" dirty="0" err="1">
                <a:solidFill>
                  <a:schemeClr val="bg1"/>
                </a:solidFill>
              </a:rPr>
              <a:t>Excepteur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sint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occaecat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cupidatat</a:t>
            </a:r>
            <a:r>
              <a:rPr lang="en-US" altLang="ko-KR" sz="1400" dirty="0">
                <a:solidFill>
                  <a:schemeClr val="bg1"/>
                </a:solidFill>
              </a:rPr>
              <a:t> non </a:t>
            </a:r>
            <a:r>
              <a:rPr lang="en-US" altLang="ko-KR" sz="1400" dirty="0" err="1">
                <a:solidFill>
                  <a:schemeClr val="bg1"/>
                </a:solidFill>
              </a:rPr>
              <a:t>proident</a:t>
            </a:r>
            <a:r>
              <a:rPr lang="en-US" altLang="ko-KR" sz="1400" dirty="0">
                <a:solidFill>
                  <a:schemeClr val="bg1"/>
                </a:solidFill>
              </a:rPr>
              <a:t>!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7A05242C-0DBD-441F-AA3D-335D6E98CCD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5986656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D763197-BB74-411B-9368-DD66C860B75C}"/>
              </a:ext>
            </a:extLst>
          </p:cNvPr>
          <p:cNvSpPr txBox="1"/>
          <p:nvPr/>
        </p:nvSpPr>
        <p:spPr>
          <a:xfrm>
            <a:off x="7685281" y="1778199"/>
            <a:ext cx="37125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Title text block &amp;</a:t>
            </a:r>
          </a:p>
          <a:p>
            <a:r>
              <a:rPr lang="en-US" altLang="ko-KR" sz="2400" b="0" dirty="0">
                <a:solidFill>
                  <a:schemeClr val="bg1"/>
                </a:solidFill>
              </a:rPr>
              <a:t>Desktop project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C33FF33-BE19-4476-A17B-AD960F388664}"/>
              </a:ext>
            </a:extLst>
          </p:cNvPr>
          <p:cNvSpPr txBox="1"/>
          <p:nvPr/>
        </p:nvSpPr>
        <p:spPr>
          <a:xfrm>
            <a:off x="7685282" y="2609196"/>
            <a:ext cx="371254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Ut </a:t>
            </a:r>
            <a:r>
              <a:rPr lang="en-US" altLang="ko-KR" sz="1200" dirty="0" err="1">
                <a:solidFill>
                  <a:schemeClr val="bg1"/>
                </a:solidFill>
              </a:rPr>
              <a:t>enim</a:t>
            </a:r>
            <a:r>
              <a:rPr lang="en-US" altLang="ko-KR" sz="1200" dirty="0">
                <a:solidFill>
                  <a:schemeClr val="bg1"/>
                </a:solidFill>
              </a:rPr>
              <a:t> ad minim </a:t>
            </a:r>
            <a:r>
              <a:rPr lang="en-US" altLang="ko-KR" sz="1200" dirty="0" err="1">
                <a:solidFill>
                  <a:schemeClr val="bg1"/>
                </a:solidFill>
              </a:rPr>
              <a:t>veniam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quis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nostrud</a:t>
            </a:r>
            <a:r>
              <a:rPr lang="en-US" altLang="ko-KR" sz="1200" dirty="0">
                <a:solidFill>
                  <a:schemeClr val="bg1"/>
                </a:solidFill>
              </a:rPr>
              <a:t> exercitation </a:t>
            </a:r>
            <a:r>
              <a:rPr lang="en-US" altLang="ko-KR" sz="1200" dirty="0" err="1">
                <a:solidFill>
                  <a:schemeClr val="bg1"/>
                </a:solidFill>
              </a:rPr>
              <a:t>ullamco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laboris</a:t>
            </a:r>
            <a:r>
              <a:rPr lang="en-US" altLang="ko-KR" sz="1200" dirty="0">
                <a:solidFill>
                  <a:schemeClr val="bg1"/>
                </a:solidFill>
              </a:rPr>
              <a:t> nisi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aliquip</a:t>
            </a:r>
            <a:r>
              <a:rPr lang="en-US" altLang="ko-KR" sz="1200" dirty="0">
                <a:solidFill>
                  <a:schemeClr val="bg1"/>
                </a:solidFill>
              </a:rPr>
              <a:t> ex </a:t>
            </a:r>
            <a:r>
              <a:rPr lang="en-US" altLang="ko-KR" sz="1200" dirty="0" err="1">
                <a:solidFill>
                  <a:schemeClr val="bg1"/>
                </a:solidFill>
              </a:rPr>
              <a:t>ea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commodo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consequat</a:t>
            </a:r>
            <a:r>
              <a:rPr lang="en-US" altLang="ko-KR" sz="1200" dirty="0">
                <a:solidFill>
                  <a:schemeClr val="bg1"/>
                </a:solidFill>
              </a:rPr>
              <a:t>. Duis </a:t>
            </a:r>
            <a:r>
              <a:rPr lang="en-US" altLang="ko-KR" sz="1200" dirty="0" err="1">
                <a:solidFill>
                  <a:schemeClr val="bg1"/>
                </a:solidFill>
              </a:rPr>
              <a:t>aute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irure</a:t>
            </a:r>
            <a:r>
              <a:rPr lang="en-US" altLang="ko-KR" sz="1200" dirty="0">
                <a:solidFill>
                  <a:schemeClr val="bg1"/>
                </a:solidFill>
              </a:rPr>
              <a:t> dolor in </a:t>
            </a:r>
            <a:r>
              <a:rPr lang="en-US" altLang="ko-KR" sz="1200" dirty="0" err="1">
                <a:solidFill>
                  <a:schemeClr val="bg1"/>
                </a:solidFill>
              </a:rPr>
              <a:t>reprehenderit</a:t>
            </a:r>
            <a:r>
              <a:rPr lang="en-US" altLang="ko-KR" sz="1200" dirty="0">
                <a:solidFill>
                  <a:schemeClr val="bg1"/>
                </a:solidFill>
              </a:rPr>
              <a:t> in </a:t>
            </a:r>
            <a:r>
              <a:rPr lang="en-US" altLang="ko-KR" sz="1200" dirty="0" err="1">
                <a:solidFill>
                  <a:schemeClr val="bg1"/>
                </a:solidFill>
              </a:rPr>
              <a:t>voluptate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velit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esse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cillum</a:t>
            </a:r>
            <a:r>
              <a:rPr lang="en-US" altLang="ko-KR" sz="1200" dirty="0">
                <a:solidFill>
                  <a:schemeClr val="bg1"/>
                </a:solidFill>
              </a:rPr>
              <a:t> dolore </a:t>
            </a:r>
            <a:r>
              <a:rPr lang="en-US" altLang="ko-KR" sz="1200" dirty="0" err="1">
                <a:solidFill>
                  <a:schemeClr val="bg1"/>
                </a:solidFill>
              </a:rPr>
              <a:t>eu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fugiat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nulla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pariatur</a:t>
            </a:r>
            <a:r>
              <a:rPr lang="en-US" altLang="ko-KR" sz="12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200" dirty="0" err="1">
                <a:solidFill>
                  <a:schemeClr val="bg1"/>
                </a:solidFill>
              </a:rPr>
              <a:t>Excepteur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sint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occaecat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cupidatat</a:t>
            </a:r>
            <a:r>
              <a:rPr lang="en-US" altLang="ko-KR" sz="1200" dirty="0">
                <a:solidFill>
                  <a:schemeClr val="bg1"/>
                </a:solidFill>
              </a:rPr>
              <a:t> non </a:t>
            </a:r>
            <a:r>
              <a:rPr lang="en-US" altLang="ko-KR" sz="1200" dirty="0" err="1">
                <a:solidFill>
                  <a:schemeClr val="bg1"/>
                </a:solidFill>
              </a:rPr>
              <a:t>proident</a:t>
            </a:r>
            <a:r>
              <a:rPr lang="en-US" altLang="ko-KR" sz="1200" dirty="0">
                <a:solidFill>
                  <a:schemeClr val="bg1"/>
                </a:solidFill>
              </a:rPr>
              <a:t>!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E33965FB-134D-4F1B-833E-42DC37E567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973" y="1044490"/>
            <a:ext cx="7745347" cy="4769019"/>
          </a:xfrm>
          <a:prstGeom prst="rect">
            <a:avLst/>
          </a:prstGeom>
        </p:spPr>
      </p:pic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3B84A88A-FA5B-475B-9B58-873DF2190A2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5291212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TextBox 507">
            <a:extLst>
              <a:ext uri="{FF2B5EF4-FFF2-40B4-BE49-F238E27FC236}">
                <a16:creationId xmlns:a16="http://schemas.microsoft.com/office/drawing/2014/main" id="{5D72AF50-EA5C-42D3-9678-EBDD8A4A6757}"/>
              </a:ext>
            </a:extLst>
          </p:cNvPr>
          <p:cNvSpPr txBox="1"/>
          <p:nvPr/>
        </p:nvSpPr>
        <p:spPr>
          <a:xfrm>
            <a:off x="9002661" y="3655123"/>
            <a:ext cx="22286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511" name="TextBox 510">
            <a:extLst>
              <a:ext uri="{FF2B5EF4-FFF2-40B4-BE49-F238E27FC236}">
                <a16:creationId xmlns:a16="http://schemas.microsoft.com/office/drawing/2014/main" id="{C67A3C5B-DEDF-4FA8-9087-827B4C0ACD93}"/>
              </a:ext>
            </a:extLst>
          </p:cNvPr>
          <p:cNvSpPr txBox="1"/>
          <p:nvPr/>
        </p:nvSpPr>
        <p:spPr>
          <a:xfrm>
            <a:off x="9061957" y="4239100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  <p:pic>
        <p:nvPicPr>
          <p:cNvPr id="512" name="그래픽 511">
            <a:extLst>
              <a:ext uri="{FF2B5EF4-FFF2-40B4-BE49-F238E27FC236}">
                <a16:creationId xmlns:a16="http://schemas.microsoft.com/office/drawing/2014/main" id="{54FACFEC-E719-4D8F-8859-3B238181EA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1886" y="747555"/>
            <a:ext cx="544232" cy="412564"/>
          </a:xfrm>
          <a:prstGeom prst="rect">
            <a:avLst/>
          </a:prstGeom>
        </p:spPr>
      </p:pic>
      <p:pic>
        <p:nvPicPr>
          <p:cNvPr id="513" name="그래픽 512">
            <a:extLst>
              <a:ext uri="{FF2B5EF4-FFF2-40B4-BE49-F238E27FC236}">
                <a16:creationId xmlns:a16="http://schemas.microsoft.com/office/drawing/2014/main" id="{AB49E8EC-2D7D-4E69-9FD4-1FC87A9A90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6640" y="751943"/>
            <a:ext cx="474010" cy="403786"/>
          </a:xfrm>
          <a:prstGeom prst="rect">
            <a:avLst/>
          </a:prstGeom>
        </p:spPr>
      </p:pic>
      <p:pic>
        <p:nvPicPr>
          <p:cNvPr id="514" name="그래픽 513">
            <a:extLst>
              <a:ext uri="{FF2B5EF4-FFF2-40B4-BE49-F238E27FC236}">
                <a16:creationId xmlns:a16="http://schemas.microsoft.com/office/drawing/2014/main" id="{7B2AC21B-A1CC-4857-8B05-34B02E6BCAE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942238" y="716832"/>
            <a:ext cx="535454" cy="474008"/>
          </a:xfrm>
          <a:prstGeom prst="rect">
            <a:avLst/>
          </a:prstGeom>
        </p:spPr>
      </p:pic>
      <p:pic>
        <p:nvPicPr>
          <p:cNvPr id="515" name="그래픽 514">
            <a:extLst>
              <a:ext uri="{FF2B5EF4-FFF2-40B4-BE49-F238E27FC236}">
                <a16:creationId xmlns:a16="http://schemas.microsoft.com/office/drawing/2014/main" id="{66BAB85F-C5A3-456A-B4A3-88FBF9E012E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620805" y="708054"/>
            <a:ext cx="465232" cy="491564"/>
          </a:xfrm>
          <a:prstGeom prst="rect">
            <a:avLst/>
          </a:prstGeom>
        </p:spPr>
      </p:pic>
      <p:pic>
        <p:nvPicPr>
          <p:cNvPr id="516" name="그래픽 515">
            <a:extLst>
              <a:ext uri="{FF2B5EF4-FFF2-40B4-BE49-F238E27FC236}">
                <a16:creationId xmlns:a16="http://schemas.microsoft.com/office/drawing/2014/main" id="{037DA016-E1C1-4FD2-B219-7A34A6D4027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300586" y="703665"/>
            <a:ext cx="535456" cy="500344"/>
          </a:xfrm>
          <a:prstGeom prst="rect">
            <a:avLst/>
          </a:prstGeom>
        </p:spPr>
      </p:pic>
      <p:pic>
        <p:nvPicPr>
          <p:cNvPr id="517" name="그래픽 516">
            <a:extLst>
              <a:ext uri="{FF2B5EF4-FFF2-40B4-BE49-F238E27FC236}">
                <a16:creationId xmlns:a16="http://schemas.microsoft.com/office/drawing/2014/main" id="{DA1026AA-94F9-4B59-BE8D-8A46F2DA0B1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009970" y="686109"/>
            <a:ext cx="517900" cy="535456"/>
          </a:xfrm>
          <a:prstGeom prst="rect">
            <a:avLst/>
          </a:prstGeom>
        </p:spPr>
      </p:pic>
      <p:pic>
        <p:nvPicPr>
          <p:cNvPr id="518" name="그래픽 517">
            <a:extLst>
              <a:ext uri="{FF2B5EF4-FFF2-40B4-BE49-F238E27FC236}">
                <a16:creationId xmlns:a16="http://schemas.microsoft.com/office/drawing/2014/main" id="{DA50BEBB-A06E-445E-A5C3-7E8E01D57EB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756333" y="743165"/>
            <a:ext cx="474010" cy="421342"/>
          </a:xfrm>
          <a:prstGeom prst="rect">
            <a:avLst/>
          </a:prstGeom>
        </p:spPr>
      </p:pic>
      <p:pic>
        <p:nvPicPr>
          <p:cNvPr id="519" name="그래픽 518">
            <a:extLst>
              <a:ext uri="{FF2B5EF4-FFF2-40B4-BE49-F238E27FC236}">
                <a16:creationId xmlns:a16="http://schemas.microsoft.com/office/drawing/2014/main" id="{0DAA09EC-9EF7-46CB-8E71-149514E97741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404459" y="721221"/>
            <a:ext cx="359896" cy="465232"/>
          </a:xfrm>
          <a:prstGeom prst="rect">
            <a:avLst/>
          </a:prstGeom>
        </p:spPr>
      </p:pic>
      <p:pic>
        <p:nvPicPr>
          <p:cNvPr id="520" name="그래픽 519">
            <a:extLst>
              <a:ext uri="{FF2B5EF4-FFF2-40B4-BE49-F238E27FC236}">
                <a16:creationId xmlns:a16="http://schemas.microsoft.com/office/drawing/2014/main" id="{0F5F36D5-51CF-4379-9EAC-220E623E4D27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069953" y="760721"/>
            <a:ext cx="430120" cy="386230"/>
          </a:xfrm>
          <a:prstGeom prst="rect">
            <a:avLst/>
          </a:prstGeom>
        </p:spPr>
      </p:pic>
      <p:pic>
        <p:nvPicPr>
          <p:cNvPr id="521" name="그래픽 520">
            <a:extLst>
              <a:ext uri="{FF2B5EF4-FFF2-40B4-BE49-F238E27FC236}">
                <a16:creationId xmlns:a16="http://schemas.microsoft.com/office/drawing/2014/main" id="{A79DE2F7-9CB8-4E76-A57B-B836A45BA40A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6747026" y="725609"/>
            <a:ext cx="324786" cy="456454"/>
          </a:xfrm>
          <a:prstGeom prst="rect">
            <a:avLst/>
          </a:prstGeom>
        </p:spPr>
      </p:pic>
      <p:pic>
        <p:nvPicPr>
          <p:cNvPr id="522" name="그래픽 521">
            <a:extLst>
              <a:ext uri="{FF2B5EF4-FFF2-40B4-BE49-F238E27FC236}">
                <a16:creationId xmlns:a16="http://schemas.microsoft.com/office/drawing/2014/main" id="{389809CF-E41B-484F-8532-0FC35085F116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7366483" y="791445"/>
            <a:ext cx="544232" cy="324784"/>
          </a:xfrm>
          <a:prstGeom prst="rect">
            <a:avLst/>
          </a:prstGeom>
        </p:spPr>
      </p:pic>
      <p:pic>
        <p:nvPicPr>
          <p:cNvPr id="523" name="그래픽 522">
            <a:extLst>
              <a:ext uri="{FF2B5EF4-FFF2-40B4-BE49-F238E27FC236}">
                <a16:creationId xmlns:a16="http://schemas.microsoft.com/office/drawing/2014/main" id="{4EB21C3F-C75F-40E0-8592-DEAB7A006C62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8080812" y="712443"/>
            <a:ext cx="307230" cy="482788"/>
          </a:xfrm>
          <a:prstGeom prst="rect">
            <a:avLst/>
          </a:prstGeom>
        </p:spPr>
      </p:pic>
      <p:pic>
        <p:nvPicPr>
          <p:cNvPr id="524" name="그래픽 523">
            <a:extLst>
              <a:ext uri="{FF2B5EF4-FFF2-40B4-BE49-F238E27FC236}">
                <a16:creationId xmlns:a16="http://schemas.microsoft.com/office/drawing/2014/main" id="{237D7F5C-526E-4545-91C5-C6949A731D0D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653832" y="1530457"/>
            <a:ext cx="500342" cy="324784"/>
          </a:xfrm>
          <a:prstGeom prst="rect">
            <a:avLst/>
          </a:prstGeom>
        </p:spPr>
      </p:pic>
      <p:pic>
        <p:nvPicPr>
          <p:cNvPr id="525" name="그래픽 524">
            <a:extLst>
              <a:ext uri="{FF2B5EF4-FFF2-40B4-BE49-F238E27FC236}">
                <a16:creationId xmlns:a16="http://schemas.microsoft.com/office/drawing/2014/main" id="{B54EE9B7-7088-459C-80EB-1F4588B82995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299808" y="1442677"/>
            <a:ext cx="447676" cy="500344"/>
          </a:xfrm>
          <a:prstGeom prst="rect">
            <a:avLst/>
          </a:prstGeom>
        </p:spPr>
      </p:pic>
      <p:pic>
        <p:nvPicPr>
          <p:cNvPr id="526" name="그래픽 525">
            <a:extLst>
              <a:ext uri="{FF2B5EF4-FFF2-40B4-BE49-F238E27FC236}">
                <a16:creationId xmlns:a16="http://schemas.microsoft.com/office/drawing/2014/main" id="{ABF01BD0-4623-401B-84DB-962C6C1ACD2C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1986127" y="1442677"/>
            <a:ext cx="447676" cy="500344"/>
          </a:xfrm>
          <a:prstGeom prst="rect">
            <a:avLst/>
          </a:prstGeom>
        </p:spPr>
      </p:pic>
      <p:pic>
        <p:nvPicPr>
          <p:cNvPr id="527" name="그래픽 526">
            <a:extLst>
              <a:ext uri="{FF2B5EF4-FFF2-40B4-BE49-F238E27FC236}">
                <a16:creationId xmlns:a16="http://schemas.microsoft.com/office/drawing/2014/main" id="{BC9269CC-67CA-49C5-A725-D6774F609E60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3383976" y="1451455"/>
            <a:ext cx="368674" cy="482788"/>
          </a:xfrm>
          <a:prstGeom prst="rect">
            <a:avLst/>
          </a:prstGeom>
        </p:spPr>
      </p:pic>
      <p:pic>
        <p:nvPicPr>
          <p:cNvPr id="528" name="그래픽 527">
            <a:extLst>
              <a:ext uri="{FF2B5EF4-FFF2-40B4-BE49-F238E27FC236}">
                <a16:creationId xmlns:a16="http://schemas.microsoft.com/office/drawing/2014/main" id="{2DF684F4-8DCE-4726-9767-B7959DA539CC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4084582" y="1429510"/>
            <a:ext cx="368674" cy="526676"/>
          </a:xfrm>
          <a:prstGeom prst="rect">
            <a:avLst/>
          </a:prstGeom>
        </p:spPr>
      </p:pic>
      <p:pic>
        <p:nvPicPr>
          <p:cNvPr id="529" name="그래픽 528">
            <a:extLst>
              <a:ext uri="{FF2B5EF4-FFF2-40B4-BE49-F238E27FC236}">
                <a16:creationId xmlns:a16="http://schemas.microsoft.com/office/drawing/2014/main" id="{76B8BC6E-D3A7-4B90-8697-8A5123017E6C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4725612" y="1455844"/>
            <a:ext cx="535454" cy="474008"/>
          </a:xfrm>
          <a:prstGeom prst="rect">
            <a:avLst/>
          </a:prstGeom>
        </p:spPr>
      </p:pic>
      <p:pic>
        <p:nvPicPr>
          <p:cNvPr id="530" name="그래픽 529">
            <a:extLst>
              <a:ext uri="{FF2B5EF4-FFF2-40B4-BE49-F238E27FC236}">
                <a16:creationId xmlns:a16="http://schemas.microsoft.com/office/drawing/2014/main" id="{E216230B-5640-4F3C-828C-E2A20B22F88E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96DAC541-7B7A-43D3-8B79-37D633B846F1}">
                <asvg:svgBlip xmlns:asvg="http://schemas.microsoft.com/office/drawing/2016/SVG/main" r:embed="rId39"/>
              </a:ext>
            </a:extLst>
          </a:blip>
          <a:stretch>
            <a:fillRect/>
          </a:stretch>
        </p:blipFill>
        <p:spPr>
          <a:xfrm>
            <a:off x="2581304" y="1460233"/>
            <a:ext cx="544232" cy="465232"/>
          </a:xfrm>
          <a:prstGeom prst="rect">
            <a:avLst/>
          </a:prstGeom>
        </p:spPr>
      </p:pic>
      <p:pic>
        <p:nvPicPr>
          <p:cNvPr id="531" name="그래픽 530">
            <a:extLst>
              <a:ext uri="{FF2B5EF4-FFF2-40B4-BE49-F238E27FC236}">
                <a16:creationId xmlns:a16="http://schemas.microsoft.com/office/drawing/2014/main" id="{B0B7063F-2BAE-4D16-95BC-91B3D08FFAE9}"/>
              </a:ext>
            </a:extLst>
          </p:cNvPr>
          <p:cNvPicPr>
            <a:picLocks noChangeAspect="1"/>
          </p:cNvPicPr>
          <p:nvPr/>
        </p:nvPicPr>
        <p:blipFill>
          <a:blip r:embed="rId40">
            <a:extLst>
              <a:ext uri="{96DAC541-7B7A-43D3-8B79-37D633B846F1}">
                <asvg:svgBlip xmlns:asvg="http://schemas.microsoft.com/office/drawing/2016/SVG/main" r:embed="rId41"/>
              </a:ext>
            </a:extLst>
          </a:blip>
          <a:stretch>
            <a:fillRect/>
          </a:stretch>
        </p:blipFill>
        <p:spPr>
          <a:xfrm>
            <a:off x="5426403" y="1438288"/>
            <a:ext cx="316006" cy="509120"/>
          </a:xfrm>
          <a:prstGeom prst="rect">
            <a:avLst/>
          </a:prstGeom>
        </p:spPr>
      </p:pic>
      <p:pic>
        <p:nvPicPr>
          <p:cNvPr id="532" name="그래픽 531">
            <a:extLst>
              <a:ext uri="{FF2B5EF4-FFF2-40B4-BE49-F238E27FC236}">
                <a16:creationId xmlns:a16="http://schemas.microsoft.com/office/drawing/2014/main" id="{763979C8-5789-4683-A8B8-0810088B4477}"/>
              </a:ext>
            </a:extLst>
          </p:cNvPr>
          <p:cNvPicPr>
            <a:picLocks noChangeAspect="1"/>
          </p:cNvPicPr>
          <p:nvPr/>
        </p:nvPicPr>
        <p:blipFill>
          <a:blip r:embed="rId42">
            <a:extLst>
              <a:ext uri="{96DAC541-7B7A-43D3-8B79-37D633B846F1}">
                <asvg:svgBlip xmlns:asvg="http://schemas.microsoft.com/office/drawing/2016/SVG/main" r:embed="rId43"/>
              </a:ext>
            </a:extLst>
          </a:blip>
          <a:stretch>
            <a:fillRect/>
          </a:stretch>
        </p:blipFill>
        <p:spPr>
          <a:xfrm>
            <a:off x="6026064" y="1429510"/>
            <a:ext cx="517898" cy="526676"/>
          </a:xfrm>
          <a:prstGeom prst="rect">
            <a:avLst/>
          </a:prstGeom>
        </p:spPr>
      </p:pic>
      <p:pic>
        <p:nvPicPr>
          <p:cNvPr id="533" name="그래픽 532">
            <a:extLst>
              <a:ext uri="{FF2B5EF4-FFF2-40B4-BE49-F238E27FC236}">
                <a16:creationId xmlns:a16="http://schemas.microsoft.com/office/drawing/2014/main" id="{CC15BCCE-411E-4D70-93B8-EBE3A14640B7}"/>
              </a:ext>
            </a:extLst>
          </p:cNvPr>
          <p:cNvPicPr>
            <a:picLocks noChangeAspect="1"/>
          </p:cNvPicPr>
          <p:nvPr/>
        </p:nvPicPr>
        <p:blipFill>
          <a:blip r:embed="rId44">
            <a:extLst>
              <a:ext uri="{96DAC541-7B7A-43D3-8B79-37D633B846F1}">
                <asvg:svgBlip xmlns:asvg="http://schemas.microsoft.com/office/drawing/2016/SVG/main" r:embed="rId45"/>
              </a:ext>
            </a:extLst>
          </a:blip>
          <a:stretch>
            <a:fillRect/>
          </a:stretch>
        </p:blipFill>
        <p:spPr>
          <a:xfrm>
            <a:off x="6716303" y="1442677"/>
            <a:ext cx="386230" cy="500344"/>
          </a:xfrm>
          <a:prstGeom prst="rect">
            <a:avLst/>
          </a:prstGeom>
        </p:spPr>
      </p:pic>
      <p:pic>
        <p:nvPicPr>
          <p:cNvPr id="534" name="그래픽 533">
            <a:extLst>
              <a:ext uri="{FF2B5EF4-FFF2-40B4-BE49-F238E27FC236}">
                <a16:creationId xmlns:a16="http://schemas.microsoft.com/office/drawing/2014/main" id="{B3EEEA18-8C46-4EB2-ACAA-40A4AB3C7F27}"/>
              </a:ext>
            </a:extLst>
          </p:cNvPr>
          <p:cNvPicPr>
            <a:picLocks noChangeAspect="1"/>
          </p:cNvPicPr>
          <p:nvPr/>
        </p:nvPicPr>
        <p:blipFill>
          <a:blip r:embed="rId46">
            <a:extLst>
              <a:ext uri="{96DAC541-7B7A-43D3-8B79-37D633B846F1}">
                <asvg:svgBlip xmlns:asvg="http://schemas.microsoft.com/office/drawing/2016/SVG/main" r:embed="rId47"/>
              </a:ext>
            </a:extLst>
          </a:blip>
          <a:stretch>
            <a:fillRect/>
          </a:stretch>
        </p:blipFill>
        <p:spPr>
          <a:xfrm>
            <a:off x="7445484" y="1499733"/>
            <a:ext cx="386230" cy="386230"/>
          </a:xfrm>
          <a:prstGeom prst="rect">
            <a:avLst/>
          </a:prstGeom>
        </p:spPr>
      </p:pic>
      <p:pic>
        <p:nvPicPr>
          <p:cNvPr id="535" name="그래픽 534">
            <a:extLst>
              <a:ext uri="{FF2B5EF4-FFF2-40B4-BE49-F238E27FC236}">
                <a16:creationId xmlns:a16="http://schemas.microsoft.com/office/drawing/2014/main" id="{065EC6F1-4B59-4E10-8D32-50799FB39BA1}"/>
              </a:ext>
            </a:extLst>
          </p:cNvPr>
          <p:cNvPicPr>
            <a:picLocks noChangeAspect="1"/>
          </p:cNvPicPr>
          <p:nvPr/>
        </p:nvPicPr>
        <p:blipFill>
          <a:blip r:embed="rId48">
            <a:extLst>
              <a:ext uri="{96DAC541-7B7A-43D3-8B79-37D633B846F1}">
                <asvg:svgBlip xmlns:asvg="http://schemas.microsoft.com/office/drawing/2016/SVG/main" r:embed="rId49"/>
              </a:ext>
            </a:extLst>
          </a:blip>
          <a:stretch>
            <a:fillRect/>
          </a:stretch>
        </p:blipFill>
        <p:spPr>
          <a:xfrm>
            <a:off x="8014978" y="1469011"/>
            <a:ext cx="438898" cy="447676"/>
          </a:xfrm>
          <a:prstGeom prst="rect">
            <a:avLst/>
          </a:prstGeom>
        </p:spPr>
      </p:pic>
      <p:pic>
        <p:nvPicPr>
          <p:cNvPr id="536" name="그래픽 535">
            <a:extLst>
              <a:ext uri="{FF2B5EF4-FFF2-40B4-BE49-F238E27FC236}">
                <a16:creationId xmlns:a16="http://schemas.microsoft.com/office/drawing/2014/main" id="{CE5DBA39-627C-4457-95E0-14829EF8CF69}"/>
              </a:ext>
            </a:extLst>
          </p:cNvPr>
          <p:cNvPicPr>
            <a:picLocks noChangeAspect="1"/>
          </p:cNvPicPr>
          <p:nvPr/>
        </p:nvPicPr>
        <p:blipFill>
          <a:blip r:embed="rId50">
            <a:extLst>
              <a:ext uri="{96DAC541-7B7A-43D3-8B79-37D633B846F1}">
                <asvg:svgBlip xmlns:asvg="http://schemas.microsoft.com/office/drawing/2016/SVG/main" r:embed="rId51"/>
              </a:ext>
            </a:extLst>
          </a:blip>
          <a:stretch>
            <a:fillRect/>
          </a:stretch>
        </p:blipFill>
        <p:spPr>
          <a:xfrm>
            <a:off x="735758" y="5719020"/>
            <a:ext cx="336488" cy="263338"/>
          </a:xfrm>
          <a:prstGeom prst="rect">
            <a:avLst/>
          </a:prstGeom>
        </p:spPr>
      </p:pic>
      <p:pic>
        <p:nvPicPr>
          <p:cNvPr id="537" name="그래픽 536">
            <a:extLst>
              <a:ext uri="{FF2B5EF4-FFF2-40B4-BE49-F238E27FC236}">
                <a16:creationId xmlns:a16="http://schemas.microsoft.com/office/drawing/2014/main" id="{90BF0EDB-8D7A-45BC-BD90-C86454B071D1}"/>
              </a:ext>
            </a:extLst>
          </p:cNvPr>
          <p:cNvPicPr>
            <a:picLocks noChangeAspect="1"/>
          </p:cNvPicPr>
          <p:nvPr/>
        </p:nvPicPr>
        <p:blipFill>
          <a:blip r:embed="rId52">
            <a:extLst>
              <a:ext uri="{96DAC541-7B7A-43D3-8B79-37D633B846F1}">
                <asvg:svgBlip xmlns:asvg="http://schemas.microsoft.com/office/drawing/2016/SVG/main" r:embed="rId53"/>
              </a:ext>
            </a:extLst>
          </a:blip>
          <a:stretch>
            <a:fillRect/>
          </a:stretch>
        </p:blipFill>
        <p:spPr>
          <a:xfrm>
            <a:off x="1355401" y="5682445"/>
            <a:ext cx="336488" cy="336488"/>
          </a:xfrm>
          <a:prstGeom prst="rect">
            <a:avLst/>
          </a:prstGeom>
        </p:spPr>
      </p:pic>
      <p:pic>
        <p:nvPicPr>
          <p:cNvPr id="538" name="그래픽 537">
            <a:extLst>
              <a:ext uri="{FF2B5EF4-FFF2-40B4-BE49-F238E27FC236}">
                <a16:creationId xmlns:a16="http://schemas.microsoft.com/office/drawing/2014/main" id="{48BAB4EC-1660-4E92-9118-4BAE89C19581}"/>
              </a:ext>
            </a:extLst>
          </p:cNvPr>
          <p:cNvPicPr>
            <a:picLocks noChangeAspect="1"/>
          </p:cNvPicPr>
          <p:nvPr/>
        </p:nvPicPr>
        <p:blipFill>
          <a:blip r:embed="rId54">
            <a:extLst>
              <a:ext uri="{96DAC541-7B7A-43D3-8B79-37D633B846F1}">
                <asvg:svgBlip xmlns:asvg="http://schemas.microsoft.com/office/drawing/2016/SVG/main" r:embed="rId55"/>
              </a:ext>
            </a:extLst>
          </a:blip>
          <a:stretch>
            <a:fillRect/>
          </a:stretch>
        </p:blipFill>
        <p:spPr>
          <a:xfrm>
            <a:off x="2008804" y="5682445"/>
            <a:ext cx="402322" cy="336488"/>
          </a:xfrm>
          <a:prstGeom prst="rect">
            <a:avLst/>
          </a:prstGeom>
        </p:spPr>
      </p:pic>
      <p:pic>
        <p:nvPicPr>
          <p:cNvPr id="539" name="그래픽 538">
            <a:extLst>
              <a:ext uri="{FF2B5EF4-FFF2-40B4-BE49-F238E27FC236}">
                <a16:creationId xmlns:a16="http://schemas.microsoft.com/office/drawing/2014/main" id="{ACD30BB9-D5B3-43AA-BE88-8901BAF550C2}"/>
              </a:ext>
            </a:extLst>
          </p:cNvPr>
          <p:cNvPicPr>
            <a:picLocks noChangeAspect="1"/>
          </p:cNvPicPr>
          <p:nvPr/>
        </p:nvPicPr>
        <p:blipFill>
          <a:blip r:embed="rId56">
            <a:extLst>
              <a:ext uri="{96DAC541-7B7A-43D3-8B79-37D633B846F1}">
                <asvg:svgBlip xmlns:asvg="http://schemas.microsoft.com/office/drawing/2016/SVG/main" r:embed="rId57"/>
              </a:ext>
            </a:extLst>
          </a:blip>
          <a:stretch>
            <a:fillRect/>
          </a:stretch>
        </p:blipFill>
        <p:spPr>
          <a:xfrm>
            <a:off x="2681519" y="5678788"/>
            <a:ext cx="343804" cy="343804"/>
          </a:xfrm>
          <a:prstGeom prst="rect">
            <a:avLst/>
          </a:prstGeom>
        </p:spPr>
      </p:pic>
      <p:pic>
        <p:nvPicPr>
          <p:cNvPr id="540" name="그래픽 539">
            <a:extLst>
              <a:ext uri="{FF2B5EF4-FFF2-40B4-BE49-F238E27FC236}">
                <a16:creationId xmlns:a16="http://schemas.microsoft.com/office/drawing/2014/main" id="{56DDF698-D403-4BBC-B1DC-95A7D5EBEDAF}"/>
              </a:ext>
            </a:extLst>
          </p:cNvPr>
          <p:cNvPicPr>
            <a:picLocks noChangeAspect="1"/>
          </p:cNvPicPr>
          <p:nvPr/>
        </p:nvPicPr>
        <p:blipFill>
          <a:blip r:embed="rId58">
            <a:extLst>
              <a:ext uri="{96DAC541-7B7A-43D3-8B79-37D633B846F1}">
                <asvg:svgBlip xmlns:asvg="http://schemas.microsoft.com/office/drawing/2016/SVG/main" r:embed="rId59"/>
              </a:ext>
            </a:extLst>
          </a:blip>
          <a:stretch>
            <a:fillRect/>
          </a:stretch>
        </p:blipFill>
        <p:spPr>
          <a:xfrm>
            <a:off x="3381782" y="5656843"/>
            <a:ext cx="373064" cy="387694"/>
          </a:xfrm>
          <a:prstGeom prst="rect">
            <a:avLst/>
          </a:prstGeom>
        </p:spPr>
      </p:pic>
      <p:pic>
        <p:nvPicPr>
          <p:cNvPr id="541" name="그래픽 540">
            <a:extLst>
              <a:ext uri="{FF2B5EF4-FFF2-40B4-BE49-F238E27FC236}">
                <a16:creationId xmlns:a16="http://schemas.microsoft.com/office/drawing/2014/main" id="{A113C8EF-7D5B-45BC-8AB3-C8E72C2BAF93}"/>
              </a:ext>
            </a:extLst>
          </p:cNvPr>
          <p:cNvPicPr>
            <a:picLocks noChangeAspect="1"/>
          </p:cNvPicPr>
          <p:nvPr/>
        </p:nvPicPr>
        <p:blipFill>
          <a:blip r:embed="rId60">
            <a:extLst>
              <a:ext uri="{96DAC541-7B7A-43D3-8B79-37D633B846F1}">
                <asvg:svgBlip xmlns:asvg="http://schemas.microsoft.com/office/drawing/2016/SVG/main" r:embed="rId61"/>
              </a:ext>
            </a:extLst>
          </a:blip>
          <a:stretch>
            <a:fillRect/>
          </a:stretch>
        </p:blipFill>
        <p:spPr>
          <a:xfrm>
            <a:off x="4088972" y="5661964"/>
            <a:ext cx="359896" cy="377452"/>
          </a:xfrm>
          <a:prstGeom prst="rect">
            <a:avLst/>
          </a:prstGeom>
        </p:spPr>
      </p:pic>
      <p:pic>
        <p:nvPicPr>
          <p:cNvPr id="542" name="그래픽 541">
            <a:extLst>
              <a:ext uri="{FF2B5EF4-FFF2-40B4-BE49-F238E27FC236}">
                <a16:creationId xmlns:a16="http://schemas.microsoft.com/office/drawing/2014/main" id="{7F102B27-B1E1-4FDC-8033-1572558FEE81}"/>
              </a:ext>
            </a:extLst>
          </p:cNvPr>
          <p:cNvPicPr>
            <a:picLocks noChangeAspect="1"/>
          </p:cNvPicPr>
          <p:nvPr/>
        </p:nvPicPr>
        <p:blipFill>
          <a:blip r:embed="rId62">
            <a:extLst>
              <a:ext uri="{96DAC541-7B7A-43D3-8B79-37D633B846F1}">
                <asvg:svgBlip xmlns:asvg="http://schemas.microsoft.com/office/drawing/2016/SVG/main" r:embed="rId63"/>
              </a:ext>
            </a:extLst>
          </a:blip>
          <a:stretch>
            <a:fillRect/>
          </a:stretch>
        </p:blipFill>
        <p:spPr>
          <a:xfrm>
            <a:off x="4778279" y="5648796"/>
            <a:ext cx="430120" cy="403786"/>
          </a:xfrm>
          <a:prstGeom prst="rect">
            <a:avLst/>
          </a:prstGeom>
        </p:spPr>
      </p:pic>
      <p:pic>
        <p:nvPicPr>
          <p:cNvPr id="543" name="그래픽 542">
            <a:extLst>
              <a:ext uri="{FF2B5EF4-FFF2-40B4-BE49-F238E27FC236}">
                <a16:creationId xmlns:a16="http://schemas.microsoft.com/office/drawing/2014/main" id="{7FF9F4EA-8E2C-4029-A6D4-134CED52E8B9}"/>
              </a:ext>
            </a:extLst>
          </p:cNvPr>
          <p:cNvPicPr>
            <a:picLocks noChangeAspect="1"/>
          </p:cNvPicPr>
          <p:nvPr/>
        </p:nvPicPr>
        <p:blipFill>
          <a:blip r:embed="rId64">
            <a:extLst>
              <a:ext uri="{96DAC541-7B7A-43D3-8B79-37D633B846F1}">
                <asvg:svgBlip xmlns:asvg="http://schemas.microsoft.com/office/drawing/2016/SVG/main" r:embed="rId65"/>
              </a:ext>
            </a:extLst>
          </a:blip>
          <a:stretch>
            <a:fillRect/>
          </a:stretch>
        </p:blipFill>
        <p:spPr>
          <a:xfrm>
            <a:off x="5391291" y="5653186"/>
            <a:ext cx="386230" cy="395008"/>
          </a:xfrm>
          <a:prstGeom prst="rect">
            <a:avLst/>
          </a:prstGeom>
        </p:spPr>
      </p:pic>
      <p:pic>
        <p:nvPicPr>
          <p:cNvPr id="544" name="그래픽 543">
            <a:extLst>
              <a:ext uri="{FF2B5EF4-FFF2-40B4-BE49-F238E27FC236}">
                <a16:creationId xmlns:a16="http://schemas.microsoft.com/office/drawing/2014/main" id="{92056F15-7947-46F2-8904-1ECA5FDE96AB}"/>
              </a:ext>
            </a:extLst>
          </p:cNvPr>
          <p:cNvPicPr>
            <a:picLocks noChangeAspect="1"/>
          </p:cNvPicPr>
          <p:nvPr/>
        </p:nvPicPr>
        <p:blipFill>
          <a:blip r:embed="rId66">
            <a:extLst>
              <a:ext uri="{96DAC541-7B7A-43D3-8B79-37D633B846F1}">
                <asvg:svgBlip xmlns:asvg="http://schemas.microsoft.com/office/drawing/2016/SVG/main" r:embed="rId67"/>
              </a:ext>
            </a:extLst>
          </a:blip>
          <a:stretch>
            <a:fillRect/>
          </a:stretch>
        </p:blipFill>
        <p:spPr>
          <a:xfrm>
            <a:off x="6091897" y="5683908"/>
            <a:ext cx="386230" cy="333562"/>
          </a:xfrm>
          <a:prstGeom prst="rect">
            <a:avLst/>
          </a:prstGeom>
        </p:spPr>
      </p:pic>
      <p:pic>
        <p:nvPicPr>
          <p:cNvPr id="545" name="그래픽 544">
            <a:extLst>
              <a:ext uri="{FF2B5EF4-FFF2-40B4-BE49-F238E27FC236}">
                <a16:creationId xmlns:a16="http://schemas.microsoft.com/office/drawing/2014/main" id="{8CA3B057-77E3-4B18-8164-E275031B87D6}"/>
              </a:ext>
            </a:extLst>
          </p:cNvPr>
          <p:cNvPicPr>
            <a:picLocks noChangeAspect="1"/>
          </p:cNvPicPr>
          <p:nvPr/>
        </p:nvPicPr>
        <p:blipFill>
          <a:blip r:embed="rId68">
            <a:extLst>
              <a:ext uri="{96DAC541-7B7A-43D3-8B79-37D633B846F1}">
                <asvg:svgBlip xmlns:asvg="http://schemas.microsoft.com/office/drawing/2016/SVG/main" r:embed="rId69"/>
              </a:ext>
            </a:extLst>
          </a:blip>
          <a:stretch>
            <a:fillRect/>
          </a:stretch>
        </p:blipFill>
        <p:spPr>
          <a:xfrm>
            <a:off x="6703137" y="5648796"/>
            <a:ext cx="412564" cy="403786"/>
          </a:xfrm>
          <a:prstGeom prst="rect">
            <a:avLst/>
          </a:prstGeom>
        </p:spPr>
      </p:pic>
      <p:pic>
        <p:nvPicPr>
          <p:cNvPr id="546" name="그래픽 545">
            <a:extLst>
              <a:ext uri="{FF2B5EF4-FFF2-40B4-BE49-F238E27FC236}">
                <a16:creationId xmlns:a16="http://schemas.microsoft.com/office/drawing/2014/main" id="{F14D8E6E-A78A-48DF-BD9D-D4E707E9D6D6}"/>
              </a:ext>
            </a:extLst>
          </p:cNvPr>
          <p:cNvPicPr>
            <a:picLocks noChangeAspect="1"/>
          </p:cNvPicPr>
          <p:nvPr/>
        </p:nvPicPr>
        <p:blipFill>
          <a:blip r:embed="rId70">
            <a:extLst>
              <a:ext uri="{96DAC541-7B7A-43D3-8B79-37D633B846F1}">
                <asvg:svgBlip xmlns:asvg="http://schemas.microsoft.com/office/drawing/2016/SVG/main" r:embed="rId71"/>
              </a:ext>
            </a:extLst>
          </a:blip>
          <a:stretch>
            <a:fillRect/>
          </a:stretch>
        </p:blipFill>
        <p:spPr>
          <a:xfrm>
            <a:off x="7419150" y="5635630"/>
            <a:ext cx="438898" cy="430120"/>
          </a:xfrm>
          <a:prstGeom prst="rect">
            <a:avLst/>
          </a:prstGeom>
        </p:spPr>
      </p:pic>
      <p:pic>
        <p:nvPicPr>
          <p:cNvPr id="547" name="그래픽 546">
            <a:extLst>
              <a:ext uri="{FF2B5EF4-FFF2-40B4-BE49-F238E27FC236}">
                <a16:creationId xmlns:a16="http://schemas.microsoft.com/office/drawing/2014/main" id="{AF5FCAC0-7501-46F8-BACC-35B8411642C6}"/>
              </a:ext>
            </a:extLst>
          </p:cNvPr>
          <p:cNvPicPr>
            <a:picLocks noChangeAspect="1"/>
          </p:cNvPicPr>
          <p:nvPr/>
        </p:nvPicPr>
        <p:blipFill>
          <a:blip r:embed="rId72">
            <a:extLst>
              <a:ext uri="{96DAC541-7B7A-43D3-8B79-37D633B846F1}">
                <asvg:svgBlip xmlns:asvg="http://schemas.microsoft.com/office/drawing/2016/SVG/main" r:embed="rId73"/>
              </a:ext>
            </a:extLst>
          </a:blip>
          <a:stretch>
            <a:fillRect/>
          </a:stretch>
        </p:blipFill>
        <p:spPr>
          <a:xfrm>
            <a:off x="8023756" y="5640018"/>
            <a:ext cx="421342" cy="421342"/>
          </a:xfrm>
          <a:prstGeom prst="rect">
            <a:avLst/>
          </a:prstGeom>
        </p:spPr>
      </p:pic>
      <p:pic>
        <p:nvPicPr>
          <p:cNvPr id="548" name="그래픽 547">
            <a:extLst>
              <a:ext uri="{FF2B5EF4-FFF2-40B4-BE49-F238E27FC236}">
                <a16:creationId xmlns:a16="http://schemas.microsoft.com/office/drawing/2014/main" id="{0D8309E5-B6AA-4E3D-AC20-ADA906E97AF2}"/>
              </a:ext>
            </a:extLst>
          </p:cNvPr>
          <p:cNvPicPr>
            <a:picLocks noChangeAspect="1"/>
          </p:cNvPicPr>
          <p:nvPr/>
        </p:nvPicPr>
        <p:blipFill>
          <a:blip r:embed="rId74">
            <a:extLst>
              <a:ext uri="{96DAC541-7B7A-43D3-8B79-37D633B846F1}">
                <asvg:svgBlip xmlns:asvg="http://schemas.microsoft.com/office/drawing/2016/SVG/main" r:embed="rId75"/>
              </a:ext>
            </a:extLst>
          </a:blip>
          <a:stretch>
            <a:fillRect/>
          </a:stretch>
        </p:blipFill>
        <p:spPr>
          <a:xfrm>
            <a:off x="719665" y="2187344"/>
            <a:ext cx="368674" cy="377452"/>
          </a:xfrm>
          <a:prstGeom prst="rect">
            <a:avLst/>
          </a:prstGeom>
        </p:spPr>
      </p:pic>
      <p:pic>
        <p:nvPicPr>
          <p:cNvPr id="549" name="그래픽 548">
            <a:extLst>
              <a:ext uri="{FF2B5EF4-FFF2-40B4-BE49-F238E27FC236}">
                <a16:creationId xmlns:a16="http://schemas.microsoft.com/office/drawing/2014/main" id="{23062EF7-FC74-4D6B-96F3-A22BA8AF3C3B}"/>
              </a:ext>
            </a:extLst>
          </p:cNvPr>
          <p:cNvPicPr>
            <a:picLocks noChangeAspect="1"/>
          </p:cNvPicPr>
          <p:nvPr/>
        </p:nvPicPr>
        <p:blipFill>
          <a:blip r:embed="rId76">
            <a:extLst>
              <a:ext uri="{96DAC541-7B7A-43D3-8B79-37D633B846F1}">
                <asvg:svgBlip xmlns:asvg="http://schemas.microsoft.com/office/drawing/2016/SVG/main" r:embed="rId77"/>
              </a:ext>
            </a:extLst>
          </a:blip>
          <a:stretch>
            <a:fillRect/>
          </a:stretch>
        </p:blipFill>
        <p:spPr>
          <a:xfrm>
            <a:off x="1330530" y="2182954"/>
            <a:ext cx="386230" cy="386230"/>
          </a:xfrm>
          <a:prstGeom prst="rect">
            <a:avLst/>
          </a:prstGeom>
        </p:spPr>
      </p:pic>
      <p:pic>
        <p:nvPicPr>
          <p:cNvPr id="550" name="그래픽 549">
            <a:extLst>
              <a:ext uri="{FF2B5EF4-FFF2-40B4-BE49-F238E27FC236}">
                <a16:creationId xmlns:a16="http://schemas.microsoft.com/office/drawing/2014/main" id="{9921B083-BB80-480D-8648-3B78F1158875}"/>
              </a:ext>
            </a:extLst>
          </p:cNvPr>
          <p:cNvPicPr>
            <a:picLocks noChangeAspect="1"/>
          </p:cNvPicPr>
          <p:nvPr/>
        </p:nvPicPr>
        <p:blipFill>
          <a:blip r:embed="rId78">
            <a:extLst>
              <a:ext uri="{96DAC541-7B7A-43D3-8B79-37D633B846F1}">
                <asvg:svgBlip xmlns:asvg="http://schemas.microsoft.com/office/drawing/2016/SVG/main" r:embed="rId79"/>
              </a:ext>
            </a:extLst>
          </a:blip>
          <a:stretch>
            <a:fillRect/>
          </a:stretch>
        </p:blipFill>
        <p:spPr>
          <a:xfrm>
            <a:off x="1986127" y="2152232"/>
            <a:ext cx="447676" cy="447676"/>
          </a:xfrm>
          <a:prstGeom prst="rect">
            <a:avLst/>
          </a:prstGeom>
        </p:spPr>
      </p:pic>
      <p:pic>
        <p:nvPicPr>
          <p:cNvPr id="551" name="그래픽 550">
            <a:extLst>
              <a:ext uri="{FF2B5EF4-FFF2-40B4-BE49-F238E27FC236}">
                <a16:creationId xmlns:a16="http://schemas.microsoft.com/office/drawing/2014/main" id="{CD277099-38A7-43FE-91CA-7B163EC32D90}"/>
              </a:ext>
            </a:extLst>
          </p:cNvPr>
          <p:cNvPicPr>
            <a:picLocks noChangeAspect="1"/>
          </p:cNvPicPr>
          <p:nvPr/>
        </p:nvPicPr>
        <p:blipFill>
          <a:blip r:embed="rId80">
            <a:extLst>
              <a:ext uri="{96DAC541-7B7A-43D3-8B79-37D633B846F1}">
                <asvg:svgBlip xmlns:asvg="http://schemas.microsoft.com/office/drawing/2016/SVG/main" r:embed="rId81"/>
              </a:ext>
            </a:extLst>
          </a:blip>
          <a:stretch>
            <a:fillRect/>
          </a:stretch>
        </p:blipFill>
        <p:spPr>
          <a:xfrm>
            <a:off x="2726140" y="2174176"/>
            <a:ext cx="254562" cy="403786"/>
          </a:xfrm>
          <a:prstGeom prst="rect">
            <a:avLst/>
          </a:prstGeom>
        </p:spPr>
      </p:pic>
      <p:pic>
        <p:nvPicPr>
          <p:cNvPr id="552" name="그래픽 551">
            <a:extLst>
              <a:ext uri="{FF2B5EF4-FFF2-40B4-BE49-F238E27FC236}">
                <a16:creationId xmlns:a16="http://schemas.microsoft.com/office/drawing/2014/main" id="{28549A21-C0B1-41D0-9E77-2515085945A1}"/>
              </a:ext>
            </a:extLst>
          </p:cNvPr>
          <p:cNvPicPr>
            <a:picLocks noChangeAspect="1"/>
          </p:cNvPicPr>
          <p:nvPr/>
        </p:nvPicPr>
        <p:blipFill>
          <a:blip r:embed="rId82">
            <a:extLst>
              <a:ext uri="{96DAC541-7B7A-43D3-8B79-37D633B846F1}">
                <asvg:svgBlip xmlns:asvg="http://schemas.microsoft.com/office/drawing/2016/SVG/main" r:embed="rId83"/>
              </a:ext>
            </a:extLst>
          </a:blip>
          <a:stretch>
            <a:fillRect/>
          </a:stretch>
        </p:blipFill>
        <p:spPr>
          <a:xfrm>
            <a:off x="3362032" y="2191732"/>
            <a:ext cx="412564" cy="368674"/>
          </a:xfrm>
          <a:prstGeom prst="rect">
            <a:avLst/>
          </a:prstGeom>
        </p:spPr>
      </p:pic>
      <p:pic>
        <p:nvPicPr>
          <p:cNvPr id="553" name="그래픽 552">
            <a:extLst>
              <a:ext uri="{FF2B5EF4-FFF2-40B4-BE49-F238E27FC236}">
                <a16:creationId xmlns:a16="http://schemas.microsoft.com/office/drawing/2014/main" id="{46048F75-4720-44A6-82EE-E5958D4E5461}"/>
              </a:ext>
            </a:extLst>
          </p:cNvPr>
          <p:cNvPicPr>
            <a:picLocks noChangeAspect="1"/>
          </p:cNvPicPr>
          <p:nvPr/>
        </p:nvPicPr>
        <p:blipFill>
          <a:blip r:embed="rId84">
            <a:extLst>
              <a:ext uri="{96DAC541-7B7A-43D3-8B79-37D633B846F1}">
                <asvg:svgBlip xmlns:asvg="http://schemas.microsoft.com/office/drawing/2016/SVG/main" r:embed="rId85"/>
              </a:ext>
            </a:extLst>
          </a:blip>
          <a:stretch>
            <a:fillRect/>
          </a:stretch>
        </p:blipFill>
        <p:spPr>
          <a:xfrm>
            <a:off x="4062637" y="2156620"/>
            <a:ext cx="412566" cy="438898"/>
          </a:xfrm>
          <a:prstGeom prst="rect">
            <a:avLst/>
          </a:prstGeom>
        </p:spPr>
      </p:pic>
      <p:pic>
        <p:nvPicPr>
          <p:cNvPr id="554" name="그래픽 553">
            <a:extLst>
              <a:ext uri="{FF2B5EF4-FFF2-40B4-BE49-F238E27FC236}">
                <a16:creationId xmlns:a16="http://schemas.microsoft.com/office/drawing/2014/main" id="{E19C360F-2ED3-4B86-AA7D-7921C5E20EC9}"/>
              </a:ext>
            </a:extLst>
          </p:cNvPr>
          <p:cNvPicPr>
            <a:picLocks noChangeAspect="1"/>
          </p:cNvPicPr>
          <p:nvPr/>
        </p:nvPicPr>
        <p:blipFill>
          <a:blip r:embed="rId86">
            <a:extLst>
              <a:ext uri="{96DAC541-7B7A-43D3-8B79-37D633B846F1}">
                <asvg:svgBlip xmlns:asvg="http://schemas.microsoft.com/office/drawing/2016/SVG/main" r:embed="rId87"/>
              </a:ext>
            </a:extLst>
          </a:blip>
          <a:stretch>
            <a:fillRect/>
          </a:stretch>
        </p:blipFill>
        <p:spPr>
          <a:xfrm>
            <a:off x="4861669" y="2143454"/>
            <a:ext cx="263338" cy="465232"/>
          </a:xfrm>
          <a:prstGeom prst="rect">
            <a:avLst/>
          </a:prstGeom>
        </p:spPr>
      </p:pic>
      <p:pic>
        <p:nvPicPr>
          <p:cNvPr id="555" name="그래픽 554">
            <a:extLst>
              <a:ext uri="{FF2B5EF4-FFF2-40B4-BE49-F238E27FC236}">
                <a16:creationId xmlns:a16="http://schemas.microsoft.com/office/drawing/2014/main" id="{98372945-6683-49ED-BF2C-31B09685934C}"/>
              </a:ext>
            </a:extLst>
          </p:cNvPr>
          <p:cNvPicPr>
            <a:picLocks noChangeAspect="1"/>
          </p:cNvPicPr>
          <p:nvPr/>
        </p:nvPicPr>
        <p:blipFill>
          <a:blip r:embed="rId88">
            <a:extLst>
              <a:ext uri="{96DAC541-7B7A-43D3-8B79-37D633B846F1}">
                <asvg:svgBlip xmlns:asvg="http://schemas.microsoft.com/office/drawing/2016/SVG/main" r:embed="rId89"/>
              </a:ext>
            </a:extLst>
          </a:blip>
          <a:stretch>
            <a:fillRect/>
          </a:stretch>
        </p:blipFill>
        <p:spPr>
          <a:xfrm>
            <a:off x="5413237" y="2143454"/>
            <a:ext cx="342340" cy="465232"/>
          </a:xfrm>
          <a:prstGeom prst="rect">
            <a:avLst/>
          </a:prstGeom>
        </p:spPr>
      </p:pic>
      <p:pic>
        <p:nvPicPr>
          <p:cNvPr id="556" name="그래픽 555">
            <a:extLst>
              <a:ext uri="{FF2B5EF4-FFF2-40B4-BE49-F238E27FC236}">
                <a16:creationId xmlns:a16="http://schemas.microsoft.com/office/drawing/2014/main" id="{7590CB79-F1F6-4113-B5E6-8B26A144CD1A}"/>
              </a:ext>
            </a:extLst>
          </p:cNvPr>
          <p:cNvPicPr>
            <a:picLocks noChangeAspect="1"/>
          </p:cNvPicPr>
          <p:nvPr/>
        </p:nvPicPr>
        <p:blipFill>
          <a:blip r:embed="rId90">
            <a:extLst>
              <a:ext uri="{96DAC541-7B7A-43D3-8B79-37D633B846F1}">
                <asvg:svgBlip xmlns:asvg="http://schemas.microsoft.com/office/drawing/2016/SVG/main" r:embed="rId91"/>
              </a:ext>
            </a:extLst>
          </a:blip>
          <a:stretch>
            <a:fillRect/>
          </a:stretch>
        </p:blipFill>
        <p:spPr>
          <a:xfrm>
            <a:off x="6061175" y="2204900"/>
            <a:ext cx="447676" cy="342340"/>
          </a:xfrm>
          <a:prstGeom prst="rect">
            <a:avLst/>
          </a:prstGeom>
        </p:spPr>
      </p:pic>
      <p:pic>
        <p:nvPicPr>
          <p:cNvPr id="557" name="그래픽 556">
            <a:extLst>
              <a:ext uri="{FF2B5EF4-FFF2-40B4-BE49-F238E27FC236}">
                <a16:creationId xmlns:a16="http://schemas.microsoft.com/office/drawing/2014/main" id="{136D050C-CAA9-485D-B7B7-9C5475AE0CCE}"/>
              </a:ext>
            </a:extLst>
          </p:cNvPr>
          <p:cNvPicPr>
            <a:picLocks noChangeAspect="1"/>
          </p:cNvPicPr>
          <p:nvPr/>
        </p:nvPicPr>
        <p:blipFill>
          <a:blip r:embed="rId92">
            <a:extLst>
              <a:ext uri="{96DAC541-7B7A-43D3-8B79-37D633B846F1}">
                <asvg:svgBlip xmlns:asvg="http://schemas.microsoft.com/office/drawing/2016/SVG/main" r:embed="rId93"/>
              </a:ext>
            </a:extLst>
          </a:blip>
          <a:stretch>
            <a:fillRect/>
          </a:stretch>
        </p:blipFill>
        <p:spPr>
          <a:xfrm>
            <a:off x="6703137" y="2196122"/>
            <a:ext cx="412564" cy="359896"/>
          </a:xfrm>
          <a:prstGeom prst="rect">
            <a:avLst/>
          </a:prstGeom>
        </p:spPr>
      </p:pic>
      <p:pic>
        <p:nvPicPr>
          <p:cNvPr id="558" name="그래픽 557">
            <a:extLst>
              <a:ext uri="{FF2B5EF4-FFF2-40B4-BE49-F238E27FC236}">
                <a16:creationId xmlns:a16="http://schemas.microsoft.com/office/drawing/2014/main" id="{11C4341B-D3D8-4548-B789-10FA0F3C78AF}"/>
              </a:ext>
            </a:extLst>
          </p:cNvPr>
          <p:cNvPicPr>
            <a:picLocks noChangeAspect="1"/>
          </p:cNvPicPr>
          <p:nvPr/>
        </p:nvPicPr>
        <p:blipFill>
          <a:blip r:embed="rId94">
            <a:extLst>
              <a:ext uri="{96DAC541-7B7A-43D3-8B79-37D633B846F1}">
                <asvg:svgBlip xmlns:asvg="http://schemas.microsoft.com/office/drawing/2016/SVG/main" r:embed="rId95"/>
              </a:ext>
            </a:extLst>
          </a:blip>
          <a:stretch>
            <a:fillRect/>
          </a:stretch>
        </p:blipFill>
        <p:spPr>
          <a:xfrm>
            <a:off x="7423540" y="2182954"/>
            <a:ext cx="430120" cy="386230"/>
          </a:xfrm>
          <a:prstGeom prst="rect">
            <a:avLst/>
          </a:prstGeom>
        </p:spPr>
      </p:pic>
      <p:pic>
        <p:nvPicPr>
          <p:cNvPr id="559" name="그래픽 558">
            <a:extLst>
              <a:ext uri="{FF2B5EF4-FFF2-40B4-BE49-F238E27FC236}">
                <a16:creationId xmlns:a16="http://schemas.microsoft.com/office/drawing/2014/main" id="{8EEEBA62-DB47-4171-A971-7F13BBAEE9B9}"/>
              </a:ext>
            </a:extLst>
          </p:cNvPr>
          <p:cNvPicPr>
            <a:picLocks noChangeAspect="1"/>
          </p:cNvPicPr>
          <p:nvPr/>
        </p:nvPicPr>
        <p:blipFill>
          <a:blip r:embed="rId96">
            <a:extLst>
              <a:ext uri="{96DAC541-7B7A-43D3-8B79-37D633B846F1}">
                <asvg:svgBlip xmlns:asvg="http://schemas.microsoft.com/office/drawing/2016/SVG/main" r:embed="rId97"/>
              </a:ext>
            </a:extLst>
          </a:blip>
          <a:stretch>
            <a:fillRect/>
          </a:stretch>
        </p:blipFill>
        <p:spPr>
          <a:xfrm>
            <a:off x="8028145" y="2218066"/>
            <a:ext cx="412564" cy="316006"/>
          </a:xfrm>
          <a:prstGeom prst="rect">
            <a:avLst/>
          </a:prstGeom>
        </p:spPr>
      </p:pic>
      <p:pic>
        <p:nvPicPr>
          <p:cNvPr id="560" name="그래픽 559">
            <a:extLst>
              <a:ext uri="{FF2B5EF4-FFF2-40B4-BE49-F238E27FC236}">
                <a16:creationId xmlns:a16="http://schemas.microsoft.com/office/drawing/2014/main" id="{C368A129-11B7-48F0-BC13-8B69F1E766EC}"/>
              </a:ext>
            </a:extLst>
          </p:cNvPr>
          <p:cNvPicPr>
            <a:picLocks noChangeAspect="1"/>
          </p:cNvPicPr>
          <p:nvPr/>
        </p:nvPicPr>
        <p:blipFill>
          <a:blip r:embed="rId98">
            <a:extLst>
              <a:ext uri="{96DAC541-7B7A-43D3-8B79-37D633B846F1}">
                <asvg:svgBlip xmlns:asvg="http://schemas.microsoft.com/office/drawing/2016/SVG/main" r:embed="rId99"/>
              </a:ext>
            </a:extLst>
          </a:blip>
          <a:stretch>
            <a:fillRect/>
          </a:stretch>
        </p:blipFill>
        <p:spPr>
          <a:xfrm>
            <a:off x="702109" y="2835627"/>
            <a:ext cx="403786" cy="403786"/>
          </a:xfrm>
          <a:prstGeom prst="rect">
            <a:avLst/>
          </a:prstGeom>
        </p:spPr>
      </p:pic>
      <p:pic>
        <p:nvPicPr>
          <p:cNvPr id="561" name="그래픽 560">
            <a:extLst>
              <a:ext uri="{FF2B5EF4-FFF2-40B4-BE49-F238E27FC236}">
                <a16:creationId xmlns:a16="http://schemas.microsoft.com/office/drawing/2014/main" id="{66E499C2-652E-487F-BA25-8BA2F6868BE2}"/>
              </a:ext>
            </a:extLst>
          </p:cNvPr>
          <p:cNvPicPr>
            <a:picLocks noChangeAspect="1"/>
          </p:cNvPicPr>
          <p:nvPr/>
        </p:nvPicPr>
        <p:blipFill>
          <a:blip r:embed="rId100">
            <a:extLst>
              <a:ext uri="{96DAC541-7B7A-43D3-8B79-37D633B846F1}">
                <asvg:svgBlip xmlns:asvg="http://schemas.microsoft.com/office/drawing/2016/SVG/main" r:embed="rId101"/>
              </a:ext>
            </a:extLst>
          </a:blip>
          <a:stretch>
            <a:fillRect/>
          </a:stretch>
        </p:blipFill>
        <p:spPr>
          <a:xfrm>
            <a:off x="1344429" y="2865619"/>
            <a:ext cx="358434" cy="343804"/>
          </a:xfrm>
          <a:prstGeom prst="rect">
            <a:avLst/>
          </a:prstGeom>
        </p:spPr>
      </p:pic>
      <p:pic>
        <p:nvPicPr>
          <p:cNvPr id="562" name="그래픽 561">
            <a:extLst>
              <a:ext uri="{FF2B5EF4-FFF2-40B4-BE49-F238E27FC236}">
                <a16:creationId xmlns:a16="http://schemas.microsoft.com/office/drawing/2014/main" id="{586A25DA-6B67-4FE1-AD5E-69DFBAB32F48}"/>
              </a:ext>
            </a:extLst>
          </p:cNvPr>
          <p:cNvPicPr>
            <a:picLocks noChangeAspect="1"/>
          </p:cNvPicPr>
          <p:nvPr/>
        </p:nvPicPr>
        <p:blipFill>
          <a:blip r:embed="rId102">
            <a:extLst>
              <a:ext uri="{96DAC541-7B7A-43D3-8B79-37D633B846F1}">
                <asvg:svgBlip xmlns:asvg="http://schemas.microsoft.com/office/drawing/2016/SVG/main" r:embed="rId103"/>
              </a:ext>
            </a:extLst>
          </a:blip>
          <a:stretch>
            <a:fillRect/>
          </a:stretch>
        </p:blipFill>
        <p:spPr>
          <a:xfrm>
            <a:off x="2056350" y="2854646"/>
            <a:ext cx="307228" cy="365748"/>
          </a:xfrm>
          <a:prstGeom prst="rect">
            <a:avLst/>
          </a:prstGeom>
        </p:spPr>
      </p:pic>
      <p:pic>
        <p:nvPicPr>
          <p:cNvPr id="563" name="그래픽 562">
            <a:extLst>
              <a:ext uri="{FF2B5EF4-FFF2-40B4-BE49-F238E27FC236}">
                <a16:creationId xmlns:a16="http://schemas.microsoft.com/office/drawing/2014/main" id="{97812C82-0037-4391-AF02-FEA548386A4E}"/>
              </a:ext>
            </a:extLst>
          </p:cNvPr>
          <p:cNvPicPr>
            <a:picLocks noChangeAspect="1"/>
          </p:cNvPicPr>
          <p:nvPr/>
        </p:nvPicPr>
        <p:blipFill>
          <a:blip r:embed="rId104">
            <a:extLst>
              <a:ext uri="{96DAC541-7B7A-43D3-8B79-37D633B846F1}">
                <asvg:svgBlip xmlns:asvg="http://schemas.microsoft.com/office/drawing/2016/SVG/main" r:embed="rId105"/>
              </a:ext>
            </a:extLst>
          </a:blip>
          <a:stretch>
            <a:fillRect/>
          </a:stretch>
        </p:blipFill>
        <p:spPr>
          <a:xfrm>
            <a:off x="2677861" y="2836359"/>
            <a:ext cx="351118" cy="402324"/>
          </a:xfrm>
          <a:prstGeom prst="rect">
            <a:avLst/>
          </a:prstGeom>
        </p:spPr>
      </p:pic>
      <p:pic>
        <p:nvPicPr>
          <p:cNvPr id="564" name="그래픽 563">
            <a:extLst>
              <a:ext uri="{FF2B5EF4-FFF2-40B4-BE49-F238E27FC236}">
                <a16:creationId xmlns:a16="http://schemas.microsoft.com/office/drawing/2014/main" id="{0825FFD8-D2BE-4D76-A45F-A28827DA7884}"/>
              </a:ext>
            </a:extLst>
          </p:cNvPr>
          <p:cNvPicPr>
            <a:picLocks noChangeAspect="1"/>
          </p:cNvPicPr>
          <p:nvPr/>
        </p:nvPicPr>
        <p:blipFill>
          <a:blip r:embed="rId106">
            <a:extLst>
              <a:ext uri="{96DAC541-7B7A-43D3-8B79-37D633B846F1}">
                <asvg:svgBlip xmlns:asvg="http://schemas.microsoft.com/office/drawing/2016/SVG/main" r:embed="rId107"/>
              </a:ext>
            </a:extLst>
          </a:blip>
          <a:stretch>
            <a:fillRect/>
          </a:stretch>
        </p:blipFill>
        <p:spPr>
          <a:xfrm>
            <a:off x="3340086" y="2796127"/>
            <a:ext cx="456454" cy="482788"/>
          </a:xfrm>
          <a:prstGeom prst="rect">
            <a:avLst/>
          </a:prstGeom>
        </p:spPr>
      </p:pic>
      <p:pic>
        <p:nvPicPr>
          <p:cNvPr id="565" name="그래픽 564">
            <a:extLst>
              <a:ext uri="{FF2B5EF4-FFF2-40B4-BE49-F238E27FC236}">
                <a16:creationId xmlns:a16="http://schemas.microsoft.com/office/drawing/2014/main" id="{EE5FE7AA-413B-428B-8C2C-3E6DDE1B8930}"/>
              </a:ext>
            </a:extLst>
          </p:cNvPr>
          <p:cNvPicPr>
            <a:picLocks noChangeAspect="1"/>
          </p:cNvPicPr>
          <p:nvPr/>
        </p:nvPicPr>
        <p:blipFill>
          <a:blip r:embed="rId108">
            <a:extLst>
              <a:ext uri="{96DAC541-7B7A-43D3-8B79-37D633B846F1}">
                <asvg:svgBlip xmlns:asvg="http://schemas.microsoft.com/office/drawing/2016/SVG/main" r:embed="rId109"/>
              </a:ext>
            </a:extLst>
          </a:blip>
          <a:stretch>
            <a:fillRect/>
          </a:stretch>
        </p:blipFill>
        <p:spPr>
          <a:xfrm>
            <a:off x="4001192" y="2835627"/>
            <a:ext cx="535456" cy="403786"/>
          </a:xfrm>
          <a:prstGeom prst="rect">
            <a:avLst/>
          </a:prstGeom>
        </p:spPr>
      </p:pic>
      <p:pic>
        <p:nvPicPr>
          <p:cNvPr id="566" name="그래픽 565">
            <a:extLst>
              <a:ext uri="{FF2B5EF4-FFF2-40B4-BE49-F238E27FC236}">
                <a16:creationId xmlns:a16="http://schemas.microsoft.com/office/drawing/2014/main" id="{50F96B3B-596A-400C-92DB-B01B6129CC75}"/>
              </a:ext>
            </a:extLst>
          </p:cNvPr>
          <p:cNvPicPr>
            <a:picLocks noChangeAspect="1"/>
          </p:cNvPicPr>
          <p:nvPr/>
        </p:nvPicPr>
        <p:blipFill>
          <a:blip r:embed="rId110">
            <a:extLst>
              <a:ext uri="{96DAC541-7B7A-43D3-8B79-37D633B846F1}">
                <asvg:svgBlip xmlns:asvg="http://schemas.microsoft.com/office/drawing/2016/SVG/main" r:embed="rId111"/>
              </a:ext>
            </a:extLst>
          </a:blip>
          <a:stretch>
            <a:fillRect/>
          </a:stretch>
        </p:blipFill>
        <p:spPr>
          <a:xfrm>
            <a:off x="4858011" y="2872933"/>
            <a:ext cx="270656" cy="329176"/>
          </a:xfrm>
          <a:prstGeom prst="rect">
            <a:avLst/>
          </a:prstGeom>
        </p:spPr>
      </p:pic>
      <p:pic>
        <p:nvPicPr>
          <p:cNvPr id="567" name="그래픽 566">
            <a:extLst>
              <a:ext uri="{FF2B5EF4-FFF2-40B4-BE49-F238E27FC236}">
                <a16:creationId xmlns:a16="http://schemas.microsoft.com/office/drawing/2014/main" id="{77DBCF95-D7B9-4047-8185-8F8C2021F9CA}"/>
              </a:ext>
            </a:extLst>
          </p:cNvPr>
          <p:cNvPicPr>
            <a:picLocks noChangeAspect="1"/>
          </p:cNvPicPr>
          <p:nvPr/>
        </p:nvPicPr>
        <p:blipFill>
          <a:blip r:embed="rId112">
            <a:extLst>
              <a:ext uri="{96DAC541-7B7A-43D3-8B79-37D633B846F1}">
                <asvg:svgBlip xmlns:asvg="http://schemas.microsoft.com/office/drawing/2016/SVG/main" r:embed="rId113"/>
              </a:ext>
            </a:extLst>
          </a:blip>
          <a:stretch>
            <a:fillRect/>
          </a:stretch>
        </p:blipFill>
        <p:spPr>
          <a:xfrm>
            <a:off x="5357642" y="2931454"/>
            <a:ext cx="453528" cy="212134"/>
          </a:xfrm>
          <a:prstGeom prst="rect">
            <a:avLst/>
          </a:prstGeom>
        </p:spPr>
      </p:pic>
      <p:pic>
        <p:nvPicPr>
          <p:cNvPr id="568" name="그래픽 567">
            <a:extLst>
              <a:ext uri="{FF2B5EF4-FFF2-40B4-BE49-F238E27FC236}">
                <a16:creationId xmlns:a16="http://schemas.microsoft.com/office/drawing/2014/main" id="{1E2ED237-12A1-437B-A000-4FD28CF9DF34}"/>
              </a:ext>
            </a:extLst>
          </p:cNvPr>
          <p:cNvPicPr>
            <a:picLocks noChangeAspect="1"/>
          </p:cNvPicPr>
          <p:nvPr/>
        </p:nvPicPr>
        <p:blipFill>
          <a:blip r:embed="rId114">
            <a:extLst>
              <a:ext uri="{96DAC541-7B7A-43D3-8B79-37D633B846F1}">
                <asvg:svgBlip xmlns:asvg="http://schemas.microsoft.com/office/drawing/2016/SVG/main" r:embed="rId115"/>
              </a:ext>
            </a:extLst>
          </a:blip>
          <a:stretch>
            <a:fillRect/>
          </a:stretch>
        </p:blipFill>
        <p:spPr>
          <a:xfrm>
            <a:off x="6083851" y="2894879"/>
            <a:ext cx="402324" cy="285284"/>
          </a:xfrm>
          <a:prstGeom prst="rect">
            <a:avLst/>
          </a:prstGeom>
        </p:spPr>
      </p:pic>
      <p:pic>
        <p:nvPicPr>
          <p:cNvPr id="569" name="그래픽 568">
            <a:extLst>
              <a:ext uri="{FF2B5EF4-FFF2-40B4-BE49-F238E27FC236}">
                <a16:creationId xmlns:a16="http://schemas.microsoft.com/office/drawing/2014/main" id="{C5BFE4BA-DFE6-472D-82FF-E98F728D1ED0}"/>
              </a:ext>
            </a:extLst>
          </p:cNvPr>
          <p:cNvPicPr>
            <a:picLocks noChangeAspect="1"/>
          </p:cNvPicPr>
          <p:nvPr/>
        </p:nvPicPr>
        <p:blipFill>
          <a:blip r:embed="rId116">
            <a:extLst>
              <a:ext uri="{96DAC541-7B7A-43D3-8B79-37D633B846F1}">
                <asvg:svgBlip xmlns:asvg="http://schemas.microsoft.com/office/drawing/2016/SVG/main" r:embed="rId117"/>
              </a:ext>
            </a:extLst>
          </a:blip>
          <a:stretch>
            <a:fillRect/>
          </a:stretch>
        </p:blipFill>
        <p:spPr>
          <a:xfrm>
            <a:off x="6722887" y="2850989"/>
            <a:ext cx="373064" cy="373064"/>
          </a:xfrm>
          <a:prstGeom prst="rect">
            <a:avLst/>
          </a:prstGeom>
        </p:spPr>
      </p:pic>
      <p:pic>
        <p:nvPicPr>
          <p:cNvPr id="570" name="그래픽 569">
            <a:extLst>
              <a:ext uri="{FF2B5EF4-FFF2-40B4-BE49-F238E27FC236}">
                <a16:creationId xmlns:a16="http://schemas.microsoft.com/office/drawing/2014/main" id="{6E313B76-D03F-4558-A2F3-B59D14F90F6A}"/>
              </a:ext>
            </a:extLst>
          </p:cNvPr>
          <p:cNvPicPr>
            <a:picLocks noChangeAspect="1"/>
          </p:cNvPicPr>
          <p:nvPr/>
        </p:nvPicPr>
        <p:blipFill>
          <a:blip r:embed="rId118">
            <a:extLst>
              <a:ext uri="{96DAC541-7B7A-43D3-8B79-37D633B846F1}">
                <asvg:svgBlip xmlns:asvg="http://schemas.microsoft.com/office/drawing/2016/SVG/main" r:embed="rId119"/>
              </a:ext>
            </a:extLst>
          </a:blip>
          <a:stretch>
            <a:fillRect/>
          </a:stretch>
        </p:blipFill>
        <p:spPr>
          <a:xfrm>
            <a:off x="7452068" y="2850989"/>
            <a:ext cx="373064" cy="373064"/>
          </a:xfrm>
          <a:prstGeom prst="rect">
            <a:avLst/>
          </a:prstGeom>
        </p:spPr>
      </p:pic>
      <p:pic>
        <p:nvPicPr>
          <p:cNvPr id="571" name="그래픽 570">
            <a:extLst>
              <a:ext uri="{FF2B5EF4-FFF2-40B4-BE49-F238E27FC236}">
                <a16:creationId xmlns:a16="http://schemas.microsoft.com/office/drawing/2014/main" id="{EFC2DBCA-33A7-4431-904A-BF58AF1C0197}"/>
              </a:ext>
            </a:extLst>
          </p:cNvPr>
          <p:cNvPicPr>
            <a:picLocks noChangeAspect="1"/>
          </p:cNvPicPr>
          <p:nvPr/>
        </p:nvPicPr>
        <p:blipFill>
          <a:blip r:embed="rId120">
            <a:extLst>
              <a:ext uri="{96DAC541-7B7A-43D3-8B79-37D633B846F1}">
                <asvg:svgBlip xmlns:asvg="http://schemas.microsoft.com/office/drawing/2016/SVG/main" r:embed="rId121"/>
              </a:ext>
            </a:extLst>
          </a:blip>
          <a:stretch>
            <a:fillRect/>
          </a:stretch>
        </p:blipFill>
        <p:spPr>
          <a:xfrm>
            <a:off x="8062525" y="2840016"/>
            <a:ext cx="343804" cy="395008"/>
          </a:xfrm>
          <a:prstGeom prst="rect">
            <a:avLst/>
          </a:prstGeom>
        </p:spPr>
      </p:pic>
      <p:pic>
        <p:nvPicPr>
          <p:cNvPr id="572" name="그래픽 571">
            <a:extLst>
              <a:ext uri="{FF2B5EF4-FFF2-40B4-BE49-F238E27FC236}">
                <a16:creationId xmlns:a16="http://schemas.microsoft.com/office/drawing/2014/main" id="{D54D0839-B434-49D5-99E2-907E6DCA8B64}"/>
              </a:ext>
            </a:extLst>
          </p:cNvPr>
          <p:cNvPicPr>
            <a:picLocks noChangeAspect="1"/>
          </p:cNvPicPr>
          <p:nvPr/>
        </p:nvPicPr>
        <p:blipFill>
          <a:blip r:embed="rId122">
            <a:extLst>
              <a:ext uri="{96DAC541-7B7A-43D3-8B79-37D633B846F1}">
                <asvg:svgBlip xmlns:asvg="http://schemas.microsoft.com/office/drawing/2016/SVG/main" r:embed="rId123"/>
              </a:ext>
            </a:extLst>
          </a:blip>
          <a:stretch>
            <a:fillRect/>
          </a:stretch>
        </p:blipFill>
        <p:spPr>
          <a:xfrm>
            <a:off x="717471" y="3564996"/>
            <a:ext cx="373064" cy="387694"/>
          </a:xfrm>
          <a:prstGeom prst="rect">
            <a:avLst/>
          </a:prstGeom>
        </p:spPr>
      </p:pic>
      <p:pic>
        <p:nvPicPr>
          <p:cNvPr id="573" name="그래픽 572">
            <a:extLst>
              <a:ext uri="{FF2B5EF4-FFF2-40B4-BE49-F238E27FC236}">
                <a16:creationId xmlns:a16="http://schemas.microsoft.com/office/drawing/2014/main" id="{4A11F4A7-E5DA-40B6-B27A-020281DE0395}"/>
              </a:ext>
            </a:extLst>
          </p:cNvPr>
          <p:cNvPicPr>
            <a:picLocks noChangeAspect="1"/>
          </p:cNvPicPr>
          <p:nvPr/>
        </p:nvPicPr>
        <p:blipFill>
          <a:blip r:embed="rId124">
            <a:extLst>
              <a:ext uri="{96DAC541-7B7A-43D3-8B79-37D633B846F1}">
                <asvg:svgBlip xmlns:asvg="http://schemas.microsoft.com/office/drawing/2016/SVG/main" r:embed="rId125"/>
              </a:ext>
            </a:extLst>
          </a:blip>
          <a:stretch>
            <a:fillRect/>
          </a:stretch>
        </p:blipFill>
        <p:spPr>
          <a:xfrm>
            <a:off x="1388318" y="3568652"/>
            <a:ext cx="270656" cy="380380"/>
          </a:xfrm>
          <a:prstGeom prst="rect">
            <a:avLst/>
          </a:prstGeom>
        </p:spPr>
      </p:pic>
      <p:pic>
        <p:nvPicPr>
          <p:cNvPr id="574" name="그래픽 573">
            <a:extLst>
              <a:ext uri="{FF2B5EF4-FFF2-40B4-BE49-F238E27FC236}">
                <a16:creationId xmlns:a16="http://schemas.microsoft.com/office/drawing/2014/main" id="{F5C95A09-5796-4EC3-B68E-91CC4D4AA86C}"/>
              </a:ext>
            </a:extLst>
          </p:cNvPr>
          <p:cNvPicPr>
            <a:picLocks noChangeAspect="1"/>
          </p:cNvPicPr>
          <p:nvPr/>
        </p:nvPicPr>
        <p:blipFill>
          <a:blip r:embed="rId126">
            <a:extLst>
              <a:ext uri="{96DAC541-7B7A-43D3-8B79-37D633B846F1}">
                <asvg:svgBlip xmlns:asvg="http://schemas.microsoft.com/office/drawing/2016/SVG/main" r:embed="rId127"/>
              </a:ext>
            </a:extLst>
          </a:blip>
          <a:stretch>
            <a:fillRect/>
          </a:stretch>
        </p:blipFill>
        <p:spPr>
          <a:xfrm>
            <a:off x="2008803" y="3557681"/>
            <a:ext cx="402324" cy="402324"/>
          </a:xfrm>
          <a:prstGeom prst="rect">
            <a:avLst/>
          </a:prstGeom>
        </p:spPr>
      </p:pic>
      <p:pic>
        <p:nvPicPr>
          <p:cNvPr id="575" name="그래픽 574">
            <a:extLst>
              <a:ext uri="{FF2B5EF4-FFF2-40B4-BE49-F238E27FC236}">
                <a16:creationId xmlns:a16="http://schemas.microsoft.com/office/drawing/2014/main" id="{DCBF7A3C-09A0-40D4-BFBB-CF9C6158D575}"/>
              </a:ext>
            </a:extLst>
          </p:cNvPr>
          <p:cNvPicPr>
            <a:picLocks noChangeAspect="1"/>
          </p:cNvPicPr>
          <p:nvPr/>
        </p:nvPicPr>
        <p:blipFill>
          <a:blip r:embed="rId128">
            <a:extLst>
              <a:ext uri="{96DAC541-7B7A-43D3-8B79-37D633B846F1}">
                <asvg:svgBlip xmlns:asvg="http://schemas.microsoft.com/office/drawing/2016/SVG/main" r:embed="rId129"/>
              </a:ext>
            </a:extLst>
          </a:blip>
          <a:stretch>
            <a:fillRect/>
          </a:stretch>
        </p:blipFill>
        <p:spPr>
          <a:xfrm>
            <a:off x="2655915" y="3623515"/>
            <a:ext cx="395010" cy="270656"/>
          </a:xfrm>
          <a:prstGeom prst="rect">
            <a:avLst/>
          </a:prstGeom>
        </p:spPr>
      </p:pic>
      <p:pic>
        <p:nvPicPr>
          <p:cNvPr id="576" name="그래픽 575">
            <a:extLst>
              <a:ext uri="{FF2B5EF4-FFF2-40B4-BE49-F238E27FC236}">
                <a16:creationId xmlns:a16="http://schemas.microsoft.com/office/drawing/2014/main" id="{DEDB5C6F-6398-4E8D-AA85-8A787FE93A71}"/>
              </a:ext>
            </a:extLst>
          </p:cNvPr>
          <p:cNvPicPr>
            <a:picLocks noChangeAspect="1"/>
          </p:cNvPicPr>
          <p:nvPr/>
        </p:nvPicPr>
        <p:blipFill>
          <a:blip r:embed="rId130">
            <a:extLst>
              <a:ext uri="{96DAC541-7B7A-43D3-8B79-37D633B846F1}">
                <asvg:svgBlip xmlns:asvg="http://schemas.microsoft.com/office/drawing/2016/SVG/main" r:embed="rId131"/>
              </a:ext>
            </a:extLst>
          </a:blip>
          <a:stretch>
            <a:fillRect/>
          </a:stretch>
        </p:blipFill>
        <p:spPr>
          <a:xfrm>
            <a:off x="3400069" y="3590598"/>
            <a:ext cx="336488" cy="336488"/>
          </a:xfrm>
          <a:prstGeom prst="rect">
            <a:avLst/>
          </a:prstGeom>
        </p:spPr>
      </p:pic>
      <p:pic>
        <p:nvPicPr>
          <p:cNvPr id="577" name="그래픽 576">
            <a:extLst>
              <a:ext uri="{FF2B5EF4-FFF2-40B4-BE49-F238E27FC236}">
                <a16:creationId xmlns:a16="http://schemas.microsoft.com/office/drawing/2014/main" id="{0AA047CD-5F33-4A69-9014-F893D4776E65}"/>
              </a:ext>
            </a:extLst>
          </p:cNvPr>
          <p:cNvPicPr>
            <a:picLocks noChangeAspect="1"/>
          </p:cNvPicPr>
          <p:nvPr/>
        </p:nvPicPr>
        <p:blipFill>
          <a:blip r:embed="rId132">
            <a:extLst>
              <a:ext uri="{96DAC541-7B7A-43D3-8B79-37D633B846F1}">
                <asvg:svgBlip xmlns:asvg="http://schemas.microsoft.com/office/drawing/2016/SVG/main" r:embed="rId133"/>
              </a:ext>
            </a:extLst>
          </a:blip>
          <a:stretch>
            <a:fillRect/>
          </a:stretch>
        </p:blipFill>
        <p:spPr>
          <a:xfrm>
            <a:off x="4075073" y="3564996"/>
            <a:ext cx="387694" cy="387694"/>
          </a:xfrm>
          <a:prstGeom prst="rect">
            <a:avLst/>
          </a:prstGeom>
        </p:spPr>
      </p:pic>
      <p:pic>
        <p:nvPicPr>
          <p:cNvPr id="578" name="그래픽 577">
            <a:extLst>
              <a:ext uri="{FF2B5EF4-FFF2-40B4-BE49-F238E27FC236}">
                <a16:creationId xmlns:a16="http://schemas.microsoft.com/office/drawing/2014/main" id="{EF089F66-9D7F-4694-A017-92A5CFFEA88F}"/>
              </a:ext>
            </a:extLst>
          </p:cNvPr>
          <p:cNvPicPr>
            <a:picLocks noChangeAspect="1"/>
          </p:cNvPicPr>
          <p:nvPr/>
        </p:nvPicPr>
        <p:blipFill>
          <a:blip r:embed="rId134">
            <a:extLst>
              <a:ext uri="{96DAC541-7B7A-43D3-8B79-37D633B846F1}">
                <asvg:svgBlip xmlns:asvg="http://schemas.microsoft.com/office/drawing/2016/SVG/main" r:embed="rId135"/>
              </a:ext>
            </a:extLst>
          </a:blip>
          <a:stretch>
            <a:fillRect/>
          </a:stretch>
        </p:blipFill>
        <p:spPr>
          <a:xfrm>
            <a:off x="4799492" y="3590598"/>
            <a:ext cx="387694" cy="336488"/>
          </a:xfrm>
          <a:prstGeom prst="rect">
            <a:avLst/>
          </a:prstGeom>
        </p:spPr>
      </p:pic>
      <p:pic>
        <p:nvPicPr>
          <p:cNvPr id="579" name="그래픽 578">
            <a:extLst>
              <a:ext uri="{FF2B5EF4-FFF2-40B4-BE49-F238E27FC236}">
                <a16:creationId xmlns:a16="http://schemas.microsoft.com/office/drawing/2014/main" id="{2AC526E2-92DD-40C0-AB26-24B7063156BA}"/>
              </a:ext>
            </a:extLst>
          </p:cNvPr>
          <p:cNvPicPr>
            <a:picLocks noChangeAspect="1"/>
          </p:cNvPicPr>
          <p:nvPr/>
        </p:nvPicPr>
        <p:blipFill>
          <a:blip r:embed="rId136">
            <a:extLst>
              <a:ext uri="{96DAC541-7B7A-43D3-8B79-37D633B846F1}">
                <asvg:svgBlip xmlns:asvg="http://schemas.microsoft.com/office/drawing/2016/SVG/main" r:embed="rId137"/>
              </a:ext>
            </a:extLst>
          </a:blip>
          <a:stretch>
            <a:fillRect/>
          </a:stretch>
        </p:blipFill>
        <p:spPr>
          <a:xfrm>
            <a:off x="5496627" y="3564997"/>
            <a:ext cx="175558" cy="387692"/>
          </a:xfrm>
          <a:prstGeom prst="rect">
            <a:avLst/>
          </a:prstGeom>
        </p:spPr>
      </p:pic>
      <p:pic>
        <p:nvPicPr>
          <p:cNvPr id="580" name="그래픽 579">
            <a:extLst>
              <a:ext uri="{FF2B5EF4-FFF2-40B4-BE49-F238E27FC236}">
                <a16:creationId xmlns:a16="http://schemas.microsoft.com/office/drawing/2014/main" id="{04CD7286-406A-460A-831B-75E4A957904A}"/>
              </a:ext>
            </a:extLst>
          </p:cNvPr>
          <p:cNvPicPr>
            <a:picLocks noChangeAspect="1"/>
          </p:cNvPicPr>
          <p:nvPr/>
        </p:nvPicPr>
        <p:blipFill>
          <a:blip r:embed="rId138">
            <a:extLst>
              <a:ext uri="{96DAC541-7B7A-43D3-8B79-37D633B846F1}">
                <asvg:svgBlip xmlns:asvg="http://schemas.microsoft.com/office/drawing/2016/SVG/main" r:embed="rId139"/>
              </a:ext>
            </a:extLst>
          </a:blip>
          <a:stretch>
            <a:fillRect/>
          </a:stretch>
        </p:blipFill>
        <p:spPr>
          <a:xfrm>
            <a:off x="6091166" y="3564996"/>
            <a:ext cx="387694" cy="387694"/>
          </a:xfrm>
          <a:prstGeom prst="rect">
            <a:avLst/>
          </a:prstGeom>
        </p:spPr>
      </p:pic>
      <p:pic>
        <p:nvPicPr>
          <p:cNvPr id="581" name="그래픽 580">
            <a:extLst>
              <a:ext uri="{FF2B5EF4-FFF2-40B4-BE49-F238E27FC236}">
                <a16:creationId xmlns:a16="http://schemas.microsoft.com/office/drawing/2014/main" id="{E875FA01-0EFD-4D60-9929-C49341C74743}"/>
              </a:ext>
            </a:extLst>
          </p:cNvPr>
          <p:cNvPicPr>
            <a:picLocks noChangeAspect="1"/>
          </p:cNvPicPr>
          <p:nvPr/>
        </p:nvPicPr>
        <p:blipFill>
          <a:blip r:embed="rId140">
            <a:extLst>
              <a:ext uri="{96DAC541-7B7A-43D3-8B79-37D633B846F1}">
                <asvg:svgBlip xmlns:asvg="http://schemas.microsoft.com/office/drawing/2016/SVG/main" r:embed="rId141"/>
              </a:ext>
            </a:extLst>
          </a:blip>
          <a:stretch>
            <a:fillRect/>
          </a:stretch>
        </p:blipFill>
        <p:spPr>
          <a:xfrm>
            <a:off x="6715572" y="3564996"/>
            <a:ext cx="387694" cy="387694"/>
          </a:xfrm>
          <a:prstGeom prst="rect">
            <a:avLst/>
          </a:prstGeom>
        </p:spPr>
      </p:pic>
      <p:pic>
        <p:nvPicPr>
          <p:cNvPr id="582" name="그래픽 581">
            <a:extLst>
              <a:ext uri="{FF2B5EF4-FFF2-40B4-BE49-F238E27FC236}">
                <a16:creationId xmlns:a16="http://schemas.microsoft.com/office/drawing/2014/main" id="{4158A9C9-2DB4-49DA-A843-54737BC9EC06}"/>
              </a:ext>
            </a:extLst>
          </p:cNvPr>
          <p:cNvPicPr>
            <a:picLocks noChangeAspect="1"/>
          </p:cNvPicPr>
          <p:nvPr/>
        </p:nvPicPr>
        <p:blipFill>
          <a:blip r:embed="rId142">
            <a:extLst>
              <a:ext uri="{96DAC541-7B7A-43D3-8B79-37D633B846F1}">
                <asvg:svgBlip xmlns:asvg="http://schemas.microsoft.com/office/drawing/2016/SVG/main" r:embed="rId143"/>
              </a:ext>
            </a:extLst>
          </a:blip>
          <a:stretch>
            <a:fillRect/>
          </a:stretch>
        </p:blipFill>
        <p:spPr>
          <a:xfrm>
            <a:off x="7474012" y="3586940"/>
            <a:ext cx="329176" cy="343806"/>
          </a:xfrm>
          <a:prstGeom prst="rect">
            <a:avLst/>
          </a:prstGeom>
        </p:spPr>
      </p:pic>
      <p:pic>
        <p:nvPicPr>
          <p:cNvPr id="583" name="그래픽 582">
            <a:extLst>
              <a:ext uri="{FF2B5EF4-FFF2-40B4-BE49-F238E27FC236}">
                <a16:creationId xmlns:a16="http://schemas.microsoft.com/office/drawing/2014/main" id="{2D17B3DE-CD3E-4065-937C-988BD67ECED1}"/>
              </a:ext>
            </a:extLst>
          </p:cNvPr>
          <p:cNvPicPr>
            <a:picLocks noChangeAspect="1"/>
          </p:cNvPicPr>
          <p:nvPr/>
        </p:nvPicPr>
        <p:blipFill>
          <a:blip r:embed="rId144">
            <a:extLst>
              <a:ext uri="{96DAC541-7B7A-43D3-8B79-37D633B846F1}">
                <asvg:svgBlip xmlns:asvg="http://schemas.microsoft.com/office/drawing/2016/SVG/main" r:embed="rId145"/>
              </a:ext>
            </a:extLst>
          </a:blip>
          <a:stretch>
            <a:fillRect/>
          </a:stretch>
        </p:blipFill>
        <p:spPr>
          <a:xfrm>
            <a:off x="8095443" y="3561338"/>
            <a:ext cx="277968" cy="395008"/>
          </a:xfrm>
          <a:prstGeom prst="rect">
            <a:avLst/>
          </a:prstGeom>
        </p:spPr>
      </p:pic>
      <p:pic>
        <p:nvPicPr>
          <p:cNvPr id="584" name="그래픽 583">
            <a:extLst>
              <a:ext uri="{FF2B5EF4-FFF2-40B4-BE49-F238E27FC236}">
                <a16:creationId xmlns:a16="http://schemas.microsoft.com/office/drawing/2014/main" id="{428DCF09-F502-48F8-A6A9-8561D69F27EE}"/>
              </a:ext>
            </a:extLst>
          </p:cNvPr>
          <p:cNvPicPr>
            <a:picLocks noChangeAspect="1"/>
          </p:cNvPicPr>
          <p:nvPr/>
        </p:nvPicPr>
        <p:blipFill>
          <a:blip r:embed="rId146">
            <a:extLst>
              <a:ext uri="{96DAC541-7B7A-43D3-8B79-37D633B846F1}">
                <asvg:svgBlip xmlns:asvg="http://schemas.microsoft.com/office/drawing/2016/SVG/main" r:embed="rId147"/>
              </a:ext>
            </a:extLst>
          </a:blip>
          <a:stretch>
            <a:fillRect/>
          </a:stretch>
        </p:blipFill>
        <p:spPr>
          <a:xfrm>
            <a:off x="732833" y="4233810"/>
            <a:ext cx="342340" cy="430120"/>
          </a:xfrm>
          <a:prstGeom prst="rect">
            <a:avLst/>
          </a:prstGeom>
        </p:spPr>
      </p:pic>
      <p:pic>
        <p:nvPicPr>
          <p:cNvPr id="585" name="그래픽 584">
            <a:extLst>
              <a:ext uri="{FF2B5EF4-FFF2-40B4-BE49-F238E27FC236}">
                <a16:creationId xmlns:a16="http://schemas.microsoft.com/office/drawing/2014/main" id="{8289F914-A3C3-49D8-BDC8-E48A8FA31BBF}"/>
              </a:ext>
            </a:extLst>
          </p:cNvPr>
          <p:cNvPicPr>
            <a:picLocks noChangeAspect="1"/>
          </p:cNvPicPr>
          <p:nvPr/>
        </p:nvPicPr>
        <p:blipFill>
          <a:blip r:embed="rId148">
            <a:extLst>
              <a:ext uri="{96DAC541-7B7A-43D3-8B79-37D633B846F1}">
                <asvg:svgBlip xmlns:asvg="http://schemas.microsoft.com/office/drawing/2016/SVG/main" r:embed="rId149"/>
              </a:ext>
            </a:extLst>
          </a:blip>
          <a:stretch>
            <a:fillRect/>
          </a:stretch>
        </p:blipFill>
        <p:spPr>
          <a:xfrm>
            <a:off x="1321752" y="4216254"/>
            <a:ext cx="403786" cy="465232"/>
          </a:xfrm>
          <a:prstGeom prst="rect">
            <a:avLst/>
          </a:prstGeom>
        </p:spPr>
      </p:pic>
      <p:pic>
        <p:nvPicPr>
          <p:cNvPr id="586" name="그래픽 585">
            <a:extLst>
              <a:ext uri="{FF2B5EF4-FFF2-40B4-BE49-F238E27FC236}">
                <a16:creationId xmlns:a16="http://schemas.microsoft.com/office/drawing/2014/main" id="{1A2AAC49-8CA1-44FE-99C6-DFB4D3CB78EF}"/>
              </a:ext>
            </a:extLst>
          </p:cNvPr>
          <p:cNvPicPr>
            <a:picLocks noChangeAspect="1"/>
          </p:cNvPicPr>
          <p:nvPr/>
        </p:nvPicPr>
        <p:blipFill>
          <a:blip r:embed="rId150">
            <a:extLst>
              <a:ext uri="{96DAC541-7B7A-43D3-8B79-37D633B846F1}">
                <asvg:svgBlip xmlns:asvg="http://schemas.microsoft.com/office/drawing/2016/SVG/main" r:embed="rId151"/>
              </a:ext>
            </a:extLst>
          </a:blip>
          <a:stretch>
            <a:fillRect/>
          </a:stretch>
        </p:blipFill>
        <p:spPr>
          <a:xfrm>
            <a:off x="2012460" y="4220642"/>
            <a:ext cx="395010" cy="456454"/>
          </a:xfrm>
          <a:prstGeom prst="rect">
            <a:avLst/>
          </a:prstGeom>
        </p:spPr>
      </p:pic>
      <p:pic>
        <p:nvPicPr>
          <p:cNvPr id="587" name="그래픽 586">
            <a:extLst>
              <a:ext uri="{FF2B5EF4-FFF2-40B4-BE49-F238E27FC236}">
                <a16:creationId xmlns:a16="http://schemas.microsoft.com/office/drawing/2014/main" id="{2F4855AE-73A2-43A6-88FF-631895B3EF93}"/>
              </a:ext>
            </a:extLst>
          </p:cNvPr>
          <p:cNvPicPr>
            <a:picLocks noChangeAspect="1"/>
          </p:cNvPicPr>
          <p:nvPr/>
        </p:nvPicPr>
        <p:blipFill>
          <a:blip r:embed="rId152">
            <a:extLst>
              <a:ext uri="{96DAC541-7B7A-43D3-8B79-37D633B846F1}">
                <asvg:svgBlip xmlns:asvg="http://schemas.microsoft.com/office/drawing/2016/SVG/main" r:embed="rId153"/>
              </a:ext>
            </a:extLst>
          </a:blip>
          <a:stretch>
            <a:fillRect/>
          </a:stretch>
        </p:blipFill>
        <p:spPr>
          <a:xfrm>
            <a:off x="2625193" y="4220642"/>
            <a:ext cx="456454" cy="456454"/>
          </a:xfrm>
          <a:prstGeom prst="rect">
            <a:avLst/>
          </a:prstGeom>
        </p:spPr>
      </p:pic>
      <p:pic>
        <p:nvPicPr>
          <p:cNvPr id="588" name="그래픽 587">
            <a:extLst>
              <a:ext uri="{FF2B5EF4-FFF2-40B4-BE49-F238E27FC236}">
                <a16:creationId xmlns:a16="http://schemas.microsoft.com/office/drawing/2014/main" id="{82755114-5490-4DB8-906C-5E18EFC091C9}"/>
              </a:ext>
            </a:extLst>
          </p:cNvPr>
          <p:cNvPicPr>
            <a:picLocks noChangeAspect="1"/>
          </p:cNvPicPr>
          <p:nvPr/>
        </p:nvPicPr>
        <p:blipFill>
          <a:blip r:embed="rId154">
            <a:extLst>
              <a:ext uri="{96DAC541-7B7A-43D3-8B79-37D633B846F1}">
                <asvg:svgBlip xmlns:asvg="http://schemas.microsoft.com/office/drawing/2016/SVG/main" r:embed="rId155"/>
              </a:ext>
            </a:extLst>
          </a:blip>
          <a:stretch>
            <a:fillRect/>
          </a:stretch>
        </p:blipFill>
        <p:spPr>
          <a:xfrm>
            <a:off x="3344476" y="4238198"/>
            <a:ext cx="447676" cy="421342"/>
          </a:xfrm>
          <a:prstGeom prst="rect">
            <a:avLst/>
          </a:prstGeom>
        </p:spPr>
      </p:pic>
      <p:pic>
        <p:nvPicPr>
          <p:cNvPr id="589" name="그래픽 588">
            <a:extLst>
              <a:ext uri="{FF2B5EF4-FFF2-40B4-BE49-F238E27FC236}">
                <a16:creationId xmlns:a16="http://schemas.microsoft.com/office/drawing/2014/main" id="{4C9DFC28-38C9-414E-84DE-F92AB6BFAED0}"/>
              </a:ext>
            </a:extLst>
          </p:cNvPr>
          <p:cNvPicPr>
            <a:picLocks noChangeAspect="1"/>
          </p:cNvPicPr>
          <p:nvPr/>
        </p:nvPicPr>
        <p:blipFill>
          <a:blip r:embed="rId156">
            <a:extLst>
              <a:ext uri="{96DAC541-7B7A-43D3-8B79-37D633B846F1}">
                <asvg:svgBlip xmlns:asvg="http://schemas.microsoft.com/office/drawing/2016/SVG/main" r:embed="rId157"/>
              </a:ext>
            </a:extLst>
          </a:blip>
          <a:stretch>
            <a:fillRect/>
          </a:stretch>
        </p:blipFill>
        <p:spPr>
          <a:xfrm>
            <a:off x="4045813" y="4233078"/>
            <a:ext cx="446214" cy="431584"/>
          </a:xfrm>
          <a:prstGeom prst="rect">
            <a:avLst/>
          </a:prstGeom>
        </p:spPr>
      </p:pic>
      <p:pic>
        <p:nvPicPr>
          <p:cNvPr id="590" name="그래픽 589">
            <a:extLst>
              <a:ext uri="{FF2B5EF4-FFF2-40B4-BE49-F238E27FC236}">
                <a16:creationId xmlns:a16="http://schemas.microsoft.com/office/drawing/2014/main" id="{8AE3B25A-ECC6-4910-9B6B-EF097C83AC69}"/>
              </a:ext>
            </a:extLst>
          </p:cNvPr>
          <p:cNvPicPr>
            <a:picLocks noChangeAspect="1"/>
          </p:cNvPicPr>
          <p:nvPr/>
        </p:nvPicPr>
        <p:blipFill>
          <a:blip r:embed="rId158">
            <a:extLst>
              <a:ext uri="{96DAC541-7B7A-43D3-8B79-37D633B846F1}">
                <asvg:svgBlip xmlns:asvg="http://schemas.microsoft.com/office/drawing/2016/SVG/main" r:embed="rId159"/>
              </a:ext>
            </a:extLst>
          </a:blip>
          <a:stretch>
            <a:fillRect/>
          </a:stretch>
        </p:blipFill>
        <p:spPr>
          <a:xfrm>
            <a:off x="4825093" y="4233078"/>
            <a:ext cx="336490" cy="431584"/>
          </a:xfrm>
          <a:prstGeom prst="rect">
            <a:avLst/>
          </a:prstGeom>
        </p:spPr>
      </p:pic>
      <p:pic>
        <p:nvPicPr>
          <p:cNvPr id="591" name="그래픽 590">
            <a:extLst>
              <a:ext uri="{FF2B5EF4-FFF2-40B4-BE49-F238E27FC236}">
                <a16:creationId xmlns:a16="http://schemas.microsoft.com/office/drawing/2014/main" id="{5D15BF28-1EA6-4CF7-BFB8-2E4D24228564}"/>
              </a:ext>
            </a:extLst>
          </p:cNvPr>
          <p:cNvPicPr>
            <a:picLocks noChangeAspect="1"/>
          </p:cNvPicPr>
          <p:nvPr/>
        </p:nvPicPr>
        <p:blipFill>
          <a:blip r:embed="rId160">
            <a:extLst>
              <a:ext uri="{96DAC541-7B7A-43D3-8B79-37D633B846F1}">
                <asvg:svgBlip xmlns:asvg="http://schemas.microsoft.com/office/drawing/2016/SVG/main" r:embed="rId161"/>
              </a:ext>
            </a:extLst>
          </a:blip>
          <a:stretch>
            <a:fillRect/>
          </a:stretch>
        </p:blipFill>
        <p:spPr>
          <a:xfrm>
            <a:off x="5361300" y="4247708"/>
            <a:ext cx="446214" cy="402324"/>
          </a:xfrm>
          <a:prstGeom prst="rect">
            <a:avLst/>
          </a:prstGeom>
        </p:spPr>
      </p:pic>
      <p:pic>
        <p:nvPicPr>
          <p:cNvPr id="592" name="그래픽 591">
            <a:extLst>
              <a:ext uri="{FF2B5EF4-FFF2-40B4-BE49-F238E27FC236}">
                <a16:creationId xmlns:a16="http://schemas.microsoft.com/office/drawing/2014/main" id="{96013EC2-63FB-4A62-ACEF-8D6E77BF99C1}"/>
              </a:ext>
            </a:extLst>
          </p:cNvPr>
          <p:cNvPicPr>
            <a:picLocks noChangeAspect="1"/>
          </p:cNvPicPr>
          <p:nvPr/>
        </p:nvPicPr>
        <p:blipFill>
          <a:blip r:embed="rId162">
            <a:extLst>
              <a:ext uri="{96DAC541-7B7A-43D3-8B79-37D633B846F1}">
                <asvg:svgBlip xmlns:asvg="http://schemas.microsoft.com/office/drawing/2016/SVG/main" r:embed="rId163"/>
              </a:ext>
            </a:extLst>
          </a:blip>
          <a:stretch>
            <a:fillRect/>
          </a:stretch>
        </p:blipFill>
        <p:spPr>
          <a:xfrm>
            <a:off x="6083851" y="4233078"/>
            <a:ext cx="402324" cy="431584"/>
          </a:xfrm>
          <a:prstGeom prst="rect">
            <a:avLst/>
          </a:prstGeom>
        </p:spPr>
      </p:pic>
      <p:pic>
        <p:nvPicPr>
          <p:cNvPr id="593" name="그래픽 592">
            <a:extLst>
              <a:ext uri="{FF2B5EF4-FFF2-40B4-BE49-F238E27FC236}">
                <a16:creationId xmlns:a16="http://schemas.microsoft.com/office/drawing/2014/main" id="{38A095AB-C17A-458E-A2B4-49F4B063FFDA}"/>
              </a:ext>
            </a:extLst>
          </p:cNvPr>
          <p:cNvPicPr>
            <a:picLocks noChangeAspect="1"/>
          </p:cNvPicPr>
          <p:nvPr/>
        </p:nvPicPr>
        <p:blipFill>
          <a:blip r:embed="rId164">
            <a:extLst>
              <a:ext uri="{96DAC541-7B7A-43D3-8B79-37D633B846F1}">
                <asvg:svgBlip xmlns:asvg="http://schemas.microsoft.com/office/drawing/2016/SVG/main" r:embed="rId165"/>
              </a:ext>
            </a:extLst>
          </a:blip>
          <a:stretch>
            <a:fillRect/>
          </a:stretch>
        </p:blipFill>
        <p:spPr>
          <a:xfrm>
            <a:off x="6704599" y="4255023"/>
            <a:ext cx="409638" cy="387694"/>
          </a:xfrm>
          <a:prstGeom prst="rect">
            <a:avLst/>
          </a:prstGeom>
        </p:spPr>
      </p:pic>
      <p:pic>
        <p:nvPicPr>
          <p:cNvPr id="594" name="그래픽 593">
            <a:extLst>
              <a:ext uri="{FF2B5EF4-FFF2-40B4-BE49-F238E27FC236}">
                <a16:creationId xmlns:a16="http://schemas.microsoft.com/office/drawing/2014/main" id="{AA773B53-1FD8-4BB3-8CE1-201BA4D687D1}"/>
              </a:ext>
            </a:extLst>
          </p:cNvPr>
          <p:cNvPicPr>
            <a:picLocks noChangeAspect="1"/>
          </p:cNvPicPr>
          <p:nvPr/>
        </p:nvPicPr>
        <p:blipFill>
          <a:blip r:embed="rId166">
            <a:extLst>
              <a:ext uri="{96DAC541-7B7A-43D3-8B79-37D633B846F1}">
                <asvg:svgBlip xmlns:asvg="http://schemas.microsoft.com/office/drawing/2016/SVG/main" r:embed="rId167"/>
              </a:ext>
            </a:extLst>
          </a:blip>
          <a:stretch>
            <a:fillRect/>
          </a:stretch>
        </p:blipFill>
        <p:spPr>
          <a:xfrm>
            <a:off x="7427818" y="4247707"/>
            <a:ext cx="387696" cy="402326"/>
          </a:xfrm>
          <a:prstGeom prst="rect">
            <a:avLst/>
          </a:prstGeom>
        </p:spPr>
      </p:pic>
      <p:pic>
        <p:nvPicPr>
          <p:cNvPr id="595" name="그래픽 594">
            <a:extLst>
              <a:ext uri="{FF2B5EF4-FFF2-40B4-BE49-F238E27FC236}">
                <a16:creationId xmlns:a16="http://schemas.microsoft.com/office/drawing/2014/main" id="{0476B993-F990-446D-9666-C7F68CCA8D14}"/>
              </a:ext>
            </a:extLst>
          </p:cNvPr>
          <p:cNvPicPr>
            <a:picLocks noChangeAspect="1"/>
          </p:cNvPicPr>
          <p:nvPr/>
        </p:nvPicPr>
        <p:blipFill>
          <a:blip r:embed="rId168">
            <a:extLst>
              <a:ext uri="{96DAC541-7B7A-43D3-8B79-37D633B846F1}">
                <asvg:svgBlip xmlns:asvg="http://schemas.microsoft.com/office/drawing/2016/SVG/main" r:embed="rId169"/>
              </a:ext>
            </a:extLst>
          </a:blip>
          <a:stretch>
            <a:fillRect/>
          </a:stretch>
        </p:blipFill>
        <p:spPr>
          <a:xfrm>
            <a:off x="8004005" y="4328173"/>
            <a:ext cx="460844" cy="241394"/>
          </a:xfrm>
          <a:prstGeom prst="rect">
            <a:avLst/>
          </a:prstGeom>
        </p:spPr>
      </p:pic>
      <p:pic>
        <p:nvPicPr>
          <p:cNvPr id="596" name="그래픽 595">
            <a:extLst>
              <a:ext uri="{FF2B5EF4-FFF2-40B4-BE49-F238E27FC236}">
                <a16:creationId xmlns:a16="http://schemas.microsoft.com/office/drawing/2014/main" id="{7798DD96-F372-4FCD-AB47-55DDBBD5D0F0}"/>
              </a:ext>
            </a:extLst>
          </p:cNvPr>
          <p:cNvPicPr>
            <a:picLocks noChangeAspect="1"/>
          </p:cNvPicPr>
          <p:nvPr/>
        </p:nvPicPr>
        <p:blipFill>
          <a:blip r:embed="rId170">
            <a:extLst>
              <a:ext uri="{96DAC541-7B7A-43D3-8B79-37D633B846F1}">
                <asvg:svgBlip xmlns:asvg="http://schemas.microsoft.com/office/drawing/2016/SVG/main" r:embed="rId171"/>
              </a:ext>
            </a:extLst>
          </a:blip>
          <a:stretch>
            <a:fillRect/>
          </a:stretch>
        </p:blipFill>
        <p:spPr>
          <a:xfrm>
            <a:off x="775991" y="4983746"/>
            <a:ext cx="256024" cy="351118"/>
          </a:xfrm>
          <a:prstGeom prst="rect">
            <a:avLst/>
          </a:prstGeom>
        </p:spPr>
      </p:pic>
      <p:pic>
        <p:nvPicPr>
          <p:cNvPr id="597" name="그래픽 596">
            <a:extLst>
              <a:ext uri="{FF2B5EF4-FFF2-40B4-BE49-F238E27FC236}">
                <a16:creationId xmlns:a16="http://schemas.microsoft.com/office/drawing/2014/main" id="{8D967067-C253-48A8-B31B-CCBD55CF7FB8}"/>
              </a:ext>
            </a:extLst>
          </p:cNvPr>
          <p:cNvPicPr>
            <a:picLocks noChangeAspect="1"/>
          </p:cNvPicPr>
          <p:nvPr/>
        </p:nvPicPr>
        <p:blipFill>
          <a:blip r:embed="rId172">
            <a:extLst>
              <a:ext uri="{96DAC541-7B7A-43D3-8B79-37D633B846F1}">
                <asvg:svgBlip xmlns:asvg="http://schemas.microsoft.com/office/drawing/2016/SVG/main" r:embed="rId173"/>
              </a:ext>
            </a:extLst>
          </a:blip>
          <a:stretch>
            <a:fillRect/>
          </a:stretch>
        </p:blipFill>
        <p:spPr>
          <a:xfrm>
            <a:off x="1329799" y="4965459"/>
            <a:ext cx="387694" cy="387694"/>
          </a:xfrm>
          <a:prstGeom prst="rect">
            <a:avLst/>
          </a:prstGeom>
        </p:spPr>
      </p:pic>
      <p:pic>
        <p:nvPicPr>
          <p:cNvPr id="598" name="그래픽 597">
            <a:extLst>
              <a:ext uri="{FF2B5EF4-FFF2-40B4-BE49-F238E27FC236}">
                <a16:creationId xmlns:a16="http://schemas.microsoft.com/office/drawing/2014/main" id="{860D592A-0F11-487B-BD22-A240D8BD6C55}"/>
              </a:ext>
            </a:extLst>
          </p:cNvPr>
          <p:cNvPicPr>
            <a:picLocks noChangeAspect="1"/>
          </p:cNvPicPr>
          <p:nvPr/>
        </p:nvPicPr>
        <p:blipFill>
          <a:blip r:embed="rId174">
            <a:extLst>
              <a:ext uri="{96DAC541-7B7A-43D3-8B79-37D633B846F1}">
                <asvg:svgBlip xmlns:asvg="http://schemas.microsoft.com/office/drawing/2016/SVG/main" r:embed="rId175"/>
              </a:ext>
            </a:extLst>
          </a:blip>
          <a:stretch>
            <a:fillRect/>
          </a:stretch>
        </p:blipFill>
        <p:spPr>
          <a:xfrm>
            <a:off x="2027090" y="4976431"/>
            <a:ext cx="365748" cy="365748"/>
          </a:xfrm>
          <a:prstGeom prst="rect">
            <a:avLst/>
          </a:prstGeom>
        </p:spPr>
      </p:pic>
      <p:pic>
        <p:nvPicPr>
          <p:cNvPr id="599" name="그래픽 598">
            <a:extLst>
              <a:ext uri="{FF2B5EF4-FFF2-40B4-BE49-F238E27FC236}">
                <a16:creationId xmlns:a16="http://schemas.microsoft.com/office/drawing/2014/main" id="{2E6C1245-8549-4E79-AB2A-BCFF299E539E}"/>
              </a:ext>
            </a:extLst>
          </p:cNvPr>
          <p:cNvPicPr>
            <a:picLocks noChangeAspect="1"/>
          </p:cNvPicPr>
          <p:nvPr/>
        </p:nvPicPr>
        <p:blipFill>
          <a:blip r:embed="rId176">
            <a:extLst>
              <a:ext uri="{96DAC541-7B7A-43D3-8B79-37D633B846F1}">
                <asvg:svgBlip xmlns:asvg="http://schemas.microsoft.com/office/drawing/2016/SVG/main" r:embed="rId177"/>
              </a:ext>
            </a:extLst>
          </a:blip>
          <a:stretch>
            <a:fillRect/>
          </a:stretch>
        </p:blipFill>
        <p:spPr>
          <a:xfrm>
            <a:off x="2703463" y="4980088"/>
            <a:ext cx="299916" cy="358436"/>
          </a:xfrm>
          <a:prstGeom prst="rect">
            <a:avLst/>
          </a:prstGeom>
        </p:spPr>
      </p:pic>
      <p:pic>
        <p:nvPicPr>
          <p:cNvPr id="600" name="그래픽 599">
            <a:extLst>
              <a:ext uri="{FF2B5EF4-FFF2-40B4-BE49-F238E27FC236}">
                <a16:creationId xmlns:a16="http://schemas.microsoft.com/office/drawing/2014/main" id="{55CBD42E-EED2-411A-A9CC-0545CBE007B8}"/>
              </a:ext>
            </a:extLst>
          </p:cNvPr>
          <p:cNvPicPr>
            <a:picLocks noChangeAspect="1"/>
          </p:cNvPicPr>
          <p:nvPr/>
        </p:nvPicPr>
        <p:blipFill>
          <a:blip r:embed="rId178">
            <a:extLst>
              <a:ext uri="{96DAC541-7B7A-43D3-8B79-37D633B846F1}">
                <asvg:svgBlip xmlns:asvg="http://schemas.microsoft.com/office/drawing/2016/SVG/main" r:embed="rId179"/>
              </a:ext>
            </a:extLst>
          </a:blip>
          <a:stretch>
            <a:fillRect/>
          </a:stretch>
        </p:blipFill>
        <p:spPr>
          <a:xfrm>
            <a:off x="3473218" y="4965459"/>
            <a:ext cx="190190" cy="387694"/>
          </a:xfrm>
          <a:prstGeom prst="rect">
            <a:avLst/>
          </a:prstGeom>
        </p:spPr>
      </p:pic>
      <p:pic>
        <p:nvPicPr>
          <p:cNvPr id="601" name="그래픽 600">
            <a:extLst>
              <a:ext uri="{FF2B5EF4-FFF2-40B4-BE49-F238E27FC236}">
                <a16:creationId xmlns:a16="http://schemas.microsoft.com/office/drawing/2014/main" id="{67C51136-68B8-4D86-A5B7-9DEC06376C1C}"/>
              </a:ext>
            </a:extLst>
          </p:cNvPr>
          <p:cNvPicPr>
            <a:picLocks noChangeAspect="1"/>
          </p:cNvPicPr>
          <p:nvPr/>
        </p:nvPicPr>
        <p:blipFill>
          <a:blip r:embed="rId180">
            <a:extLst>
              <a:ext uri="{96DAC541-7B7A-43D3-8B79-37D633B846F1}">
                <asvg:svgBlip xmlns:asvg="http://schemas.microsoft.com/office/drawing/2016/SVG/main" r:embed="rId181"/>
              </a:ext>
            </a:extLst>
          </a:blip>
          <a:stretch>
            <a:fillRect/>
          </a:stretch>
        </p:blipFill>
        <p:spPr>
          <a:xfrm>
            <a:off x="4086045" y="4983746"/>
            <a:ext cx="365748" cy="351118"/>
          </a:xfrm>
          <a:prstGeom prst="rect">
            <a:avLst/>
          </a:prstGeom>
        </p:spPr>
      </p:pic>
      <p:pic>
        <p:nvPicPr>
          <p:cNvPr id="602" name="그래픽 601">
            <a:extLst>
              <a:ext uri="{FF2B5EF4-FFF2-40B4-BE49-F238E27FC236}">
                <a16:creationId xmlns:a16="http://schemas.microsoft.com/office/drawing/2014/main" id="{A6376130-7E33-4660-AA2D-00A8EE7540D1}"/>
              </a:ext>
            </a:extLst>
          </p:cNvPr>
          <p:cNvPicPr>
            <a:picLocks noChangeAspect="1"/>
          </p:cNvPicPr>
          <p:nvPr/>
        </p:nvPicPr>
        <p:blipFill>
          <a:blip r:embed="rId182">
            <a:extLst>
              <a:ext uri="{96DAC541-7B7A-43D3-8B79-37D633B846F1}">
                <asvg:svgBlip xmlns:asvg="http://schemas.microsoft.com/office/drawing/2016/SVG/main" r:embed="rId183"/>
              </a:ext>
            </a:extLst>
          </a:blip>
          <a:stretch>
            <a:fillRect/>
          </a:stretch>
        </p:blipFill>
        <p:spPr>
          <a:xfrm>
            <a:off x="4806807" y="5002034"/>
            <a:ext cx="373064" cy="314544"/>
          </a:xfrm>
          <a:prstGeom prst="rect">
            <a:avLst/>
          </a:prstGeom>
        </p:spPr>
      </p:pic>
      <p:pic>
        <p:nvPicPr>
          <p:cNvPr id="603" name="그래픽 602">
            <a:extLst>
              <a:ext uri="{FF2B5EF4-FFF2-40B4-BE49-F238E27FC236}">
                <a16:creationId xmlns:a16="http://schemas.microsoft.com/office/drawing/2014/main" id="{C4BBF293-032A-45F2-9584-E85307F299CD}"/>
              </a:ext>
            </a:extLst>
          </p:cNvPr>
          <p:cNvPicPr>
            <a:picLocks noChangeAspect="1"/>
          </p:cNvPicPr>
          <p:nvPr/>
        </p:nvPicPr>
        <p:blipFill>
          <a:blip r:embed="rId184">
            <a:extLst>
              <a:ext uri="{96DAC541-7B7A-43D3-8B79-37D633B846F1}">
                <asvg:svgBlip xmlns:asvg="http://schemas.microsoft.com/office/drawing/2016/SVG/main" r:embed="rId185"/>
              </a:ext>
            </a:extLst>
          </a:blip>
          <a:stretch>
            <a:fillRect/>
          </a:stretch>
        </p:blipFill>
        <p:spPr>
          <a:xfrm>
            <a:off x="5423477" y="4980089"/>
            <a:ext cx="321858" cy="358434"/>
          </a:xfrm>
          <a:prstGeom prst="rect">
            <a:avLst/>
          </a:prstGeom>
        </p:spPr>
      </p:pic>
      <p:pic>
        <p:nvPicPr>
          <p:cNvPr id="604" name="그래픽 603">
            <a:extLst>
              <a:ext uri="{FF2B5EF4-FFF2-40B4-BE49-F238E27FC236}">
                <a16:creationId xmlns:a16="http://schemas.microsoft.com/office/drawing/2014/main" id="{019E9387-EF41-4274-87A2-0B11BEE5AF39}"/>
              </a:ext>
            </a:extLst>
          </p:cNvPr>
          <p:cNvPicPr>
            <a:picLocks noChangeAspect="1"/>
          </p:cNvPicPr>
          <p:nvPr/>
        </p:nvPicPr>
        <p:blipFill>
          <a:blip r:embed="rId186">
            <a:extLst>
              <a:ext uri="{96DAC541-7B7A-43D3-8B79-37D633B846F1}">
                <asvg:svgBlip xmlns:asvg="http://schemas.microsoft.com/office/drawing/2016/SVG/main" r:embed="rId187"/>
              </a:ext>
            </a:extLst>
          </a:blip>
          <a:stretch>
            <a:fillRect/>
          </a:stretch>
        </p:blipFill>
        <p:spPr>
          <a:xfrm>
            <a:off x="6149685" y="4983745"/>
            <a:ext cx="270656" cy="351120"/>
          </a:xfrm>
          <a:prstGeom prst="rect">
            <a:avLst/>
          </a:prstGeom>
        </p:spPr>
      </p:pic>
      <p:pic>
        <p:nvPicPr>
          <p:cNvPr id="605" name="그래픽 604">
            <a:extLst>
              <a:ext uri="{FF2B5EF4-FFF2-40B4-BE49-F238E27FC236}">
                <a16:creationId xmlns:a16="http://schemas.microsoft.com/office/drawing/2014/main" id="{39BE79AF-E799-4325-A275-FD4215ADBC93}"/>
              </a:ext>
            </a:extLst>
          </p:cNvPr>
          <p:cNvPicPr>
            <a:picLocks noChangeAspect="1"/>
          </p:cNvPicPr>
          <p:nvPr/>
        </p:nvPicPr>
        <p:blipFill>
          <a:blip r:embed="rId188">
            <a:extLst>
              <a:ext uri="{96DAC541-7B7A-43D3-8B79-37D633B846F1}">
                <asvg:svgBlip xmlns:asvg="http://schemas.microsoft.com/office/drawing/2016/SVG/main" r:embed="rId189"/>
              </a:ext>
            </a:extLst>
          </a:blip>
          <a:stretch>
            <a:fillRect/>
          </a:stretch>
        </p:blipFill>
        <p:spPr>
          <a:xfrm>
            <a:off x="6737517" y="5013006"/>
            <a:ext cx="343804" cy="292598"/>
          </a:xfrm>
          <a:prstGeom prst="rect">
            <a:avLst/>
          </a:prstGeom>
        </p:spPr>
      </p:pic>
      <p:pic>
        <p:nvPicPr>
          <p:cNvPr id="606" name="그래픽 605">
            <a:extLst>
              <a:ext uri="{FF2B5EF4-FFF2-40B4-BE49-F238E27FC236}">
                <a16:creationId xmlns:a16="http://schemas.microsoft.com/office/drawing/2014/main" id="{9C0BEEE6-2721-461F-BEDE-B9C9F253D544}"/>
              </a:ext>
            </a:extLst>
          </p:cNvPr>
          <p:cNvPicPr>
            <a:picLocks noChangeAspect="1"/>
          </p:cNvPicPr>
          <p:nvPr/>
        </p:nvPicPr>
        <p:blipFill>
          <a:blip r:embed="rId190">
            <a:extLst>
              <a:ext uri="{96DAC541-7B7A-43D3-8B79-37D633B846F1}">
                <asvg:svgBlip xmlns:asvg="http://schemas.microsoft.com/office/drawing/2016/SVG/main" r:embed="rId191"/>
              </a:ext>
            </a:extLst>
          </a:blip>
          <a:stretch>
            <a:fillRect/>
          </a:stretch>
        </p:blipFill>
        <p:spPr>
          <a:xfrm>
            <a:off x="7444753" y="4965459"/>
            <a:ext cx="387694" cy="387694"/>
          </a:xfrm>
          <a:prstGeom prst="rect">
            <a:avLst/>
          </a:prstGeom>
        </p:spPr>
      </p:pic>
      <p:pic>
        <p:nvPicPr>
          <p:cNvPr id="607" name="그래픽 606">
            <a:extLst>
              <a:ext uri="{FF2B5EF4-FFF2-40B4-BE49-F238E27FC236}">
                <a16:creationId xmlns:a16="http://schemas.microsoft.com/office/drawing/2014/main" id="{757D0966-8A8E-42A0-BCFF-E3683FBD5162}"/>
              </a:ext>
            </a:extLst>
          </p:cNvPr>
          <p:cNvPicPr>
            <a:picLocks noChangeAspect="1"/>
          </p:cNvPicPr>
          <p:nvPr/>
        </p:nvPicPr>
        <p:blipFill>
          <a:blip r:embed="rId192">
            <a:extLst>
              <a:ext uri="{96DAC541-7B7A-43D3-8B79-37D633B846F1}">
                <asvg:svgBlip xmlns:asvg="http://schemas.microsoft.com/office/drawing/2016/SVG/main" r:embed="rId193"/>
              </a:ext>
            </a:extLst>
          </a:blip>
          <a:stretch>
            <a:fillRect/>
          </a:stretch>
        </p:blipFill>
        <p:spPr>
          <a:xfrm>
            <a:off x="8069840" y="4991061"/>
            <a:ext cx="329174" cy="336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TextBox 452">
            <a:extLst>
              <a:ext uri="{FF2B5EF4-FFF2-40B4-BE49-F238E27FC236}">
                <a16:creationId xmlns:a16="http://schemas.microsoft.com/office/drawing/2014/main" id="{5BC15C0B-13F8-4121-AC89-DACFDB6FF116}"/>
              </a:ext>
            </a:extLst>
          </p:cNvPr>
          <p:cNvSpPr txBox="1"/>
          <p:nvPr/>
        </p:nvSpPr>
        <p:spPr>
          <a:xfrm>
            <a:off x="9002661" y="3655123"/>
            <a:ext cx="22286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454" name="TextBox 453">
            <a:extLst>
              <a:ext uri="{FF2B5EF4-FFF2-40B4-BE49-F238E27FC236}">
                <a16:creationId xmlns:a16="http://schemas.microsoft.com/office/drawing/2014/main" id="{97AAA205-F784-4C22-AC1B-02DCB6418BD4}"/>
              </a:ext>
            </a:extLst>
          </p:cNvPr>
          <p:cNvSpPr txBox="1"/>
          <p:nvPr/>
        </p:nvSpPr>
        <p:spPr>
          <a:xfrm>
            <a:off x="9061957" y="4239100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  <p:pic>
        <p:nvPicPr>
          <p:cNvPr id="455" name="그래픽 454">
            <a:extLst>
              <a:ext uri="{FF2B5EF4-FFF2-40B4-BE49-F238E27FC236}">
                <a16:creationId xmlns:a16="http://schemas.microsoft.com/office/drawing/2014/main" id="{AFD4655B-0DDD-495A-BC64-F9327FC79D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1209" y="786704"/>
            <a:ext cx="445586" cy="337784"/>
          </a:xfrm>
          <a:prstGeom prst="rect">
            <a:avLst/>
          </a:prstGeom>
        </p:spPr>
      </p:pic>
      <p:pic>
        <p:nvPicPr>
          <p:cNvPr id="456" name="그래픽 455">
            <a:extLst>
              <a:ext uri="{FF2B5EF4-FFF2-40B4-BE49-F238E27FC236}">
                <a16:creationId xmlns:a16="http://schemas.microsoft.com/office/drawing/2014/main" id="{B76D49E9-B135-42B6-A4EF-3C81A9BCF5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05624" y="790297"/>
            <a:ext cx="388090" cy="330596"/>
          </a:xfrm>
          <a:prstGeom prst="rect">
            <a:avLst/>
          </a:prstGeom>
        </p:spPr>
      </p:pic>
      <p:pic>
        <p:nvPicPr>
          <p:cNvPr id="457" name="그래픽 456">
            <a:extLst>
              <a:ext uri="{FF2B5EF4-FFF2-40B4-BE49-F238E27FC236}">
                <a16:creationId xmlns:a16="http://schemas.microsoft.com/office/drawing/2014/main" id="{C821382E-6CB4-47BE-A995-552D5929C4B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005312" y="761549"/>
            <a:ext cx="438400" cy="388092"/>
          </a:xfrm>
          <a:prstGeom prst="rect">
            <a:avLst/>
          </a:prstGeom>
        </p:spPr>
      </p:pic>
      <p:pic>
        <p:nvPicPr>
          <p:cNvPr id="458" name="그래픽 457">
            <a:extLst>
              <a:ext uri="{FF2B5EF4-FFF2-40B4-BE49-F238E27FC236}">
                <a16:creationId xmlns:a16="http://schemas.microsoft.com/office/drawing/2014/main" id="{EAC37E6A-BADE-45B1-9249-64E59AA1702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625497" y="754362"/>
            <a:ext cx="380906" cy="402466"/>
          </a:xfrm>
          <a:prstGeom prst="rect">
            <a:avLst/>
          </a:prstGeom>
        </p:spPr>
      </p:pic>
      <p:pic>
        <p:nvPicPr>
          <p:cNvPr id="459" name="그래픽 458">
            <a:extLst>
              <a:ext uri="{FF2B5EF4-FFF2-40B4-BE49-F238E27FC236}">
                <a16:creationId xmlns:a16="http://schemas.microsoft.com/office/drawing/2014/main" id="{0EBA797C-F550-44EC-8597-5985C24B068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288560" y="750770"/>
            <a:ext cx="438400" cy="409652"/>
          </a:xfrm>
          <a:prstGeom prst="rect">
            <a:avLst/>
          </a:prstGeom>
        </p:spPr>
      </p:pic>
      <p:pic>
        <p:nvPicPr>
          <p:cNvPr id="460" name="그래픽 459">
            <a:extLst>
              <a:ext uri="{FF2B5EF4-FFF2-40B4-BE49-F238E27FC236}">
                <a16:creationId xmlns:a16="http://schemas.microsoft.com/office/drawing/2014/main" id="{FFDCDE05-5F05-4B81-8500-C3104745496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945615" y="736396"/>
            <a:ext cx="424026" cy="438400"/>
          </a:xfrm>
          <a:prstGeom prst="rect">
            <a:avLst/>
          </a:prstGeom>
        </p:spPr>
      </p:pic>
      <p:pic>
        <p:nvPicPr>
          <p:cNvPr id="461" name="그래픽 460">
            <a:extLst>
              <a:ext uri="{FF2B5EF4-FFF2-40B4-BE49-F238E27FC236}">
                <a16:creationId xmlns:a16="http://schemas.microsoft.com/office/drawing/2014/main" id="{30242C3F-2470-49B8-B9FD-F33EEADB7B3C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780239" y="783111"/>
            <a:ext cx="388090" cy="344968"/>
          </a:xfrm>
          <a:prstGeom prst="rect">
            <a:avLst/>
          </a:prstGeom>
        </p:spPr>
      </p:pic>
      <p:pic>
        <p:nvPicPr>
          <p:cNvPr id="462" name="그래픽 461">
            <a:extLst>
              <a:ext uri="{FF2B5EF4-FFF2-40B4-BE49-F238E27FC236}">
                <a16:creationId xmlns:a16="http://schemas.microsoft.com/office/drawing/2014/main" id="{869BF195-B586-4B94-AAAC-B97918AFD97A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469715" y="765144"/>
            <a:ext cx="294662" cy="380904"/>
          </a:xfrm>
          <a:prstGeom prst="rect">
            <a:avLst/>
          </a:prstGeom>
        </p:spPr>
      </p:pic>
      <p:pic>
        <p:nvPicPr>
          <p:cNvPr id="463" name="그래픽 462">
            <a:extLst>
              <a:ext uri="{FF2B5EF4-FFF2-40B4-BE49-F238E27FC236}">
                <a16:creationId xmlns:a16="http://schemas.microsoft.com/office/drawing/2014/main" id="{2965F7B9-97DF-4FFC-982F-0F08696A160B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056542" y="797484"/>
            <a:ext cx="352158" cy="316222"/>
          </a:xfrm>
          <a:prstGeom prst="rect">
            <a:avLst/>
          </a:prstGeom>
        </p:spPr>
      </p:pic>
      <p:pic>
        <p:nvPicPr>
          <p:cNvPr id="464" name="그래픽 463">
            <a:extLst>
              <a:ext uri="{FF2B5EF4-FFF2-40B4-BE49-F238E27FC236}">
                <a16:creationId xmlns:a16="http://schemas.microsoft.com/office/drawing/2014/main" id="{6BAC1ACF-3AF5-430C-91A1-DAEF501268FF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6762535" y="768736"/>
            <a:ext cx="265916" cy="373718"/>
          </a:xfrm>
          <a:prstGeom prst="rect">
            <a:avLst/>
          </a:prstGeom>
        </p:spPr>
      </p:pic>
      <p:pic>
        <p:nvPicPr>
          <p:cNvPr id="465" name="그래픽 464">
            <a:extLst>
              <a:ext uri="{FF2B5EF4-FFF2-40B4-BE49-F238E27FC236}">
                <a16:creationId xmlns:a16="http://schemas.microsoft.com/office/drawing/2014/main" id="{FEAD6532-BF64-4CB4-B711-E8E47FF0F541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7394144" y="822639"/>
            <a:ext cx="445586" cy="265914"/>
          </a:xfrm>
          <a:prstGeom prst="rect">
            <a:avLst/>
          </a:prstGeom>
        </p:spPr>
      </p:pic>
      <p:pic>
        <p:nvPicPr>
          <p:cNvPr id="466" name="그래픽 465">
            <a:extLst>
              <a:ext uri="{FF2B5EF4-FFF2-40B4-BE49-F238E27FC236}">
                <a16:creationId xmlns:a16="http://schemas.microsoft.com/office/drawing/2014/main" id="{C1EA2379-9BED-461C-96EE-7E8115C5631A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8078493" y="757956"/>
            <a:ext cx="251542" cy="395280"/>
          </a:xfrm>
          <a:prstGeom prst="rect">
            <a:avLst/>
          </a:prstGeom>
        </p:spPr>
      </p:pic>
      <p:pic>
        <p:nvPicPr>
          <p:cNvPr id="467" name="그래픽 466">
            <a:extLst>
              <a:ext uri="{FF2B5EF4-FFF2-40B4-BE49-F238E27FC236}">
                <a16:creationId xmlns:a16="http://schemas.microsoft.com/office/drawing/2014/main" id="{586D166D-AB1B-4D73-B0C9-91B0847526A1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687529" y="1560690"/>
            <a:ext cx="409652" cy="265914"/>
          </a:xfrm>
          <a:prstGeom prst="rect">
            <a:avLst/>
          </a:prstGeom>
        </p:spPr>
      </p:pic>
      <p:pic>
        <p:nvPicPr>
          <p:cNvPr id="468" name="그래픽 467">
            <a:extLst>
              <a:ext uri="{FF2B5EF4-FFF2-40B4-BE49-F238E27FC236}">
                <a16:creationId xmlns:a16="http://schemas.microsoft.com/office/drawing/2014/main" id="{EF4438DE-F359-43BE-89A8-DC654685E4BF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333600" y="1488820"/>
            <a:ext cx="366532" cy="409654"/>
          </a:xfrm>
          <a:prstGeom prst="rect">
            <a:avLst/>
          </a:prstGeom>
        </p:spPr>
      </p:pic>
      <p:pic>
        <p:nvPicPr>
          <p:cNvPr id="469" name="그래픽 468">
            <a:extLst>
              <a:ext uri="{FF2B5EF4-FFF2-40B4-BE49-F238E27FC236}">
                <a16:creationId xmlns:a16="http://schemas.microsoft.com/office/drawing/2014/main" id="{8ED65FF1-8FC8-424E-ABB7-A358863B5785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2053257" y="1488820"/>
            <a:ext cx="366532" cy="409654"/>
          </a:xfrm>
          <a:prstGeom prst="rect">
            <a:avLst/>
          </a:prstGeom>
        </p:spPr>
      </p:pic>
      <p:pic>
        <p:nvPicPr>
          <p:cNvPr id="470" name="그래픽 469">
            <a:extLst>
              <a:ext uri="{FF2B5EF4-FFF2-40B4-BE49-F238E27FC236}">
                <a16:creationId xmlns:a16="http://schemas.microsoft.com/office/drawing/2014/main" id="{0642D54A-3084-4A53-8157-53A546B0491F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2668291" y="1503195"/>
            <a:ext cx="445586" cy="380904"/>
          </a:xfrm>
          <a:prstGeom prst="rect">
            <a:avLst/>
          </a:prstGeom>
        </p:spPr>
      </p:pic>
      <p:pic>
        <p:nvPicPr>
          <p:cNvPr id="471" name="그래픽 470">
            <a:extLst>
              <a:ext uri="{FF2B5EF4-FFF2-40B4-BE49-F238E27FC236}">
                <a16:creationId xmlns:a16="http://schemas.microsoft.com/office/drawing/2014/main" id="{BDE61A76-CC1E-4AF2-A664-08C1FA1231B6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3405118" y="1496008"/>
            <a:ext cx="301848" cy="395278"/>
          </a:xfrm>
          <a:prstGeom prst="rect">
            <a:avLst/>
          </a:prstGeom>
        </p:spPr>
      </p:pic>
      <p:pic>
        <p:nvPicPr>
          <p:cNvPr id="472" name="그래픽 471">
            <a:extLst>
              <a:ext uri="{FF2B5EF4-FFF2-40B4-BE49-F238E27FC236}">
                <a16:creationId xmlns:a16="http://schemas.microsoft.com/office/drawing/2014/main" id="{71756AEB-B5CD-445F-8787-F4101B5634CD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4133968" y="1478040"/>
            <a:ext cx="301848" cy="431212"/>
          </a:xfrm>
          <a:prstGeom prst="rect">
            <a:avLst/>
          </a:prstGeom>
        </p:spPr>
      </p:pic>
      <p:pic>
        <p:nvPicPr>
          <p:cNvPr id="473" name="그래픽 472">
            <a:extLst>
              <a:ext uri="{FF2B5EF4-FFF2-40B4-BE49-F238E27FC236}">
                <a16:creationId xmlns:a16="http://schemas.microsoft.com/office/drawing/2014/main" id="{90B45F00-70DD-4A56-A0CC-A595953F89E3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96DAC541-7B7A-43D3-8B79-37D633B846F1}">
                <asvg:svgBlip xmlns:asvg="http://schemas.microsoft.com/office/drawing/2016/SVG/main" r:embed="rId39"/>
              </a:ext>
            </a:extLst>
          </a:blip>
          <a:stretch>
            <a:fillRect/>
          </a:stretch>
        </p:blipFill>
        <p:spPr>
          <a:xfrm>
            <a:off x="4734758" y="1499600"/>
            <a:ext cx="438400" cy="388092"/>
          </a:xfrm>
          <a:prstGeom prst="rect">
            <a:avLst/>
          </a:prstGeom>
        </p:spPr>
      </p:pic>
      <p:pic>
        <p:nvPicPr>
          <p:cNvPr id="474" name="그래픽 473">
            <a:extLst>
              <a:ext uri="{FF2B5EF4-FFF2-40B4-BE49-F238E27FC236}">
                <a16:creationId xmlns:a16="http://schemas.microsoft.com/office/drawing/2014/main" id="{DB68F4C8-8A40-46DC-BC95-9196D56C032F}"/>
              </a:ext>
            </a:extLst>
          </p:cNvPr>
          <p:cNvPicPr>
            <a:picLocks noChangeAspect="1"/>
          </p:cNvPicPr>
          <p:nvPr/>
        </p:nvPicPr>
        <p:blipFill>
          <a:blip r:embed="rId40">
            <a:extLst>
              <a:ext uri="{96DAC541-7B7A-43D3-8B79-37D633B846F1}">
                <asvg:svgBlip xmlns:asvg="http://schemas.microsoft.com/office/drawing/2016/SVG/main" r:embed="rId41"/>
              </a:ext>
            </a:extLst>
          </a:blip>
          <a:stretch>
            <a:fillRect/>
          </a:stretch>
        </p:blipFill>
        <p:spPr>
          <a:xfrm>
            <a:off x="5493142" y="1485226"/>
            <a:ext cx="258728" cy="416840"/>
          </a:xfrm>
          <a:prstGeom prst="rect">
            <a:avLst/>
          </a:prstGeom>
        </p:spPr>
      </p:pic>
      <p:pic>
        <p:nvPicPr>
          <p:cNvPr id="475" name="그래픽 474">
            <a:extLst>
              <a:ext uri="{FF2B5EF4-FFF2-40B4-BE49-F238E27FC236}">
                <a16:creationId xmlns:a16="http://schemas.microsoft.com/office/drawing/2014/main" id="{AA96B239-F110-4CAC-8398-CC34E24BEBC9}"/>
              </a:ext>
            </a:extLst>
          </p:cNvPr>
          <p:cNvPicPr>
            <a:picLocks noChangeAspect="1"/>
          </p:cNvPicPr>
          <p:nvPr/>
        </p:nvPicPr>
        <p:blipFill>
          <a:blip r:embed="rId42">
            <a:extLst>
              <a:ext uri="{96DAC541-7B7A-43D3-8B79-37D633B846F1}">
                <asvg:svgBlip xmlns:asvg="http://schemas.microsoft.com/office/drawing/2016/SVG/main" r:embed="rId43"/>
              </a:ext>
            </a:extLst>
          </a:blip>
          <a:stretch>
            <a:fillRect/>
          </a:stretch>
        </p:blipFill>
        <p:spPr>
          <a:xfrm>
            <a:off x="6051827" y="1478040"/>
            <a:ext cx="424026" cy="431212"/>
          </a:xfrm>
          <a:prstGeom prst="rect">
            <a:avLst/>
          </a:prstGeom>
        </p:spPr>
      </p:pic>
      <p:pic>
        <p:nvPicPr>
          <p:cNvPr id="476" name="그래픽 475">
            <a:extLst>
              <a:ext uri="{FF2B5EF4-FFF2-40B4-BE49-F238E27FC236}">
                <a16:creationId xmlns:a16="http://schemas.microsoft.com/office/drawing/2014/main" id="{A8F56E3F-F909-4842-88AA-2667DC9B79B7}"/>
              </a:ext>
            </a:extLst>
          </p:cNvPr>
          <p:cNvPicPr>
            <a:picLocks noChangeAspect="1"/>
          </p:cNvPicPr>
          <p:nvPr/>
        </p:nvPicPr>
        <p:blipFill>
          <a:blip r:embed="rId44">
            <a:extLst>
              <a:ext uri="{96DAC541-7B7A-43D3-8B79-37D633B846F1}">
                <asvg:svgBlip xmlns:asvg="http://schemas.microsoft.com/office/drawing/2016/SVG/main" r:embed="rId45"/>
              </a:ext>
            </a:extLst>
          </a:blip>
          <a:stretch>
            <a:fillRect/>
          </a:stretch>
        </p:blipFill>
        <p:spPr>
          <a:xfrm>
            <a:off x="6768767" y="1488821"/>
            <a:ext cx="316222" cy="409652"/>
          </a:xfrm>
          <a:prstGeom prst="rect">
            <a:avLst/>
          </a:prstGeom>
        </p:spPr>
      </p:pic>
      <p:pic>
        <p:nvPicPr>
          <p:cNvPr id="477" name="그래픽 476">
            <a:extLst>
              <a:ext uri="{FF2B5EF4-FFF2-40B4-BE49-F238E27FC236}">
                <a16:creationId xmlns:a16="http://schemas.microsoft.com/office/drawing/2014/main" id="{0655F2C5-5080-4458-95EE-7E24A102E44E}"/>
              </a:ext>
            </a:extLst>
          </p:cNvPr>
          <p:cNvPicPr>
            <a:picLocks noChangeAspect="1"/>
          </p:cNvPicPr>
          <p:nvPr/>
        </p:nvPicPr>
        <p:blipFill>
          <a:blip r:embed="rId46">
            <a:extLst>
              <a:ext uri="{96DAC541-7B7A-43D3-8B79-37D633B846F1}">
                <asvg:svgBlip xmlns:asvg="http://schemas.microsoft.com/office/drawing/2016/SVG/main" r:embed="rId47"/>
              </a:ext>
            </a:extLst>
          </a:blip>
          <a:stretch>
            <a:fillRect/>
          </a:stretch>
        </p:blipFill>
        <p:spPr>
          <a:xfrm>
            <a:off x="7458826" y="1535535"/>
            <a:ext cx="316222" cy="316222"/>
          </a:xfrm>
          <a:prstGeom prst="rect">
            <a:avLst/>
          </a:prstGeom>
        </p:spPr>
      </p:pic>
      <p:pic>
        <p:nvPicPr>
          <p:cNvPr id="478" name="그래픽 477">
            <a:extLst>
              <a:ext uri="{FF2B5EF4-FFF2-40B4-BE49-F238E27FC236}">
                <a16:creationId xmlns:a16="http://schemas.microsoft.com/office/drawing/2014/main" id="{ACFC68B7-F458-4D68-ADC7-690348074F86}"/>
              </a:ext>
            </a:extLst>
          </p:cNvPr>
          <p:cNvPicPr>
            <a:picLocks noChangeAspect="1"/>
          </p:cNvPicPr>
          <p:nvPr/>
        </p:nvPicPr>
        <p:blipFill>
          <a:blip r:embed="rId48">
            <a:extLst>
              <a:ext uri="{96DAC541-7B7A-43D3-8B79-37D633B846F1}">
                <asvg:svgBlip xmlns:asvg="http://schemas.microsoft.com/office/drawing/2016/SVG/main" r:embed="rId49"/>
              </a:ext>
            </a:extLst>
          </a:blip>
          <a:stretch>
            <a:fillRect/>
          </a:stretch>
        </p:blipFill>
        <p:spPr>
          <a:xfrm>
            <a:off x="8024591" y="1510381"/>
            <a:ext cx="359344" cy="366532"/>
          </a:xfrm>
          <a:prstGeom prst="rect">
            <a:avLst/>
          </a:prstGeom>
        </p:spPr>
      </p:pic>
      <p:pic>
        <p:nvPicPr>
          <p:cNvPr id="479" name="그래픽 478">
            <a:extLst>
              <a:ext uri="{FF2B5EF4-FFF2-40B4-BE49-F238E27FC236}">
                <a16:creationId xmlns:a16="http://schemas.microsoft.com/office/drawing/2014/main" id="{6CCC6DDF-8777-472E-8D20-AB1C11E1CA66}"/>
              </a:ext>
            </a:extLst>
          </p:cNvPr>
          <p:cNvPicPr>
            <a:picLocks noChangeAspect="1"/>
          </p:cNvPicPr>
          <p:nvPr/>
        </p:nvPicPr>
        <p:blipFill>
          <a:blip r:embed="rId50">
            <a:extLst>
              <a:ext uri="{96DAC541-7B7A-43D3-8B79-37D633B846F1}">
                <asvg:svgBlip xmlns:asvg="http://schemas.microsoft.com/office/drawing/2016/SVG/main" r:embed="rId51"/>
              </a:ext>
            </a:extLst>
          </a:blip>
          <a:stretch>
            <a:fillRect/>
          </a:stretch>
        </p:blipFill>
        <p:spPr>
          <a:xfrm>
            <a:off x="735616" y="2212463"/>
            <a:ext cx="301848" cy="323410"/>
          </a:xfrm>
          <a:prstGeom prst="rect">
            <a:avLst/>
          </a:prstGeom>
        </p:spPr>
      </p:pic>
      <p:pic>
        <p:nvPicPr>
          <p:cNvPr id="480" name="그래픽 479">
            <a:extLst>
              <a:ext uri="{FF2B5EF4-FFF2-40B4-BE49-F238E27FC236}">
                <a16:creationId xmlns:a16="http://schemas.microsoft.com/office/drawing/2014/main" id="{8BE5EEEE-E487-4930-A574-7F5829441C2F}"/>
              </a:ext>
            </a:extLst>
          </p:cNvPr>
          <p:cNvPicPr>
            <a:picLocks noChangeAspect="1"/>
          </p:cNvPicPr>
          <p:nvPr/>
        </p:nvPicPr>
        <p:blipFill>
          <a:blip r:embed="rId52">
            <a:extLst>
              <a:ext uri="{96DAC541-7B7A-43D3-8B79-37D633B846F1}">
                <asvg:svgBlip xmlns:asvg="http://schemas.microsoft.com/office/drawing/2016/SVG/main" r:embed="rId53"/>
              </a:ext>
            </a:extLst>
          </a:blip>
          <a:stretch>
            <a:fillRect/>
          </a:stretch>
        </p:blipFill>
        <p:spPr>
          <a:xfrm>
            <a:off x="1365627" y="2205276"/>
            <a:ext cx="316222" cy="337784"/>
          </a:xfrm>
          <a:prstGeom prst="rect">
            <a:avLst/>
          </a:prstGeom>
        </p:spPr>
      </p:pic>
      <p:pic>
        <p:nvPicPr>
          <p:cNvPr id="481" name="그래픽 480">
            <a:extLst>
              <a:ext uri="{FF2B5EF4-FFF2-40B4-BE49-F238E27FC236}">
                <a16:creationId xmlns:a16="http://schemas.microsoft.com/office/drawing/2014/main" id="{B29059D3-9F4E-4A28-9B30-E5B63B50EEF0}"/>
              </a:ext>
            </a:extLst>
          </p:cNvPr>
          <p:cNvPicPr>
            <a:picLocks noChangeAspect="1"/>
          </p:cNvPicPr>
          <p:nvPr/>
        </p:nvPicPr>
        <p:blipFill>
          <a:blip r:embed="rId54">
            <a:extLst>
              <a:ext uri="{96DAC541-7B7A-43D3-8B79-37D633B846F1}">
                <asvg:svgBlip xmlns:asvg="http://schemas.microsoft.com/office/drawing/2016/SVG/main" r:embed="rId55"/>
              </a:ext>
            </a:extLst>
          </a:blip>
          <a:stretch>
            <a:fillRect/>
          </a:stretch>
        </p:blipFill>
        <p:spPr>
          <a:xfrm>
            <a:off x="2034867" y="2190902"/>
            <a:ext cx="366532" cy="366532"/>
          </a:xfrm>
          <a:prstGeom prst="rect">
            <a:avLst/>
          </a:prstGeom>
        </p:spPr>
      </p:pic>
      <p:pic>
        <p:nvPicPr>
          <p:cNvPr id="482" name="그래픽 481">
            <a:extLst>
              <a:ext uri="{FF2B5EF4-FFF2-40B4-BE49-F238E27FC236}">
                <a16:creationId xmlns:a16="http://schemas.microsoft.com/office/drawing/2014/main" id="{8765353F-A5EA-4857-BE6A-934764142C90}"/>
              </a:ext>
            </a:extLst>
          </p:cNvPr>
          <p:cNvPicPr>
            <a:picLocks noChangeAspect="1"/>
          </p:cNvPicPr>
          <p:nvPr/>
        </p:nvPicPr>
        <p:blipFill>
          <a:blip r:embed="rId56">
            <a:extLst>
              <a:ext uri="{96DAC541-7B7A-43D3-8B79-37D633B846F1}">
                <asvg:svgBlip xmlns:asvg="http://schemas.microsoft.com/office/drawing/2016/SVG/main" r:embed="rId57"/>
              </a:ext>
            </a:extLst>
          </a:blip>
          <a:stretch>
            <a:fillRect/>
          </a:stretch>
        </p:blipFill>
        <p:spPr>
          <a:xfrm>
            <a:off x="2766904" y="2208869"/>
            <a:ext cx="208420" cy="330596"/>
          </a:xfrm>
          <a:prstGeom prst="rect">
            <a:avLst/>
          </a:prstGeom>
        </p:spPr>
      </p:pic>
      <p:pic>
        <p:nvPicPr>
          <p:cNvPr id="483" name="그래픽 482">
            <a:extLst>
              <a:ext uri="{FF2B5EF4-FFF2-40B4-BE49-F238E27FC236}">
                <a16:creationId xmlns:a16="http://schemas.microsoft.com/office/drawing/2014/main" id="{11F37364-4398-4EEA-8CD3-6699946DC526}"/>
              </a:ext>
            </a:extLst>
          </p:cNvPr>
          <p:cNvPicPr>
            <a:picLocks noChangeAspect="1"/>
          </p:cNvPicPr>
          <p:nvPr/>
        </p:nvPicPr>
        <p:blipFill>
          <a:blip r:embed="rId58">
            <a:extLst>
              <a:ext uri="{96DAC541-7B7A-43D3-8B79-37D633B846F1}">
                <asvg:svgBlip xmlns:asvg="http://schemas.microsoft.com/office/drawing/2016/SVG/main" r:embed="rId59"/>
              </a:ext>
            </a:extLst>
          </a:blip>
          <a:stretch>
            <a:fillRect/>
          </a:stretch>
        </p:blipFill>
        <p:spPr>
          <a:xfrm>
            <a:off x="3395390" y="2223243"/>
            <a:ext cx="337784" cy="301848"/>
          </a:xfrm>
          <a:prstGeom prst="rect">
            <a:avLst/>
          </a:prstGeom>
        </p:spPr>
      </p:pic>
      <p:pic>
        <p:nvPicPr>
          <p:cNvPr id="484" name="그래픽 483">
            <a:extLst>
              <a:ext uri="{FF2B5EF4-FFF2-40B4-BE49-F238E27FC236}">
                <a16:creationId xmlns:a16="http://schemas.microsoft.com/office/drawing/2014/main" id="{496B6AAE-17C4-4613-A654-942F7A88D833}"/>
              </a:ext>
            </a:extLst>
          </p:cNvPr>
          <p:cNvPicPr>
            <a:picLocks noChangeAspect="1"/>
          </p:cNvPicPr>
          <p:nvPr/>
        </p:nvPicPr>
        <p:blipFill>
          <a:blip r:embed="rId60">
            <a:extLst>
              <a:ext uri="{96DAC541-7B7A-43D3-8B79-37D633B846F1}">
                <asvg:svgBlip xmlns:asvg="http://schemas.microsoft.com/office/drawing/2016/SVG/main" r:embed="rId61"/>
              </a:ext>
            </a:extLst>
          </a:blip>
          <a:stretch>
            <a:fillRect/>
          </a:stretch>
        </p:blipFill>
        <p:spPr>
          <a:xfrm>
            <a:off x="4088253" y="2194495"/>
            <a:ext cx="337784" cy="359344"/>
          </a:xfrm>
          <a:prstGeom prst="rect">
            <a:avLst/>
          </a:prstGeom>
        </p:spPr>
      </p:pic>
      <p:pic>
        <p:nvPicPr>
          <p:cNvPr id="485" name="그래픽 484">
            <a:extLst>
              <a:ext uri="{FF2B5EF4-FFF2-40B4-BE49-F238E27FC236}">
                <a16:creationId xmlns:a16="http://schemas.microsoft.com/office/drawing/2014/main" id="{D8BE5096-C20B-4E71-AED7-4CF545B356BE}"/>
              </a:ext>
            </a:extLst>
          </p:cNvPr>
          <p:cNvPicPr>
            <a:picLocks noChangeAspect="1"/>
          </p:cNvPicPr>
          <p:nvPr/>
        </p:nvPicPr>
        <p:blipFill>
          <a:blip r:embed="rId62">
            <a:extLst>
              <a:ext uri="{96DAC541-7B7A-43D3-8B79-37D633B846F1}">
                <asvg:svgBlip xmlns:asvg="http://schemas.microsoft.com/office/drawing/2016/SVG/main" r:embed="rId63"/>
              </a:ext>
            </a:extLst>
          </a:blip>
          <a:stretch>
            <a:fillRect/>
          </a:stretch>
        </p:blipFill>
        <p:spPr>
          <a:xfrm>
            <a:off x="4885535" y="2183716"/>
            <a:ext cx="215606" cy="380904"/>
          </a:xfrm>
          <a:prstGeom prst="rect">
            <a:avLst/>
          </a:prstGeom>
        </p:spPr>
      </p:pic>
      <p:pic>
        <p:nvPicPr>
          <p:cNvPr id="486" name="그래픽 485">
            <a:extLst>
              <a:ext uri="{FF2B5EF4-FFF2-40B4-BE49-F238E27FC236}">
                <a16:creationId xmlns:a16="http://schemas.microsoft.com/office/drawing/2014/main" id="{3DB6FE32-DC42-4B81-BF34-7F188C2F0A8C}"/>
              </a:ext>
            </a:extLst>
          </p:cNvPr>
          <p:cNvPicPr>
            <a:picLocks noChangeAspect="1"/>
          </p:cNvPicPr>
          <p:nvPr/>
        </p:nvPicPr>
        <p:blipFill>
          <a:blip r:embed="rId64">
            <a:extLst>
              <a:ext uri="{96DAC541-7B7A-43D3-8B79-37D633B846F1}">
                <asvg:svgBlip xmlns:asvg="http://schemas.microsoft.com/office/drawing/2016/SVG/main" r:embed="rId65"/>
              </a:ext>
            </a:extLst>
          </a:blip>
          <a:stretch>
            <a:fillRect/>
          </a:stretch>
        </p:blipFill>
        <p:spPr>
          <a:xfrm>
            <a:off x="5438144" y="2183716"/>
            <a:ext cx="280288" cy="380904"/>
          </a:xfrm>
          <a:prstGeom prst="rect">
            <a:avLst/>
          </a:prstGeom>
        </p:spPr>
      </p:pic>
      <p:pic>
        <p:nvPicPr>
          <p:cNvPr id="487" name="그래픽 486">
            <a:extLst>
              <a:ext uri="{FF2B5EF4-FFF2-40B4-BE49-F238E27FC236}">
                <a16:creationId xmlns:a16="http://schemas.microsoft.com/office/drawing/2014/main" id="{4ECD74AB-1E3F-47BA-BC0B-086B21F460EB}"/>
              </a:ext>
            </a:extLst>
          </p:cNvPr>
          <p:cNvPicPr>
            <a:picLocks noChangeAspect="1"/>
          </p:cNvPicPr>
          <p:nvPr/>
        </p:nvPicPr>
        <p:blipFill>
          <a:blip r:embed="rId66">
            <a:extLst>
              <a:ext uri="{96DAC541-7B7A-43D3-8B79-37D633B846F1}">
                <asvg:svgBlip xmlns:asvg="http://schemas.microsoft.com/office/drawing/2016/SVG/main" r:embed="rId67"/>
              </a:ext>
            </a:extLst>
          </a:blip>
          <a:stretch>
            <a:fillRect/>
          </a:stretch>
        </p:blipFill>
        <p:spPr>
          <a:xfrm>
            <a:off x="6098140" y="2234023"/>
            <a:ext cx="366532" cy="280290"/>
          </a:xfrm>
          <a:prstGeom prst="rect">
            <a:avLst/>
          </a:prstGeom>
        </p:spPr>
      </p:pic>
      <p:pic>
        <p:nvPicPr>
          <p:cNvPr id="488" name="그래픽 487">
            <a:extLst>
              <a:ext uri="{FF2B5EF4-FFF2-40B4-BE49-F238E27FC236}">
                <a16:creationId xmlns:a16="http://schemas.microsoft.com/office/drawing/2014/main" id="{6E053AD2-E929-487B-AF8B-6AC42B18DD4C}"/>
              </a:ext>
            </a:extLst>
          </p:cNvPr>
          <p:cNvPicPr>
            <a:picLocks noChangeAspect="1"/>
          </p:cNvPicPr>
          <p:nvPr/>
        </p:nvPicPr>
        <p:blipFill>
          <a:blip r:embed="rId68">
            <a:extLst>
              <a:ext uri="{96DAC541-7B7A-43D3-8B79-37D633B846F1}">
                <asvg:svgBlip xmlns:asvg="http://schemas.microsoft.com/office/drawing/2016/SVG/main" r:embed="rId69"/>
              </a:ext>
            </a:extLst>
          </a:blip>
          <a:stretch>
            <a:fillRect/>
          </a:stretch>
        </p:blipFill>
        <p:spPr>
          <a:xfrm>
            <a:off x="6721572" y="2223243"/>
            <a:ext cx="337784" cy="301848"/>
          </a:xfrm>
          <a:prstGeom prst="rect">
            <a:avLst/>
          </a:prstGeom>
        </p:spPr>
      </p:pic>
      <p:pic>
        <p:nvPicPr>
          <p:cNvPr id="489" name="그래픽 488">
            <a:extLst>
              <a:ext uri="{FF2B5EF4-FFF2-40B4-BE49-F238E27FC236}">
                <a16:creationId xmlns:a16="http://schemas.microsoft.com/office/drawing/2014/main" id="{B693C03B-CAD1-460D-B0E5-464CE309BD31}"/>
              </a:ext>
            </a:extLst>
          </p:cNvPr>
          <p:cNvPicPr>
            <a:picLocks noChangeAspect="1"/>
          </p:cNvPicPr>
          <p:nvPr/>
        </p:nvPicPr>
        <p:blipFill>
          <a:blip r:embed="rId70">
            <a:extLst>
              <a:ext uri="{96DAC541-7B7A-43D3-8B79-37D633B846F1}">
                <asvg:svgBlip xmlns:asvg="http://schemas.microsoft.com/office/drawing/2016/SVG/main" r:embed="rId71"/>
              </a:ext>
            </a:extLst>
          </a:blip>
          <a:stretch>
            <a:fillRect/>
          </a:stretch>
        </p:blipFill>
        <p:spPr>
          <a:xfrm>
            <a:off x="7440859" y="2216056"/>
            <a:ext cx="352158" cy="316222"/>
          </a:xfrm>
          <a:prstGeom prst="rect">
            <a:avLst/>
          </a:prstGeom>
        </p:spPr>
      </p:pic>
      <p:pic>
        <p:nvPicPr>
          <p:cNvPr id="490" name="그래픽 489">
            <a:extLst>
              <a:ext uri="{FF2B5EF4-FFF2-40B4-BE49-F238E27FC236}">
                <a16:creationId xmlns:a16="http://schemas.microsoft.com/office/drawing/2014/main" id="{6BAD3DA9-6CFB-4366-99F5-FE6803D4E4E5}"/>
              </a:ext>
            </a:extLst>
          </p:cNvPr>
          <p:cNvPicPr>
            <a:picLocks noChangeAspect="1"/>
          </p:cNvPicPr>
          <p:nvPr/>
        </p:nvPicPr>
        <p:blipFill>
          <a:blip r:embed="rId72">
            <a:extLst>
              <a:ext uri="{96DAC541-7B7A-43D3-8B79-37D633B846F1}">
                <asvg:svgBlip xmlns:asvg="http://schemas.microsoft.com/office/drawing/2016/SVG/main" r:embed="rId73"/>
              </a:ext>
            </a:extLst>
          </a:blip>
          <a:stretch>
            <a:fillRect/>
          </a:stretch>
        </p:blipFill>
        <p:spPr>
          <a:xfrm>
            <a:off x="8035372" y="2244803"/>
            <a:ext cx="337784" cy="258728"/>
          </a:xfrm>
          <a:prstGeom prst="rect">
            <a:avLst/>
          </a:prstGeom>
        </p:spPr>
      </p:pic>
      <p:pic>
        <p:nvPicPr>
          <p:cNvPr id="491" name="그래픽 490">
            <a:extLst>
              <a:ext uri="{FF2B5EF4-FFF2-40B4-BE49-F238E27FC236}">
                <a16:creationId xmlns:a16="http://schemas.microsoft.com/office/drawing/2014/main" id="{52205EA5-8F75-4E40-8C3E-6923A7BDA183}"/>
              </a:ext>
            </a:extLst>
          </p:cNvPr>
          <p:cNvPicPr>
            <a:picLocks noChangeAspect="1"/>
          </p:cNvPicPr>
          <p:nvPr/>
        </p:nvPicPr>
        <p:blipFill>
          <a:blip r:embed="rId74">
            <a:extLst>
              <a:ext uri="{96DAC541-7B7A-43D3-8B79-37D633B846F1}">
                <asvg:svgBlip xmlns:asvg="http://schemas.microsoft.com/office/drawing/2016/SVG/main" r:embed="rId75"/>
              </a:ext>
            </a:extLst>
          </a:blip>
          <a:stretch>
            <a:fillRect/>
          </a:stretch>
        </p:blipFill>
        <p:spPr>
          <a:xfrm>
            <a:off x="664974" y="2903214"/>
            <a:ext cx="330596" cy="330596"/>
          </a:xfrm>
          <a:prstGeom prst="rect">
            <a:avLst/>
          </a:prstGeom>
        </p:spPr>
      </p:pic>
      <p:pic>
        <p:nvPicPr>
          <p:cNvPr id="492" name="그래픽 491">
            <a:extLst>
              <a:ext uri="{FF2B5EF4-FFF2-40B4-BE49-F238E27FC236}">
                <a16:creationId xmlns:a16="http://schemas.microsoft.com/office/drawing/2014/main" id="{FF7B7EE2-8CDE-4881-808B-893C96C82C68}"/>
              </a:ext>
            </a:extLst>
          </p:cNvPr>
          <p:cNvPicPr>
            <a:picLocks noChangeAspect="1"/>
          </p:cNvPicPr>
          <p:nvPr/>
        </p:nvPicPr>
        <p:blipFill>
          <a:blip r:embed="rId76">
            <a:extLst>
              <a:ext uri="{96DAC541-7B7A-43D3-8B79-37D633B846F1}">
                <asvg:svgBlip xmlns:asvg="http://schemas.microsoft.com/office/drawing/2016/SVG/main" r:embed="rId77"/>
              </a:ext>
            </a:extLst>
          </a:blip>
          <a:stretch>
            <a:fillRect/>
          </a:stretch>
        </p:blipFill>
        <p:spPr>
          <a:xfrm>
            <a:off x="1359566" y="2899621"/>
            <a:ext cx="352158" cy="337784"/>
          </a:xfrm>
          <a:prstGeom prst="rect">
            <a:avLst/>
          </a:prstGeom>
        </p:spPr>
      </p:pic>
      <p:pic>
        <p:nvPicPr>
          <p:cNvPr id="493" name="그래픽 492">
            <a:extLst>
              <a:ext uri="{FF2B5EF4-FFF2-40B4-BE49-F238E27FC236}">
                <a16:creationId xmlns:a16="http://schemas.microsoft.com/office/drawing/2014/main" id="{5BE8BD22-0AC6-4A6A-8FCF-9A51AFFB3595}"/>
              </a:ext>
            </a:extLst>
          </p:cNvPr>
          <p:cNvPicPr>
            <a:picLocks noChangeAspect="1"/>
          </p:cNvPicPr>
          <p:nvPr/>
        </p:nvPicPr>
        <p:blipFill>
          <a:blip r:embed="rId78">
            <a:extLst>
              <a:ext uri="{96DAC541-7B7A-43D3-8B79-37D633B846F1}">
                <asvg:svgBlip xmlns:asvg="http://schemas.microsoft.com/office/drawing/2016/SVG/main" r:embed="rId79"/>
              </a:ext>
            </a:extLst>
          </a:blip>
          <a:stretch>
            <a:fillRect/>
          </a:stretch>
        </p:blipFill>
        <p:spPr>
          <a:xfrm>
            <a:off x="2035228" y="2888841"/>
            <a:ext cx="301848" cy="359342"/>
          </a:xfrm>
          <a:prstGeom prst="rect">
            <a:avLst/>
          </a:prstGeom>
        </p:spPr>
      </p:pic>
      <p:pic>
        <p:nvPicPr>
          <p:cNvPr id="494" name="그래픽 493">
            <a:extLst>
              <a:ext uri="{FF2B5EF4-FFF2-40B4-BE49-F238E27FC236}">
                <a16:creationId xmlns:a16="http://schemas.microsoft.com/office/drawing/2014/main" id="{BA1F5DCA-3BE8-4AA8-B9FB-DD45E09BD28C}"/>
              </a:ext>
            </a:extLst>
          </p:cNvPr>
          <p:cNvPicPr>
            <a:picLocks noChangeAspect="1"/>
          </p:cNvPicPr>
          <p:nvPr/>
        </p:nvPicPr>
        <p:blipFill>
          <a:blip r:embed="rId80">
            <a:extLst>
              <a:ext uri="{96DAC541-7B7A-43D3-8B79-37D633B846F1}">
                <asvg:svgBlip xmlns:asvg="http://schemas.microsoft.com/office/drawing/2016/SVG/main" r:embed="rId81"/>
              </a:ext>
            </a:extLst>
          </a:blip>
          <a:stretch>
            <a:fillRect/>
          </a:stretch>
        </p:blipFill>
        <p:spPr>
          <a:xfrm>
            <a:off x="2703785" y="2870874"/>
            <a:ext cx="344970" cy="395278"/>
          </a:xfrm>
          <a:prstGeom prst="rect">
            <a:avLst/>
          </a:prstGeom>
        </p:spPr>
      </p:pic>
      <p:pic>
        <p:nvPicPr>
          <p:cNvPr id="495" name="그래픽 494">
            <a:extLst>
              <a:ext uri="{FF2B5EF4-FFF2-40B4-BE49-F238E27FC236}">
                <a16:creationId xmlns:a16="http://schemas.microsoft.com/office/drawing/2014/main" id="{A42CE327-2F85-4DF3-9BF1-2A3F4DDC5A9E}"/>
              </a:ext>
            </a:extLst>
          </p:cNvPr>
          <p:cNvPicPr>
            <a:picLocks noChangeAspect="1"/>
          </p:cNvPicPr>
          <p:nvPr/>
        </p:nvPicPr>
        <p:blipFill>
          <a:blip r:embed="rId82">
            <a:extLst>
              <a:ext uri="{96DAC541-7B7A-43D3-8B79-37D633B846F1}">
                <asvg:svgBlip xmlns:asvg="http://schemas.microsoft.com/office/drawing/2016/SVG/main" r:embed="rId83"/>
              </a:ext>
            </a:extLst>
          </a:blip>
          <a:stretch>
            <a:fillRect/>
          </a:stretch>
        </p:blipFill>
        <p:spPr>
          <a:xfrm>
            <a:off x="3372549" y="2870873"/>
            <a:ext cx="373718" cy="395280"/>
          </a:xfrm>
          <a:prstGeom prst="rect">
            <a:avLst/>
          </a:prstGeom>
        </p:spPr>
      </p:pic>
      <p:pic>
        <p:nvPicPr>
          <p:cNvPr id="496" name="그래픽 495">
            <a:extLst>
              <a:ext uri="{FF2B5EF4-FFF2-40B4-BE49-F238E27FC236}">
                <a16:creationId xmlns:a16="http://schemas.microsoft.com/office/drawing/2014/main" id="{BF89C710-5FA2-46D8-BB9C-877FF74165A1}"/>
              </a:ext>
            </a:extLst>
          </p:cNvPr>
          <p:cNvPicPr>
            <a:picLocks noChangeAspect="1"/>
          </p:cNvPicPr>
          <p:nvPr/>
        </p:nvPicPr>
        <p:blipFill>
          <a:blip r:embed="rId84">
            <a:extLst>
              <a:ext uri="{96DAC541-7B7A-43D3-8B79-37D633B846F1}">
                <asvg:svgBlip xmlns:asvg="http://schemas.microsoft.com/office/drawing/2016/SVG/main" r:embed="rId85"/>
              </a:ext>
            </a:extLst>
          </a:blip>
          <a:stretch>
            <a:fillRect/>
          </a:stretch>
        </p:blipFill>
        <p:spPr>
          <a:xfrm>
            <a:off x="4033538" y="2903214"/>
            <a:ext cx="438400" cy="330596"/>
          </a:xfrm>
          <a:prstGeom prst="rect">
            <a:avLst/>
          </a:prstGeom>
        </p:spPr>
      </p:pic>
      <p:pic>
        <p:nvPicPr>
          <p:cNvPr id="497" name="그래픽 496">
            <a:extLst>
              <a:ext uri="{FF2B5EF4-FFF2-40B4-BE49-F238E27FC236}">
                <a16:creationId xmlns:a16="http://schemas.microsoft.com/office/drawing/2014/main" id="{0B461D9F-090E-48A3-8BCC-F4BEB6E6C352}"/>
              </a:ext>
            </a:extLst>
          </p:cNvPr>
          <p:cNvPicPr>
            <a:picLocks noChangeAspect="1"/>
          </p:cNvPicPr>
          <p:nvPr/>
        </p:nvPicPr>
        <p:blipFill>
          <a:blip r:embed="rId86">
            <a:extLst>
              <a:ext uri="{96DAC541-7B7A-43D3-8B79-37D633B846F1}">
                <asvg:svgBlip xmlns:asvg="http://schemas.microsoft.com/office/drawing/2016/SVG/main" r:embed="rId87"/>
              </a:ext>
            </a:extLst>
          </a:blip>
          <a:stretch>
            <a:fillRect/>
          </a:stretch>
        </p:blipFill>
        <p:spPr>
          <a:xfrm>
            <a:off x="4886130" y="2906807"/>
            <a:ext cx="265916" cy="323412"/>
          </a:xfrm>
          <a:prstGeom prst="rect">
            <a:avLst/>
          </a:prstGeom>
        </p:spPr>
      </p:pic>
      <p:pic>
        <p:nvPicPr>
          <p:cNvPr id="498" name="그래픽 497">
            <a:extLst>
              <a:ext uri="{FF2B5EF4-FFF2-40B4-BE49-F238E27FC236}">
                <a16:creationId xmlns:a16="http://schemas.microsoft.com/office/drawing/2014/main" id="{4B57247E-C6F3-4949-A48F-9BECA13E0078}"/>
              </a:ext>
            </a:extLst>
          </p:cNvPr>
          <p:cNvPicPr>
            <a:picLocks noChangeAspect="1"/>
          </p:cNvPicPr>
          <p:nvPr/>
        </p:nvPicPr>
        <p:blipFill>
          <a:blip r:embed="rId88">
            <a:extLst>
              <a:ext uri="{96DAC541-7B7A-43D3-8B79-37D633B846F1}">
                <asvg:svgBlip xmlns:asvg="http://schemas.microsoft.com/office/drawing/2016/SVG/main" r:embed="rId89"/>
              </a:ext>
            </a:extLst>
          </a:blip>
          <a:stretch>
            <a:fillRect/>
          </a:stretch>
        </p:blipFill>
        <p:spPr>
          <a:xfrm>
            <a:off x="5400157" y="2964303"/>
            <a:ext cx="445586" cy="208420"/>
          </a:xfrm>
          <a:prstGeom prst="rect">
            <a:avLst/>
          </a:prstGeom>
        </p:spPr>
      </p:pic>
      <p:pic>
        <p:nvPicPr>
          <p:cNvPr id="499" name="그래픽 498">
            <a:extLst>
              <a:ext uri="{FF2B5EF4-FFF2-40B4-BE49-F238E27FC236}">
                <a16:creationId xmlns:a16="http://schemas.microsoft.com/office/drawing/2014/main" id="{0A042910-FFE2-4114-AF24-3C2912884982}"/>
              </a:ext>
            </a:extLst>
          </p:cNvPr>
          <p:cNvPicPr>
            <a:picLocks noChangeAspect="1"/>
          </p:cNvPicPr>
          <p:nvPr/>
        </p:nvPicPr>
        <p:blipFill>
          <a:blip r:embed="rId90">
            <a:extLst>
              <a:ext uri="{96DAC541-7B7A-43D3-8B79-37D633B846F1}">
                <asvg:svgBlip xmlns:asvg="http://schemas.microsoft.com/office/drawing/2016/SVG/main" r:embed="rId91"/>
              </a:ext>
            </a:extLst>
          </a:blip>
          <a:stretch>
            <a:fillRect/>
          </a:stretch>
        </p:blipFill>
        <p:spPr>
          <a:xfrm>
            <a:off x="6058799" y="2928369"/>
            <a:ext cx="395278" cy="280288"/>
          </a:xfrm>
          <a:prstGeom prst="rect">
            <a:avLst/>
          </a:prstGeom>
        </p:spPr>
      </p:pic>
      <p:pic>
        <p:nvPicPr>
          <p:cNvPr id="500" name="그래픽 499">
            <a:extLst>
              <a:ext uri="{FF2B5EF4-FFF2-40B4-BE49-F238E27FC236}">
                <a16:creationId xmlns:a16="http://schemas.microsoft.com/office/drawing/2014/main" id="{9BB866DC-5157-48CC-9C93-5EB9F6E8E2A5}"/>
              </a:ext>
            </a:extLst>
          </p:cNvPr>
          <p:cNvPicPr>
            <a:picLocks noChangeAspect="1"/>
          </p:cNvPicPr>
          <p:nvPr/>
        </p:nvPicPr>
        <p:blipFill>
          <a:blip r:embed="rId92">
            <a:extLst>
              <a:ext uri="{96DAC541-7B7A-43D3-8B79-37D633B846F1}">
                <asvg:svgBlip xmlns:asvg="http://schemas.microsoft.com/office/drawing/2016/SVG/main" r:embed="rId93"/>
              </a:ext>
            </a:extLst>
          </a:blip>
          <a:stretch>
            <a:fillRect/>
          </a:stretch>
        </p:blipFill>
        <p:spPr>
          <a:xfrm>
            <a:off x="6726789" y="2885247"/>
            <a:ext cx="366532" cy="366532"/>
          </a:xfrm>
          <a:prstGeom prst="rect">
            <a:avLst/>
          </a:prstGeom>
        </p:spPr>
      </p:pic>
      <p:pic>
        <p:nvPicPr>
          <p:cNvPr id="501" name="그래픽 500">
            <a:extLst>
              <a:ext uri="{FF2B5EF4-FFF2-40B4-BE49-F238E27FC236}">
                <a16:creationId xmlns:a16="http://schemas.microsoft.com/office/drawing/2014/main" id="{6A112D7F-1AEF-4989-9A59-6BBB022A8F98}"/>
              </a:ext>
            </a:extLst>
          </p:cNvPr>
          <p:cNvPicPr>
            <a:picLocks noChangeAspect="1"/>
          </p:cNvPicPr>
          <p:nvPr/>
        </p:nvPicPr>
        <p:blipFill>
          <a:blip r:embed="rId94">
            <a:extLst>
              <a:ext uri="{96DAC541-7B7A-43D3-8B79-37D633B846F1}">
                <asvg:svgBlip xmlns:asvg="http://schemas.microsoft.com/office/drawing/2016/SVG/main" r:embed="rId95"/>
              </a:ext>
            </a:extLst>
          </a:blip>
          <a:stretch>
            <a:fillRect/>
          </a:stretch>
        </p:blipFill>
        <p:spPr>
          <a:xfrm>
            <a:off x="7433672" y="2885247"/>
            <a:ext cx="366532" cy="366532"/>
          </a:xfrm>
          <a:prstGeom prst="rect">
            <a:avLst/>
          </a:prstGeom>
        </p:spPr>
      </p:pic>
      <p:pic>
        <p:nvPicPr>
          <p:cNvPr id="502" name="그래픽 501">
            <a:extLst>
              <a:ext uri="{FF2B5EF4-FFF2-40B4-BE49-F238E27FC236}">
                <a16:creationId xmlns:a16="http://schemas.microsoft.com/office/drawing/2014/main" id="{D1E9A3D2-101B-4D22-BCF3-760FBB7E9FAF}"/>
              </a:ext>
            </a:extLst>
          </p:cNvPr>
          <p:cNvPicPr>
            <a:picLocks noChangeAspect="1"/>
          </p:cNvPicPr>
          <p:nvPr/>
        </p:nvPicPr>
        <p:blipFill>
          <a:blip r:embed="rId96">
            <a:extLst>
              <a:ext uri="{96DAC541-7B7A-43D3-8B79-37D633B846F1}">
                <asvg:svgBlip xmlns:asvg="http://schemas.microsoft.com/office/drawing/2016/SVG/main" r:embed="rId97"/>
              </a:ext>
            </a:extLst>
          </a:blip>
          <a:stretch>
            <a:fillRect/>
          </a:stretch>
        </p:blipFill>
        <p:spPr>
          <a:xfrm>
            <a:off x="8035372" y="2874466"/>
            <a:ext cx="337784" cy="388092"/>
          </a:xfrm>
          <a:prstGeom prst="rect">
            <a:avLst/>
          </a:prstGeom>
        </p:spPr>
      </p:pic>
      <p:pic>
        <p:nvPicPr>
          <p:cNvPr id="503" name="그래픽 502">
            <a:extLst>
              <a:ext uri="{FF2B5EF4-FFF2-40B4-BE49-F238E27FC236}">
                <a16:creationId xmlns:a16="http://schemas.microsoft.com/office/drawing/2014/main" id="{0B0C0657-80FB-4009-89A2-50B1921CB641}"/>
              </a:ext>
            </a:extLst>
          </p:cNvPr>
          <p:cNvPicPr>
            <a:picLocks noChangeAspect="1"/>
          </p:cNvPicPr>
          <p:nvPr/>
        </p:nvPicPr>
        <p:blipFill>
          <a:blip r:embed="rId98">
            <a:extLst>
              <a:ext uri="{96DAC541-7B7A-43D3-8B79-37D633B846F1}">
                <asvg:svgBlip xmlns:asvg="http://schemas.microsoft.com/office/drawing/2016/SVG/main" r:embed="rId99"/>
              </a:ext>
            </a:extLst>
          </a:blip>
          <a:stretch>
            <a:fillRect/>
          </a:stretch>
        </p:blipFill>
        <p:spPr>
          <a:xfrm>
            <a:off x="732330" y="3561063"/>
            <a:ext cx="366532" cy="380906"/>
          </a:xfrm>
          <a:prstGeom prst="rect">
            <a:avLst/>
          </a:prstGeom>
        </p:spPr>
      </p:pic>
      <p:pic>
        <p:nvPicPr>
          <p:cNvPr id="504" name="그래픽 503">
            <a:extLst>
              <a:ext uri="{FF2B5EF4-FFF2-40B4-BE49-F238E27FC236}">
                <a16:creationId xmlns:a16="http://schemas.microsoft.com/office/drawing/2014/main" id="{57F8FDAD-7F65-4D64-9139-9FFC62CD6C65}"/>
              </a:ext>
            </a:extLst>
          </p:cNvPr>
          <p:cNvPicPr>
            <a:picLocks noChangeAspect="1"/>
          </p:cNvPicPr>
          <p:nvPr/>
        </p:nvPicPr>
        <p:blipFill>
          <a:blip r:embed="rId100">
            <a:extLst>
              <a:ext uri="{96DAC541-7B7A-43D3-8B79-37D633B846F1}">
                <asvg:svgBlip xmlns:asvg="http://schemas.microsoft.com/office/drawing/2016/SVG/main" r:embed="rId101"/>
              </a:ext>
            </a:extLst>
          </a:blip>
          <a:stretch>
            <a:fillRect/>
          </a:stretch>
        </p:blipFill>
        <p:spPr>
          <a:xfrm>
            <a:off x="1335067" y="3564656"/>
            <a:ext cx="273102" cy="373718"/>
          </a:xfrm>
          <a:prstGeom prst="rect">
            <a:avLst/>
          </a:prstGeom>
        </p:spPr>
      </p:pic>
      <p:pic>
        <p:nvPicPr>
          <p:cNvPr id="505" name="그래픽 504">
            <a:extLst>
              <a:ext uri="{FF2B5EF4-FFF2-40B4-BE49-F238E27FC236}">
                <a16:creationId xmlns:a16="http://schemas.microsoft.com/office/drawing/2014/main" id="{20B5CD9E-9AFA-490D-B226-9A1C86CCA982}"/>
              </a:ext>
            </a:extLst>
          </p:cNvPr>
          <p:cNvPicPr>
            <a:picLocks noChangeAspect="1"/>
          </p:cNvPicPr>
          <p:nvPr/>
        </p:nvPicPr>
        <p:blipFill>
          <a:blip r:embed="rId102">
            <a:extLst>
              <a:ext uri="{96DAC541-7B7A-43D3-8B79-37D633B846F1}">
                <asvg:svgBlip xmlns:asvg="http://schemas.microsoft.com/office/drawing/2016/SVG/main" r:embed="rId103"/>
              </a:ext>
            </a:extLst>
          </a:blip>
          <a:stretch>
            <a:fillRect/>
          </a:stretch>
        </p:blipFill>
        <p:spPr>
          <a:xfrm>
            <a:off x="2015435" y="3553877"/>
            <a:ext cx="395278" cy="395278"/>
          </a:xfrm>
          <a:prstGeom prst="rect">
            <a:avLst/>
          </a:prstGeom>
        </p:spPr>
      </p:pic>
      <p:pic>
        <p:nvPicPr>
          <p:cNvPr id="506" name="그래픽 505">
            <a:extLst>
              <a:ext uri="{FF2B5EF4-FFF2-40B4-BE49-F238E27FC236}">
                <a16:creationId xmlns:a16="http://schemas.microsoft.com/office/drawing/2014/main" id="{310ECF70-953B-44E8-A5EC-C265EB6FE8B7}"/>
              </a:ext>
            </a:extLst>
          </p:cNvPr>
          <p:cNvPicPr>
            <a:picLocks noChangeAspect="1"/>
          </p:cNvPicPr>
          <p:nvPr/>
        </p:nvPicPr>
        <p:blipFill>
          <a:blip r:embed="rId104">
            <a:extLst>
              <a:ext uri="{96DAC541-7B7A-43D3-8B79-37D633B846F1}">
                <asvg:svgBlip xmlns:asvg="http://schemas.microsoft.com/office/drawing/2016/SVG/main" r:embed="rId105"/>
              </a:ext>
            </a:extLst>
          </a:blip>
          <a:stretch>
            <a:fillRect/>
          </a:stretch>
        </p:blipFill>
        <p:spPr>
          <a:xfrm>
            <a:off x="2638542" y="3618559"/>
            <a:ext cx="395278" cy="265914"/>
          </a:xfrm>
          <a:prstGeom prst="rect">
            <a:avLst/>
          </a:prstGeom>
        </p:spPr>
      </p:pic>
      <p:pic>
        <p:nvPicPr>
          <p:cNvPr id="507" name="그래픽 506">
            <a:extLst>
              <a:ext uri="{FF2B5EF4-FFF2-40B4-BE49-F238E27FC236}">
                <a16:creationId xmlns:a16="http://schemas.microsoft.com/office/drawing/2014/main" id="{87454B88-CFD6-48A5-8BF6-760DF0F1DA14}"/>
              </a:ext>
            </a:extLst>
          </p:cNvPr>
          <p:cNvPicPr>
            <a:picLocks noChangeAspect="1"/>
          </p:cNvPicPr>
          <p:nvPr/>
        </p:nvPicPr>
        <p:blipFill>
          <a:blip r:embed="rId106">
            <a:extLst>
              <a:ext uri="{96DAC541-7B7A-43D3-8B79-37D633B846F1}">
                <asvg:svgBlip xmlns:asvg="http://schemas.microsoft.com/office/drawing/2016/SVG/main" r:embed="rId107"/>
              </a:ext>
            </a:extLst>
          </a:blip>
          <a:stretch>
            <a:fillRect/>
          </a:stretch>
        </p:blipFill>
        <p:spPr>
          <a:xfrm>
            <a:off x="3431590" y="3586217"/>
            <a:ext cx="330596" cy="330596"/>
          </a:xfrm>
          <a:prstGeom prst="rect">
            <a:avLst/>
          </a:prstGeom>
        </p:spPr>
      </p:pic>
      <p:pic>
        <p:nvPicPr>
          <p:cNvPr id="508" name="그래픽 507">
            <a:extLst>
              <a:ext uri="{FF2B5EF4-FFF2-40B4-BE49-F238E27FC236}">
                <a16:creationId xmlns:a16="http://schemas.microsoft.com/office/drawing/2014/main" id="{992D5156-41E8-4403-B127-204C3383F80D}"/>
              </a:ext>
            </a:extLst>
          </p:cNvPr>
          <p:cNvPicPr>
            <a:picLocks noChangeAspect="1"/>
          </p:cNvPicPr>
          <p:nvPr/>
        </p:nvPicPr>
        <p:blipFill>
          <a:blip r:embed="rId108">
            <a:extLst>
              <a:ext uri="{96DAC541-7B7A-43D3-8B79-37D633B846F1}">
                <asvg:svgBlip xmlns:asvg="http://schemas.microsoft.com/office/drawing/2016/SVG/main" r:embed="rId109"/>
              </a:ext>
            </a:extLst>
          </a:blip>
          <a:stretch>
            <a:fillRect/>
          </a:stretch>
        </p:blipFill>
        <p:spPr>
          <a:xfrm>
            <a:off x="4100385" y="3561063"/>
            <a:ext cx="380906" cy="380906"/>
          </a:xfrm>
          <a:prstGeom prst="rect">
            <a:avLst/>
          </a:prstGeom>
        </p:spPr>
      </p:pic>
      <p:pic>
        <p:nvPicPr>
          <p:cNvPr id="509" name="그래픽 508">
            <a:extLst>
              <a:ext uri="{FF2B5EF4-FFF2-40B4-BE49-F238E27FC236}">
                <a16:creationId xmlns:a16="http://schemas.microsoft.com/office/drawing/2014/main" id="{197A4ECF-AD9D-43A5-87B7-B11BD4B2AE31}"/>
              </a:ext>
            </a:extLst>
          </p:cNvPr>
          <p:cNvPicPr>
            <a:picLocks noChangeAspect="1"/>
          </p:cNvPicPr>
          <p:nvPr/>
        </p:nvPicPr>
        <p:blipFill>
          <a:blip r:embed="rId110">
            <a:extLst>
              <a:ext uri="{96DAC541-7B7A-43D3-8B79-37D633B846F1}">
                <asvg:svgBlip xmlns:asvg="http://schemas.microsoft.com/office/drawing/2016/SVG/main" r:embed="rId111"/>
              </a:ext>
            </a:extLst>
          </a:blip>
          <a:stretch>
            <a:fillRect/>
          </a:stretch>
        </p:blipFill>
        <p:spPr>
          <a:xfrm>
            <a:off x="4814929" y="3579030"/>
            <a:ext cx="380906" cy="344970"/>
          </a:xfrm>
          <a:prstGeom prst="rect">
            <a:avLst/>
          </a:prstGeom>
        </p:spPr>
      </p:pic>
      <p:pic>
        <p:nvPicPr>
          <p:cNvPr id="510" name="그래픽 509">
            <a:extLst>
              <a:ext uri="{FF2B5EF4-FFF2-40B4-BE49-F238E27FC236}">
                <a16:creationId xmlns:a16="http://schemas.microsoft.com/office/drawing/2014/main" id="{796EAEBC-28F7-467D-AFCE-E40F00F9DB1B}"/>
              </a:ext>
            </a:extLst>
          </p:cNvPr>
          <p:cNvPicPr>
            <a:picLocks noChangeAspect="1"/>
          </p:cNvPicPr>
          <p:nvPr/>
        </p:nvPicPr>
        <p:blipFill>
          <a:blip r:embed="rId112">
            <a:extLst>
              <a:ext uri="{96DAC541-7B7A-43D3-8B79-37D633B846F1}">
                <asvg:svgBlip xmlns:asvg="http://schemas.microsoft.com/office/drawing/2016/SVG/main" r:embed="rId113"/>
              </a:ext>
            </a:extLst>
          </a:blip>
          <a:stretch>
            <a:fillRect/>
          </a:stretch>
        </p:blipFill>
        <p:spPr>
          <a:xfrm>
            <a:off x="5424905" y="3561064"/>
            <a:ext cx="179672" cy="380904"/>
          </a:xfrm>
          <a:prstGeom prst="rect">
            <a:avLst/>
          </a:prstGeom>
        </p:spPr>
      </p:pic>
      <p:pic>
        <p:nvPicPr>
          <p:cNvPr id="511" name="그래픽 510">
            <a:extLst>
              <a:ext uri="{FF2B5EF4-FFF2-40B4-BE49-F238E27FC236}">
                <a16:creationId xmlns:a16="http://schemas.microsoft.com/office/drawing/2014/main" id="{17AE114A-1F88-4C28-8495-913A9CC43C2F}"/>
              </a:ext>
            </a:extLst>
          </p:cNvPr>
          <p:cNvPicPr>
            <a:picLocks noChangeAspect="1"/>
          </p:cNvPicPr>
          <p:nvPr/>
        </p:nvPicPr>
        <p:blipFill>
          <a:blip r:embed="rId114">
            <a:extLst>
              <a:ext uri="{96DAC541-7B7A-43D3-8B79-37D633B846F1}">
                <asvg:svgBlip xmlns:asvg="http://schemas.microsoft.com/office/drawing/2016/SVG/main" r:embed="rId115"/>
              </a:ext>
            </a:extLst>
          </a:blip>
          <a:stretch>
            <a:fillRect/>
          </a:stretch>
        </p:blipFill>
        <p:spPr>
          <a:xfrm>
            <a:off x="6058082" y="3561063"/>
            <a:ext cx="380906" cy="380906"/>
          </a:xfrm>
          <a:prstGeom prst="rect">
            <a:avLst/>
          </a:prstGeom>
        </p:spPr>
      </p:pic>
      <p:pic>
        <p:nvPicPr>
          <p:cNvPr id="512" name="그래픽 511">
            <a:extLst>
              <a:ext uri="{FF2B5EF4-FFF2-40B4-BE49-F238E27FC236}">
                <a16:creationId xmlns:a16="http://schemas.microsoft.com/office/drawing/2014/main" id="{01ABAFA0-FC83-4199-B098-69D956C85325}"/>
              </a:ext>
            </a:extLst>
          </p:cNvPr>
          <p:cNvPicPr>
            <a:picLocks noChangeAspect="1"/>
          </p:cNvPicPr>
          <p:nvPr/>
        </p:nvPicPr>
        <p:blipFill>
          <a:blip r:embed="rId116">
            <a:extLst>
              <a:ext uri="{96DAC541-7B7A-43D3-8B79-37D633B846F1}">
                <asvg:svgBlip xmlns:asvg="http://schemas.microsoft.com/office/drawing/2016/SVG/main" r:embed="rId117"/>
              </a:ext>
            </a:extLst>
          </a:blip>
          <a:stretch>
            <a:fillRect/>
          </a:stretch>
        </p:blipFill>
        <p:spPr>
          <a:xfrm>
            <a:off x="6701066" y="3561063"/>
            <a:ext cx="380906" cy="380906"/>
          </a:xfrm>
          <a:prstGeom prst="rect">
            <a:avLst/>
          </a:prstGeom>
        </p:spPr>
      </p:pic>
      <p:pic>
        <p:nvPicPr>
          <p:cNvPr id="513" name="그래픽 512">
            <a:extLst>
              <a:ext uri="{FF2B5EF4-FFF2-40B4-BE49-F238E27FC236}">
                <a16:creationId xmlns:a16="http://schemas.microsoft.com/office/drawing/2014/main" id="{5C9F9634-07E2-4D70-88C9-242B166B830A}"/>
              </a:ext>
            </a:extLst>
          </p:cNvPr>
          <p:cNvPicPr>
            <a:picLocks noChangeAspect="1"/>
          </p:cNvPicPr>
          <p:nvPr/>
        </p:nvPicPr>
        <p:blipFill>
          <a:blip r:embed="rId118">
            <a:extLst>
              <a:ext uri="{96DAC541-7B7A-43D3-8B79-37D633B846F1}">
                <asvg:svgBlip xmlns:asvg="http://schemas.microsoft.com/office/drawing/2016/SVG/main" r:embed="rId119"/>
              </a:ext>
            </a:extLst>
          </a:blip>
          <a:stretch>
            <a:fillRect/>
          </a:stretch>
        </p:blipFill>
        <p:spPr>
          <a:xfrm>
            <a:off x="7455233" y="3582624"/>
            <a:ext cx="323410" cy="337784"/>
          </a:xfrm>
          <a:prstGeom prst="rect">
            <a:avLst/>
          </a:prstGeom>
        </p:spPr>
      </p:pic>
      <p:pic>
        <p:nvPicPr>
          <p:cNvPr id="514" name="그래픽 513">
            <a:extLst>
              <a:ext uri="{FF2B5EF4-FFF2-40B4-BE49-F238E27FC236}">
                <a16:creationId xmlns:a16="http://schemas.microsoft.com/office/drawing/2014/main" id="{AF916C96-24DA-40CB-BD8D-9C440390648A}"/>
              </a:ext>
            </a:extLst>
          </p:cNvPr>
          <p:cNvPicPr>
            <a:picLocks noChangeAspect="1"/>
          </p:cNvPicPr>
          <p:nvPr/>
        </p:nvPicPr>
        <p:blipFill>
          <a:blip r:embed="rId120">
            <a:extLst>
              <a:ext uri="{96DAC541-7B7A-43D3-8B79-37D633B846F1}">
                <asvg:svgBlip xmlns:asvg="http://schemas.microsoft.com/office/drawing/2016/SVG/main" r:embed="rId121"/>
              </a:ext>
            </a:extLst>
          </a:blip>
          <a:stretch>
            <a:fillRect/>
          </a:stretch>
        </p:blipFill>
        <p:spPr>
          <a:xfrm>
            <a:off x="8110638" y="3557469"/>
            <a:ext cx="273102" cy="388092"/>
          </a:xfrm>
          <a:prstGeom prst="rect">
            <a:avLst/>
          </a:prstGeom>
        </p:spPr>
      </p:pic>
      <p:pic>
        <p:nvPicPr>
          <p:cNvPr id="515" name="그래픽 514">
            <a:extLst>
              <a:ext uri="{FF2B5EF4-FFF2-40B4-BE49-F238E27FC236}">
                <a16:creationId xmlns:a16="http://schemas.microsoft.com/office/drawing/2014/main" id="{1172A803-3229-4152-B041-BA0A2450D828}"/>
              </a:ext>
            </a:extLst>
          </p:cNvPr>
          <p:cNvPicPr>
            <a:picLocks noChangeAspect="1"/>
          </p:cNvPicPr>
          <p:nvPr/>
        </p:nvPicPr>
        <p:blipFill>
          <a:blip r:embed="rId122">
            <a:extLst>
              <a:ext uri="{96DAC541-7B7A-43D3-8B79-37D633B846F1}">
                <asvg:svgBlip xmlns:asvg="http://schemas.microsoft.com/office/drawing/2016/SVG/main" r:embed="rId123"/>
              </a:ext>
            </a:extLst>
          </a:blip>
          <a:stretch>
            <a:fillRect/>
          </a:stretch>
        </p:blipFill>
        <p:spPr>
          <a:xfrm>
            <a:off x="748445" y="4287466"/>
            <a:ext cx="280288" cy="352156"/>
          </a:xfrm>
          <a:prstGeom prst="rect">
            <a:avLst/>
          </a:prstGeom>
        </p:spPr>
      </p:pic>
      <p:pic>
        <p:nvPicPr>
          <p:cNvPr id="516" name="그래픽 515">
            <a:extLst>
              <a:ext uri="{FF2B5EF4-FFF2-40B4-BE49-F238E27FC236}">
                <a16:creationId xmlns:a16="http://schemas.microsoft.com/office/drawing/2014/main" id="{3896084D-3CA2-4958-82BA-6D0FDE6B78A2}"/>
              </a:ext>
            </a:extLst>
          </p:cNvPr>
          <p:cNvPicPr>
            <a:picLocks noChangeAspect="1"/>
          </p:cNvPicPr>
          <p:nvPr/>
        </p:nvPicPr>
        <p:blipFill>
          <a:blip r:embed="rId124">
            <a:extLst>
              <a:ext uri="{96DAC541-7B7A-43D3-8B79-37D633B846F1}">
                <asvg:svgBlip xmlns:asvg="http://schemas.microsoft.com/office/drawing/2016/SVG/main" r:embed="rId125"/>
              </a:ext>
            </a:extLst>
          </a:blip>
          <a:stretch>
            <a:fillRect/>
          </a:stretch>
        </p:blipFill>
        <p:spPr>
          <a:xfrm>
            <a:off x="1351567" y="4273092"/>
            <a:ext cx="330596" cy="380904"/>
          </a:xfrm>
          <a:prstGeom prst="rect">
            <a:avLst/>
          </a:prstGeom>
        </p:spPr>
      </p:pic>
      <p:pic>
        <p:nvPicPr>
          <p:cNvPr id="517" name="그래픽 516">
            <a:extLst>
              <a:ext uri="{FF2B5EF4-FFF2-40B4-BE49-F238E27FC236}">
                <a16:creationId xmlns:a16="http://schemas.microsoft.com/office/drawing/2014/main" id="{6419F2E5-32E6-41BE-BA3B-16FEDD4C44F6}"/>
              </a:ext>
            </a:extLst>
          </p:cNvPr>
          <p:cNvPicPr>
            <a:picLocks noChangeAspect="1"/>
          </p:cNvPicPr>
          <p:nvPr/>
        </p:nvPicPr>
        <p:blipFill>
          <a:blip r:embed="rId126">
            <a:extLst>
              <a:ext uri="{96DAC541-7B7A-43D3-8B79-37D633B846F1}">
                <asvg:svgBlip xmlns:asvg="http://schemas.microsoft.com/office/drawing/2016/SVG/main" r:embed="rId127"/>
              </a:ext>
            </a:extLst>
          </a:blip>
          <a:stretch>
            <a:fillRect/>
          </a:stretch>
        </p:blipFill>
        <p:spPr>
          <a:xfrm>
            <a:off x="2048259" y="4276684"/>
            <a:ext cx="323410" cy="373718"/>
          </a:xfrm>
          <a:prstGeom prst="rect">
            <a:avLst/>
          </a:prstGeom>
        </p:spPr>
      </p:pic>
      <p:pic>
        <p:nvPicPr>
          <p:cNvPr id="518" name="그래픽 517">
            <a:extLst>
              <a:ext uri="{FF2B5EF4-FFF2-40B4-BE49-F238E27FC236}">
                <a16:creationId xmlns:a16="http://schemas.microsoft.com/office/drawing/2014/main" id="{7445F454-6292-4D0C-92F1-A13FC089CEE9}"/>
              </a:ext>
            </a:extLst>
          </p:cNvPr>
          <p:cNvPicPr>
            <a:picLocks noChangeAspect="1"/>
          </p:cNvPicPr>
          <p:nvPr/>
        </p:nvPicPr>
        <p:blipFill>
          <a:blip r:embed="rId128">
            <a:extLst>
              <a:ext uri="{96DAC541-7B7A-43D3-8B79-37D633B846F1}">
                <asvg:svgBlip xmlns:asvg="http://schemas.microsoft.com/office/drawing/2016/SVG/main" r:embed="rId129"/>
              </a:ext>
            </a:extLst>
          </a:blip>
          <a:stretch>
            <a:fillRect/>
          </a:stretch>
        </p:blipFill>
        <p:spPr>
          <a:xfrm>
            <a:off x="2660203" y="4276684"/>
            <a:ext cx="373718" cy="373718"/>
          </a:xfrm>
          <a:prstGeom prst="rect">
            <a:avLst/>
          </a:prstGeom>
        </p:spPr>
      </p:pic>
      <p:pic>
        <p:nvPicPr>
          <p:cNvPr id="519" name="그래픽 518">
            <a:extLst>
              <a:ext uri="{FF2B5EF4-FFF2-40B4-BE49-F238E27FC236}">
                <a16:creationId xmlns:a16="http://schemas.microsoft.com/office/drawing/2014/main" id="{9C98918B-7774-43F9-B6AF-ED95E5E68F4F}"/>
              </a:ext>
            </a:extLst>
          </p:cNvPr>
          <p:cNvPicPr>
            <a:picLocks noChangeAspect="1"/>
          </p:cNvPicPr>
          <p:nvPr/>
        </p:nvPicPr>
        <p:blipFill>
          <a:blip r:embed="rId130">
            <a:extLst>
              <a:ext uri="{96DAC541-7B7A-43D3-8B79-37D633B846F1}">
                <asvg:svgBlip xmlns:asvg="http://schemas.microsoft.com/office/drawing/2016/SVG/main" r:embed="rId131"/>
              </a:ext>
            </a:extLst>
          </a:blip>
          <a:stretch>
            <a:fillRect/>
          </a:stretch>
        </p:blipFill>
        <p:spPr>
          <a:xfrm>
            <a:off x="3380206" y="4291058"/>
            <a:ext cx="366532" cy="344970"/>
          </a:xfrm>
          <a:prstGeom prst="rect">
            <a:avLst/>
          </a:prstGeom>
        </p:spPr>
      </p:pic>
      <p:pic>
        <p:nvPicPr>
          <p:cNvPr id="520" name="그래픽 519">
            <a:extLst>
              <a:ext uri="{FF2B5EF4-FFF2-40B4-BE49-F238E27FC236}">
                <a16:creationId xmlns:a16="http://schemas.microsoft.com/office/drawing/2014/main" id="{20CDA077-967F-4408-9E96-9E61C8D1ECA9}"/>
              </a:ext>
            </a:extLst>
          </p:cNvPr>
          <p:cNvPicPr>
            <a:picLocks noChangeAspect="1"/>
          </p:cNvPicPr>
          <p:nvPr/>
        </p:nvPicPr>
        <p:blipFill>
          <a:blip r:embed="rId132">
            <a:extLst>
              <a:ext uri="{96DAC541-7B7A-43D3-8B79-37D633B846F1}">
                <asvg:svgBlip xmlns:asvg="http://schemas.microsoft.com/office/drawing/2016/SVG/main" r:embed="rId133"/>
              </a:ext>
            </a:extLst>
          </a:blip>
          <a:stretch>
            <a:fillRect/>
          </a:stretch>
        </p:blipFill>
        <p:spPr>
          <a:xfrm>
            <a:off x="4032225" y="4247937"/>
            <a:ext cx="438400" cy="431212"/>
          </a:xfrm>
          <a:prstGeom prst="rect">
            <a:avLst/>
          </a:prstGeom>
        </p:spPr>
      </p:pic>
      <p:pic>
        <p:nvPicPr>
          <p:cNvPr id="521" name="그래픽 520">
            <a:extLst>
              <a:ext uri="{FF2B5EF4-FFF2-40B4-BE49-F238E27FC236}">
                <a16:creationId xmlns:a16="http://schemas.microsoft.com/office/drawing/2014/main" id="{6048A8D0-1677-45E3-87F9-1448D55B5890}"/>
              </a:ext>
            </a:extLst>
          </p:cNvPr>
          <p:cNvPicPr>
            <a:picLocks noChangeAspect="1"/>
          </p:cNvPicPr>
          <p:nvPr/>
        </p:nvPicPr>
        <p:blipFill>
          <a:blip r:embed="rId134">
            <a:extLst>
              <a:ext uri="{96DAC541-7B7A-43D3-8B79-37D633B846F1}">
                <asvg:svgBlip xmlns:asvg="http://schemas.microsoft.com/office/drawing/2016/SVG/main" r:embed="rId135"/>
              </a:ext>
            </a:extLst>
          </a:blip>
          <a:stretch>
            <a:fillRect/>
          </a:stretch>
        </p:blipFill>
        <p:spPr>
          <a:xfrm>
            <a:off x="4796652" y="4244343"/>
            <a:ext cx="380906" cy="438402"/>
          </a:xfrm>
          <a:prstGeom prst="rect">
            <a:avLst/>
          </a:prstGeom>
        </p:spPr>
      </p:pic>
      <p:pic>
        <p:nvPicPr>
          <p:cNvPr id="522" name="그래픽 521">
            <a:extLst>
              <a:ext uri="{FF2B5EF4-FFF2-40B4-BE49-F238E27FC236}">
                <a16:creationId xmlns:a16="http://schemas.microsoft.com/office/drawing/2014/main" id="{7C234553-E3DC-4054-99AF-3EBA09D0A78E}"/>
              </a:ext>
            </a:extLst>
          </p:cNvPr>
          <p:cNvPicPr>
            <a:picLocks noChangeAspect="1"/>
          </p:cNvPicPr>
          <p:nvPr/>
        </p:nvPicPr>
        <p:blipFill>
          <a:blip r:embed="rId136">
            <a:extLst>
              <a:ext uri="{96DAC541-7B7A-43D3-8B79-37D633B846F1}">
                <asvg:svgBlip xmlns:asvg="http://schemas.microsoft.com/office/drawing/2016/SVG/main" r:embed="rId137"/>
              </a:ext>
            </a:extLst>
          </a:blip>
          <a:stretch>
            <a:fillRect/>
          </a:stretch>
        </p:blipFill>
        <p:spPr>
          <a:xfrm>
            <a:off x="5401341" y="4265905"/>
            <a:ext cx="438400" cy="395278"/>
          </a:xfrm>
          <a:prstGeom prst="rect">
            <a:avLst/>
          </a:prstGeom>
        </p:spPr>
      </p:pic>
      <p:pic>
        <p:nvPicPr>
          <p:cNvPr id="523" name="그래픽 522">
            <a:extLst>
              <a:ext uri="{FF2B5EF4-FFF2-40B4-BE49-F238E27FC236}">
                <a16:creationId xmlns:a16="http://schemas.microsoft.com/office/drawing/2014/main" id="{3337A4D8-50DE-4714-B934-4DE4BC479D40}"/>
              </a:ext>
            </a:extLst>
          </p:cNvPr>
          <p:cNvPicPr>
            <a:picLocks noChangeAspect="1"/>
          </p:cNvPicPr>
          <p:nvPr/>
        </p:nvPicPr>
        <p:blipFill>
          <a:blip r:embed="rId138">
            <a:extLst>
              <a:ext uri="{96DAC541-7B7A-43D3-8B79-37D633B846F1}">
                <asvg:svgBlip xmlns:asvg="http://schemas.microsoft.com/office/drawing/2016/SVG/main" r:embed="rId139"/>
              </a:ext>
            </a:extLst>
          </a:blip>
          <a:stretch>
            <a:fillRect/>
          </a:stretch>
        </p:blipFill>
        <p:spPr>
          <a:xfrm>
            <a:off x="6074911" y="4244343"/>
            <a:ext cx="380906" cy="438402"/>
          </a:xfrm>
          <a:prstGeom prst="rect">
            <a:avLst/>
          </a:prstGeom>
        </p:spPr>
      </p:pic>
      <p:pic>
        <p:nvPicPr>
          <p:cNvPr id="524" name="그래픽 523">
            <a:extLst>
              <a:ext uri="{FF2B5EF4-FFF2-40B4-BE49-F238E27FC236}">
                <a16:creationId xmlns:a16="http://schemas.microsoft.com/office/drawing/2014/main" id="{4955EE4E-F201-455A-ACC9-8D689F447C72}"/>
              </a:ext>
            </a:extLst>
          </p:cNvPr>
          <p:cNvPicPr>
            <a:picLocks noChangeAspect="1"/>
          </p:cNvPicPr>
          <p:nvPr/>
        </p:nvPicPr>
        <p:blipFill>
          <a:blip r:embed="rId140">
            <a:extLst>
              <a:ext uri="{96DAC541-7B7A-43D3-8B79-37D633B846F1}">
                <asvg:svgBlip xmlns:asvg="http://schemas.microsoft.com/office/drawing/2016/SVG/main" r:embed="rId141"/>
              </a:ext>
            </a:extLst>
          </a:blip>
          <a:stretch>
            <a:fillRect/>
          </a:stretch>
        </p:blipFill>
        <p:spPr>
          <a:xfrm>
            <a:off x="6689231" y="4273092"/>
            <a:ext cx="402464" cy="380904"/>
          </a:xfrm>
          <a:prstGeom prst="rect">
            <a:avLst/>
          </a:prstGeom>
        </p:spPr>
      </p:pic>
      <p:pic>
        <p:nvPicPr>
          <p:cNvPr id="525" name="그래픽 524">
            <a:extLst>
              <a:ext uri="{FF2B5EF4-FFF2-40B4-BE49-F238E27FC236}">
                <a16:creationId xmlns:a16="http://schemas.microsoft.com/office/drawing/2014/main" id="{B1EF3C0C-CA98-4003-A50D-DABBA5B68B49}"/>
              </a:ext>
            </a:extLst>
          </p:cNvPr>
          <p:cNvPicPr>
            <a:picLocks noChangeAspect="1"/>
          </p:cNvPicPr>
          <p:nvPr/>
        </p:nvPicPr>
        <p:blipFill>
          <a:blip r:embed="rId142">
            <a:extLst>
              <a:ext uri="{96DAC541-7B7A-43D3-8B79-37D633B846F1}">
                <asvg:svgBlip xmlns:asvg="http://schemas.microsoft.com/office/drawing/2016/SVG/main" r:embed="rId143"/>
              </a:ext>
            </a:extLst>
          </a:blip>
          <a:stretch>
            <a:fillRect/>
          </a:stretch>
        </p:blipFill>
        <p:spPr>
          <a:xfrm>
            <a:off x="7392617" y="4265904"/>
            <a:ext cx="380906" cy="395280"/>
          </a:xfrm>
          <a:prstGeom prst="rect">
            <a:avLst/>
          </a:prstGeom>
        </p:spPr>
      </p:pic>
      <p:pic>
        <p:nvPicPr>
          <p:cNvPr id="526" name="그래픽 525">
            <a:extLst>
              <a:ext uri="{FF2B5EF4-FFF2-40B4-BE49-F238E27FC236}">
                <a16:creationId xmlns:a16="http://schemas.microsoft.com/office/drawing/2014/main" id="{0708EABD-D0A6-48D2-B5B8-1B0DB230568D}"/>
              </a:ext>
            </a:extLst>
          </p:cNvPr>
          <p:cNvPicPr>
            <a:picLocks noChangeAspect="1"/>
          </p:cNvPicPr>
          <p:nvPr/>
        </p:nvPicPr>
        <p:blipFill>
          <a:blip r:embed="rId144">
            <a:extLst>
              <a:ext uri="{96DAC541-7B7A-43D3-8B79-37D633B846F1}">
                <asvg:svgBlip xmlns:asvg="http://schemas.microsoft.com/office/drawing/2016/SVG/main" r:embed="rId145"/>
              </a:ext>
            </a:extLst>
          </a:blip>
          <a:stretch>
            <a:fillRect/>
          </a:stretch>
        </p:blipFill>
        <p:spPr>
          <a:xfrm>
            <a:off x="7970690" y="4341366"/>
            <a:ext cx="467148" cy="244354"/>
          </a:xfrm>
          <a:prstGeom prst="rect">
            <a:avLst/>
          </a:prstGeom>
        </p:spPr>
      </p:pic>
      <p:pic>
        <p:nvPicPr>
          <p:cNvPr id="527" name="그래픽 526">
            <a:extLst>
              <a:ext uri="{FF2B5EF4-FFF2-40B4-BE49-F238E27FC236}">
                <a16:creationId xmlns:a16="http://schemas.microsoft.com/office/drawing/2014/main" id="{4A4C9B08-7DB5-4552-BF67-50FABCFDC065}"/>
              </a:ext>
            </a:extLst>
          </p:cNvPr>
          <p:cNvPicPr>
            <a:picLocks noChangeAspect="1"/>
          </p:cNvPicPr>
          <p:nvPr/>
        </p:nvPicPr>
        <p:blipFill>
          <a:blip r:embed="rId146">
            <a:extLst>
              <a:ext uri="{96DAC541-7B7A-43D3-8B79-37D633B846F1}">
                <asvg:svgBlip xmlns:asvg="http://schemas.microsoft.com/office/drawing/2016/SVG/main" r:embed="rId147"/>
              </a:ext>
            </a:extLst>
          </a:blip>
          <a:stretch>
            <a:fillRect/>
          </a:stretch>
        </p:blipFill>
        <p:spPr>
          <a:xfrm>
            <a:off x="770995" y="5022252"/>
            <a:ext cx="258728" cy="330596"/>
          </a:xfrm>
          <a:prstGeom prst="rect">
            <a:avLst/>
          </a:prstGeom>
        </p:spPr>
      </p:pic>
      <p:pic>
        <p:nvPicPr>
          <p:cNvPr id="528" name="그래픽 527">
            <a:extLst>
              <a:ext uri="{FF2B5EF4-FFF2-40B4-BE49-F238E27FC236}">
                <a16:creationId xmlns:a16="http://schemas.microsoft.com/office/drawing/2014/main" id="{30C2B20E-99E3-49CF-9994-627C12EE9E6E}"/>
              </a:ext>
            </a:extLst>
          </p:cNvPr>
          <p:cNvPicPr>
            <a:picLocks noChangeAspect="1"/>
          </p:cNvPicPr>
          <p:nvPr/>
        </p:nvPicPr>
        <p:blipFill>
          <a:blip r:embed="rId148">
            <a:extLst>
              <a:ext uri="{96DAC541-7B7A-43D3-8B79-37D633B846F1}">
                <asvg:svgBlip xmlns:asvg="http://schemas.microsoft.com/office/drawing/2016/SVG/main" r:embed="rId149"/>
              </a:ext>
            </a:extLst>
          </a:blip>
          <a:stretch>
            <a:fillRect/>
          </a:stretch>
        </p:blipFill>
        <p:spPr>
          <a:xfrm>
            <a:off x="1333192" y="4997098"/>
            <a:ext cx="380906" cy="380906"/>
          </a:xfrm>
          <a:prstGeom prst="rect">
            <a:avLst/>
          </a:prstGeom>
        </p:spPr>
      </p:pic>
      <p:pic>
        <p:nvPicPr>
          <p:cNvPr id="529" name="그래픽 528">
            <a:extLst>
              <a:ext uri="{FF2B5EF4-FFF2-40B4-BE49-F238E27FC236}">
                <a16:creationId xmlns:a16="http://schemas.microsoft.com/office/drawing/2014/main" id="{D14BD2F0-E86D-460E-9DDB-5DA49028C3A8}"/>
              </a:ext>
            </a:extLst>
          </p:cNvPr>
          <p:cNvPicPr>
            <a:picLocks noChangeAspect="1"/>
          </p:cNvPicPr>
          <p:nvPr/>
        </p:nvPicPr>
        <p:blipFill>
          <a:blip r:embed="rId150">
            <a:extLst>
              <a:ext uri="{96DAC541-7B7A-43D3-8B79-37D633B846F1}">
                <asvg:svgBlip xmlns:asvg="http://schemas.microsoft.com/office/drawing/2016/SVG/main" r:embed="rId151"/>
              </a:ext>
            </a:extLst>
          </a:blip>
          <a:stretch>
            <a:fillRect/>
          </a:stretch>
        </p:blipFill>
        <p:spPr>
          <a:xfrm>
            <a:off x="2038460" y="5007878"/>
            <a:ext cx="359344" cy="359344"/>
          </a:xfrm>
          <a:prstGeom prst="rect">
            <a:avLst/>
          </a:prstGeom>
        </p:spPr>
      </p:pic>
      <p:pic>
        <p:nvPicPr>
          <p:cNvPr id="530" name="그래픽 529">
            <a:extLst>
              <a:ext uri="{FF2B5EF4-FFF2-40B4-BE49-F238E27FC236}">
                <a16:creationId xmlns:a16="http://schemas.microsoft.com/office/drawing/2014/main" id="{6705295B-265F-48AD-BE8C-BD36E7085FCC}"/>
              </a:ext>
            </a:extLst>
          </p:cNvPr>
          <p:cNvPicPr>
            <a:picLocks noChangeAspect="1"/>
          </p:cNvPicPr>
          <p:nvPr/>
        </p:nvPicPr>
        <p:blipFill>
          <a:blip r:embed="rId152">
            <a:extLst>
              <a:ext uri="{96DAC541-7B7A-43D3-8B79-37D633B846F1}">
                <asvg:svgBlip xmlns:asvg="http://schemas.microsoft.com/office/drawing/2016/SVG/main" r:embed="rId153"/>
              </a:ext>
            </a:extLst>
          </a:blip>
          <a:stretch>
            <a:fillRect/>
          </a:stretch>
        </p:blipFill>
        <p:spPr>
          <a:xfrm>
            <a:off x="2697496" y="5011473"/>
            <a:ext cx="294662" cy="352156"/>
          </a:xfrm>
          <a:prstGeom prst="rect">
            <a:avLst/>
          </a:prstGeom>
        </p:spPr>
      </p:pic>
      <p:pic>
        <p:nvPicPr>
          <p:cNvPr id="531" name="그래픽 530">
            <a:extLst>
              <a:ext uri="{FF2B5EF4-FFF2-40B4-BE49-F238E27FC236}">
                <a16:creationId xmlns:a16="http://schemas.microsoft.com/office/drawing/2014/main" id="{FACDF5F1-160E-40B7-B132-A7C0D78F0288}"/>
              </a:ext>
            </a:extLst>
          </p:cNvPr>
          <p:cNvPicPr>
            <a:picLocks noChangeAspect="1"/>
          </p:cNvPicPr>
          <p:nvPr/>
        </p:nvPicPr>
        <p:blipFill>
          <a:blip r:embed="rId154">
            <a:extLst>
              <a:ext uri="{96DAC541-7B7A-43D3-8B79-37D633B846F1}">
                <asvg:svgBlip xmlns:asvg="http://schemas.microsoft.com/office/drawing/2016/SVG/main" r:embed="rId155"/>
              </a:ext>
            </a:extLst>
          </a:blip>
          <a:stretch>
            <a:fillRect/>
          </a:stretch>
        </p:blipFill>
        <p:spPr>
          <a:xfrm>
            <a:off x="3462074" y="4997099"/>
            <a:ext cx="186858" cy="380904"/>
          </a:xfrm>
          <a:prstGeom prst="rect">
            <a:avLst/>
          </a:prstGeom>
        </p:spPr>
      </p:pic>
      <p:pic>
        <p:nvPicPr>
          <p:cNvPr id="532" name="그래픽 531">
            <a:extLst>
              <a:ext uri="{FF2B5EF4-FFF2-40B4-BE49-F238E27FC236}">
                <a16:creationId xmlns:a16="http://schemas.microsoft.com/office/drawing/2014/main" id="{54A20CE1-A08D-453B-B8A2-2BDBB676B523}"/>
              </a:ext>
            </a:extLst>
          </p:cNvPr>
          <p:cNvPicPr>
            <a:picLocks noChangeAspect="1"/>
          </p:cNvPicPr>
          <p:nvPr/>
        </p:nvPicPr>
        <p:blipFill>
          <a:blip r:embed="rId156">
            <a:extLst>
              <a:ext uri="{96DAC541-7B7A-43D3-8B79-37D633B846F1}">
                <asvg:svgBlip xmlns:asvg="http://schemas.microsoft.com/office/drawing/2016/SVG/main" r:embed="rId157"/>
              </a:ext>
            </a:extLst>
          </a:blip>
          <a:stretch>
            <a:fillRect/>
          </a:stretch>
        </p:blipFill>
        <p:spPr>
          <a:xfrm>
            <a:off x="4088316" y="5015065"/>
            <a:ext cx="359344" cy="344970"/>
          </a:xfrm>
          <a:prstGeom prst="rect">
            <a:avLst/>
          </a:prstGeom>
        </p:spPr>
      </p:pic>
      <p:pic>
        <p:nvPicPr>
          <p:cNvPr id="533" name="그래픽 532">
            <a:extLst>
              <a:ext uri="{FF2B5EF4-FFF2-40B4-BE49-F238E27FC236}">
                <a16:creationId xmlns:a16="http://schemas.microsoft.com/office/drawing/2014/main" id="{5B33DDE5-3CB0-4697-BFC1-8F7B40EE2C29}"/>
              </a:ext>
            </a:extLst>
          </p:cNvPr>
          <p:cNvPicPr>
            <a:picLocks noChangeAspect="1"/>
          </p:cNvPicPr>
          <p:nvPr/>
        </p:nvPicPr>
        <p:blipFill>
          <a:blip r:embed="rId158">
            <a:extLst>
              <a:ext uri="{96DAC541-7B7A-43D3-8B79-37D633B846F1}">
                <asvg:svgBlip xmlns:asvg="http://schemas.microsoft.com/office/drawing/2016/SVG/main" r:embed="rId159"/>
              </a:ext>
            </a:extLst>
          </a:blip>
          <a:stretch>
            <a:fillRect/>
          </a:stretch>
        </p:blipFill>
        <p:spPr>
          <a:xfrm>
            <a:off x="4819598" y="5033033"/>
            <a:ext cx="366532" cy="309036"/>
          </a:xfrm>
          <a:prstGeom prst="rect">
            <a:avLst/>
          </a:prstGeom>
        </p:spPr>
      </p:pic>
      <p:pic>
        <p:nvPicPr>
          <p:cNvPr id="534" name="그래픽 533">
            <a:extLst>
              <a:ext uri="{FF2B5EF4-FFF2-40B4-BE49-F238E27FC236}">
                <a16:creationId xmlns:a16="http://schemas.microsoft.com/office/drawing/2014/main" id="{296FFF68-A012-41D8-A426-6D88654DB02E}"/>
              </a:ext>
            </a:extLst>
          </p:cNvPr>
          <p:cNvPicPr>
            <a:picLocks noChangeAspect="1"/>
          </p:cNvPicPr>
          <p:nvPr/>
        </p:nvPicPr>
        <p:blipFill>
          <a:blip r:embed="rId160">
            <a:extLst>
              <a:ext uri="{96DAC541-7B7A-43D3-8B79-37D633B846F1}">
                <asvg:svgBlip xmlns:asvg="http://schemas.microsoft.com/office/drawing/2016/SVG/main" r:embed="rId161"/>
              </a:ext>
            </a:extLst>
          </a:blip>
          <a:stretch>
            <a:fillRect/>
          </a:stretch>
        </p:blipFill>
        <p:spPr>
          <a:xfrm>
            <a:off x="5438203" y="5011472"/>
            <a:ext cx="316222" cy="352158"/>
          </a:xfrm>
          <a:prstGeom prst="rect">
            <a:avLst/>
          </a:prstGeom>
        </p:spPr>
      </p:pic>
      <p:pic>
        <p:nvPicPr>
          <p:cNvPr id="535" name="그래픽 534">
            <a:extLst>
              <a:ext uri="{FF2B5EF4-FFF2-40B4-BE49-F238E27FC236}">
                <a16:creationId xmlns:a16="http://schemas.microsoft.com/office/drawing/2014/main" id="{02B77EC0-9D03-4620-875A-F4A67D9BB91A}"/>
              </a:ext>
            </a:extLst>
          </p:cNvPr>
          <p:cNvPicPr>
            <a:picLocks noChangeAspect="1"/>
          </p:cNvPicPr>
          <p:nvPr/>
        </p:nvPicPr>
        <p:blipFill>
          <a:blip r:embed="rId162">
            <a:extLst>
              <a:ext uri="{96DAC541-7B7A-43D3-8B79-37D633B846F1}">
                <asvg:svgBlip xmlns:asvg="http://schemas.microsoft.com/office/drawing/2016/SVG/main" r:embed="rId163"/>
              </a:ext>
            </a:extLst>
          </a:blip>
          <a:stretch>
            <a:fillRect/>
          </a:stretch>
        </p:blipFill>
        <p:spPr>
          <a:xfrm>
            <a:off x="6097535" y="5018659"/>
            <a:ext cx="265916" cy="337784"/>
          </a:xfrm>
          <a:prstGeom prst="rect">
            <a:avLst/>
          </a:prstGeom>
        </p:spPr>
      </p:pic>
      <p:pic>
        <p:nvPicPr>
          <p:cNvPr id="536" name="그래픽 535">
            <a:extLst>
              <a:ext uri="{FF2B5EF4-FFF2-40B4-BE49-F238E27FC236}">
                <a16:creationId xmlns:a16="http://schemas.microsoft.com/office/drawing/2014/main" id="{77D15C78-4633-4744-9220-74F5E8A41950}"/>
              </a:ext>
            </a:extLst>
          </p:cNvPr>
          <p:cNvPicPr>
            <a:picLocks noChangeAspect="1"/>
          </p:cNvPicPr>
          <p:nvPr/>
        </p:nvPicPr>
        <p:blipFill>
          <a:blip r:embed="rId164">
            <a:extLst>
              <a:ext uri="{96DAC541-7B7A-43D3-8B79-37D633B846F1}">
                <asvg:svgBlip xmlns:asvg="http://schemas.microsoft.com/office/drawing/2016/SVG/main" r:embed="rId165"/>
              </a:ext>
            </a:extLst>
          </a:blip>
          <a:stretch>
            <a:fillRect/>
          </a:stretch>
        </p:blipFill>
        <p:spPr>
          <a:xfrm>
            <a:off x="6757986" y="5043812"/>
            <a:ext cx="337784" cy="287476"/>
          </a:xfrm>
          <a:prstGeom prst="rect">
            <a:avLst/>
          </a:prstGeom>
        </p:spPr>
      </p:pic>
      <p:pic>
        <p:nvPicPr>
          <p:cNvPr id="537" name="그래픽 536">
            <a:extLst>
              <a:ext uri="{FF2B5EF4-FFF2-40B4-BE49-F238E27FC236}">
                <a16:creationId xmlns:a16="http://schemas.microsoft.com/office/drawing/2014/main" id="{1E0C65E5-A0DB-485A-A8B4-468D1923E5B1}"/>
              </a:ext>
            </a:extLst>
          </p:cNvPr>
          <p:cNvPicPr>
            <a:picLocks noChangeAspect="1"/>
          </p:cNvPicPr>
          <p:nvPr/>
        </p:nvPicPr>
        <p:blipFill>
          <a:blip r:embed="rId166">
            <a:extLst>
              <a:ext uri="{96DAC541-7B7A-43D3-8B79-37D633B846F1}">
                <asvg:svgBlip xmlns:asvg="http://schemas.microsoft.com/office/drawing/2016/SVG/main" r:embed="rId167"/>
              </a:ext>
            </a:extLst>
          </a:blip>
          <a:stretch>
            <a:fillRect/>
          </a:stretch>
        </p:blipFill>
        <p:spPr>
          <a:xfrm>
            <a:off x="7433672" y="5000691"/>
            <a:ext cx="366532" cy="373718"/>
          </a:xfrm>
          <a:prstGeom prst="rect">
            <a:avLst/>
          </a:prstGeom>
        </p:spPr>
      </p:pic>
      <p:pic>
        <p:nvPicPr>
          <p:cNvPr id="538" name="그래픽 537">
            <a:extLst>
              <a:ext uri="{FF2B5EF4-FFF2-40B4-BE49-F238E27FC236}">
                <a16:creationId xmlns:a16="http://schemas.microsoft.com/office/drawing/2014/main" id="{E038A4ED-8D6F-41CF-B35F-67CB1D5EA935}"/>
              </a:ext>
            </a:extLst>
          </p:cNvPr>
          <p:cNvPicPr>
            <a:picLocks noChangeAspect="1"/>
          </p:cNvPicPr>
          <p:nvPr/>
        </p:nvPicPr>
        <p:blipFill>
          <a:blip r:embed="rId168">
            <a:extLst>
              <a:ext uri="{96DAC541-7B7A-43D3-8B79-37D633B846F1}">
                <asvg:svgBlip xmlns:asvg="http://schemas.microsoft.com/office/drawing/2016/SVG/main" r:embed="rId169"/>
              </a:ext>
            </a:extLst>
          </a:blip>
          <a:stretch>
            <a:fillRect/>
          </a:stretch>
        </p:blipFill>
        <p:spPr>
          <a:xfrm>
            <a:off x="8049746" y="5033033"/>
            <a:ext cx="309036" cy="309036"/>
          </a:xfrm>
          <a:prstGeom prst="rect">
            <a:avLst/>
          </a:prstGeom>
        </p:spPr>
      </p:pic>
      <p:pic>
        <p:nvPicPr>
          <p:cNvPr id="539" name="그래픽 538">
            <a:extLst>
              <a:ext uri="{FF2B5EF4-FFF2-40B4-BE49-F238E27FC236}">
                <a16:creationId xmlns:a16="http://schemas.microsoft.com/office/drawing/2014/main" id="{0F06F595-79B9-4838-A035-82C6A2868E93}"/>
              </a:ext>
            </a:extLst>
          </p:cNvPr>
          <p:cNvPicPr>
            <a:picLocks noChangeAspect="1"/>
          </p:cNvPicPr>
          <p:nvPr/>
        </p:nvPicPr>
        <p:blipFill>
          <a:blip r:embed="rId170">
            <a:extLst>
              <a:ext uri="{96DAC541-7B7A-43D3-8B79-37D633B846F1}">
                <asvg:svgBlip xmlns:asvg="http://schemas.microsoft.com/office/drawing/2016/SVG/main" r:embed="rId171"/>
              </a:ext>
            </a:extLst>
          </a:blip>
          <a:stretch>
            <a:fillRect/>
          </a:stretch>
        </p:blipFill>
        <p:spPr>
          <a:xfrm>
            <a:off x="6112613" y="5712772"/>
            <a:ext cx="316222" cy="273100"/>
          </a:xfrm>
          <a:prstGeom prst="rect">
            <a:avLst/>
          </a:prstGeom>
        </p:spPr>
      </p:pic>
      <p:pic>
        <p:nvPicPr>
          <p:cNvPr id="540" name="그래픽 539">
            <a:extLst>
              <a:ext uri="{FF2B5EF4-FFF2-40B4-BE49-F238E27FC236}">
                <a16:creationId xmlns:a16="http://schemas.microsoft.com/office/drawing/2014/main" id="{37F6C337-DFA8-402D-881D-A7525C314440}"/>
              </a:ext>
            </a:extLst>
          </p:cNvPr>
          <p:cNvPicPr>
            <a:picLocks noChangeAspect="1"/>
          </p:cNvPicPr>
          <p:nvPr/>
        </p:nvPicPr>
        <p:blipFill>
          <a:blip r:embed="rId172">
            <a:extLst>
              <a:ext uri="{96DAC541-7B7A-43D3-8B79-37D633B846F1}">
                <asvg:svgBlip xmlns:asvg="http://schemas.microsoft.com/office/drawing/2016/SVG/main" r:embed="rId173"/>
              </a:ext>
            </a:extLst>
          </a:blip>
          <a:stretch>
            <a:fillRect/>
          </a:stretch>
        </p:blipFill>
        <p:spPr>
          <a:xfrm>
            <a:off x="729177" y="5719958"/>
            <a:ext cx="330596" cy="258728"/>
          </a:xfrm>
          <a:prstGeom prst="rect">
            <a:avLst/>
          </a:prstGeom>
        </p:spPr>
      </p:pic>
      <p:pic>
        <p:nvPicPr>
          <p:cNvPr id="541" name="그래픽 540">
            <a:extLst>
              <a:ext uri="{FF2B5EF4-FFF2-40B4-BE49-F238E27FC236}">
                <a16:creationId xmlns:a16="http://schemas.microsoft.com/office/drawing/2014/main" id="{34D12CD6-8208-4F2B-960F-6893859FCEAE}"/>
              </a:ext>
            </a:extLst>
          </p:cNvPr>
          <p:cNvPicPr>
            <a:picLocks noChangeAspect="1"/>
          </p:cNvPicPr>
          <p:nvPr/>
        </p:nvPicPr>
        <p:blipFill>
          <a:blip r:embed="rId174">
            <a:extLst>
              <a:ext uri="{96DAC541-7B7A-43D3-8B79-37D633B846F1}">
                <asvg:svgBlip xmlns:asvg="http://schemas.microsoft.com/office/drawing/2016/SVG/main" r:embed="rId175"/>
              </a:ext>
            </a:extLst>
          </a:blip>
          <a:stretch>
            <a:fillRect/>
          </a:stretch>
        </p:blipFill>
        <p:spPr>
          <a:xfrm>
            <a:off x="1333743" y="5684024"/>
            <a:ext cx="330596" cy="330596"/>
          </a:xfrm>
          <a:prstGeom prst="rect">
            <a:avLst/>
          </a:prstGeom>
        </p:spPr>
      </p:pic>
      <p:pic>
        <p:nvPicPr>
          <p:cNvPr id="542" name="그래픽 541">
            <a:extLst>
              <a:ext uri="{FF2B5EF4-FFF2-40B4-BE49-F238E27FC236}">
                <a16:creationId xmlns:a16="http://schemas.microsoft.com/office/drawing/2014/main" id="{FD4DDBD1-C8CC-495D-B81C-C162FAF4F777}"/>
              </a:ext>
            </a:extLst>
          </p:cNvPr>
          <p:cNvPicPr>
            <a:picLocks noChangeAspect="1"/>
          </p:cNvPicPr>
          <p:nvPr/>
        </p:nvPicPr>
        <p:blipFill>
          <a:blip r:embed="rId176">
            <a:extLst>
              <a:ext uri="{96DAC541-7B7A-43D3-8B79-37D633B846F1}">
                <asvg:svgBlip xmlns:asvg="http://schemas.microsoft.com/office/drawing/2016/SVG/main" r:embed="rId177"/>
              </a:ext>
            </a:extLst>
          </a:blip>
          <a:stretch>
            <a:fillRect/>
          </a:stretch>
        </p:blipFill>
        <p:spPr>
          <a:xfrm>
            <a:off x="2037494" y="5684024"/>
            <a:ext cx="395278" cy="330596"/>
          </a:xfrm>
          <a:prstGeom prst="rect">
            <a:avLst/>
          </a:prstGeom>
        </p:spPr>
      </p:pic>
      <p:pic>
        <p:nvPicPr>
          <p:cNvPr id="543" name="그래픽 542">
            <a:extLst>
              <a:ext uri="{FF2B5EF4-FFF2-40B4-BE49-F238E27FC236}">
                <a16:creationId xmlns:a16="http://schemas.microsoft.com/office/drawing/2014/main" id="{E96D74A8-00A8-42EF-9967-F4567E2CFD33}"/>
              </a:ext>
            </a:extLst>
          </p:cNvPr>
          <p:cNvPicPr>
            <a:picLocks noChangeAspect="1"/>
          </p:cNvPicPr>
          <p:nvPr/>
        </p:nvPicPr>
        <p:blipFill>
          <a:blip r:embed="rId178">
            <a:extLst>
              <a:ext uri="{96DAC541-7B7A-43D3-8B79-37D633B846F1}">
                <asvg:svgBlip xmlns:asvg="http://schemas.microsoft.com/office/drawing/2016/SVG/main" r:embed="rId179"/>
              </a:ext>
            </a:extLst>
          </a:blip>
          <a:stretch>
            <a:fillRect/>
          </a:stretch>
        </p:blipFill>
        <p:spPr>
          <a:xfrm>
            <a:off x="2691672" y="5680431"/>
            <a:ext cx="337784" cy="337784"/>
          </a:xfrm>
          <a:prstGeom prst="rect">
            <a:avLst/>
          </a:prstGeom>
        </p:spPr>
      </p:pic>
      <p:pic>
        <p:nvPicPr>
          <p:cNvPr id="544" name="그래픽 543">
            <a:extLst>
              <a:ext uri="{FF2B5EF4-FFF2-40B4-BE49-F238E27FC236}">
                <a16:creationId xmlns:a16="http://schemas.microsoft.com/office/drawing/2014/main" id="{A43894E6-151B-47D3-A710-EC1ADD31C77C}"/>
              </a:ext>
            </a:extLst>
          </p:cNvPr>
          <p:cNvPicPr>
            <a:picLocks noChangeAspect="1"/>
          </p:cNvPicPr>
          <p:nvPr/>
        </p:nvPicPr>
        <p:blipFill>
          <a:blip r:embed="rId180">
            <a:extLst>
              <a:ext uri="{96DAC541-7B7A-43D3-8B79-37D633B846F1}">
                <asvg:svgBlip xmlns:asvg="http://schemas.microsoft.com/office/drawing/2016/SVG/main" r:embed="rId181"/>
              </a:ext>
            </a:extLst>
          </a:blip>
          <a:stretch>
            <a:fillRect/>
          </a:stretch>
        </p:blipFill>
        <p:spPr>
          <a:xfrm>
            <a:off x="3390209" y="5658870"/>
            <a:ext cx="366532" cy="380906"/>
          </a:xfrm>
          <a:prstGeom prst="rect">
            <a:avLst/>
          </a:prstGeom>
        </p:spPr>
      </p:pic>
      <p:pic>
        <p:nvPicPr>
          <p:cNvPr id="545" name="그래픽 544">
            <a:extLst>
              <a:ext uri="{FF2B5EF4-FFF2-40B4-BE49-F238E27FC236}">
                <a16:creationId xmlns:a16="http://schemas.microsoft.com/office/drawing/2014/main" id="{AADF92AE-FBE6-47DB-B18E-9EE829FB58D9}"/>
              </a:ext>
            </a:extLst>
          </p:cNvPr>
          <p:cNvPicPr>
            <a:picLocks noChangeAspect="1"/>
          </p:cNvPicPr>
          <p:nvPr/>
        </p:nvPicPr>
        <p:blipFill>
          <a:blip r:embed="rId182">
            <a:extLst>
              <a:ext uri="{96DAC541-7B7A-43D3-8B79-37D633B846F1}">
                <asvg:svgBlip xmlns:asvg="http://schemas.microsoft.com/office/drawing/2016/SVG/main" r:embed="rId183"/>
              </a:ext>
            </a:extLst>
          </a:blip>
          <a:stretch>
            <a:fillRect/>
          </a:stretch>
        </p:blipFill>
        <p:spPr>
          <a:xfrm>
            <a:off x="4111654" y="5694805"/>
            <a:ext cx="294662" cy="309036"/>
          </a:xfrm>
          <a:prstGeom prst="rect">
            <a:avLst/>
          </a:prstGeom>
        </p:spPr>
      </p:pic>
      <p:pic>
        <p:nvPicPr>
          <p:cNvPr id="546" name="그래픽 545">
            <a:extLst>
              <a:ext uri="{FF2B5EF4-FFF2-40B4-BE49-F238E27FC236}">
                <a16:creationId xmlns:a16="http://schemas.microsoft.com/office/drawing/2014/main" id="{842C90A8-D509-4C62-97F1-D26D56B0B683}"/>
              </a:ext>
            </a:extLst>
          </p:cNvPr>
          <p:cNvPicPr>
            <a:picLocks noChangeAspect="1"/>
          </p:cNvPicPr>
          <p:nvPr/>
        </p:nvPicPr>
        <p:blipFill>
          <a:blip r:embed="rId184">
            <a:extLst>
              <a:ext uri="{96DAC541-7B7A-43D3-8B79-37D633B846F1}">
                <asvg:svgBlip xmlns:asvg="http://schemas.microsoft.com/office/drawing/2016/SVG/main" r:embed="rId185"/>
              </a:ext>
            </a:extLst>
          </a:blip>
          <a:stretch>
            <a:fillRect/>
          </a:stretch>
        </p:blipFill>
        <p:spPr>
          <a:xfrm>
            <a:off x="4803104" y="5684024"/>
            <a:ext cx="352158" cy="330596"/>
          </a:xfrm>
          <a:prstGeom prst="rect">
            <a:avLst/>
          </a:prstGeom>
        </p:spPr>
      </p:pic>
      <p:pic>
        <p:nvPicPr>
          <p:cNvPr id="547" name="그래픽 546">
            <a:extLst>
              <a:ext uri="{FF2B5EF4-FFF2-40B4-BE49-F238E27FC236}">
                <a16:creationId xmlns:a16="http://schemas.microsoft.com/office/drawing/2014/main" id="{827DB1E5-9B25-4856-9CEF-C27241790B55}"/>
              </a:ext>
            </a:extLst>
          </p:cNvPr>
          <p:cNvPicPr>
            <a:picLocks noChangeAspect="1"/>
          </p:cNvPicPr>
          <p:nvPr/>
        </p:nvPicPr>
        <p:blipFill>
          <a:blip r:embed="rId186">
            <a:extLst>
              <a:ext uri="{96DAC541-7B7A-43D3-8B79-37D633B846F1}">
                <asvg:svgBlip xmlns:asvg="http://schemas.microsoft.com/office/drawing/2016/SVG/main" r:embed="rId187"/>
              </a:ext>
            </a:extLst>
          </a:blip>
          <a:stretch>
            <a:fillRect/>
          </a:stretch>
        </p:blipFill>
        <p:spPr>
          <a:xfrm>
            <a:off x="5472079" y="5687618"/>
            <a:ext cx="316222" cy="323410"/>
          </a:xfrm>
          <a:prstGeom prst="rect">
            <a:avLst/>
          </a:prstGeom>
        </p:spPr>
      </p:pic>
      <p:pic>
        <p:nvPicPr>
          <p:cNvPr id="548" name="그래픽 547">
            <a:extLst>
              <a:ext uri="{FF2B5EF4-FFF2-40B4-BE49-F238E27FC236}">
                <a16:creationId xmlns:a16="http://schemas.microsoft.com/office/drawing/2014/main" id="{BD7CCEFA-6E84-4B25-A33B-DB30FEAE8353}"/>
              </a:ext>
            </a:extLst>
          </p:cNvPr>
          <p:cNvPicPr>
            <a:picLocks noChangeAspect="1"/>
          </p:cNvPicPr>
          <p:nvPr/>
        </p:nvPicPr>
        <p:blipFill>
          <a:blip r:embed="rId188">
            <a:extLst>
              <a:ext uri="{96DAC541-7B7A-43D3-8B79-37D633B846F1}">
                <asvg:svgBlip xmlns:asvg="http://schemas.microsoft.com/office/drawing/2016/SVG/main" r:embed="rId189"/>
              </a:ext>
            </a:extLst>
          </a:blip>
          <a:stretch>
            <a:fillRect/>
          </a:stretch>
        </p:blipFill>
        <p:spPr>
          <a:xfrm>
            <a:off x="6739463" y="5684024"/>
            <a:ext cx="337784" cy="330596"/>
          </a:xfrm>
          <a:prstGeom prst="rect">
            <a:avLst/>
          </a:prstGeom>
        </p:spPr>
      </p:pic>
      <p:pic>
        <p:nvPicPr>
          <p:cNvPr id="549" name="그래픽 548">
            <a:extLst>
              <a:ext uri="{FF2B5EF4-FFF2-40B4-BE49-F238E27FC236}">
                <a16:creationId xmlns:a16="http://schemas.microsoft.com/office/drawing/2014/main" id="{CE8072BA-0B76-4962-BD6F-23605E5FA70B}"/>
              </a:ext>
            </a:extLst>
          </p:cNvPr>
          <p:cNvPicPr>
            <a:picLocks noChangeAspect="1"/>
          </p:cNvPicPr>
          <p:nvPr/>
        </p:nvPicPr>
        <p:blipFill>
          <a:blip r:embed="rId190">
            <a:extLst>
              <a:ext uri="{96DAC541-7B7A-43D3-8B79-37D633B846F1}">
                <asvg:svgBlip xmlns:asvg="http://schemas.microsoft.com/office/drawing/2016/SVG/main" r:embed="rId191"/>
              </a:ext>
            </a:extLst>
          </a:blip>
          <a:stretch>
            <a:fillRect/>
          </a:stretch>
        </p:blipFill>
        <p:spPr>
          <a:xfrm>
            <a:off x="7456315" y="5673244"/>
            <a:ext cx="359344" cy="352158"/>
          </a:xfrm>
          <a:prstGeom prst="rect">
            <a:avLst/>
          </a:prstGeom>
        </p:spPr>
      </p:pic>
      <p:pic>
        <p:nvPicPr>
          <p:cNvPr id="550" name="그래픽 549">
            <a:extLst>
              <a:ext uri="{FF2B5EF4-FFF2-40B4-BE49-F238E27FC236}">
                <a16:creationId xmlns:a16="http://schemas.microsoft.com/office/drawing/2014/main" id="{E50E9030-A756-4B2B-9860-11D1E36EC1C4}"/>
              </a:ext>
            </a:extLst>
          </p:cNvPr>
          <p:cNvPicPr>
            <a:picLocks noChangeAspect="1"/>
          </p:cNvPicPr>
          <p:nvPr/>
        </p:nvPicPr>
        <p:blipFill>
          <a:blip r:embed="rId192">
            <a:extLst>
              <a:ext uri="{96DAC541-7B7A-43D3-8B79-37D633B846F1}">
                <asvg:svgBlip xmlns:asvg="http://schemas.microsoft.com/office/drawing/2016/SVG/main" r:embed="rId193"/>
              </a:ext>
            </a:extLst>
          </a:blip>
          <a:stretch>
            <a:fillRect/>
          </a:stretch>
        </p:blipFill>
        <p:spPr>
          <a:xfrm>
            <a:off x="8038128" y="5676837"/>
            <a:ext cx="344970" cy="344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01A5185-63D0-4A8C-A249-BDD71C42AE54}"/>
              </a:ext>
            </a:extLst>
          </p:cNvPr>
          <p:cNvSpPr txBox="1"/>
          <p:nvPr/>
        </p:nvSpPr>
        <p:spPr>
          <a:xfrm>
            <a:off x="3744620" y="2828836"/>
            <a:ext cx="4702760" cy="1200329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7200" b="0" dirty="0">
                <a:solidFill>
                  <a:schemeClr val="bg1"/>
                </a:solidFill>
              </a:rPr>
              <a:t>Thanks !</a:t>
            </a: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B65F12E-62C7-4A63-B225-94E13DDDD21F}"/>
              </a:ext>
            </a:extLst>
          </p:cNvPr>
          <p:cNvSpPr txBox="1"/>
          <p:nvPr/>
        </p:nvSpPr>
        <p:spPr>
          <a:xfrm>
            <a:off x="1361567" y="1351508"/>
            <a:ext cx="9468866" cy="415498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2000" dirty="0">
                <a:latin typeface="+mj-lt"/>
              </a:rPr>
              <a:t>You are allowed to:</a:t>
            </a:r>
          </a:p>
          <a:p>
            <a:endParaRPr lang="en-US" altLang="ko-KR" sz="1400" dirty="0"/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Use our templates for personal or commercial presentations or prints. (For presentation purposes only)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Edit, and customize our templates for your own needs.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Link a page to a presentation template on your website or your blog.</a:t>
            </a:r>
          </a:p>
          <a:p>
            <a:endParaRPr lang="en-US" altLang="ko-KR" sz="1400" dirty="0"/>
          </a:p>
          <a:p>
            <a:r>
              <a:rPr lang="en-US" altLang="ko-KR" sz="1400" dirty="0"/>
              <a:t>It cannot be used as any design derivative other than for presentation purposes.</a:t>
            </a:r>
          </a:p>
          <a:p>
            <a:r>
              <a:rPr lang="en-US" altLang="ko-KR" sz="1400" dirty="0"/>
              <a:t>(Example: brochure, catalog, business card, web, etc.)  </a:t>
            </a:r>
          </a:p>
          <a:p>
            <a:endParaRPr lang="en-US" altLang="ko-KR" sz="1400" dirty="0"/>
          </a:p>
          <a:p>
            <a:endParaRPr lang="en-US" altLang="ko-KR" sz="1400" dirty="0"/>
          </a:p>
          <a:p>
            <a:r>
              <a:rPr lang="en-US" altLang="ko-KR" sz="2000" dirty="0">
                <a:latin typeface="+mj-lt"/>
              </a:rPr>
              <a:t>You are not allowed to:</a:t>
            </a:r>
          </a:p>
          <a:p>
            <a:endParaRPr lang="en-US" altLang="ko-KR" sz="1400" dirty="0"/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Republish or redistribute our presentation templates, offline or online and even for free.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Sell, rent or sub-license our presentation templates.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Extract any part of the presentation templates (background, images …) in order to use your website or personal blog.    </a:t>
            </a:r>
          </a:p>
          <a:p>
            <a:endParaRPr lang="en-US" altLang="ko-KR" sz="1400" dirty="0"/>
          </a:p>
          <a:p>
            <a:r>
              <a:rPr lang="en-US" altLang="ko-KR" sz="1400" dirty="0"/>
              <a:t>by </a:t>
            </a:r>
            <a:r>
              <a:rPr lang="en-US" altLang="ko-KR" sz="14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PPTMON.com</a:t>
            </a:r>
            <a:endParaRPr lang="en-US" altLang="ko-KR" sz="1400" dirty="0"/>
          </a:p>
        </p:txBody>
      </p:sp>
    </p:spTree>
    <p:extLst>
      <p:ext uri="{BB962C8B-B14F-4D97-AF65-F5344CB8AC3E}">
        <p14:creationId xmlns:p14="http://schemas.microsoft.com/office/powerpoint/2010/main" val="112815956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1">
            <a:hlinkClick r:id="rId2"/>
            <a:extLst>
              <a:ext uri="{FF2B5EF4-FFF2-40B4-BE49-F238E27FC236}">
                <a16:creationId xmlns:a16="http://schemas.microsoft.com/office/drawing/2014/main" id="{63D54479-58C2-432C-BC3B-97BC81219AC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57"/>
          <a:stretch/>
        </p:blipFill>
        <p:spPr>
          <a:xfrm>
            <a:off x="4697448" y="3123484"/>
            <a:ext cx="2797104" cy="307778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08778E87-8E36-42D3-99EF-0E6CAF1D1BCF}"/>
              </a:ext>
            </a:extLst>
          </p:cNvPr>
          <p:cNvSpPr/>
          <p:nvPr/>
        </p:nvSpPr>
        <p:spPr>
          <a:xfrm>
            <a:off x="4048196" y="2722272"/>
            <a:ext cx="201208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/>
              <a:t>Presentation template by </a:t>
            </a:r>
            <a:endParaRPr lang="ko-KR" altLang="en-US" sz="1100" dirty="0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85A2BA47-26A5-4C89-9979-C9EE0159C930}"/>
              </a:ext>
            </a:extLst>
          </p:cNvPr>
          <p:cNvSpPr/>
          <p:nvPr/>
        </p:nvSpPr>
        <p:spPr>
          <a:xfrm>
            <a:off x="4508664" y="3570863"/>
            <a:ext cx="327685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http://pptmon.com/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A8B35462-FF08-4D9B-A960-FC180DBFE5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2937446"/>
            <a:ext cx="2590800" cy="679852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C36067A0-560E-4B40-938D-71B8221F7D3E}"/>
              </a:ext>
            </a:extLst>
          </p:cNvPr>
          <p:cNvSpPr/>
          <p:nvPr/>
        </p:nvSpPr>
        <p:spPr>
          <a:xfrm>
            <a:off x="4048196" y="2722272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/>
              <a:t>Montserrat Font download by </a:t>
            </a:r>
            <a:endParaRPr lang="ko-KR" altLang="en-US" sz="11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2627062-EC21-46B1-B167-DA8615DC3183}"/>
              </a:ext>
            </a:extLst>
          </p:cNvPr>
          <p:cNvSpPr/>
          <p:nvPr/>
        </p:nvSpPr>
        <p:spPr>
          <a:xfrm>
            <a:off x="3571710" y="3570863"/>
            <a:ext cx="515076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https://fonts.google.com/specimen/Montserrat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1796480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직사각형 26">
            <a:extLst>
              <a:ext uri="{FF2B5EF4-FFF2-40B4-BE49-F238E27FC236}">
                <a16:creationId xmlns:a16="http://schemas.microsoft.com/office/drawing/2014/main" id="{B6DBA868-B5C0-405C-A965-66E53D5C987D}"/>
              </a:ext>
            </a:extLst>
          </p:cNvPr>
          <p:cNvSpPr/>
          <p:nvPr/>
        </p:nvSpPr>
        <p:spPr>
          <a:xfrm>
            <a:off x="1378856" y="1212921"/>
            <a:ext cx="94342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</a:rPr>
              <a:t>Agenda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28" name="타원 27">
            <a:extLst>
              <a:ext uri="{FF2B5EF4-FFF2-40B4-BE49-F238E27FC236}">
                <a16:creationId xmlns:a16="http://schemas.microsoft.com/office/drawing/2014/main" id="{15BD0301-1FF0-4916-B21B-DD9E61328759}"/>
              </a:ext>
            </a:extLst>
          </p:cNvPr>
          <p:cNvSpPr/>
          <p:nvPr/>
        </p:nvSpPr>
        <p:spPr>
          <a:xfrm>
            <a:off x="5466173" y="2767991"/>
            <a:ext cx="1259658" cy="125965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F5282"/>
              </a:solidFill>
              <a:latin typeface="+mj-lt"/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A980E77B-DBDE-447D-8EE2-F2BED30D9A3E}"/>
              </a:ext>
            </a:extLst>
          </p:cNvPr>
          <p:cNvSpPr/>
          <p:nvPr/>
        </p:nvSpPr>
        <p:spPr>
          <a:xfrm>
            <a:off x="4586200" y="4421432"/>
            <a:ext cx="301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 err="1">
                <a:solidFill>
                  <a:schemeClr val="bg1"/>
                </a:solidFill>
                <a:latin typeface="+mj-lt"/>
              </a:rPr>
              <a:t>Consectetur</a:t>
            </a:r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  <a:latin typeface="+mj-lt"/>
              </a:rPr>
              <a:t>adipiscing</a:t>
            </a:r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  <a:latin typeface="+mj-lt"/>
              </a:rPr>
              <a:t>elit</a:t>
            </a:r>
            <a:endParaRPr lang="en-US" altLang="ko-KR" sz="2400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30" name="그룹 29">
            <a:extLst>
              <a:ext uri="{FF2B5EF4-FFF2-40B4-BE49-F238E27FC236}">
                <a16:creationId xmlns:a16="http://schemas.microsoft.com/office/drawing/2014/main" id="{B8B99A95-9F99-469E-8B3E-0E0A1E6F87B7}"/>
              </a:ext>
            </a:extLst>
          </p:cNvPr>
          <p:cNvGrpSpPr/>
          <p:nvPr/>
        </p:nvGrpSpPr>
        <p:grpSpPr>
          <a:xfrm>
            <a:off x="5840519" y="3128057"/>
            <a:ext cx="511634" cy="524832"/>
            <a:chOff x="2772242" y="1560385"/>
            <a:chExt cx="376198" cy="385905"/>
          </a:xfrm>
          <a:solidFill>
            <a:srgbClr val="FF5282"/>
          </a:solidFill>
        </p:grpSpPr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03157139-02DC-4A8C-A236-A3CC63886B1A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F5282"/>
                </a:solidFill>
              </a:endParaRPr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AEBBE4E2-232B-4D15-B6BF-566DC066BCDF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F5282"/>
                </a:solidFill>
              </a:endParaRPr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C67C8FA-21AD-4531-8723-956B886EA890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F5282"/>
                </a:solidFill>
              </a:endParaRPr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F8D86722-3E8F-482E-8D6D-91E895B8FA5D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F5282"/>
                </a:solidFill>
              </a:endParaRPr>
            </a:p>
          </p:txBody>
        </p:sp>
      </p:grpSp>
      <p:sp>
        <p:nvSpPr>
          <p:cNvPr id="37" name="타원 36">
            <a:extLst>
              <a:ext uri="{FF2B5EF4-FFF2-40B4-BE49-F238E27FC236}">
                <a16:creationId xmlns:a16="http://schemas.microsoft.com/office/drawing/2014/main" id="{99804D0E-9B03-4A6D-8ACB-859FC7CABF22}"/>
              </a:ext>
            </a:extLst>
          </p:cNvPr>
          <p:cNvSpPr/>
          <p:nvPr/>
        </p:nvSpPr>
        <p:spPr>
          <a:xfrm>
            <a:off x="2321743" y="2767991"/>
            <a:ext cx="1259658" cy="125965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F5282"/>
              </a:solidFill>
              <a:latin typeface="+mj-lt"/>
            </a:endParaRP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E22F9CFA-B26F-4BEA-B610-375C625EFB47}"/>
              </a:ext>
            </a:extLst>
          </p:cNvPr>
          <p:cNvSpPr/>
          <p:nvPr/>
        </p:nvSpPr>
        <p:spPr>
          <a:xfrm>
            <a:off x="1441771" y="4421432"/>
            <a:ext cx="301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 dolor sit </a:t>
            </a:r>
            <a:r>
              <a:rPr lang="en-US" altLang="ko-KR" sz="2400" dirty="0" err="1">
                <a:solidFill>
                  <a:schemeClr val="bg1"/>
                </a:solidFill>
                <a:latin typeface="+mj-lt"/>
              </a:rPr>
              <a:t>amet</a:t>
            </a:r>
            <a:endParaRPr lang="en-US" altLang="ko-KR" sz="2400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39" name="그룹 38">
            <a:extLst>
              <a:ext uri="{FF2B5EF4-FFF2-40B4-BE49-F238E27FC236}">
                <a16:creationId xmlns:a16="http://schemas.microsoft.com/office/drawing/2014/main" id="{EA211800-6CA6-4AB3-8CBF-622FD34F6D90}"/>
              </a:ext>
            </a:extLst>
          </p:cNvPr>
          <p:cNvGrpSpPr/>
          <p:nvPr/>
        </p:nvGrpSpPr>
        <p:grpSpPr>
          <a:xfrm>
            <a:off x="2750783" y="3122713"/>
            <a:ext cx="401576" cy="535520"/>
            <a:chOff x="3471472" y="902398"/>
            <a:chExt cx="295275" cy="393763"/>
          </a:xfrm>
          <a:solidFill>
            <a:srgbClr val="FF5282"/>
          </a:solidFill>
        </p:grpSpPr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CB058-AB82-44D1-965E-42D7986CA3D1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F5282"/>
                </a:solidFill>
              </a:endParaRPr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3553568A-5DB9-45DE-BF61-99ECDA6A00C4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F5282"/>
                </a:solidFill>
              </a:endParaRPr>
            </a:p>
          </p:txBody>
        </p:sp>
      </p:grpSp>
      <p:sp>
        <p:nvSpPr>
          <p:cNvPr id="42" name="타원 41">
            <a:extLst>
              <a:ext uri="{FF2B5EF4-FFF2-40B4-BE49-F238E27FC236}">
                <a16:creationId xmlns:a16="http://schemas.microsoft.com/office/drawing/2014/main" id="{813B408D-B4BA-4D94-B5D8-DE4EA09C1519}"/>
              </a:ext>
            </a:extLst>
          </p:cNvPr>
          <p:cNvSpPr/>
          <p:nvPr/>
        </p:nvSpPr>
        <p:spPr>
          <a:xfrm>
            <a:off x="8615459" y="2767991"/>
            <a:ext cx="1259658" cy="125965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F5282"/>
              </a:solidFill>
              <a:latin typeface="+mj-lt"/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9A54FD4B-11AE-4B3B-9790-501AB88BD5C1}"/>
              </a:ext>
            </a:extLst>
          </p:cNvPr>
          <p:cNvSpPr/>
          <p:nvPr/>
        </p:nvSpPr>
        <p:spPr>
          <a:xfrm>
            <a:off x="7735486" y="4421432"/>
            <a:ext cx="301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Sed do </a:t>
            </a:r>
            <a:r>
              <a:rPr lang="en-US" altLang="ko-KR" sz="2400" dirty="0" err="1">
                <a:solidFill>
                  <a:schemeClr val="bg1"/>
                </a:solidFill>
                <a:latin typeface="+mj-lt"/>
              </a:rPr>
              <a:t>eiusmod</a:t>
            </a:r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  <a:latin typeface="+mj-lt"/>
              </a:rPr>
              <a:t>tempor</a:t>
            </a:r>
            <a:endParaRPr lang="en-US" altLang="ko-KR" sz="2400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59" name="그룹 58">
            <a:extLst>
              <a:ext uri="{FF2B5EF4-FFF2-40B4-BE49-F238E27FC236}">
                <a16:creationId xmlns:a16="http://schemas.microsoft.com/office/drawing/2014/main" id="{8404779F-F515-4950-BA85-A3822DAB5156}"/>
              </a:ext>
            </a:extLst>
          </p:cNvPr>
          <p:cNvGrpSpPr/>
          <p:nvPr/>
        </p:nvGrpSpPr>
        <p:grpSpPr>
          <a:xfrm>
            <a:off x="8962426" y="3124916"/>
            <a:ext cx="531118" cy="531114"/>
            <a:chOff x="752656" y="1562597"/>
            <a:chExt cx="390525" cy="390525"/>
          </a:xfrm>
          <a:solidFill>
            <a:srgbClr val="FF5282"/>
          </a:solidFill>
        </p:grpSpPr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70C5A06B-94A9-4C69-BF3F-5CA648EC037B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F5282"/>
                </a:solidFill>
              </a:endParaRPr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F3B8F470-5BAA-421C-8B33-B7CDE01041DC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F5282"/>
                </a:solidFill>
              </a:endParaRPr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CD68285C-9183-49E8-921D-D1C959231ABF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F5282"/>
                </a:solidFill>
              </a:endParaRPr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178BFE38-8963-4415-AF6C-D719140D6D88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F5282"/>
                </a:solidFill>
              </a:endParaRPr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01523BDC-5164-42F8-969E-B4ADEC817AFE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F528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210938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8E5D51A8-0D62-41D2-B561-D2420D95DD69}"/>
              </a:ext>
            </a:extLst>
          </p:cNvPr>
          <p:cNvSpPr txBox="1"/>
          <p:nvPr/>
        </p:nvSpPr>
        <p:spPr>
          <a:xfrm>
            <a:off x="3441700" y="2644170"/>
            <a:ext cx="5308600" cy="156966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4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Section break</a:t>
            </a:r>
          </a:p>
          <a:p>
            <a:pPr algn="ctr"/>
            <a:r>
              <a:rPr lang="en-US" altLang="ko-KR" sz="4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sz="4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99329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7CBD8801-6482-4C06-8798-FD23E5D7E7F9}"/>
              </a:ext>
            </a:extLst>
          </p:cNvPr>
          <p:cNvSpPr txBox="1"/>
          <p:nvPr/>
        </p:nvSpPr>
        <p:spPr>
          <a:xfrm>
            <a:off x="783679" y="1504041"/>
            <a:ext cx="37657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B277066-6BE1-44D3-96AF-DA1EB183BBFD}"/>
              </a:ext>
            </a:extLst>
          </p:cNvPr>
          <p:cNvSpPr txBox="1"/>
          <p:nvPr/>
        </p:nvSpPr>
        <p:spPr>
          <a:xfrm>
            <a:off x="5018319" y="2460985"/>
            <a:ext cx="27945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95271653-0DE1-4626-B272-91403EEA45CF}"/>
              </a:ext>
            </a:extLst>
          </p:cNvPr>
          <p:cNvSpPr/>
          <p:nvPr/>
        </p:nvSpPr>
        <p:spPr>
          <a:xfrm>
            <a:off x="5018318" y="2011486"/>
            <a:ext cx="27945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E56430B6-DABB-4B09-9297-E7B2545FC9B4}"/>
              </a:ext>
            </a:extLst>
          </p:cNvPr>
          <p:cNvSpPr/>
          <p:nvPr/>
        </p:nvSpPr>
        <p:spPr>
          <a:xfrm>
            <a:off x="5005618" y="1516741"/>
            <a:ext cx="2794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01.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A3F1CA8-B1A5-4235-9293-E97EE3154AD2}"/>
              </a:ext>
            </a:extLst>
          </p:cNvPr>
          <p:cNvSpPr txBox="1"/>
          <p:nvPr/>
        </p:nvSpPr>
        <p:spPr>
          <a:xfrm>
            <a:off x="8269011" y="2460985"/>
            <a:ext cx="27945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349058F3-F653-412B-BE09-FBA7AF496D4F}"/>
              </a:ext>
            </a:extLst>
          </p:cNvPr>
          <p:cNvSpPr/>
          <p:nvPr/>
        </p:nvSpPr>
        <p:spPr>
          <a:xfrm>
            <a:off x="8269010" y="2011486"/>
            <a:ext cx="27945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196DA755-6A2E-429E-9C72-2B946EA3C943}"/>
              </a:ext>
            </a:extLst>
          </p:cNvPr>
          <p:cNvSpPr/>
          <p:nvPr/>
        </p:nvSpPr>
        <p:spPr>
          <a:xfrm>
            <a:off x="8256310" y="1516741"/>
            <a:ext cx="2794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02.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4B4F869-C2AE-428F-8EB8-5781DD69E4FB}"/>
              </a:ext>
            </a:extLst>
          </p:cNvPr>
          <p:cNvSpPr txBox="1"/>
          <p:nvPr/>
        </p:nvSpPr>
        <p:spPr>
          <a:xfrm>
            <a:off x="5018319" y="4809226"/>
            <a:ext cx="27945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D1E6D4B5-7F4C-46C5-A346-DC5200929863}"/>
              </a:ext>
            </a:extLst>
          </p:cNvPr>
          <p:cNvSpPr/>
          <p:nvPr/>
        </p:nvSpPr>
        <p:spPr>
          <a:xfrm>
            <a:off x="5018318" y="4359727"/>
            <a:ext cx="27945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FB59055A-B205-47CA-AB75-BD6EAABC3AC9}"/>
              </a:ext>
            </a:extLst>
          </p:cNvPr>
          <p:cNvSpPr/>
          <p:nvPr/>
        </p:nvSpPr>
        <p:spPr>
          <a:xfrm>
            <a:off x="5005618" y="3864982"/>
            <a:ext cx="2794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03.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1E215B4-DC05-41DF-B436-5B14C249B63F}"/>
              </a:ext>
            </a:extLst>
          </p:cNvPr>
          <p:cNvSpPr txBox="1"/>
          <p:nvPr/>
        </p:nvSpPr>
        <p:spPr>
          <a:xfrm>
            <a:off x="8269011" y="4809226"/>
            <a:ext cx="27945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4FB551CA-3BDF-448B-8B93-44002A00DC63}"/>
              </a:ext>
            </a:extLst>
          </p:cNvPr>
          <p:cNvSpPr/>
          <p:nvPr/>
        </p:nvSpPr>
        <p:spPr>
          <a:xfrm>
            <a:off x="8269010" y="4359727"/>
            <a:ext cx="27945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083704A7-DEC7-42FE-8268-CDF57233766B}"/>
              </a:ext>
            </a:extLst>
          </p:cNvPr>
          <p:cNvSpPr/>
          <p:nvPr/>
        </p:nvSpPr>
        <p:spPr>
          <a:xfrm>
            <a:off x="8256310" y="3864982"/>
            <a:ext cx="2794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20247177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>
            <a:extLst>
              <a:ext uri="{FF2B5EF4-FFF2-40B4-BE49-F238E27FC236}">
                <a16:creationId xmlns:a16="http://schemas.microsoft.com/office/drawing/2014/main" id="{BDE0F353-EDCB-4419-A160-9192B577CDBB}"/>
              </a:ext>
            </a:extLst>
          </p:cNvPr>
          <p:cNvSpPr txBox="1"/>
          <p:nvPr/>
        </p:nvSpPr>
        <p:spPr>
          <a:xfrm>
            <a:off x="5860115" y="1841979"/>
            <a:ext cx="55027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>
                <a:solidFill>
                  <a:srgbClr val="827775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algn="l"/>
            <a:r>
              <a:rPr lang="en-US" altLang="ko-KR" sz="2800" dirty="0">
                <a:solidFill>
                  <a:schemeClr val="bg1"/>
                </a:solidFill>
              </a:rPr>
              <a:t>Quote by CEO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5EB64C9-030C-4E5D-93F8-38686275C0FD}"/>
              </a:ext>
            </a:extLst>
          </p:cNvPr>
          <p:cNvSpPr txBox="1"/>
          <p:nvPr/>
        </p:nvSpPr>
        <p:spPr>
          <a:xfrm>
            <a:off x="6345343" y="3119953"/>
            <a:ext cx="5157200" cy="1323439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20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2000" dirty="0" err="1">
                <a:solidFill>
                  <a:schemeClr val="bg1"/>
                </a:solidFill>
              </a:rPr>
              <a:t>amet</a:t>
            </a:r>
            <a:r>
              <a:rPr lang="en-US" altLang="ko-KR" sz="2000" dirty="0">
                <a:solidFill>
                  <a:schemeClr val="bg1"/>
                </a:solidFill>
              </a:rPr>
              <a:t>, </a:t>
            </a:r>
            <a:r>
              <a:rPr lang="en-US" altLang="ko-KR" sz="2000" dirty="0" err="1">
                <a:solidFill>
                  <a:schemeClr val="bg1"/>
                </a:solidFill>
              </a:rPr>
              <a:t>consectetur</a:t>
            </a:r>
            <a:r>
              <a:rPr lang="en-US" altLang="ko-KR" sz="2000" dirty="0">
                <a:solidFill>
                  <a:schemeClr val="bg1"/>
                </a:solidFill>
              </a:rPr>
              <a:t> </a:t>
            </a:r>
            <a:r>
              <a:rPr lang="en-US" altLang="ko-KR" sz="2000" dirty="0" err="1">
                <a:solidFill>
                  <a:schemeClr val="bg1"/>
                </a:solidFill>
              </a:rPr>
              <a:t>adipisicing</a:t>
            </a:r>
            <a:r>
              <a:rPr lang="en-US" altLang="ko-KR" sz="2000" dirty="0">
                <a:solidFill>
                  <a:schemeClr val="bg1"/>
                </a:solidFill>
              </a:rPr>
              <a:t> </a:t>
            </a:r>
            <a:r>
              <a:rPr lang="en-US" altLang="ko-KR" sz="2000" dirty="0" err="1">
                <a:solidFill>
                  <a:schemeClr val="bg1"/>
                </a:solidFill>
              </a:rPr>
              <a:t>elit</a:t>
            </a:r>
            <a:r>
              <a:rPr lang="en-US" altLang="ko-KR" sz="2000" dirty="0">
                <a:solidFill>
                  <a:schemeClr val="bg1"/>
                </a:solidFill>
              </a:rPr>
              <a:t>, sed do </a:t>
            </a:r>
            <a:r>
              <a:rPr lang="en-US" altLang="ko-KR" sz="2000" dirty="0" err="1">
                <a:solidFill>
                  <a:schemeClr val="bg1"/>
                </a:solidFill>
              </a:rPr>
              <a:t>eiusmod</a:t>
            </a:r>
            <a:r>
              <a:rPr lang="en-US" altLang="ko-KR" sz="2000" dirty="0">
                <a:solidFill>
                  <a:schemeClr val="bg1"/>
                </a:solidFill>
              </a:rPr>
              <a:t> </a:t>
            </a:r>
            <a:r>
              <a:rPr lang="en-US" altLang="ko-KR" sz="2000" dirty="0" err="1">
                <a:solidFill>
                  <a:schemeClr val="bg1"/>
                </a:solidFill>
              </a:rPr>
              <a:t>tempor</a:t>
            </a:r>
            <a:r>
              <a:rPr lang="en-US" altLang="ko-KR" sz="2000" dirty="0">
                <a:solidFill>
                  <a:schemeClr val="bg1"/>
                </a:solidFill>
              </a:rPr>
              <a:t> </a:t>
            </a:r>
            <a:r>
              <a:rPr lang="en-US" altLang="ko-KR" sz="2000" dirty="0" err="1">
                <a:solidFill>
                  <a:schemeClr val="bg1"/>
                </a:solidFill>
              </a:rPr>
              <a:t>incididunt</a:t>
            </a:r>
            <a:r>
              <a:rPr lang="en-US" altLang="ko-KR" sz="2000" dirty="0">
                <a:solidFill>
                  <a:schemeClr val="bg1"/>
                </a:solidFill>
              </a:rPr>
              <a:t> </a:t>
            </a:r>
            <a:r>
              <a:rPr lang="en-US" altLang="ko-KR" sz="2000" dirty="0" err="1">
                <a:solidFill>
                  <a:schemeClr val="bg1"/>
                </a:solidFill>
              </a:rPr>
              <a:t>ut</a:t>
            </a:r>
            <a:r>
              <a:rPr lang="en-US" altLang="ko-KR" sz="2000" dirty="0">
                <a:solidFill>
                  <a:schemeClr val="bg1"/>
                </a:solidFill>
              </a:rPr>
              <a:t> </a:t>
            </a:r>
            <a:r>
              <a:rPr lang="en-US" altLang="ko-KR" sz="2000" dirty="0" err="1">
                <a:solidFill>
                  <a:schemeClr val="bg1"/>
                </a:solidFill>
              </a:rPr>
              <a:t>labore</a:t>
            </a:r>
            <a:r>
              <a:rPr lang="en-US" altLang="ko-KR" sz="2000" dirty="0">
                <a:solidFill>
                  <a:schemeClr val="bg1"/>
                </a:solidFill>
              </a:rPr>
              <a:t> et dolore magna </a:t>
            </a:r>
            <a:r>
              <a:rPr lang="en-US" altLang="ko-KR" sz="2000" dirty="0" err="1">
                <a:solidFill>
                  <a:schemeClr val="bg1"/>
                </a:solidFill>
              </a:rPr>
              <a:t>aliqua</a:t>
            </a:r>
            <a:r>
              <a:rPr lang="en-US" altLang="ko-KR" sz="2000" dirty="0">
                <a:solidFill>
                  <a:schemeClr val="bg1"/>
                </a:solidFill>
              </a:rPr>
              <a:t>.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7875D55-AD7F-43FA-AB91-54E53AADE29E}"/>
              </a:ext>
            </a:extLst>
          </p:cNvPr>
          <p:cNvSpPr txBox="1"/>
          <p:nvPr/>
        </p:nvSpPr>
        <p:spPr>
          <a:xfrm>
            <a:off x="6345343" y="4615912"/>
            <a:ext cx="2888342" cy="40011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2000" i="1" dirty="0">
                <a:solidFill>
                  <a:schemeClr val="bg1"/>
                </a:solidFill>
                <a:cs typeface="Arial" panose="020B0604020202020204" pitchFamily="34" charset="0"/>
              </a:rPr>
              <a:t>- John Doe</a:t>
            </a:r>
            <a:endParaRPr lang="ko-KR" altLang="en-US" sz="2000" i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pic>
        <p:nvPicPr>
          <p:cNvPr id="52" name="그래픽 51">
            <a:extLst>
              <a:ext uri="{FF2B5EF4-FFF2-40B4-BE49-F238E27FC236}">
                <a16:creationId xmlns:a16="http://schemas.microsoft.com/office/drawing/2014/main" id="{89F2134A-13EA-4A36-9325-BD7991659C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55773" y="2662705"/>
            <a:ext cx="392170" cy="284728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A9F01507-D43A-4EE8-BF5A-81964CAE34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247" y="814538"/>
            <a:ext cx="4927596" cy="5228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7526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4C87AEE3-C590-442F-AD9A-DFE65227D94E}"/>
              </a:ext>
            </a:extLst>
          </p:cNvPr>
          <p:cNvSpPr txBox="1"/>
          <p:nvPr/>
        </p:nvSpPr>
        <p:spPr>
          <a:xfrm>
            <a:off x="864545" y="1206233"/>
            <a:ext cx="28692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Enter Your Title Here</a:t>
            </a:r>
            <a:endParaRPr lang="ko-KR" altLang="en-US" sz="36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0" name="타원 19">
            <a:extLst>
              <a:ext uri="{FF2B5EF4-FFF2-40B4-BE49-F238E27FC236}">
                <a16:creationId xmlns:a16="http://schemas.microsoft.com/office/drawing/2014/main" id="{1B7A2898-004C-4261-B696-1E4ED242A5AC}"/>
              </a:ext>
            </a:extLst>
          </p:cNvPr>
          <p:cNvSpPr/>
          <p:nvPr/>
        </p:nvSpPr>
        <p:spPr>
          <a:xfrm>
            <a:off x="4485770" y="1123382"/>
            <a:ext cx="1204166" cy="1242604"/>
          </a:xfrm>
          <a:prstGeom prst="ellipse">
            <a:avLst/>
          </a:prstGeom>
          <a:solidFill>
            <a:schemeClr val="bg1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FFCB30"/>
              </a:solidFill>
              <a:latin typeface="+mj-lt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EBE6E56-255F-4D06-9053-50672F551153}"/>
              </a:ext>
            </a:extLst>
          </p:cNvPr>
          <p:cNvSpPr txBox="1"/>
          <p:nvPr/>
        </p:nvSpPr>
        <p:spPr>
          <a:xfrm>
            <a:off x="5867067" y="1633949"/>
            <a:ext cx="51822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62506BC7-C44E-4477-8353-EFA6851D983A}"/>
              </a:ext>
            </a:extLst>
          </p:cNvPr>
          <p:cNvSpPr/>
          <p:nvPr/>
        </p:nvSpPr>
        <p:spPr>
          <a:xfrm>
            <a:off x="5867066" y="1181088"/>
            <a:ext cx="51710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3" name="타원 22">
            <a:extLst>
              <a:ext uri="{FF2B5EF4-FFF2-40B4-BE49-F238E27FC236}">
                <a16:creationId xmlns:a16="http://schemas.microsoft.com/office/drawing/2014/main" id="{D5036BBF-EC47-4276-91D8-AA921EE570EA}"/>
              </a:ext>
            </a:extLst>
          </p:cNvPr>
          <p:cNvSpPr/>
          <p:nvPr/>
        </p:nvSpPr>
        <p:spPr>
          <a:xfrm>
            <a:off x="4485770" y="2874555"/>
            <a:ext cx="1204166" cy="1242604"/>
          </a:xfrm>
          <a:prstGeom prst="ellipse">
            <a:avLst/>
          </a:prstGeom>
          <a:solidFill>
            <a:schemeClr val="bg1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rgbClr val="FFCB30"/>
              </a:solidFill>
              <a:latin typeface="+mj-lt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2258515-582A-4DAC-B3B5-BDFB86546B6F}"/>
              </a:ext>
            </a:extLst>
          </p:cNvPr>
          <p:cNvSpPr txBox="1"/>
          <p:nvPr/>
        </p:nvSpPr>
        <p:spPr>
          <a:xfrm>
            <a:off x="5867067" y="3385122"/>
            <a:ext cx="51822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D794434E-FED9-44D0-AD5B-12C226519BF9}"/>
              </a:ext>
            </a:extLst>
          </p:cNvPr>
          <p:cNvSpPr/>
          <p:nvPr/>
        </p:nvSpPr>
        <p:spPr>
          <a:xfrm>
            <a:off x="5867066" y="2932261"/>
            <a:ext cx="51710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6" name="타원 25">
            <a:extLst>
              <a:ext uri="{FF2B5EF4-FFF2-40B4-BE49-F238E27FC236}">
                <a16:creationId xmlns:a16="http://schemas.microsoft.com/office/drawing/2014/main" id="{38ECAF80-D6BE-4EC8-AD2E-CF5258C8F841}"/>
              </a:ext>
            </a:extLst>
          </p:cNvPr>
          <p:cNvSpPr/>
          <p:nvPr/>
        </p:nvSpPr>
        <p:spPr>
          <a:xfrm>
            <a:off x="4485770" y="4625727"/>
            <a:ext cx="1204166" cy="1242604"/>
          </a:xfrm>
          <a:prstGeom prst="ellipse">
            <a:avLst/>
          </a:prstGeom>
          <a:solidFill>
            <a:schemeClr val="bg1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rgbClr val="FFCB30"/>
              </a:solidFill>
              <a:latin typeface="+mj-lt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C87158A-CEF3-497D-A047-71F4121BB184}"/>
              </a:ext>
            </a:extLst>
          </p:cNvPr>
          <p:cNvSpPr txBox="1"/>
          <p:nvPr/>
        </p:nvSpPr>
        <p:spPr>
          <a:xfrm>
            <a:off x="5867067" y="5136294"/>
            <a:ext cx="51822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FF03B257-1E5A-4463-9FB4-310293FE5726}"/>
              </a:ext>
            </a:extLst>
          </p:cNvPr>
          <p:cNvSpPr/>
          <p:nvPr/>
        </p:nvSpPr>
        <p:spPr>
          <a:xfrm>
            <a:off x="5867066" y="4683433"/>
            <a:ext cx="51710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29" name="그래픽 28">
            <a:extLst>
              <a:ext uri="{FF2B5EF4-FFF2-40B4-BE49-F238E27FC236}">
                <a16:creationId xmlns:a16="http://schemas.microsoft.com/office/drawing/2014/main" id="{9ECED933-F7FC-492F-A231-58793CE58F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85024" y="4936348"/>
            <a:ext cx="701909" cy="621362"/>
          </a:xfrm>
          <a:prstGeom prst="rect">
            <a:avLst/>
          </a:prstGeom>
        </p:spPr>
      </p:pic>
      <p:pic>
        <p:nvPicPr>
          <p:cNvPr id="30" name="그래픽 29">
            <a:extLst>
              <a:ext uri="{FF2B5EF4-FFF2-40B4-BE49-F238E27FC236}">
                <a16:creationId xmlns:a16="http://schemas.microsoft.com/office/drawing/2014/main" id="{D275EEE0-E9B8-43D7-B72F-FB2A458715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36899" y="3185176"/>
            <a:ext cx="701909" cy="621362"/>
          </a:xfrm>
          <a:prstGeom prst="rect">
            <a:avLst/>
          </a:prstGeom>
        </p:spPr>
      </p:pic>
      <p:pic>
        <p:nvPicPr>
          <p:cNvPr id="31" name="그래픽 30">
            <a:extLst>
              <a:ext uri="{FF2B5EF4-FFF2-40B4-BE49-F238E27FC236}">
                <a16:creationId xmlns:a16="http://schemas.microsoft.com/office/drawing/2014/main" id="{E12CF683-20DC-4265-A41F-86C5CE78978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787527" y="1444358"/>
            <a:ext cx="600653" cy="600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7701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>
            <a:extLst>
              <a:ext uri="{FF2B5EF4-FFF2-40B4-BE49-F238E27FC236}">
                <a16:creationId xmlns:a16="http://schemas.microsoft.com/office/drawing/2014/main" id="{B1445E2F-AD47-4597-9E23-EA65F36E435A}"/>
              </a:ext>
            </a:extLst>
          </p:cNvPr>
          <p:cNvSpPr txBox="1"/>
          <p:nvPr/>
        </p:nvSpPr>
        <p:spPr>
          <a:xfrm>
            <a:off x="1117600" y="1287497"/>
            <a:ext cx="9956800" cy="523220"/>
          </a:xfrm>
          <a:prstGeom prst="rect">
            <a:avLst/>
          </a:prstGeom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800">
                <a:solidFill>
                  <a:srgbClr val="ACBBC6"/>
                </a:solidFill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dirty="0">
                <a:solidFill>
                  <a:schemeClr val="bg1"/>
                </a:solidFill>
              </a:rPr>
              <a:t>Insert Your Title Here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770755A-3C25-4CF7-A602-5A0E7BF38497}"/>
              </a:ext>
            </a:extLst>
          </p:cNvPr>
          <p:cNvSpPr txBox="1"/>
          <p:nvPr/>
        </p:nvSpPr>
        <p:spPr>
          <a:xfrm>
            <a:off x="1117435" y="3679702"/>
            <a:ext cx="2950939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 dirty="0">
                <a:solidFill>
                  <a:schemeClr val="bg1"/>
                </a:solidFill>
              </a:rPr>
              <a:t>Lorem ipsum dolor </a:t>
            </a:r>
            <a:r>
              <a:rPr lang="en-US" altLang="ko-KR">
                <a:solidFill>
                  <a:schemeClr val="bg1"/>
                </a:solidFill>
              </a:rPr>
              <a:t>sit amet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>
                <a:solidFill>
                  <a:schemeClr val="bg1"/>
                </a:solidFill>
              </a:rPr>
              <a:t>/  Consectetur adipisicing eli</a:t>
            </a:r>
            <a:r>
              <a:rPr lang="en-US" altLang="ko-KR" dirty="0" err="1">
                <a:solidFill>
                  <a:schemeClr val="bg1"/>
                </a:solidFill>
              </a:rPr>
              <a:t>t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CD14CC8F-9393-4BDB-8A7D-9DF0B36EA6AD}"/>
              </a:ext>
            </a:extLst>
          </p:cNvPr>
          <p:cNvSpPr/>
          <p:nvPr/>
        </p:nvSpPr>
        <p:spPr>
          <a:xfrm>
            <a:off x="1116550" y="2798474"/>
            <a:ext cx="2944545" cy="584775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1600">
                <a:solidFill>
                  <a:schemeClr val="bg1"/>
                </a:solidFill>
                <a:latin typeface="+mj-lt"/>
              </a:rPr>
              <a:t>Lorem ipsum dolor sit</a:t>
            </a:r>
            <a:endParaRPr lang="en-US" altLang="ko-KR" sz="1600" dirty="0">
              <a:solidFill>
                <a:schemeClr val="bg1"/>
              </a:solidFill>
              <a:latin typeface="+mj-lt"/>
            </a:endParaRPr>
          </a:p>
          <a:p>
            <a:r>
              <a:rPr lang="en-US" altLang="ko-KR" sz="1600" dirty="0">
                <a:solidFill>
                  <a:schemeClr val="bg1"/>
                </a:solidFill>
                <a:latin typeface="+mj-lt"/>
              </a:rPr>
              <a:t>(20XX – 20XX)</a:t>
            </a:r>
            <a:endParaRPr lang="ko-KR" altLang="en-US" sz="1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0236842-7C5C-4050-ABE2-80B8A5D00776}"/>
              </a:ext>
            </a:extLst>
          </p:cNvPr>
          <p:cNvSpPr txBox="1"/>
          <p:nvPr/>
        </p:nvSpPr>
        <p:spPr>
          <a:xfrm>
            <a:off x="1117435" y="4449151"/>
            <a:ext cx="2950939" cy="95410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>
                <a:solidFill>
                  <a:schemeClr val="bg1"/>
                </a:solidFill>
              </a:rPr>
              <a:t>Ut enim</a:t>
            </a:r>
            <a:r>
              <a:rPr lang="en-US" altLang="ko-KR" dirty="0">
                <a:solidFill>
                  <a:schemeClr val="bg1"/>
                </a:solidFill>
              </a:rPr>
              <a:t> ad </a:t>
            </a:r>
            <a:r>
              <a:rPr lang="en-US" altLang="ko-KR">
                <a:solidFill>
                  <a:schemeClr val="bg1"/>
                </a:solidFill>
              </a:rPr>
              <a:t>minim veniam, quis nostrud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>
                <a:solidFill>
                  <a:schemeClr val="bg1"/>
                </a:solidFill>
              </a:rPr>
              <a:t>exercitation ullamco laboris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>
                <a:solidFill>
                  <a:schemeClr val="bg1"/>
                </a:solidFill>
              </a:rPr>
              <a:t>nisi ut aliquip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>
                <a:solidFill>
                  <a:schemeClr val="bg1"/>
                </a:solidFill>
              </a:rPr>
              <a:t>ex ea commodo consequat.</a:t>
            </a:r>
            <a:endParaRPr lang="en-US" altLang="ko-KR" dirty="0">
              <a:solidFill>
                <a:schemeClr val="bg1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E163C6A7-B150-4B28-BBB1-E9A246064638}"/>
              </a:ext>
            </a:extLst>
          </p:cNvPr>
          <p:cNvSpPr txBox="1"/>
          <p:nvPr/>
        </p:nvSpPr>
        <p:spPr>
          <a:xfrm>
            <a:off x="4620973" y="3679702"/>
            <a:ext cx="2950939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 dirty="0">
                <a:solidFill>
                  <a:schemeClr val="bg1"/>
                </a:solidFill>
              </a:rPr>
              <a:t>Lorem ipsum dolor </a:t>
            </a:r>
            <a:r>
              <a:rPr lang="en-US" altLang="ko-KR">
                <a:solidFill>
                  <a:schemeClr val="bg1"/>
                </a:solidFill>
              </a:rPr>
              <a:t>sit amet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>
                <a:solidFill>
                  <a:schemeClr val="bg1"/>
                </a:solidFill>
              </a:rPr>
              <a:t>/  Consectetur adipisicing </a:t>
            </a:r>
            <a:r>
              <a:rPr lang="en-US" altLang="ko-KR" dirty="0" err="1">
                <a:solidFill>
                  <a:schemeClr val="bg1"/>
                </a:solidFill>
              </a:rPr>
              <a:t>elit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F73ACC66-1654-4A61-879D-51F5B1C564CC}"/>
              </a:ext>
            </a:extLst>
          </p:cNvPr>
          <p:cNvSpPr/>
          <p:nvPr/>
        </p:nvSpPr>
        <p:spPr>
          <a:xfrm>
            <a:off x="4620088" y="2798474"/>
            <a:ext cx="2944545" cy="584775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  <a:latin typeface="+mj-lt"/>
              </a:rPr>
              <a:t>Lorem ipsum dolor sit</a:t>
            </a:r>
          </a:p>
          <a:p>
            <a:r>
              <a:rPr lang="en-US" altLang="ko-KR" sz="1600" dirty="0">
                <a:solidFill>
                  <a:schemeClr val="bg1"/>
                </a:solidFill>
                <a:latin typeface="+mj-lt"/>
              </a:rPr>
              <a:t>(20XX – 20XX)</a:t>
            </a:r>
            <a:endParaRPr lang="ko-KR" altLang="en-US" sz="1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0A62BF2-2382-4E75-87B2-6804DE07B6B3}"/>
              </a:ext>
            </a:extLst>
          </p:cNvPr>
          <p:cNvSpPr txBox="1"/>
          <p:nvPr/>
        </p:nvSpPr>
        <p:spPr>
          <a:xfrm>
            <a:off x="4620973" y="4449151"/>
            <a:ext cx="2950939" cy="95410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>
                <a:solidFill>
                  <a:schemeClr val="bg1"/>
                </a:solidFill>
              </a:rPr>
              <a:t>Duis aute irure</a:t>
            </a:r>
            <a:r>
              <a:rPr lang="en-US" altLang="ko-KR" dirty="0">
                <a:solidFill>
                  <a:schemeClr val="bg1"/>
                </a:solidFill>
              </a:rPr>
              <a:t> dolor </a:t>
            </a:r>
            <a:r>
              <a:rPr lang="en-US" altLang="ko-KR">
                <a:solidFill>
                  <a:schemeClr val="bg1"/>
                </a:solidFill>
              </a:rPr>
              <a:t>in reprehenderit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>
                <a:solidFill>
                  <a:schemeClr val="bg1"/>
                </a:solidFill>
              </a:rPr>
              <a:t>in voluptate velit esse cillum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>
                <a:solidFill>
                  <a:schemeClr val="bg1"/>
                </a:solidFill>
              </a:rPr>
              <a:t>dolore eu fugiat nulla pariatur.</a:t>
            </a:r>
            <a:endParaRPr lang="en-US" altLang="ko-KR" dirty="0">
              <a:solidFill>
                <a:schemeClr val="bg1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4E06E7B-B6F5-4A75-8614-0458F0E1AC34}"/>
              </a:ext>
            </a:extLst>
          </p:cNvPr>
          <p:cNvSpPr txBox="1"/>
          <p:nvPr/>
        </p:nvSpPr>
        <p:spPr>
          <a:xfrm>
            <a:off x="8123461" y="3679702"/>
            <a:ext cx="2950939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 dirty="0">
                <a:solidFill>
                  <a:schemeClr val="bg1"/>
                </a:solidFill>
              </a:rPr>
              <a:t>Lorem ipsum dolor </a:t>
            </a:r>
            <a:r>
              <a:rPr lang="en-US" altLang="ko-KR">
                <a:solidFill>
                  <a:schemeClr val="bg1"/>
                </a:solidFill>
              </a:rPr>
              <a:t>sit amet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>
                <a:solidFill>
                  <a:schemeClr val="bg1"/>
                </a:solidFill>
              </a:rPr>
              <a:t>/  Consectetur adipisicing </a:t>
            </a:r>
            <a:r>
              <a:rPr lang="en-US" altLang="ko-KR" dirty="0" err="1">
                <a:solidFill>
                  <a:schemeClr val="bg1"/>
                </a:solidFill>
              </a:rPr>
              <a:t>elit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E6C0E261-FF75-4EAA-AE8B-A34DF58326EE}"/>
              </a:ext>
            </a:extLst>
          </p:cNvPr>
          <p:cNvSpPr/>
          <p:nvPr/>
        </p:nvSpPr>
        <p:spPr>
          <a:xfrm>
            <a:off x="8122576" y="2798474"/>
            <a:ext cx="2944545" cy="584775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  <a:latin typeface="+mj-lt"/>
              </a:rPr>
              <a:t>Lorem ipsum dolor sit</a:t>
            </a:r>
          </a:p>
          <a:p>
            <a:r>
              <a:rPr lang="en-US" altLang="ko-KR" sz="1600" dirty="0">
                <a:solidFill>
                  <a:schemeClr val="bg1"/>
                </a:solidFill>
                <a:latin typeface="+mj-lt"/>
              </a:rPr>
              <a:t>(20XX – 20XX)</a:t>
            </a:r>
            <a:endParaRPr lang="ko-KR" altLang="en-US" sz="1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A816FF2-180E-4A4F-90A3-58E50BD4368A}"/>
              </a:ext>
            </a:extLst>
          </p:cNvPr>
          <p:cNvSpPr txBox="1"/>
          <p:nvPr/>
        </p:nvSpPr>
        <p:spPr>
          <a:xfrm>
            <a:off x="8123461" y="4449151"/>
            <a:ext cx="2950939" cy="95410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>
                <a:solidFill>
                  <a:schemeClr val="bg1"/>
                </a:solidFill>
              </a:rPr>
              <a:t>Ut enim</a:t>
            </a:r>
            <a:r>
              <a:rPr lang="en-US" altLang="ko-KR" dirty="0">
                <a:solidFill>
                  <a:schemeClr val="bg1"/>
                </a:solidFill>
              </a:rPr>
              <a:t> ad </a:t>
            </a:r>
            <a:r>
              <a:rPr lang="en-US" altLang="ko-KR">
                <a:solidFill>
                  <a:schemeClr val="bg1"/>
                </a:solidFill>
              </a:rPr>
              <a:t>minim veniam, quis nostrud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>
                <a:solidFill>
                  <a:schemeClr val="bg1"/>
                </a:solidFill>
              </a:rPr>
              <a:t>exercitation ullamco laboris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>
                <a:solidFill>
                  <a:schemeClr val="bg1"/>
                </a:solidFill>
              </a:rPr>
              <a:t>nisi ut aliquip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>
                <a:solidFill>
                  <a:schemeClr val="bg1"/>
                </a:solidFill>
              </a:rPr>
              <a:t>ex ea commodo consequat.</a:t>
            </a:r>
            <a:endParaRPr lang="en-US" altLang="ko-K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60664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53CBD62C-DD02-473A-8905-ABA19EBD2C92}"/>
              </a:ext>
            </a:extLst>
          </p:cNvPr>
          <p:cNvSpPr txBox="1"/>
          <p:nvPr/>
        </p:nvSpPr>
        <p:spPr>
          <a:xfrm>
            <a:off x="1090542" y="2103469"/>
            <a:ext cx="53053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cs typeface="Arial" panose="020B0604020202020204" pitchFamily="34" charset="0"/>
              </a:rPr>
              <a:t>Make Your </a:t>
            </a:r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Title</a:t>
            </a:r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9E8A6BA-0DFB-4C1B-92CE-F48E0E6B449C}"/>
              </a:ext>
            </a:extLst>
          </p:cNvPr>
          <p:cNvSpPr txBox="1"/>
          <p:nvPr/>
        </p:nvSpPr>
        <p:spPr>
          <a:xfrm>
            <a:off x="1218665" y="3115838"/>
            <a:ext cx="51772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 dolor sit </a:t>
            </a:r>
            <a:r>
              <a:rPr lang="en-US" altLang="ko-KR" sz="2000" dirty="0" err="1">
                <a:solidFill>
                  <a:schemeClr val="bg1"/>
                </a:solidFill>
                <a:latin typeface="+mj-lt"/>
              </a:rPr>
              <a:t>amet</a:t>
            </a:r>
            <a:endParaRPr lang="en-US" altLang="ko-KR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57B10BA-E420-4C94-9EAB-ADA1A855B7BA}"/>
              </a:ext>
            </a:extLst>
          </p:cNvPr>
          <p:cNvSpPr txBox="1"/>
          <p:nvPr/>
        </p:nvSpPr>
        <p:spPr>
          <a:xfrm>
            <a:off x="1218666" y="3580617"/>
            <a:ext cx="51772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600">
                <a:solidFill>
                  <a:srgbClr val="4D4D4D"/>
                </a:solidFill>
              </a:defRPr>
            </a:lvl1pPr>
          </a:lstStyle>
          <a:p>
            <a:r>
              <a:rPr lang="en-US" altLang="ko-KR" dirty="0">
                <a:solidFill>
                  <a:schemeClr val="bg1"/>
                </a:solidFill>
              </a:rPr>
              <a:t>Lorem ipsum dolor sit </a:t>
            </a:r>
            <a:r>
              <a:rPr lang="en-US" altLang="ko-KR" dirty="0" err="1">
                <a:solidFill>
                  <a:schemeClr val="bg1"/>
                </a:solidFill>
              </a:rPr>
              <a:t>amet</a:t>
            </a:r>
            <a:r>
              <a:rPr lang="en-US" altLang="ko-KR" dirty="0">
                <a:solidFill>
                  <a:schemeClr val="bg1"/>
                </a:solidFill>
              </a:rPr>
              <a:t>, </a:t>
            </a:r>
            <a:r>
              <a:rPr lang="en-US" altLang="ko-KR" dirty="0" err="1">
                <a:solidFill>
                  <a:schemeClr val="bg1"/>
                </a:solidFill>
              </a:rPr>
              <a:t>consectetur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adipiscing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elit</a:t>
            </a:r>
            <a:r>
              <a:rPr lang="en-US" altLang="ko-KR" dirty="0">
                <a:solidFill>
                  <a:schemeClr val="bg1"/>
                </a:solidFill>
              </a:rPr>
              <a:t>, sed do </a:t>
            </a:r>
            <a:r>
              <a:rPr lang="en-US" altLang="ko-KR" dirty="0" err="1">
                <a:solidFill>
                  <a:schemeClr val="bg1"/>
                </a:solidFill>
              </a:rPr>
              <a:t>eiusmod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tempor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incididunt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ut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labore</a:t>
            </a:r>
            <a:r>
              <a:rPr lang="en-US" altLang="ko-KR" dirty="0">
                <a:solidFill>
                  <a:schemeClr val="bg1"/>
                </a:solidFill>
              </a:rPr>
              <a:t> et dolore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764798F-6FA7-460A-8105-12EEEF6D5A3A}"/>
              </a:ext>
            </a:extLst>
          </p:cNvPr>
          <p:cNvSpPr txBox="1"/>
          <p:nvPr/>
        </p:nvSpPr>
        <p:spPr>
          <a:xfrm>
            <a:off x="1218665" y="4668034"/>
            <a:ext cx="51772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000" b="1">
                <a:solidFill>
                  <a:srgbClr val="00C4CC"/>
                </a:solidFill>
              </a:defRPr>
            </a:lvl1pPr>
          </a:lstStyle>
          <a:p>
            <a:r>
              <a:rPr lang="en-US" altLang="ko-KR" b="0" dirty="0" err="1">
                <a:solidFill>
                  <a:schemeClr val="bg1"/>
                </a:solidFill>
                <a:latin typeface="+mj-lt"/>
              </a:rPr>
              <a:t>Consectetur</a:t>
            </a:r>
            <a:r>
              <a:rPr lang="en-US" altLang="ko-KR" b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b="0" dirty="0" err="1">
                <a:solidFill>
                  <a:schemeClr val="bg1"/>
                </a:solidFill>
                <a:latin typeface="+mj-lt"/>
              </a:rPr>
              <a:t>adipiscing</a:t>
            </a:r>
            <a:r>
              <a:rPr lang="en-US" altLang="ko-KR" b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b="0" dirty="0" err="1">
                <a:solidFill>
                  <a:schemeClr val="bg1"/>
                </a:solidFill>
                <a:latin typeface="+mj-lt"/>
              </a:rPr>
              <a:t>elit</a:t>
            </a:r>
            <a:endParaRPr lang="en-US" altLang="ko-KR" b="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D364913-0716-47F9-9B67-AC9891C0D9C6}"/>
              </a:ext>
            </a:extLst>
          </p:cNvPr>
          <p:cNvSpPr txBox="1"/>
          <p:nvPr/>
        </p:nvSpPr>
        <p:spPr>
          <a:xfrm>
            <a:off x="1218666" y="5132813"/>
            <a:ext cx="51772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600">
                <a:solidFill>
                  <a:srgbClr val="4D4D4D"/>
                </a:solidFill>
              </a:defRPr>
            </a:lvl1pPr>
          </a:lstStyle>
          <a:p>
            <a:r>
              <a:rPr lang="en-US" altLang="ko-KR" dirty="0">
                <a:solidFill>
                  <a:schemeClr val="bg1"/>
                </a:solidFill>
              </a:rPr>
              <a:t>Ut </a:t>
            </a:r>
            <a:r>
              <a:rPr lang="en-US" altLang="ko-KR" dirty="0" err="1">
                <a:solidFill>
                  <a:schemeClr val="bg1"/>
                </a:solidFill>
              </a:rPr>
              <a:t>enim</a:t>
            </a:r>
            <a:r>
              <a:rPr lang="en-US" altLang="ko-KR" dirty="0">
                <a:solidFill>
                  <a:schemeClr val="bg1"/>
                </a:solidFill>
              </a:rPr>
              <a:t> ad minim </a:t>
            </a:r>
            <a:r>
              <a:rPr lang="en-US" altLang="ko-KR" dirty="0" err="1">
                <a:solidFill>
                  <a:schemeClr val="bg1"/>
                </a:solidFill>
              </a:rPr>
              <a:t>veniam</a:t>
            </a:r>
            <a:r>
              <a:rPr lang="en-US" altLang="ko-KR" dirty="0">
                <a:solidFill>
                  <a:schemeClr val="bg1"/>
                </a:solidFill>
              </a:rPr>
              <a:t>, </a:t>
            </a:r>
            <a:r>
              <a:rPr lang="en-US" altLang="ko-KR" dirty="0" err="1">
                <a:solidFill>
                  <a:schemeClr val="bg1"/>
                </a:solidFill>
              </a:rPr>
              <a:t>quis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nostrud</a:t>
            </a:r>
            <a:r>
              <a:rPr lang="en-US" altLang="ko-KR" dirty="0">
                <a:solidFill>
                  <a:schemeClr val="bg1"/>
                </a:solidFill>
              </a:rPr>
              <a:t> exercitation </a:t>
            </a:r>
            <a:r>
              <a:rPr lang="en-US" altLang="ko-KR" dirty="0" err="1">
                <a:solidFill>
                  <a:schemeClr val="bg1"/>
                </a:solidFill>
              </a:rPr>
              <a:t>ullamco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laboris</a:t>
            </a:r>
            <a:r>
              <a:rPr lang="en-US" altLang="ko-KR" dirty="0">
                <a:solidFill>
                  <a:schemeClr val="bg1"/>
                </a:solidFill>
              </a:rPr>
              <a:t> nisi </a:t>
            </a:r>
            <a:r>
              <a:rPr lang="en-US" altLang="ko-KR" dirty="0" err="1">
                <a:solidFill>
                  <a:schemeClr val="bg1"/>
                </a:solidFill>
              </a:rPr>
              <a:t>ut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aliquip</a:t>
            </a:r>
            <a:r>
              <a:rPr lang="en-US" altLang="ko-KR" dirty="0">
                <a:solidFill>
                  <a:schemeClr val="bg1"/>
                </a:solidFill>
              </a:rPr>
              <a:t> ex </a:t>
            </a:r>
            <a:r>
              <a:rPr lang="en-US" altLang="ko-KR" dirty="0" err="1">
                <a:solidFill>
                  <a:schemeClr val="bg1"/>
                </a:solidFill>
              </a:rPr>
              <a:t>ea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commodo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consequat</a:t>
            </a:r>
            <a:endParaRPr lang="en-US" altLang="ko-KR" dirty="0">
              <a:solidFill>
                <a:schemeClr val="bg1"/>
              </a:solidFill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5191AB69-5BA4-4D2E-BDFA-522B3D5954F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2672552825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ntserrat Black - Montserrat Light">
      <a:majorFont>
        <a:latin typeface="Montserrat Black"/>
        <a:ea typeface="Arial Unicode MS"/>
        <a:cs typeface=""/>
      </a:majorFont>
      <a:minorFont>
        <a:latin typeface="Montserrat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400" dirty="0" smtClean="0">
            <a:solidFill>
              <a:srgbClr val="FF5282"/>
            </a:solidFill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rgbClr val="2F383D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3809</TotalTime>
  <Words>1299</Words>
  <Application>Microsoft Office PowerPoint</Application>
  <PresentationFormat>와이드스크린</PresentationFormat>
  <Paragraphs>191</Paragraphs>
  <Slides>28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28</vt:i4>
      </vt:variant>
    </vt:vector>
  </HeadingPairs>
  <TitlesOfParts>
    <vt:vector size="35" baseType="lpstr">
      <vt:lpstr>Montserrat Light</vt:lpstr>
      <vt:lpstr>Arial</vt:lpstr>
      <vt:lpstr>Montserrat Black</vt:lpstr>
      <vt:lpstr>Arial Unicode MS</vt:lpstr>
      <vt:lpstr>맑은 고딕</vt:lpstr>
      <vt:lpstr>Wingdings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playdot</cp:lastModifiedBy>
  <cp:revision>303</cp:revision>
  <dcterms:created xsi:type="dcterms:W3CDTF">2019-04-06T05:20:47Z</dcterms:created>
  <dcterms:modified xsi:type="dcterms:W3CDTF">2022-02-11T08:31:41Z</dcterms:modified>
</cp:coreProperties>
</file>