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34" r:id="rId2"/>
    <p:sldId id="257" r:id="rId3"/>
    <p:sldId id="442" r:id="rId4"/>
    <p:sldId id="443" r:id="rId5"/>
    <p:sldId id="447" r:id="rId6"/>
    <p:sldId id="445" r:id="rId7"/>
    <p:sldId id="444" r:id="rId8"/>
    <p:sldId id="448" r:id="rId9"/>
    <p:sldId id="449" r:id="rId10"/>
    <p:sldId id="450" r:id="rId11"/>
    <p:sldId id="451" r:id="rId12"/>
    <p:sldId id="452" r:id="rId13"/>
    <p:sldId id="453" r:id="rId14"/>
    <p:sldId id="454" r:id="rId15"/>
    <p:sldId id="455" r:id="rId16"/>
    <p:sldId id="456" r:id="rId17"/>
    <p:sldId id="457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1824"/>
    <a:srgbClr val="211722"/>
    <a:srgbClr val="171224"/>
    <a:srgbClr val="25191E"/>
    <a:srgbClr val="33D298"/>
    <a:srgbClr val="835EEA"/>
    <a:srgbClr val="FF3149"/>
    <a:srgbClr val="120940"/>
    <a:srgbClr val="DAF843"/>
    <a:srgbClr val="FF4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CC55B837-4126-4BEA-88B5-1AB494ECF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298" y="840196"/>
            <a:ext cx="4299802" cy="429472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A601C152-CD4A-4B19-82D0-D95DEB7340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56" y="1809184"/>
            <a:ext cx="4299802" cy="4294726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18FCED4-3E39-4B9A-911B-8DEF4E8E48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4565" y="1324690"/>
            <a:ext cx="4294726" cy="429472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E1F1FA1D-F06F-4947-995F-3A54FAE791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flipH="1" flipV="1">
            <a:off x="0" y="5134921"/>
            <a:ext cx="1725114" cy="172307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F252B2C1-F6CC-4E82-B9A2-1088B1ED4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>
            <a:off x="1035746" y="0"/>
            <a:ext cx="3013204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94CB3ED-C69A-4474-8B83-C477988C0F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3FD6B31-1280-4FF7-B321-769D6B81A0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E748167-B048-49DD-A857-0E180D9739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022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94CB3ED-C69A-4474-8B83-C477988C0F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3FD6B31-1280-4FF7-B321-769D6B81A0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E748167-B048-49DD-A857-0E180D9739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DB616962-75A9-476B-BA5D-0880F33561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89010" y="1587307"/>
            <a:ext cx="3860800" cy="4699000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83540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94CB3ED-C69A-4474-8B83-C477988C0F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3FD6B31-1280-4FF7-B321-769D6B81A0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E748167-B048-49DD-A857-0E180D9739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F4650F1E-6AC7-4D5D-92FA-B04EF432739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1836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057B4813-E9BE-4C73-BFC5-D3472A0606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4259646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08195F76-B726-4291-81C4-DE38B9ACA54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1836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67345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94CB3ED-C69A-4474-8B83-C477988C0F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3FD6B31-1280-4FF7-B321-769D6B81A0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E748167-B048-49DD-A857-0E180D9739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8C237BEB-2BCF-434F-A1E4-7E69EC3A73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5069" y="2126343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BF97DEB-0562-44E5-9425-0561CC12C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93343" y="2126343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EFA0A8F3-3692-4C63-AA70-133786A407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37353" y="2126343"/>
            <a:ext cx="2605314" cy="260531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5171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5A0C144-B99C-4406-A527-69B3AE342C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951B808-A5A2-4F74-B57B-FAC827EF8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7C9566C-C1AA-4B01-9460-F0AEF6E31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83BF0374-2F21-4EB5-AD97-E8350BB227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055B4030-3930-472F-8153-D9EB94DA30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36387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2D2B014-6761-4D58-8DB6-65CC87187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25FC3F1-BF6C-4ADB-882D-9FE4857E18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25A225C-0DF5-4A2E-B3F0-6E660FEDBB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C7B8880-5CA2-4D12-9B0E-4844F36400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35840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3EE52E0-B0AF-4C1D-9B0B-83C5729AF7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2" b="34782"/>
          <a:stretch/>
        </p:blipFill>
        <p:spPr>
          <a:xfrm rot="10800000" flipH="1">
            <a:off x="10434266" y="0"/>
            <a:ext cx="1757733" cy="14605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BD2686F-D4C3-439A-A8E2-CDEB425BC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>
          <a:xfrm rot="10800000" flipV="1">
            <a:off x="-1" y="0"/>
            <a:ext cx="2123405" cy="21209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C6AC240-E712-40CD-B57E-13043A637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8"/>
          <a:stretch/>
        </p:blipFill>
        <p:spPr>
          <a:xfrm rot="10800000" flipH="1">
            <a:off x="8731946" y="5626100"/>
            <a:ext cx="3013204" cy="12319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80BBB5AC-D703-4315-ABBD-D3F0E9038B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45874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8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87" r:id="rId9"/>
    <p:sldLayoutId id="2147483664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8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D92393B-5B2C-4D6B-8DE2-D4F336A11BFD}"/>
              </a:ext>
            </a:extLst>
          </p:cNvPr>
          <p:cNvSpPr txBox="1"/>
          <p:nvPr/>
        </p:nvSpPr>
        <p:spPr>
          <a:xfrm>
            <a:off x="782709" y="1305321"/>
            <a:ext cx="59979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BDADC9-9083-430C-98B8-98BE01D6C1CA}"/>
              </a:ext>
            </a:extLst>
          </p:cNvPr>
          <p:cNvSpPr txBox="1"/>
          <p:nvPr/>
        </p:nvSpPr>
        <p:spPr>
          <a:xfrm>
            <a:off x="782709" y="4053649"/>
            <a:ext cx="5559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B9F28-5DFE-440E-91AB-0FBD93DB01F7}"/>
              </a:ext>
            </a:extLst>
          </p:cNvPr>
          <p:cNvSpPr txBox="1"/>
          <p:nvPr/>
        </p:nvSpPr>
        <p:spPr>
          <a:xfrm>
            <a:off x="795408" y="5330059"/>
            <a:ext cx="4314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COMPANY NAME  /  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4F3636-6955-4BC4-94FA-810C5C19A012}"/>
              </a:ext>
            </a:extLst>
          </p:cNvPr>
          <p:cNvSpPr txBox="1"/>
          <p:nvPr/>
        </p:nvSpPr>
        <p:spPr>
          <a:xfrm>
            <a:off x="782710" y="4515314"/>
            <a:ext cx="5559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526F09A0-DC01-4A0C-8D58-047B70C492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2116008-5FA9-4750-B406-CF3235AD5FC0}"/>
              </a:ext>
            </a:extLst>
          </p:cNvPr>
          <p:cNvSpPr/>
          <p:nvPr/>
        </p:nvSpPr>
        <p:spPr>
          <a:xfrm>
            <a:off x="839858" y="3674775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4020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Our Solution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19D3D33-5887-40D4-A85B-B93A5B18C9C6}"/>
              </a:ext>
            </a:extLst>
          </p:cNvPr>
          <p:cNvSpPr/>
          <p:nvPr/>
        </p:nvSpPr>
        <p:spPr>
          <a:xfrm>
            <a:off x="1079500" y="1932037"/>
            <a:ext cx="2070100" cy="2070100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CA99FD1-9C28-467F-BE8C-7432338E7775}"/>
              </a:ext>
            </a:extLst>
          </p:cNvPr>
          <p:cNvSpPr/>
          <p:nvPr/>
        </p:nvSpPr>
        <p:spPr>
          <a:xfrm>
            <a:off x="3297642" y="1932037"/>
            <a:ext cx="2070100" cy="2070100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CE5EA84-1377-4628-8895-80A078517D7B}"/>
              </a:ext>
            </a:extLst>
          </p:cNvPr>
          <p:cNvSpPr/>
          <p:nvPr/>
        </p:nvSpPr>
        <p:spPr>
          <a:xfrm>
            <a:off x="1079500" y="4154537"/>
            <a:ext cx="2070100" cy="2070100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F4B4B07-9564-4DD2-BDDA-B005AEECDCD1}"/>
              </a:ext>
            </a:extLst>
          </p:cNvPr>
          <p:cNvSpPr/>
          <p:nvPr/>
        </p:nvSpPr>
        <p:spPr>
          <a:xfrm>
            <a:off x="3297642" y="4154537"/>
            <a:ext cx="2070100" cy="2070100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E4F628F-7A74-40F5-8B17-38BDE4525AD1}"/>
              </a:ext>
            </a:extLst>
          </p:cNvPr>
          <p:cNvGrpSpPr/>
          <p:nvPr/>
        </p:nvGrpSpPr>
        <p:grpSpPr>
          <a:xfrm>
            <a:off x="1875719" y="2285001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3E2764DD-FAB5-4FB7-A60E-C4D0810320F6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37961BA-3065-437A-94E5-8948F323D545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9E657CB-5F8F-4C07-B1ED-AED0BCF5C263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44A9E10-17CE-429C-AE35-611140586CA5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E9279D6-34D0-4888-9AAF-D47F93790149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3F359685-3F54-4659-86AA-D48702F3FBA2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F8613455-20A3-4056-80A0-748857F11A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0323C7E-C5AB-4131-89A0-EC6FF052B1AD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6DA79A28-5A35-4F19-9813-E014A3F805BB}"/>
              </a:ext>
            </a:extLst>
          </p:cNvPr>
          <p:cNvGrpSpPr/>
          <p:nvPr/>
        </p:nvGrpSpPr>
        <p:grpSpPr>
          <a:xfrm>
            <a:off x="4096746" y="2278620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757680C4-7558-40EA-8484-B5C27E8BD60D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29BE723-48E0-4C08-ABFA-4291E18443D2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81E2516-7D04-416F-AF4F-898EDE5616E2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02F0F1A-2EC9-4F35-AC66-6046967DC458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C4CB4A64-1E14-4192-A205-6BA7002648F1}"/>
              </a:ext>
            </a:extLst>
          </p:cNvPr>
          <p:cNvGrpSpPr/>
          <p:nvPr/>
        </p:nvGrpSpPr>
        <p:grpSpPr>
          <a:xfrm>
            <a:off x="1915581" y="451708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5D1BB20E-D46F-4854-B1AD-0641FE52CC0B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C263A19-E9E0-4965-B9EE-9F7378B46CA1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7147690-BBC0-48AA-A7FF-650393670DDA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892D740B-3831-4F47-8BF7-8B88FBCC91B0}"/>
              </a:ext>
            </a:extLst>
          </p:cNvPr>
          <p:cNvGrpSpPr/>
          <p:nvPr/>
        </p:nvGrpSpPr>
        <p:grpSpPr>
          <a:xfrm>
            <a:off x="4137429" y="4524706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C182B921-B09F-4C59-991F-D47FD5E6DEA8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BF7D70F-5CC5-4C37-8ABF-0DDE0ACBC9D3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B16AB63-8799-44A1-B2B2-2E5437C570CB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48B6527-BFEE-42B6-A39D-8A81D0C0B166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AFC7FC8-54B0-4833-963D-2DEA0A1A6DD6}"/>
              </a:ext>
            </a:extLst>
          </p:cNvPr>
          <p:cNvSpPr txBox="1"/>
          <p:nvPr/>
        </p:nvSpPr>
        <p:spPr>
          <a:xfrm>
            <a:off x="1078224" y="3262412"/>
            <a:ext cx="20713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60D30DE-D016-4561-9C62-C1CAAB891D9E}"/>
              </a:ext>
            </a:extLst>
          </p:cNvPr>
          <p:cNvSpPr/>
          <p:nvPr/>
        </p:nvSpPr>
        <p:spPr>
          <a:xfrm>
            <a:off x="1078224" y="2949237"/>
            <a:ext cx="20713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1DB0B3C-070E-4326-A892-47D36729DB7D}"/>
              </a:ext>
            </a:extLst>
          </p:cNvPr>
          <p:cNvSpPr txBox="1"/>
          <p:nvPr/>
        </p:nvSpPr>
        <p:spPr>
          <a:xfrm>
            <a:off x="3296366" y="3262412"/>
            <a:ext cx="20713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DC16FEB6-4026-42C2-9E2D-73478684515D}"/>
              </a:ext>
            </a:extLst>
          </p:cNvPr>
          <p:cNvSpPr/>
          <p:nvPr/>
        </p:nvSpPr>
        <p:spPr>
          <a:xfrm>
            <a:off x="3296366" y="2949237"/>
            <a:ext cx="20713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F707943-32FC-4B15-8123-EDA3FC4FE371}"/>
              </a:ext>
            </a:extLst>
          </p:cNvPr>
          <p:cNvSpPr txBox="1"/>
          <p:nvPr/>
        </p:nvSpPr>
        <p:spPr>
          <a:xfrm>
            <a:off x="1078224" y="5492208"/>
            <a:ext cx="20713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649609E4-9E18-4401-B0D9-4D2ABECC6C46}"/>
              </a:ext>
            </a:extLst>
          </p:cNvPr>
          <p:cNvSpPr/>
          <p:nvPr/>
        </p:nvSpPr>
        <p:spPr>
          <a:xfrm>
            <a:off x="1078224" y="5179033"/>
            <a:ext cx="20713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D75AB73-5A6B-46E6-A9AC-C9E1D19B886E}"/>
              </a:ext>
            </a:extLst>
          </p:cNvPr>
          <p:cNvSpPr txBox="1"/>
          <p:nvPr/>
        </p:nvSpPr>
        <p:spPr>
          <a:xfrm>
            <a:off x="3296366" y="5492208"/>
            <a:ext cx="20713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F694B920-E35A-4FCC-B6D5-88396106F44C}"/>
              </a:ext>
            </a:extLst>
          </p:cNvPr>
          <p:cNvSpPr/>
          <p:nvPr/>
        </p:nvSpPr>
        <p:spPr>
          <a:xfrm>
            <a:off x="3296366" y="5179033"/>
            <a:ext cx="20713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419DB38-0FA2-4DC8-BAE6-4CA84DA61876}"/>
              </a:ext>
            </a:extLst>
          </p:cNvPr>
          <p:cNvSpPr txBox="1"/>
          <p:nvPr/>
        </p:nvSpPr>
        <p:spPr>
          <a:xfrm>
            <a:off x="6798135" y="3632805"/>
            <a:ext cx="39415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4" name="그래픽 83">
            <a:extLst>
              <a:ext uri="{FF2B5EF4-FFF2-40B4-BE49-F238E27FC236}">
                <a16:creationId xmlns:a16="http://schemas.microsoft.com/office/drawing/2014/main" id="{B152C8E6-FFFF-452A-A3B2-4DA80E692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500" y="3583550"/>
            <a:ext cx="253370" cy="183954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61749DD9-DF61-48C2-BCA0-BBEA212F1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7956" y="3583549"/>
            <a:ext cx="253370" cy="1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85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Business Model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177ED62-4817-47B9-8BCF-4398CDEADEAF}"/>
              </a:ext>
            </a:extLst>
          </p:cNvPr>
          <p:cNvSpPr/>
          <p:nvPr/>
        </p:nvSpPr>
        <p:spPr>
          <a:xfrm>
            <a:off x="9351846" y="2594921"/>
            <a:ext cx="1113558" cy="1113554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05EE7A3-4A1F-4AEF-A269-9895FE311911}"/>
              </a:ext>
            </a:extLst>
          </p:cNvPr>
          <p:cNvSpPr/>
          <p:nvPr/>
        </p:nvSpPr>
        <p:spPr>
          <a:xfrm>
            <a:off x="8813800" y="4154604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B22DE04-5BCD-46AA-A350-E2E07C0C2E75}"/>
              </a:ext>
            </a:extLst>
          </p:cNvPr>
          <p:cNvSpPr/>
          <p:nvPr/>
        </p:nvSpPr>
        <p:spPr>
          <a:xfrm>
            <a:off x="8813800" y="4622163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D247CED-3250-404D-8BBF-99765B9CBEE4}"/>
              </a:ext>
            </a:extLst>
          </p:cNvPr>
          <p:cNvSpPr/>
          <p:nvPr/>
        </p:nvSpPr>
        <p:spPr>
          <a:xfrm>
            <a:off x="1726599" y="2594921"/>
            <a:ext cx="1113558" cy="1113554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1B00166-B6D5-45E5-BDF5-D28DA171B32B}"/>
              </a:ext>
            </a:extLst>
          </p:cNvPr>
          <p:cNvSpPr/>
          <p:nvPr/>
        </p:nvSpPr>
        <p:spPr>
          <a:xfrm>
            <a:off x="1188553" y="4154604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41687AB-3EF1-4655-8429-04255A4F772E}"/>
              </a:ext>
            </a:extLst>
          </p:cNvPr>
          <p:cNvSpPr/>
          <p:nvPr/>
        </p:nvSpPr>
        <p:spPr>
          <a:xfrm>
            <a:off x="1188553" y="4622163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FAD8520-18F9-4E21-BB7D-E176336B1882}"/>
              </a:ext>
            </a:extLst>
          </p:cNvPr>
          <p:cNvGrpSpPr/>
          <p:nvPr/>
        </p:nvGrpSpPr>
        <p:grpSpPr>
          <a:xfrm>
            <a:off x="2014586" y="2926505"/>
            <a:ext cx="533668" cy="41313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630272F-CE13-42EB-BBD3-48782A496962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A049CB4-2FBA-4A2D-B7FD-0EC6BAF32D90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9DC3EAD-9D33-4991-99DD-C14204596E2A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FF33A83-55EA-47E9-B3D1-E94AB94AB63E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4DCDE07-EC26-40CE-B567-1431E486B21C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50AF111-DDC7-4696-B605-06A2AAA1F5F8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1912B2B-6F18-4837-8D39-B96BF347670D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AEB2369-EF0B-4024-B9F3-7762D81D920C}"/>
              </a:ext>
            </a:extLst>
          </p:cNvPr>
          <p:cNvSpPr/>
          <p:nvPr/>
        </p:nvSpPr>
        <p:spPr>
          <a:xfrm>
            <a:off x="4268348" y="2594921"/>
            <a:ext cx="1113558" cy="1113554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2078CB0-4DDB-44E8-A6FB-B88288458CAC}"/>
              </a:ext>
            </a:extLst>
          </p:cNvPr>
          <p:cNvSpPr/>
          <p:nvPr/>
        </p:nvSpPr>
        <p:spPr>
          <a:xfrm>
            <a:off x="3730302" y="4154604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93A12AB-06B3-408B-8AF1-B14549276C3B}"/>
              </a:ext>
            </a:extLst>
          </p:cNvPr>
          <p:cNvSpPr/>
          <p:nvPr/>
        </p:nvSpPr>
        <p:spPr>
          <a:xfrm>
            <a:off x="3730302" y="4622163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79F1F00-F809-4174-B23F-23B8D226EAD3}"/>
              </a:ext>
            </a:extLst>
          </p:cNvPr>
          <p:cNvGrpSpPr/>
          <p:nvPr/>
        </p:nvGrpSpPr>
        <p:grpSpPr>
          <a:xfrm>
            <a:off x="4558225" y="2905288"/>
            <a:ext cx="533798" cy="455570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C64A3D9-F95F-4D9F-B05C-E908AF0733AA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A3D55FB-B834-4AFE-A9D5-91D607A11BA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373F974-70EC-4E72-AB59-858A37F1AE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0AF63385-290A-4FC6-A38D-7EE78BEC3282}"/>
              </a:ext>
            </a:extLst>
          </p:cNvPr>
          <p:cNvSpPr/>
          <p:nvPr/>
        </p:nvSpPr>
        <p:spPr>
          <a:xfrm>
            <a:off x="6810096" y="2594921"/>
            <a:ext cx="1113558" cy="1113554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A080FDD-0795-4B28-9FDC-1F858A41211C}"/>
              </a:ext>
            </a:extLst>
          </p:cNvPr>
          <p:cNvSpPr/>
          <p:nvPr/>
        </p:nvSpPr>
        <p:spPr>
          <a:xfrm>
            <a:off x="6272050" y="4154604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CFFFF59-B0D1-4AAA-8931-7EC46A36B99D}"/>
              </a:ext>
            </a:extLst>
          </p:cNvPr>
          <p:cNvSpPr/>
          <p:nvPr/>
        </p:nvSpPr>
        <p:spPr>
          <a:xfrm>
            <a:off x="6272050" y="4622163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1F108AC-FA35-4388-AB4C-98F1036CB078}"/>
              </a:ext>
            </a:extLst>
          </p:cNvPr>
          <p:cNvGrpSpPr/>
          <p:nvPr/>
        </p:nvGrpSpPr>
        <p:grpSpPr>
          <a:xfrm>
            <a:off x="7100038" y="2884863"/>
            <a:ext cx="533668" cy="533668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CC2ACBB-C850-4171-AD8E-539D1FF6CD9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DAE9276-A893-478A-82D8-29C260A3F10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0F636FA-F684-4A50-9969-B61004E5DA95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335E76D-5013-48A9-876C-CC6CD39F6568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0B492BB-624D-451E-8611-A7D2130CA16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D5720141-ECFC-4B44-A0B8-B457E2CC881A}"/>
              </a:ext>
            </a:extLst>
          </p:cNvPr>
          <p:cNvSpPr/>
          <p:nvPr/>
        </p:nvSpPr>
        <p:spPr>
          <a:xfrm>
            <a:off x="9643746" y="2887901"/>
            <a:ext cx="533668" cy="533666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6208291-DF1A-4248-90CB-1EB14FB9D684}"/>
              </a:ext>
            </a:extLst>
          </p:cNvPr>
          <p:cNvSpPr/>
          <p:nvPr/>
        </p:nvSpPr>
        <p:spPr>
          <a:xfrm>
            <a:off x="8813800" y="2131931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F7F01CA-98C8-4548-BAAD-02AE5E2366BA}"/>
              </a:ext>
            </a:extLst>
          </p:cNvPr>
          <p:cNvSpPr/>
          <p:nvPr/>
        </p:nvSpPr>
        <p:spPr>
          <a:xfrm>
            <a:off x="1188553" y="2131931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8520C13-88D5-4BF8-91C7-7558702E871B}"/>
              </a:ext>
            </a:extLst>
          </p:cNvPr>
          <p:cNvSpPr/>
          <p:nvPr/>
        </p:nvSpPr>
        <p:spPr>
          <a:xfrm>
            <a:off x="3730302" y="2131931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FE664BA-7F6A-48CB-907E-3ACC68B61F08}"/>
              </a:ext>
            </a:extLst>
          </p:cNvPr>
          <p:cNvSpPr/>
          <p:nvPr/>
        </p:nvSpPr>
        <p:spPr>
          <a:xfrm>
            <a:off x="6272050" y="2131931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1667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Our Service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C2B112F-3B56-46B4-9066-1D26E10D08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4506" y="1836367"/>
            <a:ext cx="3208520" cy="1823811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607BA44-ED4D-40A9-9957-06602D1E3F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42E5060-0FC2-4A9E-8C9C-115F47A994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EB57C61-2D33-4237-B4F7-475F705C5EFD}"/>
              </a:ext>
            </a:extLst>
          </p:cNvPr>
          <p:cNvSpPr/>
          <p:nvPr/>
        </p:nvSpPr>
        <p:spPr>
          <a:xfrm>
            <a:off x="4491740" y="1836366"/>
            <a:ext cx="3208520" cy="1823811"/>
          </a:xfrm>
          <a:prstGeom prst="roundRect">
            <a:avLst>
              <a:gd name="adj" fmla="val 9529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2E2493-27D1-491E-B845-5BDD7A697D6C}"/>
              </a:ext>
            </a:extLst>
          </p:cNvPr>
          <p:cNvSpPr txBox="1"/>
          <p:nvPr/>
        </p:nvSpPr>
        <p:spPr>
          <a:xfrm>
            <a:off x="4490928" y="2593461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E8371DA-C52A-4C6A-89A0-AF09D226079A}"/>
              </a:ext>
            </a:extLst>
          </p:cNvPr>
          <p:cNvSpPr/>
          <p:nvPr/>
        </p:nvSpPr>
        <p:spPr>
          <a:xfrm>
            <a:off x="4490911" y="2150125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B8D94F4-B87F-4E61-816A-4D0D7814EDCE}"/>
              </a:ext>
            </a:extLst>
          </p:cNvPr>
          <p:cNvSpPr/>
          <p:nvPr/>
        </p:nvSpPr>
        <p:spPr>
          <a:xfrm>
            <a:off x="864506" y="4259646"/>
            <a:ext cx="3208520" cy="1823811"/>
          </a:xfrm>
          <a:prstGeom prst="roundRect">
            <a:avLst>
              <a:gd name="adj" fmla="val 9529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4DFE40-E029-4BCB-8DDA-6239A809FC9E}"/>
              </a:ext>
            </a:extLst>
          </p:cNvPr>
          <p:cNvSpPr txBox="1"/>
          <p:nvPr/>
        </p:nvSpPr>
        <p:spPr>
          <a:xfrm>
            <a:off x="863694" y="5016741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A9C0716-BD60-4347-A326-16F52581E514}"/>
              </a:ext>
            </a:extLst>
          </p:cNvPr>
          <p:cNvSpPr/>
          <p:nvPr/>
        </p:nvSpPr>
        <p:spPr>
          <a:xfrm>
            <a:off x="863677" y="4573405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C58FF4A-5CCE-44A5-A510-4D92047261E6}"/>
              </a:ext>
            </a:extLst>
          </p:cNvPr>
          <p:cNvSpPr/>
          <p:nvPr/>
        </p:nvSpPr>
        <p:spPr>
          <a:xfrm>
            <a:off x="8118974" y="4259646"/>
            <a:ext cx="3208520" cy="1823811"/>
          </a:xfrm>
          <a:prstGeom prst="roundRect">
            <a:avLst>
              <a:gd name="adj" fmla="val 9529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E09289-7A59-4257-9C34-60192FA1FB8F}"/>
              </a:ext>
            </a:extLst>
          </p:cNvPr>
          <p:cNvSpPr txBox="1"/>
          <p:nvPr/>
        </p:nvSpPr>
        <p:spPr>
          <a:xfrm>
            <a:off x="8118162" y="5016741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7A7C927-3940-44BA-AD14-A0676E97DFF2}"/>
              </a:ext>
            </a:extLst>
          </p:cNvPr>
          <p:cNvSpPr/>
          <p:nvPr/>
        </p:nvSpPr>
        <p:spPr>
          <a:xfrm>
            <a:off x="8118145" y="4573405"/>
            <a:ext cx="3201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15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Social media Chart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43537AF-0396-412C-8EF0-F154E3F2A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7187" y="5542381"/>
            <a:ext cx="523875" cy="523875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878FFC2D-B3E7-4682-9E63-222B2124C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04919" y="5542381"/>
            <a:ext cx="523875" cy="5238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332B4C3-D750-4B79-88F0-6CF1489A79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82651" y="5542381"/>
            <a:ext cx="523875" cy="5238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566BCE9-3137-4601-8857-9D786FC8DE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60383" y="5547143"/>
            <a:ext cx="514350" cy="5143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A7F7309-BF3E-4EED-84F9-9684C57DFD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28590" y="5547143"/>
            <a:ext cx="514350" cy="5143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C1E00-4C4E-4AD6-8780-043E2F8E3696}"/>
              </a:ext>
            </a:extLst>
          </p:cNvPr>
          <p:cNvSpPr txBox="1"/>
          <p:nvPr/>
        </p:nvSpPr>
        <p:spPr>
          <a:xfrm>
            <a:off x="566724" y="4815165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0 %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6EA93E-F28F-4EDA-A6D4-6C0E46BC279A}"/>
              </a:ext>
            </a:extLst>
          </p:cNvPr>
          <p:cNvSpPr txBox="1"/>
          <p:nvPr/>
        </p:nvSpPr>
        <p:spPr>
          <a:xfrm>
            <a:off x="566724" y="2920475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60 %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3549A-BA66-4572-BDF7-029D0E67CAA6}"/>
              </a:ext>
            </a:extLst>
          </p:cNvPr>
          <p:cNvSpPr txBox="1"/>
          <p:nvPr/>
        </p:nvSpPr>
        <p:spPr>
          <a:xfrm>
            <a:off x="566724" y="355203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40 %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C2102-2295-4DDF-AF79-8CD494AC57E9}"/>
              </a:ext>
            </a:extLst>
          </p:cNvPr>
          <p:cNvSpPr txBox="1"/>
          <p:nvPr/>
        </p:nvSpPr>
        <p:spPr>
          <a:xfrm>
            <a:off x="566724" y="418360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20 %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0BC26E-2980-4E18-B164-50BDA24C02B0}"/>
              </a:ext>
            </a:extLst>
          </p:cNvPr>
          <p:cNvSpPr txBox="1"/>
          <p:nvPr/>
        </p:nvSpPr>
        <p:spPr>
          <a:xfrm>
            <a:off x="566724" y="2288913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80 %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9BA1AD-1A53-4039-941E-9EA4CC7F3327}"/>
              </a:ext>
            </a:extLst>
          </p:cNvPr>
          <p:cNvSpPr txBox="1"/>
          <p:nvPr/>
        </p:nvSpPr>
        <p:spPr>
          <a:xfrm>
            <a:off x="566724" y="1657350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100 %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714E9240-A53B-4845-AEF7-062D8FF09E57}"/>
              </a:ext>
            </a:extLst>
          </p:cNvPr>
          <p:cNvSpPr/>
          <p:nvPr/>
        </p:nvSpPr>
        <p:spPr>
          <a:xfrm>
            <a:off x="1723614" y="2237227"/>
            <a:ext cx="531020" cy="28479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sz="1400" dirty="0"/>
              <a:t>90%</a:t>
            </a:r>
            <a:endParaRPr lang="ko-KR" altLang="en-US" sz="1400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23C850A-EF83-4119-A40A-0B6CA6913FB1}"/>
              </a:ext>
            </a:extLst>
          </p:cNvPr>
          <p:cNvSpPr/>
          <p:nvPr/>
        </p:nvSpPr>
        <p:spPr>
          <a:xfrm>
            <a:off x="2897774" y="3190491"/>
            <a:ext cx="531020" cy="18946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sz="1400" dirty="0"/>
              <a:t>60%</a:t>
            </a:r>
            <a:endParaRPr lang="ko-KR" altLang="en-US" sz="1400" dirty="0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CF7F9DCF-FDC6-4260-B8F9-404B6128077A}"/>
              </a:ext>
            </a:extLst>
          </p:cNvPr>
          <p:cNvSpPr/>
          <p:nvPr/>
        </p:nvSpPr>
        <p:spPr>
          <a:xfrm>
            <a:off x="4071934" y="2838651"/>
            <a:ext cx="531020" cy="22465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sz="1400" dirty="0"/>
              <a:t>70%</a:t>
            </a:r>
            <a:endParaRPr lang="ko-KR" altLang="en-US" sz="1400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11F35B0-FDAE-4F7E-8BF6-6E91440AC8DE}"/>
              </a:ext>
            </a:extLst>
          </p:cNvPr>
          <p:cNvSpPr/>
          <p:nvPr/>
        </p:nvSpPr>
        <p:spPr>
          <a:xfrm>
            <a:off x="5246094" y="2838651"/>
            <a:ext cx="531020" cy="22465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sz="1400" dirty="0"/>
              <a:t>70%</a:t>
            </a:r>
            <a:endParaRPr lang="ko-KR" altLang="en-US" sz="1400" dirty="0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F4F3D35-ABB6-40C9-ACF7-28FBAE4FA1D2}"/>
              </a:ext>
            </a:extLst>
          </p:cNvPr>
          <p:cNvSpPr/>
          <p:nvPr/>
        </p:nvSpPr>
        <p:spPr>
          <a:xfrm>
            <a:off x="6420255" y="3822054"/>
            <a:ext cx="531020" cy="12631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sz="1400" dirty="0"/>
              <a:t>40%</a:t>
            </a:r>
            <a:endParaRPr lang="ko-KR" alt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B51A18-6A35-4F09-85D8-63F708ADA13A}"/>
              </a:ext>
            </a:extLst>
          </p:cNvPr>
          <p:cNvSpPr txBox="1"/>
          <p:nvPr/>
        </p:nvSpPr>
        <p:spPr>
          <a:xfrm>
            <a:off x="1645430" y="515482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90 %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BC69C3-9DC1-4412-BBC9-64262A3B6D0C}"/>
              </a:ext>
            </a:extLst>
          </p:cNvPr>
          <p:cNvSpPr txBox="1"/>
          <p:nvPr/>
        </p:nvSpPr>
        <p:spPr>
          <a:xfrm>
            <a:off x="2819590" y="515482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60 %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CB2A11-0FA1-49D1-AC36-E42FDF46AF52}"/>
              </a:ext>
            </a:extLst>
          </p:cNvPr>
          <p:cNvSpPr txBox="1"/>
          <p:nvPr/>
        </p:nvSpPr>
        <p:spPr>
          <a:xfrm>
            <a:off x="3993750" y="515482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EA8CAB-B741-404C-964C-340E802289A2}"/>
              </a:ext>
            </a:extLst>
          </p:cNvPr>
          <p:cNvSpPr txBox="1"/>
          <p:nvPr/>
        </p:nvSpPr>
        <p:spPr>
          <a:xfrm>
            <a:off x="5167910" y="515482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30A397-769F-4C9B-836E-5C033DB61260}"/>
              </a:ext>
            </a:extLst>
          </p:cNvPr>
          <p:cNvSpPr txBox="1"/>
          <p:nvPr/>
        </p:nvSpPr>
        <p:spPr>
          <a:xfrm>
            <a:off x="6342071" y="5154821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40 %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58D038-3F4B-4353-AFED-B1001C0EBB5C}"/>
              </a:ext>
            </a:extLst>
          </p:cNvPr>
          <p:cNvSpPr txBox="1"/>
          <p:nvPr/>
        </p:nvSpPr>
        <p:spPr>
          <a:xfrm>
            <a:off x="8064650" y="2390751"/>
            <a:ext cx="35606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7AFEC9F-EAD8-4616-B942-80E94ABCF128}"/>
              </a:ext>
            </a:extLst>
          </p:cNvPr>
          <p:cNvSpPr/>
          <p:nvPr/>
        </p:nvSpPr>
        <p:spPr>
          <a:xfrm>
            <a:off x="8064648" y="1929316"/>
            <a:ext cx="35529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97BBB8-CDDB-46F7-BA07-8DDB1690F029}"/>
              </a:ext>
            </a:extLst>
          </p:cNvPr>
          <p:cNvSpPr txBox="1"/>
          <p:nvPr/>
        </p:nvSpPr>
        <p:spPr>
          <a:xfrm>
            <a:off x="8069586" y="4372350"/>
            <a:ext cx="35606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BAE663C-70DD-4BE1-AD85-1980BFC8EF30}"/>
              </a:ext>
            </a:extLst>
          </p:cNvPr>
          <p:cNvSpPr/>
          <p:nvPr/>
        </p:nvSpPr>
        <p:spPr>
          <a:xfrm>
            <a:off x="8069584" y="3910915"/>
            <a:ext cx="35529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84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Business Plan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AD3EE2A2-FBA0-4DDB-B74B-EE5AD4B686D6}"/>
              </a:ext>
            </a:extLst>
          </p:cNvPr>
          <p:cNvSpPr/>
          <p:nvPr/>
        </p:nvSpPr>
        <p:spPr>
          <a:xfrm>
            <a:off x="9458468" y="3061497"/>
            <a:ext cx="2093373" cy="548050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60578AFC-8011-43B2-A4BE-C81F41F06586}"/>
              </a:ext>
            </a:extLst>
          </p:cNvPr>
          <p:cNvSpPr/>
          <p:nvPr/>
        </p:nvSpPr>
        <p:spPr>
          <a:xfrm>
            <a:off x="7387647" y="3061497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B485E46-3D05-4094-BA6C-430755EC66DD}"/>
              </a:ext>
            </a:extLst>
          </p:cNvPr>
          <p:cNvSpPr/>
          <p:nvPr/>
        </p:nvSpPr>
        <p:spPr>
          <a:xfrm>
            <a:off x="5316825" y="3061497"/>
            <a:ext cx="2093373" cy="548050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1F418D3A-4E38-49A3-A3EB-7939F6980965}"/>
              </a:ext>
            </a:extLst>
          </p:cNvPr>
          <p:cNvSpPr/>
          <p:nvPr/>
        </p:nvSpPr>
        <p:spPr>
          <a:xfrm>
            <a:off x="3246004" y="3061497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BDE87F5-7C74-40D8-A5C1-10BB19CD6147}"/>
              </a:ext>
            </a:extLst>
          </p:cNvPr>
          <p:cNvSpPr/>
          <p:nvPr/>
        </p:nvSpPr>
        <p:spPr>
          <a:xfrm>
            <a:off x="640159" y="3061497"/>
            <a:ext cx="2623454" cy="548050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3B260-66BD-4323-95E5-087437699440}"/>
              </a:ext>
            </a:extLst>
          </p:cNvPr>
          <p:cNvSpPr txBox="1"/>
          <p:nvPr/>
        </p:nvSpPr>
        <p:spPr>
          <a:xfrm>
            <a:off x="9537368" y="5114605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BF17DC2-9B56-4D0D-A186-CAD0BE7577F4}"/>
              </a:ext>
            </a:extLst>
          </p:cNvPr>
          <p:cNvSpPr/>
          <p:nvPr/>
        </p:nvSpPr>
        <p:spPr>
          <a:xfrm>
            <a:off x="9537367" y="4726253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83D9819-DE66-4F79-A945-E08259F84D65}"/>
              </a:ext>
            </a:extLst>
          </p:cNvPr>
          <p:cNvSpPr/>
          <p:nvPr/>
        </p:nvSpPr>
        <p:spPr>
          <a:xfrm>
            <a:off x="9544141" y="4113344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1DE1FD02-153C-4156-A871-ADE4AC9E37F6}"/>
              </a:ext>
            </a:extLst>
          </p:cNvPr>
          <p:cNvSpPr/>
          <p:nvPr/>
        </p:nvSpPr>
        <p:spPr>
          <a:xfrm>
            <a:off x="10360808" y="2332232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0ED218C-8910-459F-8981-BE1420837B7E}"/>
              </a:ext>
            </a:extLst>
          </p:cNvPr>
          <p:cNvGrpSpPr/>
          <p:nvPr/>
        </p:nvGrpSpPr>
        <p:grpSpPr>
          <a:xfrm>
            <a:off x="1889014" y="3163404"/>
            <a:ext cx="274988" cy="294350"/>
            <a:chOff x="2090919" y="902017"/>
            <a:chExt cx="388715" cy="388239"/>
          </a:xfrm>
          <a:solidFill>
            <a:srgbClr val="1A1824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4E87BAA-A336-4E13-BF04-8F395B308C85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902C81B-F834-48B3-96D3-6C174F6FED20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ABB7B33-3506-469A-A4B9-6437D3C66110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C5B3AE8-9005-4157-A8D0-77A7377B706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874562D-069E-45A8-96EA-6A552A4895B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B3E552B-0DA0-4101-A7FA-A2BD00F885C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AA99299-CC49-4A2D-BF26-D26348142722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91C5FDE-6129-4C33-87DC-FBADCC928B89}"/>
              </a:ext>
            </a:extLst>
          </p:cNvPr>
          <p:cNvGrpSpPr/>
          <p:nvPr/>
        </p:nvGrpSpPr>
        <p:grpSpPr>
          <a:xfrm>
            <a:off x="4097909" y="3148489"/>
            <a:ext cx="294876" cy="324178"/>
            <a:chOff x="2772242" y="1560385"/>
            <a:chExt cx="376198" cy="385905"/>
          </a:xfrm>
          <a:solidFill>
            <a:srgbClr val="1A1824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8B3F5ED-6164-43A8-B492-18D79FE741D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B76AD7C-8232-4E3A-93FC-15EA084C208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F77E037-BC57-4D3A-A39D-3A2548C109F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5057362-ADC6-4F9A-970E-90490E5FF8B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8E2C5591-280D-4093-B514-D92F59007FE1}"/>
              </a:ext>
            </a:extLst>
          </p:cNvPr>
          <p:cNvGrpSpPr/>
          <p:nvPr/>
        </p:nvGrpSpPr>
        <p:grpSpPr>
          <a:xfrm>
            <a:off x="6159115" y="3158387"/>
            <a:ext cx="284010" cy="304383"/>
            <a:chOff x="746465" y="2902362"/>
            <a:chExt cx="390525" cy="390525"/>
          </a:xfrm>
          <a:solidFill>
            <a:srgbClr val="1A1824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C9627E9-7946-48B7-8F34-8A017FF153D2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03A8B22-DDF9-46C9-A604-BF6296F5FC71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F72FC81-7AA4-4652-AB51-515F70D2D7F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B26C0F1-A400-4770-A888-5ADC05F6FA4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00E095D-79CD-4D82-A171-9DB1EA2350BE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4AB555C-E3FC-4C70-BAE3-055249A54B00}"/>
              </a:ext>
            </a:extLst>
          </p:cNvPr>
          <p:cNvGrpSpPr/>
          <p:nvPr/>
        </p:nvGrpSpPr>
        <p:grpSpPr>
          <a:xfrm>
            <a:off x="8209542" y="3146675"/>
            <a:ext cx="309903" cy="327808"/>
            <a:chOff x="4107647" y="4896992"/>
            <a:chExt cx="394132" cy="389001"/>
          </a:xfrm>
          <a:solidFill>
            <a:srgbClr val="1A1824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7BAEBA7-F484-4641-86F9-D8DAF56F711F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4003F18-AE78-47F2-AE2B-B0705E8794EC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BA79463-13C3-4811-999C-DC533926053B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2CE8C43-69F0-4F73-98EF-EEF927654673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F25242-E088-4708-B365-A8DA5908621A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76A789B-7195-4753-8560-D0CF59649F04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1025592-0BFC-479E-9316-ADF3B05128FA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3A64469-A02F-4637-8608-0DC1C9CCC071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5AA8225-2D2B-44A5-8755-6815B54734EC}"/>
              </a:ext>
            </a:extLst>
          </p:cNvPr>
          <p:cNvGrpSpPr/>
          <p:nvPr/>
        </p:nvGrpSpPr>
        <p:grpSpPr>
          <a:xfrm>
            <a:off x="10349022" y="3169482"/>
            <a:ext cx="274687" cy="351449"/>
            <a:chOff x="3471568" y="1570005"/>
            <a:chExt cx="328636" cy="392335"/>
          </a:xfrm>
          <a:solidFill>
            <a:srgbClr val="1A182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6AC0DCB-333C-4525-9415-2D4885960A29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C018F68-7500-47A8-AA11-7DC4467A260A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6FF157C-F10F-4AB8-9C53-AE800EFFC86D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8FC2B5F-1F43-4053-861E-F1F449F139DC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C3924A5-2AB1-4579-8392-2B54C86BAE66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98F00FB-795D-4EDA-821E-CD14793E28FC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5C5BB068-10D0-4286-BC3B-11907AE5DC0A}"/>
              </a:ext>
            </a:extLst>
          </p:cNvPr>
          <p:cNvSpPr txBox="1"/>
          <p:nvPr/>
        </p:nvSpPr>
        <p:spPr>
          <a:xfrm>
            <a:off x="7360256" y="5114605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E208EAE-4502-4ECF-8F9A-F682FCB3F19A}"/>
              </a:ext>
            </a:extLst>
          </p:cNvPr>
          <p:cNvSpPr/>
          <p:nvPr/>
        </p:nvSpPr>
        <p:spPr>
          <a:xfrm>
            <a:off x="7360255" y="4726253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3213CED7-F9F6-4C98-A6D3-5526D2FAB45D}"/>
              </a:ext>
            </a:extLst>
          </p:cNvPr>
          <p:cNvSpPr/>
          <p:nvPr/>
        </p:nvSpPr>
        <p:spPr>
          <a:xfrm>
            <a:off x="7367029" y="4113344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9483F966-DD7E-4B64-80FA-2A3DD24BED05}"/>
              </a:ext>
            </a:extLst>
          </p:cNvPr>
          <p:cNvSpPr/>
          <p:nvPr/>
        </p:nvSpPr>
        <p:spPr>
          <a:xfrm>
            <a:off x="8183696" y="2332232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DE6CCE0-D3FD-40A6-8A84-8A22BF1CE552}"/>
              </a:ext>
            </a:extLst>
          </p:cNvPr>
          <p:cNvSpPr txBox="1"/>
          <p:nvPr/>
        </p:nvSpPr>
        <p:spPr>
          <a:xfrm>
            <a:off x="5352123" y="5114605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7B98D3F-B970-4B7D-A4B2-56ADC50DF818}"/>
              </a:ext>
            </a:extLst>
          </p:cNvPr>
          <p:cNvSpPr/>
          <p:nvPr/>
        </p:nvSpPr>
        <p:spPr>
          <a:xfrm>
            <a:off x="5352122" y="4726253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88D299E-B7FA-426E-B4AD-10122BAC4A22}"/>
              </a:ext>
            </a:extLst>
          </p:cNvPr>
          <p:cNvSpPr/>
          <p:nvPr/>
        </p:nvSpPr>
        <p:spPr>
          <a:xfrm>
            <a:off x="5358896" y="4113344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69354BB9-AE15-4EE0-B434-C5DE5D533EFD}"/>
              </a:ext>
            </a:extLst>
          </p:cNvPr>
          <p:cNvSpPr/>
          <p:nvPr/>
        </p:nvSpPr>
        <p:spPr>
          <a:xfrm>
            <a:off x="6175563" y="2332232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7EC519A-D343-4363-A4DC-835A6F1D8B5E}"/>
              </a:ext>
            </a:extLst>
          </p:cNvPr>
          <p:cNvSpPr txBox="1"/>
          <p:nvPr/>
        </p:nvSpPr>
        <p:spPr>
          <a:xfrm>
            <a:off x="3296351" y="5114605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35584C5-47E6-4AA1-918B-E343FF218552}"/>
              </a:ext>
            </a:extLst>
          </p:cNvPr>
          <p:cNvSpPr/>
          <p:nvPr/>
        </p:nvSpPr>
        <p:spPr>
          <a:xfrm>
            <a:off x="3296349" y="4726253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4F9C81F-2E92-4D2A-9B01-EF0531EA10DB}"/>
              </a:ext>
            </a:extLst>
          </p:cNvPr>
          <p:cNvSpPr/>
          <p:nvPr/>
        </p:nvSpPr>
        <p:spPr>
          <a:xfrm>
            <a:off x="3303124" y="4113344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066BE8B4-A233-4CE9-9DAF-8D71CB82F088}"/>
              </a:ext>
            </a:extLst>
          </p:cNvPr>
          <p:cNvSpPr/>
          <p:nvPr/>
        </p:nvSpPr>
        <p:spPr>
          <a:xfrm>
            <a:off x="4119791" y="2332232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B8ABE4B-4FB6-4C69-921B-BD748272F2C6}"/>
              </a:ext>
            </a:extLst>
          </p:cNvPr>
          <p:cNvSpPr txBox="1"/>
          <p:nvPr/>
        </p:nvSpPr>
        <p:spPr>
          <a:xfrm>
            <a:off x="1066780" y="5114605"/>
            <a:ext cx="1897993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FEE81549-1BBF-4338-98A4-184AC7AD558F}"/>
              </a:ext>
            </a:extLst>
          </p:cNvPr>
          <p:cNvSpPr/>
          <p:nvPr/>
        </p:nvSpPr>
        <p:spPr>
          <a:xfrm>
            <a:off x="1066778" y="4726253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A419F551-5F5A-4CB1-8F29-56A1AC38391D}"/>
              </a:ext>
            </a:extLst>
          </p:cNvPr>
          <p:cNvSpPr/>
          <p:nvPr/>
        </p:nvSpPr>
        <p:spPr>
          <a:xfrm>
            <a:off x="1073553" y="4113344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20C9651E-E6EC-4D6E-B4D5-5AD0BA35C97F}"/>
              </a:ext>
            </a:extLst>
          </p:cNvPr>
          <p:cNvSpPr/>
          <p:nvPr/>
        </p:nvSpPr>
        <p:spPr>
          <a:xfrm>
            <a:off x="1890220" y="2332232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63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F1402796-7656-4205-A132-6040E6974DBA}"/>
              </a:ext>
            </a:extLst>
          </p:cNvPr>
          <p:cNvCxnSpPr>
            <a:stCxn id="2" idx="6"/>
          </p:cNvCxnSpPr>
          <p:nvPr/>
        </p:nvCxnSpPr>
        <p:spPr>
          <a:xfrm flipV="1">
            <a:off x="3098298" y="3178627"/>
            <a:ext cx="8498616" cy="1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Purchase funnel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539E878D-3C47-49EB-A860-E887B192A569}"/>
              </a:ext>
            </a:extLst>
          </p:cNvPr>
          <p:cNvSpPr/>
          <p:nvPr/>
        </p:nvSpPr>
        <p:spPr>
          <a:xfrm>
            <a:off x="1211441" y="2235199"/>
            <a:ext cx="1886857" cy="1886857"/>
          </a:xfrm>
          <a:prstGeom prst="ellipse">
            <a:avLst/>
          </a:prstGeom>
          <a:solidFill>
            <a:srgbClr val="1A1824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$ 35K</a:t>
            </a:r>
            <a:endParaRPr lang="ko-KR" altLang="en-US" sz="24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ECFF60B-9858-4895-A030-51A8FFF80D25}"/>
              </a:ext>
            </a:extLst>
          </p:cNvPr>
          <p:cNvSpPr/>
          <p:nvPr/>
        </p:nvSpPr>
        <p:spPr>
          <a:xfrm>
            <a:off x="3838861" y="2235199"/>
            <a:ext cx="1886857" cy="1886857"/>
          </a:xfrm>
          <a:prstGeom prst="ellipse">
            <a:avLst/>
          </a:prstGeom>
          <a:solidFill>
            <a:srgbClr val="1A1824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$ 150K</a:t>
            </a:r>
            <a:endParaRPr lang="ko-KR" altLang="en-US" sz="2400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3E98AE9-0A13-4CC0-AD55-04A24164939A}"/>
              </a:ext>
            </a:extLst>
          </p:cNvPr>
          <p:cNvSpPr/>
          <p:nvPr/>
        </p:nvSpPr>
        <p:spPr>
          <a:xfrm>
            <a:off x="6466281" y="2235199"/>
            <a:ext cx="1886857" cy="1886857"/>
          </a:xfrm>
          <a:prstGeom prst="ellipse">
            <a:avLst/>
          </a:prstGeom>
          <a:solidFill>
            <a:srgbClr val="1A1824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$ 240K</a:t>
            </a:r>
            <a:endParaRPr lang="ko-KR" altLang="en-US" sz="24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C4343F2-6C37-4682-82B0-E384B9F2DE1D}"/>
              </a:ext>
            </a:extLst>
          </p:cNvPr>
          <p:cNvSpPr/>
          <p:nvPr/>
        </p:nvSpPr>
        <p:spPr>
          <a:xfrm>
            <a:off x="9093701" y="2235199"/>
            <a:ext cx="1886857" cy="1886857"/>
          </a:xfrm>
          <a:prstGeom prst="ellipse">
            <a:avLst/>
          </a:prstGeom>
          <a:solidFill>
            <a:srgbClr val="1A1824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$ 275K</a:t>
            </a:r>
            <a:endParaRPr lang="ko-KR" alt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5FD4AE-87EC-4646-92F6-63AD25C4F1FE}"/>
              </a:ext>
            </a:extLst>
          </p:cNvPr>
          <p:cNvSpPr txBox="1"/>
          <p:nvPr/>
        </p:nvSpPr>
        <p:spPr>
          <a:xfrm>
            <a:off x="956939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endParaRPr lang="ko-KR" alt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B827B6-628D-46DA-B584-1694B65A966F}"/>
              </a:ext>
            </a:extLst>
          </p:cNvPr>
          <p:cNvSpPr txBox="1"/>
          <p:nvPr/>
        </p:nvSpPr>
        <p:spPr>
          <a:xfrm>
            <a:off x="3584358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adipisicing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ko-KR" altLang="en-US" sz="1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3026D4-748D-466E-966E-04FCFEA85083}"/>
              </a:ext>
            </a:extLst>
          </p:cNvPr>
          <p:cNvSpPr txBox="1"/>
          <p:nvPr/>
        </p:nvSpPr>
        <p:spPr>
          <a:xfrm>
            <a:off x="6211777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endParaRPr lang="ko-KR" altLang="en-US" sz="1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97A735-DDCA-495A-9E7E-C32147639714}"/>
              </a:ext>
            </a:extLst>
          </p:cNvPr>
          <p:cNvSpPr txBox="1"/>
          <p:nvPr/>
        </p:nvSpPr>
        <p:spPr>
          <a:xfrm>
            <a:off x="8839196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adipisicing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891999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Our Competition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77A5667-A9AC-4D2D-9470-1D9A4A0A33C4}"/>
              </a:ext>
            </a:extLst>
          </p:cNvPr>
          <p:cNvSpPr/>
          <p:nvPr/>
        </p:nvSpPr>
        <p:spPr>
          <a:xfrm>
            <a:off x="1364023" y="2028124"/>
            <a:ext cx="3810502" cy="3810496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E270568-5AA8-4263-8817-BCC4622F2C9A}"/>
              </a:ext>
            </a:extLst>
          </p:cNvPr>
          <p:cNvSpPr/>
          <p:nvPr/>
        </p:nvSpPr>
        <p:spPr>
          <a:xfrm>
            <a:off x="602188" y="3171538"/>
            <a:ext cx="1523670" cy="1523668"/>
          </a:xfrm>
          <a:prstGeom prst="ellipse">
            <a:avLst/>
          </a:prstGeom>
          <a:solidFill>
            <a:srgbClr val="1A1824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/>
              <a:t>Company A</a:t>
            </a:r>
            <a:endParaRPr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65A5AFB-66B5-4ADD-A5DB-B7736319EB2C}"/>
              </a:ext>
            </a:extLst>
          </p:cNvPr>
          <p:cNvSpPr/>
          <p:nvPr/>
        </p:nvSpPr>
        <p:spPr>
          <a:xfrm>
            <a:off x="2125858" y="3171538"/>
            <a:ext cx="1523670" cy="1523668"/>
          </a:xfrm>
          <a:prstGeom prst="ellipse">
            <a:avLst/>
          </a:prstGeom>
          <a:solidFill>
            <a:srgbClr val="1A1824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/>
              <a:t>Company B</a:t>
            </a:r>
            <a:endParaRPr lang="ko-KR" altLang="en-US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4F475A5-C565-4569-AC81-A001A726CEC0}"/>
              </a:ext>
            </a:extLst>
          </p:cNvPr>
          <p:cNvSpPr/>
          <p:nvPr/>
        </p:nvSpPr>
        <p:spPr>
          <a:xfrm>
            <a:off x="4200740" y="2960915"/>
            <a:ext cx="1944916" cy="1944914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Your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Company name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F0C41C0D-EFD8-4360-A589-7AF2AEFD7EAB}"/>
              </a:ext>
            </a:extLst>
          </p:cNvPr>
          <p:cNvSpPr/>
          <p:nvPr/>
        </p:nvSpPr>
        <p:spPr>
          <a:xfrm>
            <a:off x="6486245" y="1988458"/>
            <a:ext cx="1944916" cy="1944914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E6168D9-2454-4FA8-BEC6-C8366ABB5FE6}"/>
              </a:ext>
            </a:extLst>
          </p:cNvPr>
          <p:cNvSpPr/>
          <p:nvPr/>
        </p:nvSpPr>
        <p:spPr>
          <a:xfrm>
            <a:off x="6486245" y="3933372"/>
            <a:ext cx="1944916" cy="1944914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/>
              <a:t>Lorem ipsum</a:t>
            </a:r>
            <a:endParaRPr lang="ko-KR" altLang="en-US" dirty="0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8A3FE4CA-2210-4764-96B3-CF8917B26611}"/>
              </a:ext>
            </a:extLst>
          </p:cNvPr>
          <p:cNvCxnSpPr>
            <a:cxnSpLocks/>
            <a:stCxn id="6" idx="6"/>
          </p:cNvCxnSpPr>
          <p:nvPr/>
        </p:nvCxnSpPr>
        <p:spPr>
          <a:xfrm>
            <a:off x="6145656" y="3933372"/>
            <a:ext cx="2766117" cy="0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BF39895-468D-44BD-917B-7F8E0685867C}"/>
              </a:ext>
            </a:extLst>
          </p:cNvPr>
          <p:cNvSpPr txBox="1"/>
          <p:nvPr/>
        </p:nvSpPr>
        <p:spPr>
          <a:xfrm>
            <a:off x="8982373" y="2809987"/>
            <a:ext cx="26702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7282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Our Team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08B377E-A1DA-4D55-92C9-EAD4B5BBFC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26969E5-AD31-4C99-B590-584A2A18AD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88DDF47-94B4-4BF3-8695-071CBDA3AD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5753CB0-F8FF-49D8-BD28-88915EADF749}"/>
              </a:ext>
            </a:extLst>
          </p:cNvPr>
          <p:cNvSpPr/>
          <p:nvPr/>
        </p:nvSpPr>
        <p:spPr>
          <a:xfrm>
            <a:off x="874526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927A7D0-FB29-4EF7-84F8-FD614B7DEA2D}"/>
              </a:ext>
            </a:extLst>
          </p:cNvPr>
          <p:cNvSpPr/>
          <p:nvPr/>
        </p:nvSpPr>
        <p:spPr>
          <a:xfrm>
            <a:off x="462280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E38F846-278A-47C6-99AB-EF550EA04E34}"/>
              </a:ext>
            </a:extLst>
          </p:cNvPr>
          <p:cNvSpPr/>
          <p:nvPr/>
        </p:nvSpPr>
        <p:spPr>
          <a:xfrm>
            <a:off x="8371074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535AA7D-31D9-437C-935B-7FCC2ED0B0E7}"/>
              </a:ext>
            </a:extLst>
          </p:cNvPr>
          <p:cNvSpPr/>
          <p:nvPr/>
        </p:nvSpPr>
        <p:spPr>
          <a:xfrm>
            <a:off x="874526" y="5119178"/>
            <a:ext cx="294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 dolor sit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0140AF3-0085-4372-95BF-74B4B1210318}"/>
              </a:ext>
            </a:extLst>
          </p:cNvPr>
          <p:cNvSpPr/>
          <p:nvPr/>
        </p:nvSpPr>
        <p:spPr>
          <a:xfrm>
            <a:off x="4622800" y="5119178"/>
            <a:ext cx="294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6CE9312-75B5-4DFD-A7AF-E0C91747D971}"/>
              </a:ext>
            </a:extLst>
          </p:cNvPr>
          <p:cNvSpPr/>
          <p:nvPr/>
        </p:nvSpPr>
        <p:spPr>
          <a:xfrm>
            <a:off x="8371074" y="5119178"/>
            <a:ext cx="2946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elit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53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A182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rgbClr val="1A182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rgbClr val="1A182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rgbClr val="1A182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18C42843-5AE3-4332-92D8-4A07420CA784}"/>
              </a:ext>
            </a:extLst>
          </p:cNvPr>
          <p:cNvSpPr/>
          <p:nvPr/>
        </p:nvSpPr>
        <p:spPr>
          <a:xfrm>
            <a:off x="3477121" y="2489200"/>
            <a:ext cx="2435391" cy="28575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A2B38A81-CD2A-4AF5-8C74-F5D13993458F}"/>
              </a:ext>
            </a:extLst>
          </p:cNvPr>
          <p:cNvSpPr/>
          <p:nvPr/>
        </p:nvSpPr>
        <p:spPr>
          <a:xfrm>
            <a:off x="6279488" y="2489200"/>
            <a:ext cx="2435391" cy="28575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E057E44-B558-4BEB-B3F6-68999414BACB}"/>
              </a:ext>
            </a:extLst>
          </p:cNvPr>
          <p:cNvSpPr/>
          <p:nvPr/>
        </p:nvSpPr>
        <p:spPr>
          <a:xfrm>
            <a:off x="9081851" y="2489200"/>
            <a:ext cx="2435391" cy="28575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566724" y="545298"/>
            <a:ext cx="364967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3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A382F0C-69E4-438F-8899-83EB926A36D5}"/>
              </a:ext>
            </a:extLst>
          </p:cNvPr>
          <p:cNvSpPr/>
          <p:nvPr/>
        </p:nvSpPr>
        <p:spPr>
          <a:xfrm>
            <a:off x="674758" y="2489200"/>
            <a:ext cx="2435391" cy="28575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77E2C-05E4-4A19-8280-D030876646B6}"/>
              </a:ext>
            </a:extLst>
          </p:cNvPr>
          <p:cNvSpPr txBox="1"/>
          <p:nvPr/>
        </p:nvSpPr>
        <p:spPr>
          <a:xfrm>
            <a:off x="805364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42402D0-2396-4424-A115-7CE07D116C69}"/>
              </a:ext>
            </a:extLst>
          </p:cNvPr>
          <p:cNvSpPr/>
          <p:nvPr/>
        </p:nvSpPr>
        <p:spPr>
          <a:xfrm>
            <a:off x="805810" y="2952383"/>
            <a:ext cx="2173286" cy="476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98E0A7A-C361-4783-B17D-284DA89F983B}"/>
              </a:ext>
            </a:extLst>
          </p:cNvPr>
          <p:cNvSpPr/>
          <p:nvPr/>
        </p:nvSpPr>
        <p:spPr>
          <a:xfrm>
            <a:off x="805811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88650B-49B0-41E9-9528-7AF8A49903DF}"/>
              </a:ext>
            </a:extLst>
          </p:cNvPr>
          <p:cNvSpPr txBox="1"/>
          <p:nvPr/>
        </p:nvSpPr>
        <p:spPr>
          <a:xfrm>
            <a:off x="3607728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6CCFC76-1B45-491B-98E3-99C0CAF1719C}"/>
              </a:ext>
            </a:extLst>
          </p:cNvPr>
          <p:cNvSpPr/>
          <p:nvPr/>
        </p:nvSpPr>
        <p:spPr>
          <a:xfrm>
            <a:off x="3608174" y="29523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C1B7898-C661-473F-83A7-EFAD2D575A94}"/>
              </a:ext>
            </a:extLst>
          </p:cNvPr>
          <p:cNvSpPr/>
          <p:nvPr/>
        </p:nvSpPr>
        <p:spPr>
          <a:xfrm>
            <a:off x="3608175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EF70C4-02CA-4472-860D-32FBF8B47EF6}"/>
              </a:ext>
            </a:extLst>
          </p:cNvPr>
          <p:cNvSpPr txBox="1"/>
          <p:nvPr/>
        </p:nvSpPr>
        <p:spPr>
          <a:xfrm>
            <a:off x="6410092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B66727B-E947-4EB6-8587-327A07BE0223}"/>
              </a:ext>
            </a:extLst>
          </p:cNvPr>
          <p:cNvSpPr/>
          <p:nvPr/>
        </p:nvSpPr>
        <p:spPr>
          <a:xfrm>
            <a:off x="6410538" y="29523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48959DC-EF2D-4638-857A-3DFCFFBFFE03}"/>
              </a:ext>
            </a:extLst>
          </p:cNvPr>
          <p:cNvSpPr/>
          <p:nvPr/>
        </p:nvSpPr>
        <p:spPr>
          <a:xfrm>
            <a:off x="6410539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A05A81-2FF9-493F-9F5C-0ADEC55CD70E}"/>
              </a:ext>
            </a:extLst>
          </p:cNvPr>
          <p:cNvSpPr txBox="1"/>
          <p:nvPr/>
        </p:nvSpPr>
        <p:spPr>
          <a:xfrm>
            <a:off x="9212457" y="4030054"/>
            <a:ext cx="2165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400AD05-2A05-4C20-9435-0B16DBF80551}"/>
              </a:ext>
            </a:extLst>
          </p:cNvPr>
          <p:cNvSpPr/>
          <p:nvPr/>
        </p:nvSpPr>
        <p:spPr>
          <a:xfrm>
            <a:off x="9212903" y="29523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7D5D9D4-1B21-4481-84CC-A929C0AE491A}"/>
              </a:ext>
            </a:extLst>
          </p:cNvPr>
          <p:cNvSpPr/>
          <p:nvPr/>
        </p:nvSpPr>
        <p:spPr>
          <a:xfrm>
            <a:off x="9212904" y="34365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B09487D3-A097-434C-93AA-ECB2FA814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8" y="1146764"/>
            <a:ext cx="2476500" cy="512577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BA51A69-1F45-4BC3-A4F1-D394861D3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146764"/>
            <a:ext cx="2476500" cy="51257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914B81-4BD1-48EE-8487-1AD8BC1CFD75}"/>
              </a:ext>
            </a:extLst>
          </p:cNvPr>
          <p:cNvSpPr txBox="1"/>
          <p:nvPr/>
        </p:nvSpPr>
        <p:spPr>
          <a:xfrm>
            <a:off x="6615137" y="4083724"/>
            <a:ext cx="3723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47171-812B-4A52-9750-6149D857CFD0}"/>
              </a:ext>
            </a:extLst>
          </p:cNvPr>
          <p:cNvSpPr txBox="1"/>
          <p:nvPr/>
        </p:nvSpPr>
        <p:spPr>
          <a:xfrm>
            <a:off x="6615137" y="4914721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2049A65-0928-442F-9497-00A4107822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BA168F4-FD3B-48D0-84B0-A235B43431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A3B5B45B-9F9B-4E5D-A1A2-BA0DD98EF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4" y="999854"/>
            <a:ext cx="4175125" cy="5477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87D692-D860-4A9D-A439-23744C370D70}"/>
              </a:ext>
            </a:extLst>
          </p:cNvPr>
          <p:cNvSpPr txBox="1"/>
          <p:nvPr/>
        </p:nvSpPr>
        <p:spPr>
          <a:xfrm>
            <a:off x="6119923" y="4255174"/>
            <a:ext cx="3859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38CC00-3E6F-413C-B2C7-3681F84ECC93}"/>
              </a:ext>
            </a:extLst>
          </p:cNvPr>
          <p:cNvSpPr txBox="1"/>
          <p:nvPr/>
        </p:nvSpPr>
        <p:spPr>
          <a:xfrm>
            <a:off x="6119923" y="5086171"/>
            <a:ext cx="5078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605F1F4-9C6E-4B40-96BF-C059536B40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259AFAFA-985B-44F4-A34C-629F10123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1117874"/>
            <a:ext cx="6814550" cy="56548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F3B18-CCF9-4BA1-BF79-8B5F01D4895F}"/>
              </a:ext>
            </a:extLst>
          </p:cNvPr>
          <p:cNvSpPr txBox="1"/>
          <p:nvPr/>
        </p:nvSpPr>
        <p:spPr>
          <a:xfrm>
            <a:off x="7684620" y="3429000"/>
            <a:ext cx="3656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20241-9E4E-43D1-B96E-548A46E1A184}"/>
              </a:ext>
            </a:extLst>
          </p:cNvPr>
          <p:cNvSpPr txBox="1"/>
          <p:nvPr/>
        </p:nvSpPr>
        <p:spPr>
          <a:xfrm>
            <a:off x="7684621" y="4259997"/>
            <a:ext cx="3841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89F7E14-5368-4F15-8BFB-4462E73EC1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1A1824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1A1824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1A1824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1A1824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1A1824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1A1824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1A1824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1A182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1A1824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1A1824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1A1824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1A1824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1A1824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1A1824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1A1824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1A1824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1A1824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1A1824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1A1824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1A1824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1A1824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1A1824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1A1824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1A1824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1A1824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1A1824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1A1824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1A1824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1A1824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1A1824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1A1824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1A1824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1A1824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1A1824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1A1824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1A1824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1A1824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1A1824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1A1824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1A1824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1A1824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1A1824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1A1824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1A1824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1A1824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1A1824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1A1824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1A1824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1A1824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1A1824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1A1824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1A1824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1A1824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1A1824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1A1824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1A1824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1A1824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1A1824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1A1824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1A1824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1A1824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1A1824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1A1824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1A1824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1A1824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1A1824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1A1824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1A1824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1A1824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1A1824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1A1824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1A1824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1A1824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1A1824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1A1824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1A1824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1A1824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1A1824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1A1824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1A1824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1A1824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1A1824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1A1824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1A1824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1A1824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A1824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1A1824"/>
              </a:solidFill>
            </a:endParaRPr>
          </a:p>
          <a:p>
            <a:r>
              <a:rPr lang="en-US" altLang="ko-KR" sz="1600" dirty="0">
                <a:solidFill>
                  <a:srgbClr val="1A1824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1A1824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1A1824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1A1824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1A1824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1A1824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1A1824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1A182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1A1824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1A1824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1A1824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1A1824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1A1824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1A1824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1A1824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1A1824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1A1824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1A1824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1A1824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1A1824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1A1824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1A1824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1A1824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1A1824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1A1824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1A1824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1A1824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1A1824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1A1824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1A1824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1A1824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1A1824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1A1824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1A1824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1A1824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1A1824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1A1824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1A1824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1A1824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1A1824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1A1824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1A1824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1A1824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1A1824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1A1824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1A1824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1A1824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1A1824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1A1824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1A1824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1A1824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1A1824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1A1824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1A1824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1A1824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1A1824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1A1824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1A1824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1A1824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1A1824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1A1824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1A1824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1A1824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1A1824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1A1824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1A1824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1A1824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1A1824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1A1824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1A1824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1A1824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1A1824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1A1824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1A1824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1A182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1A1824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0BD794E6-1180-4A73-ACA8-D35FD4FC174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A1824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1A1824"/>
              </a:solidFill>
            </a:endParaRPr>
          </a:p>
          <a:p>
            <a:r>
              <a:rPr lang="en-US" altLang="ko-KR" sz="1600" dirty="0">
                <a:solidFill>
                  <a:srgbClr val="1A1824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D79403EF-71AA-4671-9505-9902053062E2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1A1824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3BB24D-ED83-4FD6-BF41-CFE7D6DAF84D}"/>
              </a:ext>
            </a:extLst>
          </p:cNvPr>
          <p:cNvSpPr txBox="1"/>
          <p:nvPr/>
        </p:nvSpPr>
        <p:spPr>
          <a:xfrm>
            <a:off x="4292600" y="2617621"/>
            <a:ext cx="360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559107-54C2-4983-9704-D50643E75686}"/>
              </a:ext>
            </a:extLst>
          </p:cNvPr>
          <p:cNvSpPr txBox="1"/>
          <p:nvPr/>
        </p:nvSpPr>
        <p:spPr>
          <a:xfrm>
            <a:off x="4292256" y="3637590"/>
            <a:ext cx="360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566724" y="545298"/>
            <a:ext cx="364967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3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E95DC5-419C-4EEF-9FEB-4EF8CDC67D01}"/>
              </a:ext>
            </a:extLst>
          </p:cNvPr>
          <p:cNvSpPr txBox="1"/>
          <p:nvPr/>
        </p:nvSpPr>
        <p:spPr>
          <a:xfrm>
            <a:off x="1368533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63E091B-EBF7-4B80-99B4-7A950AD258C3}"/>
              </a:ext>
            </a:extLst>
          </p:cNvPr>
          <p:cNvSpPr/>
          <p:nvPr/>
        </p:nvSpPr>
        <p:spPr>
          <a:xfrm>
            <a:off x="1368532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2B4D47-8682-4DD1-9F0E-FC897EDBA31C}"/>
              </a:ext>
            </a:extLst>
          </p:cNvPr>
          <p:cNvSpPr txBox="1"/>
          <p:nvPr/>
        </p:nvSpPr>
        <p:spPr>
          <a:xfrm>
            <a:off x="3800698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F29E20E-BFB4-4F89-86B9-431E07A95DA0}"/>
              </a:ext>
            </a:extLst>
          </p:cNvPr>
          <p:cNvSpPr/>
          <p:nvPr/>
        </p:nvSpPr>
        <p:spPr>
          <a:xfrm>
            <a:off x="3800697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34CCFB-A084-45EC-8799-F80A6E4F1498}"/>
              </a:ext>
            </a:extLst>
          </p:cNvPr>
          <p:cNvSpPr txBox="1"/>
          <p:nvPr/>
        </p:nvSpPr>
        <p:spPr>
          <a:xfrm>
            <a:off x="6232863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8BA2804-2A76-4BD4-BAAE-7D3CC327209C}"/>
              </a:ext>
            </a:extLst>
          </p:cNvPr>
          <p:cNvSpPr/>
          <p:nvPr/>
        </p:nvSpPr>
        <p:spPr>
          <a:xfrm>
            <a:off x="6232862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91E722-AF24-45F4-95DA-E9629837B665}"/>
              </a:ext>
            </a:extLst>
          </p:cNvPr>
          <p:cNvSpPr txBox="1"/>
          <p:nvPr/>
        </p:nvSpPr>
        <p:spPr>
          <a:xfrm>
            <a:off x="8665029" y="44760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9A7DCE8-99D0-45B6-BB93-DBC13577FF31}"/>
              </a:ext>
            </a:extLst>
          </p:cNvPr>
          <p:cNvSpPr/>
          <p:nvPr/>
        </p:nvSpPr>
        <p:spPr>
          <a:xfrm>
            <a:off x="8665028" y="39623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F2ED999B-B720-40C9-8B0B-65F8169E608D}"/>
              </a:ext>
            </a:extLst>
          </p:cNvPr>
          <p:cNvSpPr/>
          <p:nvPr/>
        </p:nvSpPr>
        <p:spPr>
          <a:xfrm>
            <a:off x="4327876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21FB53D-03B7-4751-B257-83F4F5B3264C}"/>
              </a:ext>
            </a:extLst>
          </p:cNvPr>
          <p:cNvGrpSpPr/>
          <p:nvPr/>
        </p:nvGrpSpPr>
        <p:grpSpPr>
          <a:xfrm>
            <a:off x="4691317" y="2950762"/>
            <a:ext cx="377438" cy="387174"/>
            <a:chOff x="2772242" y="1560385"/>
            <a:chExt cx="376198" cy="385905"/>
          </a:xfrm>
          <a:solidFill>
            <a:srgbClr val="1A1824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AB69AAF-3E28-48BF-B423-DC651C31ED4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FE6E327-E14B-4066-92A6-16010333919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3371999-E3F6-44D9-A4FD-BB1879AB390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E37A233-7BB3-43E5-A268-316308AB408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1574E359-6D45-4FD5-A397-379D5961311A}"/>
              </a:ext>
            </a:extLst>
          </p:cNvPr>
          <p:cNvSpPr/>
          <p:nvPr/>
        </p:nvSpPr>
        <p:spPr>
          <a:xfrm>
            <a:off x="9193071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1EFE6AEC-D802-4E99-8539-4A856DD405AB}"/>
              </a:ext>
            </a:extLst>
          </p:cNvPr>
          <p:cNvGrpSpPr/>
          <p:nvPr/>
        </p:nvGrpSpPr>
        <p:grpSpPr>
          <a:xfrm>
            <a:off x="9549133" y="2956711"/>
            <a:ext cx="391524" cy="375276"/>
            <a:chOff x="6793030" y="2235612"/>
            <a:chExt cx="390240" cy="374047"/>
          </a:xfrm>
          <a:solidFill>
            <a:srgbClr val="1A1824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01E5D35-D0E4-4D79-9C55-2C42C27A80F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5B904DE-E92E-4EA7-8894-996182E6E8F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1" name="타원 50">
            <a:extLst>
              <a:ext uri="{FF2B5EF4-FFF2-40B4-BE49-F238E27FC236}">
                <a16:creationId xmlns:a16="http://schemas.microsoft.com/office/drawing/2014/main" id="{4C8C0403-D3B7-44C2-836C-9684BDD5E934}"/>
              </a:ext>
            </a:extLst>
          </p:cNvPr>
          <p:cNvSpPr/>
          <p:nvPr/>
        </p:nvSpPr>
        <p:spPr>
          <a:xfrm>
            <a:off x="1895278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025243D-B32A-4F75-A76F-2B7629DE840A}"/>
              </a:ext>
            </a:extLst>
          </p:cNvPr>
          <p:cNvGrpSpPr/>
          <p:nvPr/>
        </p:nvGrpSpPr>
        <p:grpSpPr>
          <a:xfrm>
            <a:off x="2298979" y="2946820"/>
            <a:ext cx="296248" cy="395058"/>
            <a:chOff x="3471472" y="902398"/>
            <a:chExt cx="295275" cy="393763"/>
          </a:xfrm>
          <a:solidFill>
            <a:srgbClr val="1A1824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55D1C96-FB37-4272-B491-3E1EF4A5258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1EB9ED7-3282-4D60-893A-2EA9A84467A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타원 54">
            <a:extLst>
              <a:ext uri="{FF2B5EF4-FFF2-40B4-BE49-F238E27FC236}">
                <a16:creationId xmlns:a16="http://schemas.microsoft.com/office/drawing/2014/main" id="{F7CDB143-E0A2-44D5-A469-63A3F6FDFF38}"/>
              </a:ext>
            </a:extLst>
          </p:cNvPr>
          <p:cNvSpPr/>
          <p:nvPr/>
        </p:nvSpPr>
        <p:spPr>
          <a:xfrm>
            <a:off x="6760474" y="2599870"/>
            <a:ext cx="1103652" cy="1103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EC1FE534-F68B-4292-80A4-CEC32921C680}"/>
              </a:ext>
            </a:extLst>
          </p:cNvPr>
          <p:cNvGrpSpPr/>
          <p:nvPr/>
        </p:nvGrpSpPr>
        <p:grpSpPr>
          <a:xfrm>
            <a:off x="7099092" y="2948445"/>
            <a:ext cx="391810" cy="391808"/>
            <a:chOff x="752656" y="1562597"/>
            <a:chExt cx="390525" cy="390525"/>
          </a:xfrm>
          <a:solidFill>
            <a:srgbClr val="1A1824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B6DE02B-E5A9-4328-926A-C53A371F317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9BDD42B-6A03-43BF-98AF-A2A6C499CD6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3710DCCC-273E-4A67-8AF3-803FC720099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CC5ECC61-E9E5-4925-AD98-567BB6A5078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5BD743D-BA06-44B4-B923-465E0739B80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9782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4F32E93-B9A4-4E7E-9C75-2660666C37A1}"/>
              </a:ext>
            </a:extLst>
          </p:cNvPr>
          <p:cNvSpPr txBox="1"/>
          <p:nvPr/>
        </p:nvSpPr>
        <p:spPr>
          <a:xfrm>
            <a:off x="3606800" y="2555028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90A697-1171-49B8-9668-25D444C89C71}"/>
              </a:ext>
            </a:extLst>
          </p:cNvPr>
          <p:cNvSpPr txBox="1"/>
          <p:nvPr/>
        </p:nvSpPr>
        <p:spPr>
          <a:xfrm>
            <a:off x="3613317" y="3869657"/>
            <a:ext cx="496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9925B891-4B9C-4B02-A336-A6CB39D966DB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6422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7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41C1DD-CFB9-4A57-B944-E9C8559F628B}"/>
              </a:ext>
            </a:extLst>
          </p:cNvPr>
          <p:cNvSpPr txBox="1"/>
          <p:nvPr/>
        </p:nvSpPr>
        <p:spPr>
          <a:xfrm>
            <a:off x="1143000" y="1645090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FB65D-1382-4757-92F3-C3582FF82020}"/>
              </a:ext>
            </a:extLst>
          </p:cNvPr>
          <p:cNvSpPr txBox="1"/>
          <p:nvPr/>
        </p:nvSpPr>
        <p:spPr>
          <a:xfrm>
            <a:off x="1142999" y="2703180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8019E-241C-4C17-96B7-E976ECF7243E}"/>
              </a:ext>
            </a:extLst>
          </p:cNvPr>
          <p:cNvSpPr txBox="1"/>
          <p:nvPr/>
        </p:nvSpPr>
        <p:spPr>
          <a:xfrm>
            <a:off x="6146805" y="25004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27C3B5F-023B-415E-9642-719672822BA9}"/>
              </a:ext>
            </a:extLst>
          </p:cNvPr>
          <p:cNvSpPr/>
          <p:nvPr/>
        </p:nvSpPr>
        <p:spPr>
          <a:xfrm>
            <a:off x="6146804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6C4575-2EAF-4DB3-A14B-C10B66B24D75}"/>
              </a:ext>
            </a:extLst>
          </p:cNvPr>
          <p:cNvSpPr/>
          <p:nvPr/>
        </p:nvSpPr>
        <p:spPr>
          <a:xfrm>
            <a:off x="6134104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9F8FF-3B87-4D4D-AB1D-FF6DFC5AEB31}"/>
              </a:ext>
            </a:extLst>
          </p:cNvPr>
          <p:cNvSpPr txBox="1"/>
          <p:nvPr/>
        </p:nvSpPr>
        <p:spPr>
          <a:xfrm>
            <a:off x="8976583" y="2500436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803737C-2988-49CE-BF4D-E4AF2CAE1405}"/>
              </a:ext>
            </a:extLst>
          </p:cNvPr>
          <p:cNvSpPr/>
          <p:nvPr/>
        </p:nvSpPr>
        <p:spPr>
          <a:xfrm>
            <a:off x="8976582" y="2152535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3A13E0-F982-4FF9-A92B-A0AA7684B509}"/>
              </a:ext>
            </a:extLst>
          </p:cNvPr>
          <p:cNvSpPr/>
          <p:nvPr/>
        </p:nvSpPr>
        <p:spPr>
          <a:xfrm>
            <a:off x="8963882" y="1657790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B2B9E8-3077-4844-87FA-57C1B9056B0D}"/>
              </a:ext>
            </a:extLst>
          </p:cNvPr>
          <p:cNvSpPr txBox="1"/>
          <p:nvPr/>
        </p:nvSpPr>
        <p:spPr>
          <a:xfrm>
            <a:off x="6146805" y="484867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9C7F5DA-591C-443B-A8F6-9348AC0AB8C1}"/>
              </a:ext>
            </a:extLst>
          </p:cNvPr>
          <p:cNvSpPr/>
          <p:nvPr/>
        </p:nvSpPr>
        <p:spPr>
          <a:xfrm>
            <a:off x="6146804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90C199-B927-44D8-99BB-C3176989B479}"/>
              </a:ext>
            </a:extLst>
          </p:cNvPr>
          <p:cNvSpPr/>
          <p:nvPr/>
        </p:nvSpPr>
        <p:spPr>
          <a:xfrm>
            <a:off x="6134104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248A6A-3647-4A7E-ADAA-C83572BAF7FE}"/>
              </a:ext>
            </a:extLst>
          </p:cNvPr>
          <p:cNvSpPr txBox="1"/>
          <p:nvPr/>
        </p:nvSpPr>
        <p:spPr>
          <a:xfrm>
            <a:off x="8976583" y="4848677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BE84A86-4CE6-48AA-A963-B97714244892}"/>
              </a:ext>
            </a:extLst>
          </p:cNvPr>
          <p:cNvSpPr/>
          <p:nvPr/>
        </p:nvSpPr>
        <p:spPr>
          <a:xfrm>
            <a:off x="8976582" y="4500776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07C84E9-8C48-4085-AE87-BBE1100C38A9}"/>
              </a:ext>
            </a:extLst>
          </p:cNvPr>
          <p:cNvSpPr/>
          <p:nvPr/>
        </p:nvSpPr>
        <p:spPr>
          <a:xfrm>
            <a:off x="8963882" y="4006031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5221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Who are we ?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658A598-E07C-485F-AF78-B80302F180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9010" y="1587307"/>
            <a:ext cx="3860800" cy="4699000"/>
          </a:xfrm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32E36E-E79A-4401-B565-891F4F8000A9}"/>
              </a:ext>
            </a:extLst>
          </p:cNvPr>
          <p:cNvSpPr txBox="1"/>
          <p:nvPr/>
        </p:nvSpPr>
        <p:spPr>
          <a:xfrm>
            <a:off x="1542190" y="2576878"/>
            <a:ext cx="4249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481539-79BC-4CEE-849B-FD38BF5CE5F6}"/>
              </a:ext>
            </a:extLst>
          </p:cNvPr>
          <p:cNvSpPr txBox="1"/>
          <p:nvPr/>
        </p:nvSpPr>
        <p:spPr>
          <a:xfrm>
            <a:off x="1542190" y="3034023"/>
            <a:ext cx="4249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723C4-E2F0-4457-86E5-2E0BB8DF7EA0}"/>
              </a:ext>
            </a:extLst>
          </p:cNvPr>
          <p:cNvSpPr txBox="1"/>
          <p:nvPr/>
        </p:nvSpPr>
        <p:spPr>
          <a:xfrm>
            <a:off x="1707290" y="4281122"/>
            <a:ext cx="4096540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2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F7622EB-2C93-45CF-A839-C5A98A81180D}"/>
              </a:ext>
            </a:extLst>
          </p:cNvPr>
          <p:cNvSpPr/>
          <p:nvPr/>
        </p:nvSpPr>
        <p:spPr>
          <a:xfrm>
            <a:off x="3477121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50E0447-49CB-4A3B-B5C7-A0EAF053C15C}"/>
              </a:ext>
            </a:extLst>
          </p:cNvPr>
          <p:cNvSpPr/>
          <p:nvPr/>
        </p:nvSpPr>
        <p:spPr>
          <a:xfrm>
            <a:off x="6279488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A031461-4D53-47C0-8B7B-E42EEF1CA6C5}"/>
              </a:ext>
            </a:extLst>
          </p:cNvPr>
          <p:cNvSpPr/>
          <p:nvPr/>
        </p:nvSpPr>
        <p:spPr>
          <a:xfrm>
            <a:off x="9081851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FB48D33-E2F9-453C-8AB6-8CED98B0A43B}"/>
              </a:ext>
            </a:extLst>
          </p:cNvPr>
          <p:cNvSpPr/>
          <p:nvPr/>
        </p:nvSpPr>
        <p:spPr>
          <a:xfrm>
            <a:off x="674758" y="2413000"/>
            <a:ext cx="2435391" cy="2032000"/>
          </a:xfrm>
          <a:prstGeom prst="roundRect">
            <a:avLst>
              <a:gd name="adj" fmla="val 5195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A29E24-0335-4059-B6E3-2327C00D1DE9}"/>
              </a:ext>
            </a:extLst>
          </p:cNvPr>
          <p:cNvSpPr txBox="1"/>
          <p:nvPr/>
        </p:nvSpPr>
        <p:spPr>
          <a:xfrm>
            <a:off x="666469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A11818A-D9DC-4194-BCEC-EC8259B665AF}"/>
              </a:ext>
            </a:extLst>
          </p:cNvPr>
          <p:cNvSpPr/>
          <p:nvPr/>
        </p:nvSpPr>
        <p:spPr>
          <a:xfrm>
            <a:off x="805810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2.7M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BBE2D7D-59F4-4071-9F9D-94A4F54CD0C5}"/>
              </a:ext>
            </a:extLst>
          </p:cNvPr>
          <p:cNvSpPr/>
          <p:nvPr/>
        </p:nvSpPr>
        <p:spPr>
          <a:xfrm>
            <a:off x="805811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Customers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162897-9B86-4D35-849C-8B5CB555F007}"/>
              </a:ext>
            </a:extLst>
          </p:cNvPr>
          <p:cNvSpPr txBox="1"/>
          <p:nvPr/>
        </p:nvSpPr>
        <p:spPr>
          <a:xfrm>
            <a:off x="3468833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BE169B9-F810-44DE-B3EB-F9DAEDED35E2}"/>
              </a:ext>
            </a:extLst>
          </p:cNvPr>
          <p:cNvSpPr/>
          <p:nvPr/>
        </p:nvSpPr>
        <p:spPr>
          <a:xfrm>
            <a:off x="3608174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52M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CE1B5D9-B893-4A4E-8257-B438973B4AC8}"/>
              </a:ext>
            </a:extLst>
          </p:cNvPr>
          <p:cNvSpPr/>
          <p:nvPr/>
        </p:nvSpPr>
        <p:spPr>
          <a:xfrm>
            <a:off x="3608175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Revenue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E46C83-F7A7-406F-8E72-0BB7FEB531CB}"/>
              </a:ext>
            </a:extLst>
          </p:cNvPr>
          <p:cNvSpPr txBox="1"/>
          <p:nvPr/>
        </p:nvSpPr>
        <p:spPr>
          <a:xfrm>
            <a:off x="6271197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C68B02C-90C8-41A6-AF10-881275A454C9}"/>
              </a:ext>
            </a:extLst>
          </p:cNvPr>
          <p:cNvSpPr/>
          <p:nvPr/>
        </p:nvSpPr>
        <p:spPr>
          <a:xfrm>
            <a:off x="6410538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+37M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94EE07A-AB64-4521-98EC-94520A49BEB3}"/>
              </a:ext>
            </a:extLst>
          </p:cNvPr>
          <p:cNvSpPr/>
          <p:nvPr/>
        </p:nvSpPr>
        <p:spPr>
          <a:xfrm>
            <a:off x="6410539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Investment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14E9D7-B628-4914-9774-0211CDBB849F}"/>
              </a:ext>
            </a:extLst>
          </p:cNvPr>
          <p:cNvSpPr txBox="1"/>
          <p:nvPr/>
        </p:nvSpPr>
        <p:spPr>
          <a:xfrm>
            <a:off x="9073562" y="4761406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677A054-10BB-44A2-B961-EB4B7AECCAE7}"/>
              </a:ext>
            </a:extLst>
          </p:cNvPr>
          <p:cNvSpPr/>
          <p:nvPr/>
        </p:nvSpPr>
        <p:spPr>
          <a:xfrm>
            <a:off x="9212903" y="296508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17%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D5109B2-A794-4008-BBEE-E7684DB0FFF9}"/>
              </a:ext>
            </a:extLst>
          </p:cNvPr>
          <p:cNvSpPr/>
          <p:nvPr/>
        </p:nvSpPr>
        <p:spPr>
          <a:xfrm>
            <a:off x="9212904" y="344921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Raising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Company Values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5266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Market Opportunity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39E7A68A-FB8F-4507-A214-1DF80871DDF0}"/>
              </a:ext>
            </a:extLst>
          </p:cNvPr>
          <p:cNvSpPr/>
          <p:nvPr/>
        </p:nvSpPr>
        <p:spPr>
          <a:xfrm>
            <a:off x="1246258" y="2057400"/>
            <a:ext cx="2309742" cy="2309742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275M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D7C7120E-14C6-445A-BC51-DB1DAEB26A58}"/>
              </a:ext>
            </a:extLst>
          </p:cNvPr>
          <p:cNvSpPr/>
          <p:nvPr/>
        </p:nvSpPr>
        <p:spPr>
          <a:xfrm>
            <a:off x="2821058" y="2984500"/>
            <a:ext cx="2309742" cy="2309742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172M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07E13B5F-27BE-4E6D-B363-2D2ED0EA7166}"/>
              </a:ext>
            </a:extLst>
          </p:cNvPr>
          <p:cNvSpPr/>
          <p:nvPr/>
        </p:nvSpPr>
        <p:spPr>
          <a:xfrm>
            <a:off x="1246258" y="3911600"/>
            <a:ext cx="2309742" cy="2309742"/>
          </a:xfrm>
          <a:prstGeom prst="ellipse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103M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69815C0C-0651-49F4-96AC-42754300AFDF}"/>
              </a:ext>
            </a:extLst>
          </p:cNvPr>
          <p:cNvSpPr/>
          <p:nvPr/>
        </p:nvSpPr>
        <p:spPr>
          <a:xfrm>
            <a:off x="5918200" y="2286000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DD77F7-0DD0-4466-9DA7-BEC492569CDA}"/>
              </a:ext>
            </a:extLst>
          </p:cNvPr>
          <p:cNvSpPr txBox="1"/>
          <p:nvPr/>
        </p:nvSpPr>
        <p:spPr>
          <a:xfrm>
            <a:off x="6285814" y="2511101"/>
            <a:ext cx="466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53EF2B6-EFAE-4FBB-917C-3F69B2B17638}"/>
              </a:ext>
            </a:extLst>
          </p:cNvPr>
          <p:cNvSpPr/>
          <p:nvPr/>
        </p:nvSpPr>
        <p:spPr>
          <a:xfrm>
            <a:off x="6286500" y="2121740"/>
            <a:ext cx="4659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Total available market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4F21D87A-DCC0-469C-860E-0FBAEA102475}"/>
              </a:ext>
            </a:extLst>
          </p:cNvPr>
          <p:cNvSpPr/>
          <p:nvPr/>
        </p:nvSpPr>
        <p:spPr>
          <a:xfrm>
            <a:off x="5918200" y="3644106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EBBA9A-2843-4AE1-B62E-24E947058A98}"/>
              </a:ext>
            </a:extLst>
          </p:cNvPr>
          <p:cNvSpPr txBox="1"/>
          <p:nvPr/>
        </p:nvSpPr>
        <p:spPr>
          <a:xfrm>
            <a:off x="6285814" y="3869207"/>
            <a:ext cx="466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0198E22-94BA-4802-90C8-0F5F7DEC819F}"/>
              </a:ext>
            </a:extLst>
          </p:cNvPr>
          <p:cNvSpPr/>
          <p:nvPr/>
        </p:nvSpPr>
        <p:spPr>
          <a:xfrm>
            <a:off x="6286500" y="3479846"/>
            <a:ext cx="4659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Serviceable available market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A285317C-C831-4470-8CD0-72FD35C5676F}"/>
              </a:ext>
            </a:extLst>
          </p:cNvPr>
          <p:cNvSpPr/>
          <p:nvPr/>
        </p:nvSpPr>
        <p:spPr>
          <a:xfrm>
            <a:off x="5918200" y="5002211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EC1D60-F968-45E4-89A1-EE3ACCAC0DFE}"/>
              </a:ext>
            </a:extLst>
          </p:cNvPr>
          <p:cNvSpPr txBox="1"/>
          <p:nvPr/>
        </p:nvSpPr>
        <p:spPr>
          <a:xfrm>
            <a:off x="6285814" y="5227312"/>
            <a:ext cx="466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BF72525-ABA4-42FF-8CCD-D73EACD48B72}"/>
              </a:ext>
            </a:extLst>
          </p:cNvPr>
          <p:cNvSpPr/>
          <p:nvPr/>
        </p:nvSpPr>
        <p:spPr>
          <a:xfrm>
            <a:off x="6286500" y="4837951"/>
            <a:ext cx="4659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Your target market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856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34B246B-C1D7-4CD9-9FCE-01FBD930F520}"/>
              </a:ext>
            </a:extLst>
          </p:cNvPr>
          <p:cNvSpPr/>
          <p:nvPr/>
        </p:nvSpPr>
        <p:spPr>
          <a:xfrm>
            <a:off x="674758" y="1281730"/>
            <a:ext cx="788263" cy="205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4E4D1-EF34-4AB8-ADCF-A79A44AC6353}"/>
              </a:ext>
            </a:extLst>
          </p:cNvPr>
          <p:cNvSpPr txBox="1"/>
          <p:nvPr/>
        </p:nvSpPr>
        <p:spPr>
          <a:xfrm>
            <a:off x="566724" y="634198"/>
            <a:ext cx="60372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Market Problem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49529-D8B6-4ED3-8762-AB45E0C76EF7}"/>
              </a:ext>
            </a:extLst>
          </p:cNvPr>
          <p:cNvSpPr txBox="1"/>
          <p:nvPr/>
        </p:nvSpPr>
        <p:spPr>
          <a:xfrm>
            <a:off x="3937312" y="2615882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66F6E11-100A-4F0F-A773-8807EF075FD2}"/>
              </a:ext>
            </a:extLst>
          </p:cNvPr>
          <p:cNvSpPr/>
          <p:nvPr/>
        </p:nvSpPr>
        <p:spPr>
          <a:xfrm>
            <a:off x="3851587" y="2264706"/>
            <a:ext cx="417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FB085377-A050-46A2-96E4-45C1747A1794}"/>
              </a:ext>
            </a:extLst>
          </p:cNvPr>
          <p:cNvSpPr/>
          <p:nvPr/>
        </p:nvSpPr>
        <p:spPr>
          <a:xfrm>
            <a:off x="2464506" y="2264706"/>
            <a:ext cx="987398" cy="987398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D4E0DAFF-0FFD-4091-BD43-2DA5B42EC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25" y="2530725"/>
            <a:ext cx="455360" cy="455360"/>
          </a:xfrm>
          <a:prstGeom prst="rect">
            <a:avLst/>
          </a:prstGeom>
          <a:effectLst/>
        </p:spPr>
      </p:pic>
      <p:sp>
        <p:nvSpPr>
          <p:cNvPr id="24" name="타원 23">
            <a:extLst>
              <a:ext uri="{FF2B5EF4-FFF2-40B4-BE49-F238E27FC236}">
                <a16:creationId xmlns:a16="http://schemas.microsoft.com/office/drawing/2014/main" id="{0B5EBBD6-9A6E-4088-8117-8CC4F01E6627}"/>
              </a:ext>
            </a:extLst>
          </p:cNvPr>
          <p:cNvSpPr/>
          <p:nvPr/>
        </p:nvSpPr>
        <p:spPr>
          <a:xfrm>
            <a:off x="2464506" y="4384924"/>
            <a:ext cx="987398" cy="987398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EE58312C-C0B2-4F52-B7AC-34C073788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27582" y="4625563"/>
            <a:ext cx="455360" cy="432594"/>
          </a:xfrm>
          <a:prstGeom prst="rect">
            <a:avLst/>
          </a:prstGeom>
          <a:effectLst/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E3611E3-2C55-422E-AB10-9CD67DE512BD}"/>
              </a:ext>
            </a:extLst>
          </p:cNvPr>
          <p:cNvSpPr txBox="1"/>
          <p:nvPr/>
        </p:nvSpPr>
        <p:spPr>
          <a:xfrm>
            <a:off x="3937312" y="4736100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A210050-8785-431B-A9DC-093DB9692864}"/>
              </a:ext>
            </a:extLst>
          </p:cNvPr>
          <p:cNvSpPr/>
          <p:nvPr/>
        </p:nvSpPr>
        <p:spPr>
          <a:xfrm>
            <a:off x="3851587" y="4384924"/>
            <a:ext cx="417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141108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 Light">
      <a:majorFont>
        <a:latin typeface="Arial Black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1402</Words>
  <Application>Microsoft Office PowerPoint</Application>
  <PresentationFormat>와이드스크린</PresentationFormat>
  <Paragraphs>206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241</cp:revision>
  <dcterms:created xsi:type="dcterms:W3CDTF">2019-04-06T05:20:47Z</dcterms:created>
  <dcterms:modified xsi:type="dcterms:W3CDTF">2020-08-18T22:00:41Z</dcterms:modified>
</cp:coreProperties>
</file>