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</p:sldIdLst>
  <p:sldSz cy="5143500" cx="9144000"/>
  <p:notesSz cx="6858000" cy="9144000"/>
  <p:embeddedFontLst>
    <p:embeddedFont>
      <p:font typeface="Montserrat"/>
      <p:regular r:id="rId37"/>
      <p:bold r:id="rId38"/>
      <p:italic r:id="rId39"/>
      <p:boldItalic r:id="rId40"/>
    </p:embeddedFont>
    <p:embeddedFont>
      <p:font typeface="Lora"/>
      <p:regular r:id="rId41"/>
      <p:bold r:id="rId42"/>
      <p:italic r:id="rId43"/>
      <p:boldItalic r:id="rId44"/>
    </p:embeddedFont>
    <p:embeddedFont>
      <p:font typeface="Quattrocento Sans"/>
      <p:regular r:id="rId45"/>
      <p:bold r:id="rId46"/>
      <p:italic r:id="rId47"/>
      <p:boldItalic r:id="rId4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839D6448-1D48-4CBB-BAC3-D53E9C325B7E}">
  <a:tblStyle styleId="{839D6448-1D48-4CBB-BAC3-D53E9C325B7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boldItalic.fntdata"/><Relationship Id="rId20" Type="http://schemas.openxmlformats.org/officeDocument/2006/relationships/slide" Target="slides/slide15.xml"/><Relationship Id="rId42" Type="http://schemas.openxmlformats.org/officeDocument/2006/relationships/font" Target="fonts/Lora-bold.fntdata"/><Relationship Id="rId41" Type="http://schemas.openxmlformats.org/officeDocument/2006/relationships/font" Target="fonts/Lora-regular.fntdata"/><Relationship Id="rId22" Type="http://schemas.openxmlformats.org/officeDocument/2006/relationships/slide" Target="slides/slide17.xml"/><Relationship Id="rId44" Type="http://schemas.openxmlformats.org/officeDocument/2006/relationships/font" Target="fonts/Lora-boldItalic.fntdata"/><Relationship Id="rId21" Type="http://schemas.openxmlformats.org/officeDocument/2006/relationships/slide" Target="slides/slide16.xml"/><Relationship Id="rId43" Type="http://schemas.openxmlformats.org/officeDocument/2006/relationships/font" Target="fonts/Lora-italic.fntdata"/><Relationship Id="rId24" Type="http://schemas.openxmlformats.org/officeDocument/2006/relationships/slide" Target="slides/slide19.xml"/><Relationship Id="rId46" Type="http://schemas.openxmlformats.org/officeDocument/2006/relationships/font" Target="fonts/QuattrocentoSans-bold.fntdata"/><Relationship Id="rId23" Type="http://schemas.openxmlformats.org/officeDocument/2006/relationships/slide" Target="slides/slide18.xml"/><Relationship Id="rId45" Type="http://schemas.openxmlformats.org/officeDocument/2006/relationships/font" Target="fonts/QuattrocentoSans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48" Type="http://schemas.openxmlformats.org/officeDocument/2006/relationships/font" Target="fonts/QuattrocentoSans-boldItalic.fntdata"/><Relationship Id="rId25" Type="http://schemas.openxmlformats.org/officeDocument/2006/relationships/slide" Target="slides/slide20.xml"/><Relationship Id="rId47" Type="http://schemas.openxmlformats.org/officeDocument/2006/relationships/font" Target="fonts/QuattrocentoSans-italic.fnt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Montserrat-regular.fntdata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font" Target="fonts/Montserrat-italic.fntdata"/><Relationship Id="rId16" Type="http://schemas.openxmlformats.org/officeDocument/2006/relationships/slide" Target="slides/slide11.xml"/><Relationship Id="rId38" Type="http://schemas.openxmlformats.org/officeDocument/2006/relationships/font" Target="fonts/Montserrat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d206c3cb3_273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d206c3cb3_27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35694cd56_04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35694cd56_0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2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g77d159c9d1_12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4" name="Google Shape;884;g77d159c9d1_1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33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4" name="Google Shape;1334;g11422c4bed_1474_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5" name="Google Shape;1335;g11422c4bed_1474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1" name="Shape 1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2" name="Google Shape;1342;g7092887f1d_38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3" name="Google Shape;1343;g7092887f1d_38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996630" y="2003888"/>
            <a:ext cx="45237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cxnSp>
        <p:nvCxnSpPr>
          <p:cNvPr id="11" name="Google Shape;11;p2"/>
          <p:cNvCxnSpPr/>
          <p:nvPr/>
        </p:nvCxnSpPr>
        <p:spPr>
          <a:xfrm>
            <a:off x="-6025" y="3676512"/>
            <a:ext cx="91620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" name="Google Shape;12;p2"/>
          <p:cNvSpPr/>
          <p:nvPr/>
        </p:nvSpPr>
        <p:spPr>
          <a:xfrm>
            <a:off x="1117950" y="3393000"/>
            <a:ext cx="567000" cy="567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letely blank">
  <p:cSld name="BLANK_1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idx="1" type="subTitle"/>
          </p:nvPr>
        </p:nvSpPr>
        <p:spPr>
          <a:xfrm>
            <a:off x="2022300" y="2815923"/>
            <a:ext cx="5591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highlight>
                  <a:schemeClr val="accent1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highlight>
                  <a:schemeClr val="accent1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highlight>
                  <a:schemeClr val="accent1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highlight>
                  <a:schemeClr val="accent1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highlight>
                  <a:schemeClr val="accent1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highlight>
                  <a:schemeClr val="accent1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highlight>
                  <a:schemeClr val="accent1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highlight>
                  <a:schemeClr val="accent1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highlight>
                  <a:schemeClr val="accent1"/>
                </a:highlight>
              </a:defRPr>
            </a:lvl9pPr>
          </a:lstStyle>
          <a:p/>
        </p:txBody>
      </p:sp>
      <p:cxnSp>
        <p:nvCxnSpPr>
          <p:cNvPr id="15" name="Google Shape;15;p3"/>
          <p:cNvCxnSpPr/>
          <p:nvPr/>
        </p:nvCxnSpPr>
        <p:spPr>
          <a:xfrm>
            <a:off x="-6025" y="2571762"/>
            <a:ext cx="19845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" name="Google Shape;16;p3"/>
          <p:cNvSpPr/>
          <p:nvPr/>
        </p:nvSpPr>
        <p:spPr>
          <a:xfrm>
            <a:off x="1117950" y="2288250"/>
            <a:ext cx="567000" cy="567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 txBox="1"/>
          <p:nvPr>
            <p:ph type="ctrTitle"/>
          </p:nvPr>
        </p:nvSpPr>
        <p:spPr>
          <a:xfrm>
            <a:off x="2022225" y="1693523"/>
            <a:ext cx="37878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cxnSp>
        <p:nvCxnSpPr>
          <p:cNvPr id="18" name="Google Shape;18;p3"/>
          <p:cNvCxnSpPr/>
          <p:nvPr/>
        </p:nvCxnSpPr>
        <p:spPr>
          <a:xfrm>
            <a:off x="5898975" y="2571750"/>
            <a:ext cx="32511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" type="body"/>
          </p:nvPr>
        </p:nvSpPr>
        <p:spPr>
          <a:xfrm>
            <a:off x="2105050" y="2238000"/>
            <a:ext cx="4933800" cy="819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381000" lvl="0" marL="457200" rtl="0" algn="ctr">
              <a:spcBef>
                <a:spcPts val="600"/>
              </a:spcBef>
              <a:spcAft>
                <a:spcPts val="0"/>
              </a:spcAft>
              <a:buSzPts val="2400"/>
              <a:buFont typeface="Lora"/>
              <a:buChar char="◉"/>
              <a:defRPr i="1" sz="2400">
                <a:latin typeface="Lora"/>
                <a:ea typeface="Lora"/>
                <a:cs typeface="Lora"/>
                <a:sym typeface="Lora"/>
              </a:defRPr>
            </a:lvl1pPr>
            <a:lvl2pPr indent="-355600" lvl="1" marL="914400" rtl="0" algn="ctr">
              <a:spcBef>
                <a:spcPts val="0"/>
              </a:spcBef>
              <a:spcAft>
                <a:spcPts val="0"/>
              </a:spcAft>
              <a:buSzPts val="2000"/>
              <a:buFont typeface="Lora"/>
              <a:buChar char="○"/>
              <a:defRPr i="1">
                <a:latin typeface="Lora"/>
                <a:ea typeface="Lora"/>
                <a:cs typeface="Lora"/>
                <a:sym typeface="Lora"/>
              </a:defRPr>
            </a:lvl2pPr>
            <a:lvl3pPr indent="-355600" lvl="2" marL="1371600" rtl="0" algn="ctr">
              <a:spcBef>
                <a:spcPts val="0"/>
              </a:spcBef>
              <a:spcAft>
                <a:spcPts val="0"/>
              </a:spcAft>
              <a:buSzPts val="2000"/>
              <a:buFont typeface="Lora"/>
              <a:buChar char="■"/>
              <a:defRPr i="1">
                <a:latin typeface="Lora"/>
                <a:ea typeface="Lora"/>
                <a:cs typeface="Lora"/>
                <a:sym typeface="Lora"/>
              </a:defRPr>
            </a:lvl3pPr>
            <a:lvl4pPr indent="-381000" lvl="3" marL="1828800" rtl="0" algn="ctr">
              <a:spcBef>
                <a:spcPts val="0"/>
              </a:spcBef>
              <a:spcAft>
                <a:spcPts val="0"/>
              </a:spcAft>
              <a:buSzPts val="2400"/>
              <a:buFont typeface="Lora"/>
              <a:buChar char="●"/>
              <a:defRPr i="1" sz="2400">
                <a:latin typeface="Lora"/>
                <a:ea typeface="Lora"/>
                <a:cs typeface="Lora"/>
                <a:sym typeface="Lora"/>
              </a:defRPr>
            </a:lvl4pPr>
            <a:lvl5pPr indent="-381000" lvl="4" marL="2286000" rtl="0" algn="ctr">
              <a:spcBef>
                <a:spcPts val="0"/>
              </a:spcBef>
              <a:spcAft>
                <a:spcPts val="0"/>
              </a:spcAft>
              <a:buSzPts val="2400"/>
              <a:buFont typeface="Lora"/>
              <a:buChar char="○"/>
              <a:defRPr i="1" sz="2400">
                <a:latin typeface="Lora"/>
                <a:ea typeface="Lora"/>
                <a:cs typeface="Lora"/>
                <a:sym typeface="Lora"/>
              </a:defRPr>
            </a:lvl5pPr>
            <a:lvl6pPr indent="-381000" lvl="5" marL="2743200" rtl="0" algn="ctr">
              <a:spcBef>
                <a:spcPts val="0"/>
              </a:spcBef>
              <a:spcAft>
                <a:spcPts val="0"/>
              </a:spcAft>
              <a:buSzPts val="2400"/>
              <a:buFont typeface="Lora"/>
              <a:buChar char="■"/>
              <a:defRPr i="1" sz="2400">
                <a:latin typeface="Lora"/>
                <a:ea typeface="Lora"/>
                <a:cs typeface="Lora"/>
                <a:sym typeface="Lora"/>
              </a:defRPr>
            </a:lvl6pPr>
            <a:lvl7pPr indent="-381000" lvl="6" marL="3200400" rtl="0" algn="ctr">
              <a:spcBef>
                <a:spcPts val="0"/>
              </a:spcBef>
              <a:spcAft>
                <a:spcPts val="0"/>
              </a:spcAft>
              <a:buSzPts val="2400"/>
              <a:buFont typeface="Lora"/>
              <a:buChar char="●"/>
              <a:defRPr i="1" sz="2400">
                <a:latin typeface="Lora"/>
                <a:ea typeface="Lora"/>
                <a:cs typeface="Lora"/>
                <a:sym typeface="Lora"/>
              </a:defRPr>
            </a:lvl7pPr>
            <a:lvl8pPr indent="-381000" lvl="7" marL="3657600" rtl="0" algn="ctr">
              <a:spcBef>
                <a:spcPts val="0"/>
              </a:spcBef>
              <a:spcAft>
                <a:spcPts val="0"/>
              </a:spcAft>
              <a:buSzPts val="2400"/>
              <a:buFont typeface="Lora"/>
              <a:buChar char="○"/>
              <a:defRPr i="1" sz="2400">
                <a:latin typeface="Lora"/>
                <a:ea typeface="Lora"/>
                <a:cs typeface="Lora"/>
                <a:sym typeface="Lora"/>
              </a:defRPr>
            </a:lvl8pPr>
            <a:lvl9pPr indent="-381000" lvl="8" marL="4114800" algn="ctr">
              <a:spcBef>
                <a:spcPts val="0"/>
              </a:spcBef>
              <a:spcAft>
                <a:spcPts val="0"/>
              </a:spcAft>
              <a:buSzPts val="2400"/>
              <a:buFont typeface="Lora"/>
              <a:buChar char="■"/>
              <a:defRPr i="1" sz="2400">
                <a:latin typeface="Lora"/>
                <a:ea typeface="Lora"/>
                <a:cs typeface="Lora"/>
                <a:sym typeface="Lora"/>
              </a:defRPr>
            </a:lvl9pPr>
          </a:lstStyle>
          <a:p/>
        </p:txBody>
      </p:sp>
      <p:cxnSp>
        <p:nvCxnSpPr>
          <p:cNvPr id="22" name="Google Shape;22;p4"/>
          <p:cNvCxnSpPr/>
          <p:nvPr/>
        </p:nvCxnSpPr>
        <p:spPr>
          <a:xfrm>
            <a:off x="4584075" y="3676500"/>
            <a:ext cx="0" cy="148050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3" name="Google Shape;23;p4"/>
          <p:cNvSpPr/>
          <p:nvPr/>
        </p:nvSpPr>
        <p:spPr>
          <a:xfrm>
            <a:off x="4288500" y="3393000"/>
            <a:ext cx="567000" cy="567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4"/>
          <p:cNvSpPr txBox="1"/>
          <p:nvPr/>
        </p:nvSpPr>
        <p:spPr>
          <a:xfrm>
            <a:off x="3593400" y="3412652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latin typeface="Lora"/>
                <a:ea typeface="Lora"/>
                <a:cs typeface="Lora"/>
                <a:sym typeface="Lora"/>
              </a:rPr>
              <a:t>“</a:t>
            </a:r>
            <a:endParaRPr b="1" sz="3600"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4297650" y="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1pPr>
            <a:lvl2pPr lvl="1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2pPr>
            <a:lvl3pPr lvl="2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3pPr>
            <a:lvl4pPr lvl="3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4pPr>
            <a:lvl5pPr lvl="4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5pPr>
            <a:lvl6pPr lvl="5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6pPr>
            <a:lvl7pPr lvl="6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7pPr>
            <a:lvl8pPr lvl="7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8pPr>
            <a:lvl9pPr lvl="8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Google Shape;27;p5"/>
          <p:cNvCxnSpPr/>
          <p:nvPr/>
        </p:nvCxnSpPr>
        <p:spPr>
          <a:xfrm>
            <a:off x="0" y="1131725"/>
            <a:ext cx="13758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8" name="Google Shape;28;p5"/>
          <p:cNvSpPr/>
          <p:nvPr/>
        </p:nvSpPr>
        <p:spPr>
          <a:xfrm>
            <a:off x="817475" y="928767"/>
            <a:ext cx="405900" cy="405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5"/>
          <p:cNvSpPr txBox="1"/>
          <p:nvPr>
            <p:ph type="title"/>
          </p:nvPr>
        </p:nvSpPr>
        <p:spPr>
          <a:xfrm>
            <a:off x="1381250" y="922668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latin typeface="Lora"/>
                <a:ea typeface="Lora"/>
                <a:cs typeface="Lora"/>
                <a:sym typeface="Lor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>
            <a:off x="1381250" y="1616470"/>
            <a:ext cx="6809700" cy="311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  <a:defRPr sz="2400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55600" lvl="1" marL="9144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○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355600" lvl="2" marL="13716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■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cxnSp>
        <p:nvCxnSpPr>
          <p:cNvPr id="31" name="Google Shape;31;p5"/>
          <p:cNvCxnSpPr/>
          <p:nvPr/>
        </p:nvCxnSpPr>
        <p:spPr>
          <a:xfrm>
            <a:off x="5265650" y="1131725"/>
            <a:ext cx="38784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1381250" y="922668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1381250" y="1618700"/>
            <a:ext cx="3425400" cy="323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◉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5012916" y="1618700"/>
            <a:ext cx="3425400" cy="323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◉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cxnSp>
        <p:nvCxnSpPr>
          <p:cNvPr id="37" name="Google Shape;37;p6"/>
          <p:cNvCxnSpPr/>
          <p:nvPr/>
        </p:nvCxnSpPr>
        <p:spPr>
          <a:xfrm>
            <a:off x="0" y="1131725"/>
            <a:ext cx="13758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8" name="Google Shape;38;p6"/>
          <p:cNvSpPr/>
          <p:nvPr/>
        </p:nvSpPr>
        <p:spPr>
          <a:xfrm>
            <a:off x="817475" y="928767"/>
            <a:ext cx="405900" cy="405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" name="Google Shape;39;p6"/>
          <p:cNvCxnSpPr/>
          <p:nvPr/>
        </p:nvCxnSpPr>
        <p:spPr>
          <a:xfrm>
            <a:off x="5265650" y="1131725"/>
            <a:ext cx="38784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0" name="Google Shape;40;p6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/>
          <p:nvPr>
            <p:ph type="title"/>
          </p:nvPr>
        </p:nvSpPr>
        <p:spPr>
          <a:xfrm>
            <a:off x="1381250" y="922668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381250" y="1651075"/>
            <a:ext cx="2334000" cy="312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2" type="body"/>
          </p:nvPr>
        </p:nvSpPr>
        <p:spPr>
          <a:xfrm>
            <a:off x="3834912" y="1651075"/>
            <a:ext cx="2334000" cy="312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3" type="body"/>
          </p:nvPr>
        </p:nvSpPr>
        <p:spPr>
          <a:xfrm>
            <a:off x="6288573" y="1651075"/>
            <a:ext cx="2334000" cy="312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cxnSp>
        <p:nvCxnSpPr>
          <p:cNvPr id="46" name="Google Shape;46;p7"/>
          <p:cNvCxnSpPr/>
          <p:nvPr/>
        </p:nvCxnSpPr>
        <p:spPr>
          <a:xfrm>
            <a:off x="0" y="1131725"/>
            <a:ext cx="13758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7" name="Google Shape;47;p7"/>
          <p:cNvSpPr/>
          <p:nvPr/>
        </p:nvSpPr>
        <p:spPr>
          <a:xfrm>
            <a:off x="817475" y="928767"/>
            <a:ext cx="405900" cy="405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8" name="Google Shape;48;p7"/>
          <p:cNvCxnSpPr/>
          <p:nvPr/>
        </p:nvCxnSpPr>
        <p:spPr>
          <a:xfrm>
            <a:off x="5265650" y="1131725"/>
            <a:ext cx="38784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type="title"/>
          </p:nvPr>
        </p:nvSpPr>
        <p:spPr>
          <a:xfrm>
            <a:off x="1381250" y="937125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cxnSp>
        <p:nvCxnSpPr>
          <p:cNvPr id="52" name="Google Shape;52;p8"/>
          <p:cNvCxnSpPr/>
          <p:nvPr/>
        </p:nvCxnSpPr>
        <p:spPr>
          <a:xfrm>
            <a:off x="0" y="1131725"/>
            <a:ext cx="13758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3" name="Google Shape;53;p8"/>
          <p:cNvSpPr/>
          <p:nvPr/>
        </p:nvSpPr>
        <p:spPr>
          <a:xfrm>
            <a:off x="817475" y="928767"/>
            <a:ext cx="405900" cy="405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4" name="Google Shape;54;p8"/>
          <p:cNvCxnSpPr/>
          <p:nvPr/>
        </p:nvCxnSpPr>
        <p:spPr>
          <a:xfrm>
            <a:off x="5265650" y="1131725"/>
            <a:ext cx="38784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5" name="Google Shape;55;p8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/>
          <p:nvPr>
            <p:ph idx="1" type="body"/>
          </p:nvPr>
        </p:nvSpPr>
        <p:spPr>
          <a:xfrm>
            <a:off x="1990450" y="4037375"/>
            <a:ext cx="5163000" cy="51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SzPts val="1400"/>
              <a:buFont typeface="Lora"/>
              <a:buNone/>
              <a:defRPr i="1" sz="1400">
                <a:latin typeface="Lora"/>
                <a:ea typeface="Lora"/>
                <a:cs typeface="Lora"/>
                <a:sym typeface="Lora"/>
              </a:defRPr>
            </a:lvl1pPr>
          </a:lstStyle>
          <a:p/>
        </p:txBody>
      </p:sp>
      <p:cxnSp>
        <p:nvCxnSpPr>
          <p:cNvPr id="58" name="Google Shape;58;p9"/>
          <p:cNvCxnSpPr/>
          <p:nvPr/>
        </p:nvCxnSpPr>
        <p:spPr>
          <a:xfrm>
            <a:off x="-6025" y="4666129"/>
            <a:ext cx="91620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9" name="Google Shape;59;p9"/>
          <p:cNvSpPr/>
          <p:nvPr/>
        </p:nvSpPr>
        <p:spPr>
          <a:xfrm>
            <a:off x="4457400" y="4551496"/>
            <a:ext cx="229200" cy="229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4297650" y="4780700"/>
            <a:ext cx="548700" cy="36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1pPr>
            <a:lvl2pPr lvl="1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2pPr>
            <a:lvl3pPr lvl="2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3pPr>
            <a:lvl4pPr lvl="3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4pPr>
            <a:lvl5pPr lvl="4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5pPr>
            <a:lvl6pPr lvl="5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6pPr>
            <a:lvl7pPr lvl="6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7pPr>
            <a:lvl8pPr lvl="7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8pPr>
            <a:lvl9pPr lvl="8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Google Shape;62;p10"/>
          <p:cNvCxnSpPr/>
          <p:nvPr/>
        </p:nvCxnSpPr>
        <p:spPr>
          <a:xfrm>
            <a:off x="-6025" y="4513729"/>
            <a:ext cx="91620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3" name="Google Shape;63;p10"/>
          <p:cNvSpPr/>
          <p:nvPr/>
        </p:nvSpPr>
        <p:spPr>
          <a:xfrm>
            <a:off x="4293700" y="4235405"/>
            <a:ext cx="556500" cy="5565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4297650" y="4791900"/>
            <a:ext cx="548700" cy="35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1pPr>
            <a:lvl2pPr lvl="1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2pPr>
            <a:lvl3pPr lvl="2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3pPr>
            <a:lvl4pPr lvl="3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4pPr>
            <a:lvl5pPr lvl="4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5pPr>
            <a:lvl6pPr lvl="5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6pPr>
            <a:lvl7pPr lvl="6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7pPr>
            <a:lvl8pPr lvl="7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8pPr>
            <a:lvl9pPr lvl="8" rtl="0" algn="ctr">
              <a:buNone/>
              <a:defRPr>
                <a:latin typeface="Lora"/>
                <a:ea typeface="Lora"/>
                <a:cs typeface="Lora"/>
                <a:sym typeface="Lor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" type="body"/>
          </p:nvPr>
        </p:nvSpPr>
        <p:spPr>
          <a:xfrm>
            <a:off x="1381250" y="1616470"/>
            <a:ext cx="6809700" cy="31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attrocento Sans"/>
              <a:buChar char="◉"/>
              <a:def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Quattrocento Sans"/>
              <a:buChar char="○"/>
              <a:defRPr sz="20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Quattrocento Sans"/>
              <a:buChar char="■"/>
              <a:defRPr sz="20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attrocento Sans"/>
              <a:buChar char="●"/>
              <a:def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Char char="○"/>
              <a:def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Char char="■"/>
              <a:def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Char char="●"/>
              <a:def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Char char="○"/>
              <a:def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Char char="■"/>
              <a:def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1381250" y="937117"/>
            <a:ext cx="6809700" cy="43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ra"/>
              <a:buNone/>
              <a:defRPr b="1" sz="20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ra"/>
              <a:buNone/>
              <a:defRPr b="1" sz="20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ra"/>
              <a:buNone/>
              <a:defRPr b="1" sz="20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ra"/>
              <a:buNone/>
              <a:defRPr b="1" sz="20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ra"/>
              <a:buNone/>
              <a:defRPr b="1" sz="20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ra"/>
              <a:buNone/>
              <a:defRPr b="1" sz="20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ra"/>
              <a:buNone/>
              <a:defRPr b="1" sz="20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ra"/>
              <a:buNone/>
              <a:defRPr b="1" sz="20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ra"/>
              <a:buNone/>
              <a:defRPr b="1" sz="20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 algn="r">
              <a:buNone/>
              <a:defRPr sz="1000">
                <a:solidFill>
                  <a:srgbClr val="1D1D1B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7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www.fontsquirrel.com/fonts/lora" TargetMode="External"/><Relationship Id="rId4" Type="http://schemas.openxmlformats.org/officeDocument/2006/relationships/hyperlink" Target="https://www.fontsquirrel.com/fonts/quattrocento-sans" TargetMode="Externa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twitter.com/googledocs/status/730087240156643328" TargetMode="Externa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1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"/>
          <p:cNvSpPr txBox="1"/>
          <p:nvPr>
            <p:ph type="ctrTitle"/>
          </p:nvPr>
        </p:nvSpPr>
        <p:spPr>
          <a:xfrm>
            <a:off x="996630" y="2003888"/>
            <a:ext cx="45237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</a:t>
            </a:r>
            <a:r>
              <a:rPr lang="en">
                <a:highlight>
                  <a:srgbClr val="FFCD00"/>
                </a:highlight>
              </a:rPr>
              <a:t>your</a:t>
            </a:r>
            <a:r>
              <a:rPr lang="en"/>
              <a:t> presentation title</a:t>
            </a:r>
            <a:endParaRPr/>
          </a:p>
        </p:txBody>
      </p:sp>
      <p:grpSp>
        <p:nvGrpSpPr>
          <p:cNvPr id="72" name="Google Shape;72;p12"/>
          <p:cNvGrpSpPr/>
          <p:nvPr/>
        </p:nvGrpSpPr>
        <p:grpSpPr>
          <a:xfrm>
            <a:off x="1299165" y="3511424"/>
            <a:ext cx="215966" cy="342399"/>
            <a:chOff x="6718575" y="2318625"/>
            <a:chExt cx="256950" cy="407375"/>
          </a:xfrm>
        </p:grpSpPr>
        <p:sp>
          <p:nvSpPr>
            <p:cNvPr id="73" name="Google Shape;73;p12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2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2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2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12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12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12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12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1"/>
          <p:cNvSpPr txBox="1"/>
          <p:nvPr>
            <p:ph idx="4294967295" type="body"/>
          </p:nvPr>
        </p:nvSpPr>
        <p:spPr>
          <a:xfrm>
            <a:off x="4361975" y="878850"/>
            <a:ext cx="4173000" cy="36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A picture is worth </a:t>
            </a:r>
            <a:r>
              <a:rPr b="1" lang="en" sz="2000">
                <a:solidFill>
                  <a:schemeClr val="dk1"/>
                </a:solidFill>
                <a:highlight>
                  <a:srgbClr val="FFCD00"/>
                </a:highlight>
                <a:latin typeface="Lora"/>
                <a:ea typeface="Lora"/>
                <a:cs typeface="Lora"/>
                <a:sym typeface="Lora"/>
              </a:rPr>
              <a:t>a thousand words</a:t>
            </a:r>
            <a:endParaRPr b="1" sz="2000">
              <a:solidFill>
                <a:schemeClr val="dk1"/>
              </a:solidFill>
              <a:highlight>
                <a:srgbClr val="FFCD00"/>
              </a:highlight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/>
              <a:t>A complex idea can be conveyed with just a single still image, namely making it possible to absorb large amounts of data quickly.</a:t>
            </a:r>
            <a:endParaRPr sz="2000"/>
          </a:p>
        </p:txBody>
      </p:sp>
      <p:cxnSp>
        <p:nvCxnSpPr>
          <p:cNvPr id="185" name="Google Shape;185;p21"/>
          <p:cNvCxnSpPr/>
          <p:nvPr/>
        </p:nvCxnSpPr>
        <p:spPr>
          <a:xfrm>
            <a:off x="-6450" y="1131725"/>
            <a:ext cx="91506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descr="pigargo.jpg" id="186" name="Google Shape;18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4700" y="878850"/>
            <a:ext cx="3654300" cy="3654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87" name="Google Shape;187;p21"/>
          <p:cNvSpPr/>
          <p:nvPr/>
        </p:nvSpPr>
        <p:spPr>
          <a:xfrm>
            <a:off x="625400" y="736700"/>
            <a:ext cx="790200" cy="7902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8" name="Google Shape;188;p21"/>
          <p:cNvGrpSpPr/>
          <p:nvPr/>
        </p:nvGrpSpPr>
        <p:grpSpPr>
          <a:xfrm>
            <a:off x="842317" y="975119"/>
            <a:ext cx="356204" cy="313212"/>
            <a:chOff x="1929775" y="320925"/>
            <a:chExt cx="423800" cy="372650"/>
          </a:xfrm>
        </p:grpSpPr>
        <p:sp>
          <p:nvSpPr>
            <p:cNvPr id="189" name="Google Shape;189;p21"/>
            <p:cNvSpPr/>
            <p:nvPr/>
          </p:nvSpPr>
          <p:spPr>
            <a:xfrm>
              <a:off x="1929775" y="320925"/>
              <a:ext cx="423800" cy="372650"/>
            </a:xfrm>
            <a:custGeom>
              <a:rect b="b" l="l" r="r" t="t"/>
              <a:pathLst>
                <a:path extrusionOk="0" fill="none" h="14906" w="16952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21"/>
            <p:cNvSpPr/>
            <p:nvPr/>
          </p:nvSpPr>
          <p:spPr>
            <a:xfrm>
              <a:off x="1954125" y="345275"/>
              <a:ext cx="375100" cy="323950"/>
            </a:xfrm>
            <a:custGeom>
              <a:rect b="b" l="l" r="r" t="t"/>
              <a:pathLst>
                <a:path extrusionOk="0" fill="none" h="12958" w="15004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21"/>
            <p:cNvSpPr/>
            <p:nvPr/>
          </p:nvSpPr>
          <p:spPr>
            <a:xfrm>
              <a:off x="2162375" y="534625"/>
              <a:ext cx="146750" cy="113275"/>
            </a:xfrm>
            <a:custGeom>
              <a:rect b="b" l="l" r="r" t="t"/>
              <a:pathLst>
                <a:path extrusionOk="0" fill="none" h="4531" w="587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21"/>
            <p:cNvSpPr/>
            <p:nvPr/>
          </p:nvSpPr>
          <p:spPr>
            <a:xfrm>
              <a:off x="1974225" y="468875"/>
              <a:ext cx="232600" cy="179025"/>
            </a:xfrm>
            <a:custGeom>
              <a:rect b="b" l="l" r="r" t="t"/>
              <a:pathLst>
                <a:path extrusionOk="0" fill="none" h="7161" w="9304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21"/>
            <p:cNvSpPr/>
            <p:nvPr/>
          </p:nvSpPr>
          <p:spPr>
            <a:xfrm>
              <a:off x="2169675" y="396425"/>
              <a:ext cx="97450" cy="97450"/>
            </a:xfrm>
            <a:custGeom>
              <a:rect b="b" l="l" r="r" t="t"/>
              <a:pathLst>
                <a:path extrusionOk="0" fill="none" h="3898" w="3898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4" name="Google Shape;194;p21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2"/>
          <p:cNvSpPr txBox="1"/>
          <p:nvPr>
            <p:ph idx="4294967295" type="title"/>
          </p:nvPr>
        </p:nvSpPr>
        <p:spPr>
          <a:xfrm>
            <a:off x="3399200" y="3715750"/>
            <a:ext cx="2345700" cy="50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highlight>
                  <a:srgbClr val="FFCD00"/>
                </a:highlight>
              </a:rPr>
              <a:t>Want big impact? </a:t>
            </a:r>
            <a:r>
              <a:rPr i="1" lang="en" sz="1800">
                <a:highlight>
                  <a:srgbClr val="FFCD00"/>
                </a:highlight>
              </a:rPr>
              <a:t>Use big image.</a:t>
            </a:r>
            <a:endParaRPr i="1" sz="1800">
              <a:highlight>
                <a:srgbClr val="FFCD00"/>
              </a:highlight>
            </a:endParaRPr>
          </a:p>
        </p:txBody>
      </p:sp>
      <p:sp>
        <p:nvSpPr>
          <p:cNvPr id="200" name="Google Shape;200;p22"/>
          <p:cNvSpPr/>
          <p:nvPr/>
        </p:nvSpPr>
        <p:spPr>
          <a:xfrm>
            <a:off x="4465375" y="4440675"/>
            <a:ext cx="213248" cy="191461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22"/>
          <p:cNvSpPr txBox="1"/>
          <p:nvPr>
            <p:ph idx="12" type="sldNum"/>
          </p:nvPr>
        </p:nvSpPr>
        <p:spPr>
          <a:xfrm>
            <a:off x="4297650" y="4791900"/>
            <a:ext cx="548700" cy="35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3"/>
          <p:cNvSpPr txBox="1"/>
          <p:nvPr>
            <p:ph type="title"/>
          </p:nvPr>
        </p:nvSpPr>
        <p:spPr>
          <a:xfrm>
            <a:off x="1381250" y="937125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207" name="Google Shape;207;p23"/>
          <p:cNvSpPr/>
          <p:nvPr/>
        </p:nvSpPr>
        <p:spPr>
          <a:xfrm>
            <a:off x="3595323" y="1808525"/>
            <a:ext cx="2399100" cy="23991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Quattrocento Sans"/>
                <a:ea typeface="Quattrocento Sans"/>
                <a:cs typeface="Quattrocento Sans"/>
                <a:sym typeface="Quattrocento Sans"/>
              </a:rPr>
              <a:t>Gray</a:t>
            </a:r>
            <a:endParaRPr sz="1800"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08" name="Google Shape;208;p23"/>
          <p:cNvSpPr/>
          <p:nvPr/>
        </p:nvSpPr>
        <p:spPr>
          <a:xfrm>
            <a:off x="1545800" y="1808525"/>
            <a:ext cx="2399100" cy="2399100"/>
          </a:xfrm>
          <a:prstGeom prst="ellipse">
            <a:avLst/>
          </a:prstGeom>
          <a:solidFill>
            <a:srgbClr val="000000">
              <a:alpha val="73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Quattrocento Sans"/>
                <a:ea typeface="Quattrocento Sans"/>
                <a:cs typeface="Quattrocento Sans"/>
                <a:sym typeface="Quattrocento Sans"/>
              </a:rPr>
              <a:t>White</a:t>
            </a:r>
            <a:endParaRPr sz="1800"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09" name="Google Shape;209;p23"/>
          <p:cNvSpPr/>
          <p:nvPr/>
        </p:nvSpPr>
        <p:spPr>
          <a:xfrm>
            <a:off x="5644847" y="1808525"/>
            <a:ext cx="2399100" cy="2399100"/>
          </a:xfrm>
          <a:prstGeom prst="ellipse">
            <a:avLst/>
          </a:prstGeom>
          <a:solidFill>
            <a:srgbClr val="000000">
              <a:alpha val="73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Quattrocento Sans"/>
                <a:ea typeface="Quattrocento Sans"/>
                <a:cs typeface="Quattrocento Sans"/>
                <a:sym typeface="Quattrocento Sans"/>
              </a:rPr>
              <a:t>Black</a:t>
            </a:r>
            <a:endParaRPr sz="1800"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210" name="Google Shape;210;p23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211" name="Google Shape;211;p23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23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23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23"/>
            <p:cNvSpPr/>
            <p:nvPr/>
          </p:nvSpPr>
          <p:spPr>
            <a:xfrm>
              <a:off x="2814912" y="1754062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5" name="Google Shape;215;p23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4"/>
          <p:cNvSpPr txBox="1"/>
          <p:nvPr>
            <p:ph type="title"/>
          </p:nvPr>
        </p:nvSpPr>
        <p:spPr>
          <a:xfrm>
            <a:off x="1363850" y="919725"/>
            <a:ext cx="38895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Or use </a:t>
            </a:r>
            <a:r>
              <a:rPr lang="en">
                <a:highlight>
                  <a:srgbClr val="FFCD00"/>
                </a:highlight>
              </a:rPr>
              <a:t>diagrams</a:t>
            </a:r>
            <a:r>
              <a:rPr lang="en"/>
              <a:t> to explain complex ideas</a:t>
            </a:r>
            <a:endParaRPr/>
          </a:p>
        </p:txBody>
      </p:sp>
      <p:grpSp>
        <p:nvGrpSpPr>
          <p:cNvPr id="221" name="Google Shape;221;p24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222" name="Google Shape;222;p24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24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24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24"/>
            <p:cNvSpPr/>
            <p:nvPr/>
          </p:nvSpPr>
          <p:spPr>
            <a:xfrm>
              <a:off x="2814912" y="1754062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6" name="Google Shape;226;p24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7" name="Google Shape;227;p24"/>
          <p:cNvSpPr/>
          <p:nvPr/>
        </p:nvSpPr>
        <p:spPr>
          <a:xfrm>
            <a:off x="3297500" y="1546742"/>
            <a:ext cx="2540100" cy="2540100"/>
          </a:xfrm>
          <a:prstGeom prst="donut">
            <a:avLst>
              <a:gd fmla="val 160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8" name="Google Shape;228;p24"/>
          <p:cNvGrpSpPr/>
          <p:nvPr/>
        </p:nvGrpSpPr>
        <p:grpSpPr>
          <a:xfrm>
            <a:off x="1680836" y="1696124"/>
            <a:ext cx="1931633" cy="669600"/>
            <a:chOff x="1680836" y="1315124"/>
            <a:chExt cx="1931633" cy="669600"/>
          </a:xfrm>
        </p:grpSpPr>
        <p:cxnSp>
          <p:nvCxnSpPr>
            <p:cNvPr id="229" name="Google Shape;229;p24"/>
            <p:cNvCxnSpPr/>
            <p:nvPr/>
          </p:nvCxnSpPr>
          <p:spPr>
            <a:xfrm>
              <a:off x="3178969" y="1638300"/>
              <a:ext cx="433500" cy="25230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med" w="med" type="oval"/>
              <a:tailEnd len="sm" w="sm" type="none"/>
            </a:ln>
          </p:spPr>
        </p:cxnSp>
        <p:sp>
          <p:nvSpPr>
            <p:cNvPr id="230" name="Google Shape;230;p24"/>
            <p:cNvSpPr txBox="1"/>
            <p:nvPr/>
          </p:nvSpPr>
          <p:spPr>
            <a:xfrm>
              <a:off x="1680836" y="1315124"/>
              <a:ext cx="1495200" cy="66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LOREM 3</a:t>
              </a:r>
              <a:endParaRPr sz="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  <a:p>
              <a:pPr indent="0" lvl="0" marL="0" rtl="0" algn="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  <a:p>
              <a:pPr indent="0" lvl="0" marL="0" rtl="0" algn="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Vestibulum nec congue tempus lorem ipsum</a:t>
              </a:r>
              <a:endParaRPr b="1" sz="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231" name="Google Shape;231;p24"/>
          <p:cNvGrpSpPr/>
          <p:nvPr/>
        </p:nvGrpSpPr>
        <p:grpSpPr>
          <a:xfrm>
            <a:off x="5517319" y="1696124"/>
            <a:ext cx="1940006" cy="669600"/>
            <a:chOff x="5517319" y="1315124"/>
            <a:chExt cx="1940006" cy="669600"/>
          </a:xfrm>
        </p:grpSpPr>
        <p:cxnSp>
          <p:nvCxnSpPr>
            <p:cNvPr id="232" name="Google Shape;232;p24"/>
            <p:cNvCxnSpPr/>
            <p:nvPr/>
          </p:nvCxnSpPr>
          <p:spPr>
            <a:xfrm flipH="1">
              <a:off x="5517319" y="1638300"/>
              <a:ext cx="433500" cy="252300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med" w="med" type="oval"/>
              <a:tailEnd len="sm" w="sm" type="none"/>
            </a:ln>
          </p:spPr>
        </p:cxnSp>
        <p:sp>
          <p:nvSpPr>
            <p:cNvPr id="233" name="Google Shape;233;p24"/>
            <p:cNvSpPr txBox="1"/>
            <p:nvPr/>
          </p:nvSpPr>
          <p:spPr>
            <a:xfrm>
              <a:off x="5962125" y="1315124"/>
              <a:ext cx="1495200" cy="66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LOREM 1</a:t>
              </a:r>
              <a:endParaRPr sz="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Vestibulum nec congue tempus lorem ipsum</a:t>
              </a:r>
              <a:endParaRPr b="1" sz="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234" name="Google Shape;234;p24"/>
          <p:cNvGrpSpPr/>
          <p:nvPr/>
        </p:nvGrpSpPr>
        <p:grpSpPr>
          <a:xfrm>
            <a:off x="3808226" y="3916140"/>
            <a:ext cx="1495200" cy="1143796"/>
            <a:chOff x="3808226" y="3535140"/>
            <a:chExt cx="1495200" cy="1143796"/>
          </a:xfrm>
        </p:grpSpPr>
        <p:cxnSp>
          <p:nvCxnSpPr>
            <p:cNvPr id="235" name="Google Shape;235;p24"/>
            <p:cNvCxnSpPr/>
            <p:nvPr/>
          </p:nvCxnSpPr>
          <p:spPr>
            <a:xfrm rot="10800000">
              <a:off x="4556399" y="3535140"/>
              <a:ext cx="0" cy="460500"/>
            </a:xfrm>
            <a:prstGeom prst="straightConnector1">
              <a:avLst/>
            </a:prstGeom>
            <a:noFill/>
            <a:ln cap="flat" cmpd="sng" w="19050">
              <a:solidFill>
                <a:schemeClr val="accent3"/>
              </a:solidFill>
              <a:prstDash val="solid"/>
              <a:round/>
              <a:headEnd len="med" w="med" type="oval"/>
              <a:tailEnd len="sm" w="sm" type="none"/>
            </a:ln>
          </p:spPr>
        </p:cxnSp>
        <p:sp>
          <p:nvSpPr>
            <p:cNvPr id="236" name="Google Shape;236;p24"/>
            <p:cNvSpPr txBox="1"/>
            <p:nvPr/>
          </p:nvSpPr>
          <p:spPr>
            <a:xfrm>
              <a:off x="3808226" y="4009336"/>
              <a:ext cx="1495200" cy="66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LOREM 2</a:t>
              </a:r>
              <a:endParaRPr sz="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Vestibulum nec congue tempus lorem ipsum</a:t>
              </a:r>
              <a:endParaRPr b="1" sz="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237" name="Google Shape;237;p24"/>
          <p:cNvSpPr txBox="1"/>
          <p:nvPr/>
        </p:nvSpPr>
        <p:spPr>
          <a:xfrm>
            <a:off x="3845784" y="2437460"/>
            <a:ext cx="1443600" cy="80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Vestibulum nec congue tempus</a:t>
            </a:r>
            <a:endParaRPr sz="12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38" name="Google Shape;238;p24"/>
          <p:cNvSpPr/>
          <p:nvPr/>
        </p:nvSpPr>
        <p:spPr>
          <a:xfrm rot="1800047">
            <a:off x="3219843" y="1467434"/>
            <a:ext cx="2690936" cy="2690936"/>
          </a:xfrm>
          <a:prstGeom prst="blockArc">
            <a:avLst>
              <a:gd fmla="val 14414370" name="adj1"/>
              <a:gd fmla="val 694" name="adj2"/>
              <a:gd fmla="val 9562" name="adj3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5400000" dist="9525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24"/>
          <p:cNvSpPr/>
          <p:nvPr/>
        </p:nvSpPr>
        <p:spPr>
          <a:xfrm flipH="1" rot="-1800047">
            <a:off x="3221956" y="1467434"/>
            <a:ext cx="2690936" cy="2690936"/>
          </a:xfrm>
          <a:prstGeom prst="blockArc">
            <a:avLst>
              <a:gd fmla="val 14348563" name="adj1"/>
              <a:gd fmla="val 21472873" name="adj2"/>
              <a:gd fmla="val 9381" name="adj3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5400000" dist="9525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24"/>
          <p:cNvSpPr/>
          <p:nvPr/>
        </p:nvSpPr>
        <p:spPr>
          <a:xfrm rot="-8100000">
            <a:off x="4382715" y="1408393"/>
            <a:ext cx="363170" cy="36317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24"/>
          <p:cNvSpPr/>
          <p:nvPr/>
        </p:nvSpPr>
        <p:spPr>
          <a:xfrm flipH="1" rot="-9000757">
            <a:off x="3220953" y="1465808"/>
            <a:ext cx="2690226" cy="2690226"/>
          </a:xfrm>
          <a:prstGeom prst="blockArc">
            <a:avLst>
              <a:gd fmla="val 14316164" name="adj1"/>
              <a:gd fmla="val 21502663" name="adj2"/>
              <a:gd fmla="val 9415" name="adj3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5400000" dist="9525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24"/>
          <p:cNvSpPr/>
          <p:nvPr/>
        </p:nvSpPr>
        <p:spPr>
          <a:xfrm rot="-1027861">
            <a:off x="5485874" y="3230832"/>
            <a:ext cx="312672" cy="312672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24"/>
          <p:cNvSpPr/>
          <p:nvPr/>
        </p:nvSpPr>
        <p:spPr>
          <a:xfrm rot="6359841">
            <a:off x="3315801" y="3228762"/>
            <a:ext cx="363580" cy="36358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5"/>
          <p:cNvSpPr txBox="1"/>
          <p:nvPr>
            <p:ph type="title"/>
          </p:nvPr>
        </p:nvSpPr>
        <p:spPr>
          <a:xfrm>
            <a:off x="1381250" y="937125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</a:t>
            </a:r>
            <a:r>
              <a:rPr lang="en">
                <a:highlight>
                  <a:srgbClr val="FFCD00"/>
                </a:highlight>
              </a:rPr>
              <a:t>compare data</a:t>
            </a:r>
            <a:endParaRPr>
              <a:highlight>
                <a:srgbClr val="FFCD00"/>
              </a:highlight>
            </a:endParaRPr>
          </a:p>
        </p:txBody>
      </p:sp>
      <p:graphicFrame>
        <p:nvGraphicFramePr>
          <p:cNvPr id="249" name="Google Shape;249;p25"/>
          <p:cNvGraphicFramePr/>
          <p:nvPr/>
        </p:nvGraphicFramePr>
        <p:xfrm>
          <a:off x="1453300" y="18520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{839D6448-1D48-4CBB-BAC3-D53E9C325B7E}</a:tableStyleId>
              </a:tblPr>
              <a:tblGrid>
                <a:gridCol w="1483400"/>
                <a:gridCol w="1483400"/>
                <a:gridCol w="1483400"/>
                <a:gridCol w="1483400"/>
              </a:tblGrid>
              <a:tr h="652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Lora"/>
                          <a:ea typeface="Lora"/>
                          <a:cs typeface="Lora"/>
                          <a:sym typeface="Lora"/>
                        </a:rPr>
                        <a:t>A</a:t>
                      </a:r>
                      <a:endParaRPr b="1" sz="1100"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Lora"/>
                          <a:ea typeface="Lora"/>
                          <a:cs typeface="Lora"/>
                          <a:sym typeface="Lora"/>
                        </a:rPr>
                        <a:t>B</a:t>
                      </a:r>
                      <a:endParaRPr b="1" sz="1100"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Lora"/>
                          <a:ea typeface="Lora"/>
                          <a:cs typeface="Lora"/>
                          <a:sym typeface="Lora"/>
                        </a:rPr>
                        <a:t>C</a:t>
                      </a:r>
                      <a:endParaRPr b="1" sz="1100">
                        <a:latin typeface="Lora"/>
                        <a:ea typeface="Lora"/>
                        <a:cs typeface="Lora"/>
                        <a:sym typeface="Lor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528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Yellow</a:t>
                      </a:r>
                      <a:endParaRPr sz="1100"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10</a:t>
                      </a:r>
                      <a:endParaRPr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20</a:t>
                      </a:r>
                      <a:endParaRPr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7</a:t>
                      </a:r>
                      <a:endParaRPr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528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Blue</a:t>
                      </a:r>
                      <a:endParaRPr sz="1100"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30</a:t>
                      </a:r>
                      <a:endParaRPr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15</a:t>
                      </a:r>
                      <a:endParaRPr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10</a:t>
                      </a:r>
                      <a:endParaRPr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528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Orange</a:t>
                      </a:r>
                      <a:endParaRPr sz="1100"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5</a:t>
                      </a:r>
                      <a:endParaRPr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24</a:t>
                      </a:r>
                      <a:endParaRPr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16</a:t>
                      </a:r>
                      <a:endParaRPr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250" name="Google Shape;250;p25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251" name="Google Shape;251;p25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25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25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25"/>
            <p:cNvSpPr/>
            <p:nvPr/>
          </p:nvSpPr>
          <p:spPr>
            <a:xfrm>
              <a:off x="2814912" y="1754062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55" name="Google Shape;255;p25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6"/>
          <p:cNvSpPr/>
          <p:nvPr/>
        </p:nvSpPr>
        <p:spPr>
          <a:xfrm>
            <a:off x="760452" y="382625"/>
            <a:ext cx="7623096" cy="363147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26"/>
          <p:cNvSpPr txBox="1"/>
          <p:nvPr>
            <p:ph idx="4294967295" type="title"/>
          </p:nvPr>
        </p:nvSpPr>
        <p:spPr>
          <a:xfrm>
            <a:off x="2632800" y="3767550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CD00"/>
                </a:highlight>
              </a:rPr>
              <a:t>Maps</a:t>
            </a:r>
            <a:endParaRPr>
              <a:highlight>
                <a:srgbClr val="FFCD00"/>
              </a:highlight>
            </a:endParaRPr>
          </a:p>
        </p:txBody>
      </p:sp>
      <p:sp>
        <p:nvSpPr>
          <p:cNvPr id="262" name="Google Shape;262;p26"/>
          <p:cNvSpPr/>
          <p:nvPr/>
        </p:nvSpPr>
        <p:spPr>
          <a:xfrm>
            <a:off x="4469085" y="4390077"/>
            <a:ext cx="205838" cy="272818"/>
          </a:xfrm>
          <a:custGeom>
            <a:rect b="b" l="l" r="r" t="t"/>
            <a:pathLst>
              <a:path extrusionOk="0" fill="none" h="15880" w="11983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cap="rnd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26"/>
          <p:cNvSpPr/>
          <p:nvPr/>
        </p:nvSpPr>
        <p:spPr>
          <a:xfrm>
            <a:off x="1918825" y="826425"/>
            <a:ext cx="653100" cy="636900"/>
          </a:xfrm>
          <a:prstGeom prst="wedgeEllipseCallout">
            <a:avLst>
              <a:gd fmla="val 824" name="adj1"/>
              <a:gd fmla="val 62163" name="adj2"/>
            </a:avLst>
          </a:prstGeom>
          <a:solidFill>
            <a:srgbClr val="FFCD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Quattrocento Sans"/>
                <a:ea typeface="Quattrocento Sans"/>
                <a:cs typeface="Quattrocento Sans"/>
                <a:sym typeface="Quattrocento Sans"/>
              </a:rPr>
              <a:t>our office</a:t>
            </a:r>
            <a:endParaRPr sz="800"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64" name="Google Shape;264;p26"/>
          <p:cNvSpPr/>
          <p:nvPr/>
        </p:nvSpPr>
        <p:spPr>
          <a:xfrm>
            <a:off x="1453850" y="1553525"/>
            <a:ext cx="174600" cy="174600"/>
          </a:xfrm>
          <a:prstGeom prst="donut">
            <a:avLst>
              <a:gd fmla="val 35568" name="adj"/>
            </a:avLst>
          </a:prstGeom>
          <a:solidFill>
            <a:srgbClr val="FFCD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26"/>
          <p:cNvSpPr/>
          <p:nvPr/>
        </p:nvSpPr>
        <p:spPr>
          <a:xfrm>
            <a:off x="2879300" y="2940200"/>
            <a:ext cx="174600" cy="174600"/>
          </a:xfrm>
          <a:prstGeom prst="donut">
            <a:avLst>
              <a:gd fmla="val 35568" name="adj"/>
            </a:avLst>
          </a:prstGeom>
          <a:solidFill>
            <a:srgbClr val="FFCD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26"/>
          <p:cNvSpPr/>
          <p:nvPr/>
        </p:nvSpPr>
        <p:spPr>
          <a:xfrm>
            <a:off x="3891175" y="1288725"/>
            <a:ext cx="174600" cy="174600"/>
          </a:xfrm>
          <a:prstGeom prst="donut">
            <a:avLst>
              <a:gd fmla="val 35568" name="adj"/>
            </a:avLst>
          </a:prstGeom>
          <a:solidFill>
            <a:srgbClr val="FFCD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26"/>
          <p:cNvSpPr/>
          <p:nvPr/>
        </p:nvSpPr>
        <p:spPr>
          <a:xfrm>
            <a:off x="1911050" y="2010725"/>
            <a:ext cx="174600" cy="174600"/>
          </a:xfrm>
          <a:prstGeom prst="donut">
            <a:avLst>
              <a:gd fmla="val 35568" name="adj"/>
            </a:avLst>
          </a:prstGeom>
          <a:solidFill>
            <a:srgbClr val="FFCD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26"/>
          <p:cNvSpPr/>
          <p:nvPr/>
        </p:nvSpPr>
        <p:spPr>
          <a:xfrm>
            <a:off x="4565950" y="3192225"/>
            <a:ext cx="174600" cy="174600"/>
          </a:xfrm>
          <a:prstGeom prst="donut">
            <a:avLst>
              <a:gd fmla="val 35568" name="adj"/>
            </a:avLst>
          </a:prstGeom>
          <a:solidFill>
            <a:srgbClr val="FFCD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26"/>
          <p:cNvSpPr/>
          <p:nvPr/>
        </p:nvSpPr>
        <p:spPr>
          <a:xfrm>
            <a:off x="6456675" y="1728125"/>
            <a:ext cx="174600" cy="174600"/>
          </a:xfrm>
          <a:prstGeom prst="donut">
            <a:avLst>
              <a:gd fmla="val 35568" name="adj"/>
            </a:avLst>
          </a:prstGeom>
          <a:solidFill>
            <a:srgbClr val="FFCD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26"/>
          <p:cNvSpPr/>
          <p:nvPr/>
        </p:nvSpPr>
        <p:spPr>
          <a:xfrm>
            <a:off x="7235875" y="3283800"/>
            <a:ext cx="174600" cy="174600"/>
          </a:xfrm>
          <a:prstGeom prst="donut">
            <a:avLst>
              <a:gd fmla="val 35568" name="adj"/>
            </a:avLst>
          </a:prstGeom>
          <a:solidFill>
            <a:srgbClr val="FFCD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26"/>
          <p:cNvSpPr txBox="1"/>
          <p:nvPr>
            <p:ph idx="12" type="sldNum"/>
          </p:nvPr>
        </p:nvSpPr>
        <p:spPr>
          <a:xfrm>
            <a:off x="4297650" y="4791900"/>
            <a:ext cx="548700" cy="35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7"/>
          <p:cNvSpPr txBox="1"/>
          <p:nvPr>
            <p:ph idx="4294967295" type="ctrTitle"/>
          </p:nvPr>
        </p:nvSpPr>
        <p:spPr>
          <a:xfrm>
            <a:off x="685800" y="1583342"/>
            <a:ext cx="77724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highlight>
                  <a:srgbClr val="FFCD00"/>
                </a:highlight>
              </a:rPr>
              <a:t>89,526,124</a:t>
            </a:r>
            <a:endParaRPr sz="9600">
              <a:highlight>
                <a:srgbClr val="FFCD00"/>
              </a:highlight>
            </a:endParaRPr>
          </a:p>
        </p:txBody>
      </p:sp>
      <p:sp>
        <p:nvSpPr>
          <p:cNvPr id="277" name="Google Shape;277;p27"/>
          <p:cNvSpPr txBox="1"/>
          <p:nvPr>
            <p:ph idx="4294967295" type="subTitle"/>
          </p:nvPr>
        </p:nvSpPr>
        <p:spPr>
          <a:xfrm>
            <a:off x="685800" y="2840053"/>
            <a:ext cx="7772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Whoa! That’s a big number, aren’t you proud?</a:t>
            </a:r>
            <a:endParaRPr sz="1800"/>
          </a:p>
        </p:txBody>
      </p:sp>
      <p:grpSp>
        <p:nvGrpSpPr>
          <p:cNvPr id="278" name="Google Shape;278;p27"/>
          <p:cNvGrpSpPr/>
          <p:nvPr/>
        </p:nvGrpSpPr>
        <p:grpSpPr>
          <a:xfrm>
            <a:off x="4433048" y="4413425"/>
            <a:ext cx="277859" cy="201655"/>
            <a:chOff x="3932350" y="3714775"/>
            <a:chExt cx="439650" cy="319075"/>
          </a:xfrm>
        </p:grpSpPr>
        <p:sp>
          <p:nvSpPr>
            <p:cNvPr id="279" name="Google Shape;279;p27"/>
            <p:cNvSpPr/>
            <p:nvPr/>
          </p:nvSpPr>
          <p:spPr>
            <a:xfrm>
              <a:off x="3932350" y="3714775"/>
              <a:ext cx="439650" cy="319075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27"/>
            <p:cNvSpPr/>
            <p:nvPr/>
          </p:nvSpPr>
          <p:spPr>
            <a:xfrm>
              <a:off x="39701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27"/>
            <p:cNvSpPr/>
            <p:nvPr/>
          </p:nvSpPr>
          <p:spPr>
            <a:xfrm>
              <a:off x="42788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27"/>
            <p:cNvSpPr/>
            <p:nvPr/>
          </p:nvSpPr>
          <p:spPr>
            <a:xfrm>
              <a:off x="4073000" y="3716600"/>
              <a:ext cx="77350" cy="278900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27"/>
            <p:cNvSpPr/>
            <p:nvPr/>
          </p:nvSpPr>
          <p:spPr>
            <a:xfrm>
              <a:off x="4175900" y="3787250"/>
              <a:ext cx="77350" cy="208250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4" name="Google Shape;284;p27"/>
          <p:cNvSpPr txBox="1"/>
          <p:nvPr>
            <p:ph idx="12" type="sldNum"/>
          </p:nvPr>
        </p:nvSpPr>
        <p:spPr>
          <a:xfrm>
            <a:off x="4297650" y="4791900"/>
            <a:ext cx="548700" cy="35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8"/>
          <p:cNvSpPr txBox="1"/>
          <p:nvPr>
            <p:ph idx="4294967295" type="ctrTitle"/>
          </p:nvPr>
        </p:nvSpPr>
        <p:spPr>
          <a:xfrm>
            <a:off x="685800" y="343200"/>
            <a:ext cx="77724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89,526,124$</a:t>
            </a:r>
            <a:endParaRPr sz="4800"/>
          </a:p>
        </p:txBody>
      </p:sp>
      <p:sp>
        <p:nvSpPr>
          <p:cNvPr id="290" name="Google Shape;290;p28"/>
          <p:cNvSpPr txBox="1"/>
          <p:nvPr>
            <p:ph idx="4294967295" type="subTitle"/>
          </p:nvPr>
        </p:nvSpPr>
        <p:spPr>
          <a:xfrm>
            <a:off x="685800" y="9541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That’s a lot of money</a:t>
            </a:r>
            <a:endParaRPr sz="1800"/>
          </a:p>
        </p:txBody>
      </p:sp>
      <p:sp>
        <p:nvSpPr>
          <p:cNvPr id="291" name="Google Shape;291;p28"/>
          <p:cNvSpPr txBox="1"/>
          <p:nvPr>
            <p:ph idx="4294967295" type="ctrTitle"/>
          </p:nvPr>
        </p:nvSpPr>
        <p:spPr>
          <a:xfrm>
            <a:off x="685800" y="2972100"/>
            <a:ext cx="77724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highlight>
                  <a:srgbClr val="FFCD00"/>
                </a:highlight>
              </a:rPr>
              <a:t>100%</a:t>
            </a:r>
            <a:endParaRPr sz="4800">
              <a:highlight>
                <a:srgbClr val="FFCD00"/>
              </a:highlight>
            </a:endParaRPr>
          </a:p>
        </p:txBody>
      </p:sp>
      <p:sp>
        <p:nvSpPr>
          <p:cNvPr id="292" name="Google Shape;292;p28"/>
          <p:cNvSpPr txBox="1"/>
          <p:nvPr>
            <p:ph idx="4294967295" type="subTitle"/>
          </p:nvPr>
        </p:nvSpPr>
        <p:spPr>
          <a:xfrm>
            <a:off x="685800" y="35830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Total success!</a:t>
            </a:r>
            <a:endParaRPr sz="1800"/>
          </a:p>
        </p:txBody>
      </p:sp>
      <p:sp>
        <p:nvSpPr>
          <p:cNvPr id="293" name="Google Shape;293;p28"/>
          <p:cNvSpPr txBox="1"/>
          <p:nvPr>
            <p:ph idx="4294967295" type="ctrTitle"/>
          </p:nvPr>
        </p:nvSpPr>
        <p:spPr>
          <a:xfrm>
            <a:off x="685800" y="1657650"/>
            <a:ext cx="77724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185,244 users</a:t>
            </a:r>
            <a:endParaRPr sz="4800"/>
          </a:p>
        </p:txBody>
      </p:sp>
      <p:sp>
        <p:nvSpPr>
          <p:cNvPr id="294" name="Google Shape;294;p28"/>
          <p:cNvSpPr txBox="1"/>
          <p:nvPr>
            <p:ph idx="4294967295" type="subTitle"/>
          </p:nvPr>
        </p:nvSpPr>
        <p:spPr>
          <a:xfrm>
            <a:off x="685800" y="226855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And a lot of users</a:t>
            </a:r>
            <a:endParaRPr sz="1800"/>
          </a:p>
        </p:txBody>
      </p:sp>
      <p:grpSp>
        <p:nvGrpSpPr>
          <p:cNvPr id="295" name="Google Shape;295;p28"/>
          <p:cNvGrpSpPr/>
          <p:nvPr/>
        </p:nvGrpSpPr>
        <p:grpSpPr>
          <a:xfrm>
            <a:off x="4433048" y="4413425"/>
            <a:ext cx="277859" cy="201655"/>
            <a:chOff x="3932350" y="3714775"/>
            <a:chExt cx="439650" cy="319075"/>
          </a:xfrm>
        </p:grpSpPr>
        <p:sp>
          <p:nvSpPr>
            <p:cNvPr id="296" name="Google Shape;296;p28"/>
            <p:cNvSpPr/>
            <p:nvPr/>
          </p:nvSpPr>
          <p:spPr>
            <a:xfrm>
              <a:off x="3932350" y="3714775"/>
              <a:ext cx="439650" cy="319075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28"/>
            <p:cNvSpPr/>
            <p:nvPr/>
          </p:nvSpPr>
          <p:spPr>
            <a:xfrm>
              <a:off x="39701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28"/>
            <p:cNvSpPr/>
            <p:nvPr/>
          </p:nvSpPr>
          <p:spPr>
            <a:xfrm>
              <a:off x="42788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28"/>
            <p:cNvSpPr/>
            <p:nvPr/>
          </p:nvSpPr>
          <p:spPr>
            <a:xfrm>
              <a:off x="4073000" y="3716600"/>
              <a:ext cx="77350" cy="278900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28"/>
            <p:cNvSpPr/>
            <p:nvPr/>
          </p:nvSpPr>
          <p:spPr>
            <a:xfrm>
              <a:off x="4175900" y="3787250"/>
              <a:ext cx="77350" cy="208250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1" name="Google Shape;301;p28"/>
          <p:cNvSpPr txBox="1"/>
          <p:nvPr>
            <p:ph idx="12" type="sldNum"/>
          </p:nvPr>
        </p:nvSpPr>
        <p:spPr>
          <a:xfrm>
            <a:off x="4297650" y="4791900"/>
            <a:ext cx="548700" cy="35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9"/>
          <p:cNvSpPr txBox="1"/>
          <p:nvPr>
            <p:ph type="title"/>
          </p:nvPr>
        </p:nvSpPr>
        <p:spPr>
          <a:xfrm>
            <a:off x="1381250" y="937125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grpSp>
        <p:nvGrpSpPr>
          <p:cNvPr id="307" name="Google Shape;307;p29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308" name="Google Shape;308;p29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29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29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29"/>
            <p:cNvSpPr/>
            <p:nvPr/>
          </p:nvSpPr>
          <p:spPr>
            <a:xfrm>
              <a:off x="2814912" y="1754062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12" name="Google Shape;312;p29"/>
          <p:cNvSpPr/>
          <p:nvPr/>
        </p:nvSpPr>
        <p:spPr>
          <a:xfrm>
            <a:off x="1499592" y="2053050"/>
            <a:ext cx="1685100" cy="1685100"/>
          </a:xfrm>
          <a:prstGeom prst="ellipse">
            <a:avLst/>
          </a:prstGeom>
          <a:noFill/>
          <a:ln cap="flat" cmpd="sng" w="1143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ora"/>
                <a:ea typeface="Lora"/>
                <a:cs typeface="Lora"/>
                <a:sym typeface="Lora"/>
              </a:rPr>
              <a:t>first</a:t>
            </a:r>
            <a:endParaRPr b="1"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313" name="Google Shape;313;p29"/>
          <p:cNvSpPr/>
          <p:nvPr/>
        </p:nvSpPr>
        <p:spPr>
          <a:xfrm>
            <a:off x="6721258" y="2053050"/>
            <a:ext cx="1685100" cy="1685100"/>
          </a:xfrm>
          <a:prstGeom prst="ellipse">
            <a:avLst/>
          </a:prstGeom>
          <a:noFill/>
          <a:ln cap="flat" cmpd="sng" w="1143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ora"/>
                <a:ea typeface="Lora"/>
                <a:cs typeface="Lora"/>
                <a:sym typeface="Lora"/>
              </a:rPr>
              <a:t>last</a:t>
            </a:r>
            <a:endParaRPr b="1"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314" name="Google Shape;314;p29"/>
          <p:cNvSpPr/>
          <p:nvPr/>
        </p:nvSpPr>
        <p:spPr>
          <a:xfrm>
            <a:off x="4110400" y="2053050"/>
            <a:ext cx="1685100" cy="1685100"/>
          </a:xfrm>
          <a:prstGeom prst="ellipse">
            <a:avLst/>
          </a:prstGeom>
          <a:noFill/>
          <a:ln cap="flat" cmpd="sng" w="1143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ora"/>
                <a:ea typeface="Lora"/>
                <a:cs typeface="Lora"/>
                <a:sym typeface="Lora"/>
              </a:rPr>
              <a:t>second</a:t>
            </a:r>
            <a:endParaRPr b="1">
              <a:latin typeface="Lora"/>
              <a:ea typeface="Lora"/>
              <a:cs typeface="Lora"/>
              <a:sym typeface="Lora"/>
            </a:endParaRPr>
          </a:p>
        </p:txBody>
      </p:sp>
      <p:cxnSp>
        <p:nvCxnSpPr>
          <p:cNvPr id="315" name="Google Shape;315;p29"/>
          <p:cNvCxnSpPr>
            <a:endCxn id="314" idx="2"/>
          </p:cNvCxnSpPr>
          <p:nvPr/>
        </p:nvCxnSpPr>
        <p:spPr>
          <a:xfrm>
            <a:off x="3184600" y="2895600"/>
            <a:ext cx="925800" cy="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triangle"/>
          </a:ln>
        </p:spPr>
      </p:cxnSp>
      <p:cxnSp>
        <p:nvCxnSpPr>
          <p:cNvPr id="316" name="Google Shape;316;p29"/>
          <p:cNvCxnSpPr>
            <a:endCxn id="313" idx="2"/>
          </p:cNvCxnSpPr>
          <p:nvPr/>
        </p:nvCxnSpPr>
        <p:spPr>
          <a:xfrm>
            <a:off x="5795458" y="2895600"/>
            <a:ext cx="925800" cy="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triangle"/>
          </a:ln>
        </p:spPr>
      </p:cxnSp>
      <p:sp>
        <p:nvSpPr>
          <p:cNvPr id="317" name="Google Shape;317;p29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0"/>
          <p:cNvSpPr txBox="1"/>
          <p:nvPr>
            <p:ph type="title"/>
          </p:nvPr>
        </p:nvSpPr>
        <p:spPr>
          <a:xfrm>
            <a:off x="1381250" y="922668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323" name="Google Shape;323;p30"/>
          <p:cNvSpPr txBox="1"/>
          <p:nvPr>
            <p:ph idx="1" type="body"/>
          </p:nvPr>
        </p:nvSpPr>
        <p:spPr>
          <a:xfrm>
            <a:off x="1381250" y="1638975"/>
            <a:ext cx="2334000" cy="12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highlight>
                  <a:srgbClr val="FFCD00"/>
                </a:highlight>
              </a:rPr>
              <a:t>Yellow</a:t>
            </a:r>
            <a:endParaRPr b="1" sz="1200">
              <a:highlight>
                <a:srgbClr val="FFCD00"/>
              </a:highlight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24" name="Google Shape;324;p30"/>
          <p:cNvSpPr txBox="1"/>
          <p:nvPr>
            <p:ph idx="2" type="body"/>
          </p:nvPr>
        </p:nvSpPr>
        <p:spPr>
          <a:xfrm>
            <a:off x="3834914" y="1638975"/>
            <a:ext cx="2334000" cy="12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highlight>
                  <a:srgbClr val="FFCD00"/>
                </a:highlight>
              </a:rPr>
              <a:t>Blue</a:t>
            </a:r>
            <a:endParaRPr b="1" sz="1200">
              <a:highlight>
                <a:srgbClr val="FFCD00"/>
              </a:highlight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25" name="Google Shape;325;p30"/>
          <p:cNvSpPr txBox="1"/>
          <p:nvPr>
            <p:ph idx="3" type="body"/>
          </p:nvPr>
        </p:nvSpPr>
        <p:spPr>
          <a:xfrm>
            <a:off x="6288578" y="1638975"/>
            <a:ext cx="2334000" cy="12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highlight>
                  <a:srgbClr val="FFCD00"/>
                </a:highlight>
              </a:rPr>
              <a:t>Red</a:t>
            </a:r>
            <a:endParaRPr b="1" sz="1200">
              <a:highlight>
                <a:srgbClr val="FFCD00"/>
              </a:highlight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26" name="Google Shape;326;p30"/>
          <p:cNvSpPr txBox="1"/>
          <p:nvPr>
            <p:ph idx="1" type="body"/>
          </p:nvPr>
        </p:nvSpPr>
        <p:spPr>
          <a:xfrm>
            <a:off x="1381250" y="3237224"/>
            <a:ext cx="2334000" cy="12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highlight>
                  <a:srgbClr val="FFCD00"/>
                </a:highlight>
              </a:rPr>
              <a:t>Yellow</a:t>
            </a:r>
            <a:endParaRPr b="1" sz="1200">
              <a:highlight>
                <a:srgbClr val="FFCD00"/>
              </a:highlight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27" name="Google Shape;327;p30"/>
          <p:cNvSpPr txBox="1"/>
          <p:nvPr>
            <p:ph idx="2" type="body"/>
          </p:nvPr>
        </p:nvSpPr>
        <p:spPr>
          <a:xfrm>
            <a:off x="3834914" y="3237224"/>
            <a:ext cx="2334000" cy="12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highlight>
                  <a:srgbClr val="FFCD00"/>
                </a:highlight>
              </a:rPr>
              <a:t>Blue</a:t>
            </a:r>
            <a:endParaRPr b="1" sz="1200">
              <a:highlight>
                <a:srgbClr val="FFCD00"/>
              </a:highlight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28" name="Google Shape;328;p30"/>
          <p:cNvSpPr txBox="1"/>
          <p:nvPr>
            <p:ph idx="3" type="body"/>
          </p:nvPr>
        </p:nvSpPr>
        <p:spPr>
          <a:xfrm>
            <a:off x="6288578" y="3237224"/>
            <a:ext cx="2334000" cy="12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highlight>
                  <a:srgbClr val="FFCD00"/>
                </a:highlight>
              </a:rPr>
              <a:t>Red</a:t>
            </a:r>
            <a:endParaRPr b="1" sz="1200">
              <a:highlight>
                <a:srgbClr val="FFCD00"/>
              </a:highlight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grpSp>
        <p:nvGrpSpPr>
          <p:cNvPr id="329" name="Google Shape;329;p30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330" name="Google Shape;330;p30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30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30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30"/>
            <p:cNvSpPr/>
            <p:nvPr/>
          </p:nvSpPr>
          <p:spPr>
            <a:xfrm>
              <a:off x="2814912" y="1754062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34" name="Google Shape;334;p30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/>
          <p:nvPr/>
        </p:nvSpPr>
        <p:spPr>
          <a:xfrm>
            <a:off x="5650" y="4163500"/>
            <a:ext cx="9144000" cy="9798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3"/>
          <p:cNvSpPr txBox="1"/>
          <p:nvPr>
            <p:ph type="title"/>
          </p:nvPr>
        </p:nvSpPr>
        <p:spPr>
          <a:xfrm>
            <a:off x="1381250" y="922668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grpSp>
        <p:nvGrpSpPr>
          <p:cNvPr id="87" name="Google Shape;87;p13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88" name="Google Shape;88;p13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" name="Google Shape;89;p13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13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13"/>
            <p:cNvSpPr/>
            <p:nvPr/>
          </p:nvSpPr>
          <p:spPr>
            <a:xfrm>
              <a:off x="2814912" y="1754062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2" name="Google Shape;92;p13"/>
          <p:cNvSpPr txBox="1"/>
          <p:nvPr/>
        </p:nvSpPr>
        <p:spPr>
          <a:xfrm>
            <a:off x="1381250" y="1578150"/>
            <a:ext cx="3226800" cy="22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highlight>
                  <a:srgbClr val="FFCD00"/>
                </a:highlight>
                <a:latin typeface="Quattrocento Sans"/>
                <a:ea typeface="Quattrocento Sans"/>
                <a:cs typeface="Quattrocento Sans"/>
                <a:sym typeface="Quattrocento Sans"/>
              </a:rPr>
              <a:t>EDIT IN GOOGLE SLIDES</a:t>
            </a:r>
            <a:endParaRPr sz="1200">
              <a:highlight>
                <a:srgbClr val="FFCD00"/>
              </a:highlight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Quattrocento Sans"/>
                <a:ea typeface="Quattrocento Sans"/>
                <a:cs typeface="Quattrocento Sans"/>
                <a:sym typeface="Quattrocento Sans"/>
              </a:rPr>
              <a:t>Click on the button under the presentation preview that says "Use as Google Slides Theme".</a:t>
            </a:r>
            <a:endParaRPr sz="12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Quattrocento Sans"/>
                <a:ea typeface="Quattrocento Sans"/>
                <a:cs typeface="Quattrocento Sans"/>
                <a:sym typeface="Quattrocento Sans"/>
              </a:rPr>
              <a:t>You will get a copy of this document on your Google Drive and will be able to edit, add or delete slides.</a:t>
            </a:r>
            <a:endParaRPr sz="12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Quattrocento Sans"/>
                <a:ea typeface="Quattrocento Sans"/>
                <a:cs typeface="Quattrocento Sans"/>
                <a:sym typeface="Quattrocento Sans"/>
              </a:rPr>
              <a:t>You have to be signed in to your Google account.</a:t>
            </a:r>
            <a:endParaRPr sz="12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93" name="Google Shape;93;p13"/>
          <p:cNvSpPr txBox="1"/>
          <p:nvPr/>
        </p:nvSpPr>
        <p:spPr>
          <a:xfrm>
            <a:off x="5044602" y="1578150"/>
            <a:ext cx="3367500" cy="22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highlight>
                  <a:srgbClr val="FFCD00"/>
                </a:highlight>
                <a:latin typeface="Quattrocento Sans"/>
                <a:ea typeface="Quattrocento Sans"/>
                <a:cs typeface="Quattrocento Sans"/>
                <a:sym typeface="Quattrocento Sans"/>
              </a:rPr>
              <a:t>EDIT IN POWERPOINT®</a:t>
            </a:r>
            <a:endParaRPr sz="1200">
              <a:highlight>
                <a:srgbClr val="FFCD00"/>
              </a:highlight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latin typeface="Quattrocento Sans"/>
                <a:ea typeface="Quattrocento Sans"/>
                <a:cs typeface="Quattrocento Sans"/>
                <a:sym typeface="Quattrocento Sans"/>
              </a:rPr>
              <a:t>Click on the button under the presentation preview that says "Download as PowerPoint template". You will get a .pptx file that you can edit in PowerPoint.</a:t>
            </a:r>
            <a:endParaRPr sz="12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latin typeface="Quattrocento Sans"/>
                <a:ea typeface="Quattrocento Sans"/>
                <a:cs typeface="Quattrocento Sans"/>
                <a:sym typeface="Quattrocento Sans"/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latin typeface="Quattrocento Sans"/>
                <a:ea typeface="Quattrocento Sans"/>
                <a:cs typeface="Quattrocento Sans"/>
                <a:sym typeface="Quattrocento Sans"/>
                <a:hlinkClick action="ppaction://hlinksldjump" r:id="rId3"/>
              </a:rPr>
              <a:t>Presentation design slide</a:t>
            </a:r>
            <a:r>
              <a:rPr lang="en" sz="1200">
                <a:latin typeface="Quattrocento Sans"/>
                <a:ea typeface="Quattrocento Sans"/>
                <a:cs typeface="Quattrocento Sans"/>
                <a:sym typeface="Quattrocento Sans"/>
              </a:rPr>
              <a:t>)</a:t>
            </a:r>
            <a:endParaRPr sz="1200"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94" name="Google Shape;94;p13"/>
          <p:cNvSpPr txBox="1"/>
          <p:nvPr/>
        </p:nvSpPr>
        <p:spPr>
          <a:xfrm>
            <a:off x="675650" y="4134525"/>
            <a:ext cx="7846200" cy="8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i="1" lang="en" sz="1100">
                <a:latin typeface="Lora"/>
                <a:ea typeface="Lora"/>
                <a:cs typeface="Lora"/>
                <a:sym typeface="Lora"/>
              </a:rPr>
              <a:t>More info on how to use this template at </a:t>
            </a:r>
            <a:r>
              <a:rPr b="1" i="1" lang="en" sz="1100" u="sng">
                <a:latin typeface="Lora"/>
                <a:ea typeface="Lora"/>
                <a:cs typeface="Lora"/>
                <a:sym typeface="Lora"/>
                <a:hlinkClick r:id="rId4"/>
              </a:rPr>
              <a:t>www.slidescarnival.com/help-use-presentation-template</a:t>
            </a:r>
            <a:endParaRPr b="1" i="1" sz="1100"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i="1" lang="en" sz="1100">
                <a:latin typeface="Lora"/>
                <a:ea typeface="Lora"/>
                <a:cs typeface="Lora"/>
                <a:sym typeface="Lora"/>
              </a:rPr>
              <a:t>This template is free to use under </a:t>
            </a:r>
            <a:r>
              <a:rPr i="1" lang="en" sz="1100" u="sng">
                <a:latin typeface="Lora"/>
                <a:ea typeface="Lora"/>
                <a:cs typeface="Lora"/>
                <a:sym typeface="Lora"/>
                <a:hlinkClick r:id="rId5"/>
              </a:rPr>
              <a:t>Creative Commons Attribution license</a:t>
            </a:r>
            <a:r>
              <a:rPr i="1" lang="en" sz="1100">
                <a:latin typeface="Lora"/>
                <a:ea typeface="Lora"/>
                <a:cs typeface="Lora"/>
                <a:sym typeface="Lora"/>
              </a:rPr>
              <a:t>. </a:t>
            </a:r>
            <a:r>
              <a:rPr i="1" lang="en" sz="1100">
                <a:latin typeface="Lora"/>
                <a:ea typeface="Lora"/>
                <a:cs typeface="Lora"/>
                <a:sym typeface="Lora"/>
              </a:rPr>
              <a:t>You can keep the Credits slide or mention SlidesCarnival and other resources used in a slide footer</a:t>
            </a:r>
            <a:r>
              <a:rPr i="1" lang="en" sz="1100">
                <a:latin typeface="Lora"/>
                <a:ea typeface="Lora"/>
                <a:cs typeface="Lora"/>
                <a:sym typeface="Lora"/>
              </a:rPr>
              <a:t>.</a:t>
            </a:r>
            <a:endParaRPr i="1" sz="1100"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i="1" sz="1100"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i="1" sz="1100"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95" name="Google Shape;95;p13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1"/>
          <p:cNvSpPr txBox="1"/>
          <p:nvPr>
            <p:ph idx="1" type="body"/>
          </p:nvPr>
        </p:nvSpPr>
        <p:spPr>
          <a:xfrm>
            <a:off x="1990450" y="4037375"/>
            <a:ext cx="5163000" cy="51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copy&amp;paste graphs from </a:t>
            </a:r>
            <a:r>
              <a:rPr lang="en" u="sng">
                <a:highlight>
                  <a:srgbClr val="FFCD00"/>
                </a:highlight>
                <a:hlinkClick r:id="rId3"/>
              </a:rPr>
              <a:t>Google Sheets</a:t>
            </a:r>
            <a:endParaRPr>
              <a:highlight>
                <a:srgbClr val="FFCD00"/>
              </a:highlight>
            </a:endParaRPr>
          </a:p>
        </p:txBody>
      </p:sp>
      <p:pic>
        <p:nvPicPr>
          <p:cNvPr id="340" name="Google Shape;340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94487" y="152400"/>
            <a:ext cx="6355026" cy="3749525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31"/>
          <p:cNvSpPr txBox="1"/>
          <p:nvPr>
            <p:ph idx="12" type="sldNum"/>
          </p:nvPr>
        </p:nvSpPr>
        <p:spPr>
          <a:xfrm>
            <a:off x="4297650" y="4780700"/>
            <a:ext cx="548700" cy="36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2"/>
          <p:cNvSpPr/>
          <p:nvPr/>
        </p:nvSpPr>
        <p:spPr>
          <a:xfrm>
            <a:off x="5375410" y="489800"/>
            <a:ext cx="2075120" cy="4163909"/>
          </a:xfrm>
          <a:custGeom>
            <a:rect b="b" l="l" r="r" t="t"/>
            <a:pathLst>
              <a:path extrusionOk="0" h="61841" w="30819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32"/>
          <p:cNvSpPr/>
          <p:nvPr/>
        </p:nvSpPr>
        <p:spPr>
          <a:xfrm>
            <a:off x="5468725" y="839000"/>
            <a:ext cx="1888500" cy="33561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rgbClr val="1D1D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Place your screenshot here</a:t>
            </a:r>
            <a:endParaRPr sz="1000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48" name="Google Shape;348;p32"/>
          <p:cNvSpPr txBox="1"/>
          <p:nvPr>
            <p:ph type="title"/>
          </p:nvPr>
        </p:nvSpPr>
        <p:spPr>
          <a:xfrm>
            <a:off x="1381250" y="922668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Android project</a:t>
            </a:r>
            <a:endParaRPr/>
          </a:p>
        </p:txBody>
      </p:sp>
      <p:sp>
        <p:nvSpPr>
          <p:cNvPr id="349" name="Google Shape;349;p32"/>
          <p:cNvSpPr txBox="1"/>
          <p:nvPr>
            <p:ph idx="1" type="body"/>
          </p:nvPr>
        </p:nvSpPr>
        <p:spPr>
          <a:xfrm>
            <a:off x="1381250" y="1616475"/>
            <a:ext cx="3400800" cy="311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grpSp>
        <p:nvGrpSpPr>
          <p:cNvPr id="350" name="Google Shape;350;p32"/>
          <p:cNvGrpSpPr/>
          <p:nvPr/>
        </p:nvGrpSpPr>
        <p:grpSpPr>
          <a:xfrm>
            <a:off x="889984" y="1007708"/>
            <a:ext cx="270226" cy="238344"/>
            <a:chOff x="5247525" y="3007275"/>
            <a:chExt cx="517575" cy="456510"/>
          </a:xfrm>
        </p:grpSpPr>
        <p:sp>
          <p:nvSpPr>
            <p:cNvPr id="351" name="Google Shape;351;p32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32"/>
            <p:cNvSpPr/>
            <p:nvPr/>
          </p:nvSpPr>
          <p:spPr>
            <a:xfrm>
              <a:off x="5566575" y="3265260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3" name="Google Shape;353;p32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33"/>
          <p:cNvSpPr/>
          <p:nvPr/>
        </p:nvSpPr>
        <p:spPr>
          <a:xfrm>
            <a:off x="5534021" y="623036"/>
            <a:ext cx="1863608" cy="3921828"/>
          </a:xfrm>
          <a:custGeom>
            <a:rect b="b" l="l" r="r" t="t"/>
            <a:pathLst>
              <a:path extrusionOk="0" h="54713" w="25999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33"/>
          <p:cNvSpPr/>
          <p:nvPr/>
        </p:nvSpPr>
        <p:spPr>
          <a:xfrm>
            <a:off x="5665750" y="1188850"/>
            <a:ext cx="1589700" cy="28119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Place your screenshot here</a:t>
            </a:r>
            <a:endParaRPr sz="1000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60" name="Google Shape;360;p33"/>
          <p:cNvSpPr txBox="1"/>
          <p:nvPr>
            <p:ph type="title"/>
          </p:nvPr>
        </p:nvSpPr>
        <p:spPr>
          <a:xfrm>
            <a:off x="1381250" y="922668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iPhone project</a:t>
            </a:r>
            <a:endParaRPr/>
          </a:p>
        </p:txBody>
      </p:sp>
      <p:sp>
        <p:nvSpPr>
          <p:cNvPr id="361" name="Google Shape;361;p33"/>
          <p:cNvSpPr txBox="1"/>
          <p:nvPr>
            <p:ph idx="1" type="body"/>
          </p:nvPr>
        </p:nvSpPr>
        <p:spPr>
          <a:xfrm>
            <a:off x="1381250" y="1616475"/>
            <a:ext cx="3400800" cy="311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grpSp>
        <p:nvGrpSpPr>
          <p:cNvPr id="362" name="Google Shape;362;p33"/>
          <p:cNvGrpSpPr/>
          <p:nvPr/>
        </p:nvGrpSpPr>
        <p:grpSpPr>
          <a:xfrm>
            <a:off x="889984" y="1007708"/>
            <a:ext cx="270226" cy="238344"/>
            <a:chOff x="5247525" y="3007275"/>
            <a:chExt cx="517575" cy="456510"/>
          </a:xfrm>
        </p:grpSpPr>
        <p:sp>
          <p:nvSpPr>
            <p:cNvPr id="363" name="Google Shape;363;p33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33"/>
            <p:cNvSpPr/>
            <p:nvPr/>
          </p:nvSpPr>
          <p:spPr>
            <a:xfrm>
              <a:off x="5566575" y="3265260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5" name="Google Shape;365;p33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34"/>
          <p:cNvSpPr/>
          <p:nvPr/>
        </p:nvSpPr>
        <p:spPr>
          <a:xfrm>
            <a:off x="5244902" y="535613"/>
            <a:ext cx="2879504" cy="4072345"/>
          </a:xfrm>
          <a:custGeom>
            <a:rect b="b" l="l" r="r" t="t"/>
            <a:pathLst>
              <a:path extrusionOk="0" h="86210" w="60958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71" name="Google Shape;371;p34"/>
          <p:cNvSpPr/>
          <p:nvPr/>
        </p:nvSpPr>
        <p:spPr>
          <a:xfrm>
            <a:off x="5443600" y="910325"/>
            <a:ext cx="2493300" cy="33336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Place your screenshot here</a:t>
            </a:r>
            <a:endParaRPr sz="1000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72" name="Google Shape;372;p34"/>
          <p:cNvSpPr txBox="1"/>
          <p:nvPr>
            <p:ph type="title"/>
          </p:nvPr>
        </p:nvSpPr>
        <p:spPr>
          <a:xfrm>
            <a:off x="1381250" y="922668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Tablet project</a:t>
            </a:r>
            <a:endParaRPr/>
          </a:p>
        </p:txBody>
      </p:sp>
      <p:sp>
        <p:nvSpPr>
          <p:cNvPr id="373" name="Google Shape;373;p34"/>
          <p:cNvSpPr txBox="1"/>
          <p:nvPr>
            <p:ph idx="1" type="body"/>
          </p:nvPr>
        </p:nvSpPr>
        <p:spPr>
          <a:xfrm>
            <a:off x="1381250" y="1616475"/>
            <a:ext cx="3406500" cy="311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grpSp>
        <p:nvGrpSpPr>
          <p:cNvPr id="374" name="Google Shape;374;p34"/>
          <p:cNvGrpSpPr/>
          <p:nvPr/>
        </p:nvGrpSpPr>
        <p:grpSpPr>
          <a:xfrm>
            <a:off x="889984" y="1007708"/>
            <a:ext cx="270226" cy="238344"/>
            <a:chOff x="5247525" y="3007275"/>
            <a:chExt cx="517575" cy="456510"/>
          </a:xfrm>
        </p:grpSpPr>
        <p:sp>
          <p:nvSpPr>
            <p:cNvPr id="375" name="Google Shape;375;p34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34"/>
            <p:cNvSpPr/>
            <p:nvPr/>
          </p:nvSpPr>
          <p:spPr>
            <a:xfrm>
              <a:off x="5566575" y="3265260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7" name="Google Shape;377;p34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5"/>
          <p:cNvSpPr/>
          <p:nvPr/>
        </p:nvSpPr>
        <p:spPr>
          <a:xfrm>
            <a:off x="4778025" y="938708"/>
            <a:ext cx="3855147" cy="3001276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83" name="Google Shape;383;p35"/>
          <p:cNvSpPr/>
          <p:nvPr/>
        </p:nvSpPr>
        <p:spPr>
          <a:xfrm>
            <a:off x="4939350" y="1098088"/>
            <a:ext cx="3532500" cy="22557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Place your screenshot here</a:t>
            </a:r>
            <a:endParaRPr sz="1000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84" name="Google Shape;384;p35"/>
          <p:cNvSpPr txBox="1"/>
          <p:nvPr>
            <p:ph type="title"/>
          </p:nvPr>
        </p:nvSpPr>
        <p:spPr>
          <a:xfrm>
            <a:off x="1381250" y="922668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Desktop project</a:t>
            </a:r>
            <a:endParaRPr/>
          </a:p>
        </p:txBody>
      </p:sp>
      <p:sp>
        <p:nvSpPr>
          <p:cNvPr id="385" name="Google Shape;385;p35"/>
          <p:cNvSpPr txBox="1"/>
          <p:nvPr>
            <p:ph idx="1" type="body"/>
          </p:nvPr>
        </p:nvSpPr>
        <p:spPr>
          <a:xfrm>
            <a:off x="1381250" y="1616475"/>
            <a:ext cx="3400800" cy="311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grpSp>
        <p:nvGrpSpPr>
          <p:cNvPr id="386" name="Google Shape;386;p35"/>
          <p:cNvGrpSpPr/>
          <p:nvPr/>
        </p:nvGrpSpPr>
        <p:grpSpPr>
          <a:xfrm>
            <a:off x="889984" y="1007708"/>
            <a:ext cx="270226" cy="238344"/>
            <a:chOff x="5247525" y="3007275"/>
            <a:chExt cx="517575" cy="456510"/>
          </a:xfrm>
        </p:grpSpPr>
        <p:sp>
          <p:nvSpPr>
            <p:cNvPr id="387" name="Google Shape;387;p35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35"/>
            <p:cNvSpPr/>
            <p:nvPr/>
          </p:nvSpPr>
          <p:spPr>
            <a:xfrm>
              <a:off x="5566575" y="3265260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89" name="Google Shape;389;p35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6"/>
          <p:cNvSpPr txBox="1"/>
          <p:nvPr>
            <p:ph idx="4294967295" type="subTitle"/>
          </p:nvPr>
        </p:nvSpPr>
        <p:spPr>
          <a:xfrm>
            <a:off x="2371500" y="2093775"/>
            <a:ext cx="5021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 sz="3600">
                <a:latin typeface="Lora"/>
                <a:ea typeface="Lora"/>
                <a:cs typeface="Lora"/>
                <a:sym typeface="Lora"/>
              </a:rPr>
              <a:t>Any </a:t>
            </a:r>
            <a:r>
              <a:rPr b="1" i="1" lang="en" sz="3600">
                <a:highlight>
                  <a:srgbClr val="FFCD00"/>
                </a:highlight>
                <a:latin typeface="Lora"/>
                <a:ea typeface="Lora"/>
                <a:cs typeface="Lora"/>
                <a:sym typeface="Lora"/>
              </a:rPr>
              <a:t>questions</a:t>
            </a:r>
            <a:r>
              <a:rPr b="1" i="1" lang="en" sz="3600">
                <a:latin typeface="Lora"/>
                <a:ea typeface="Lora"/>
                <a:cs typeface="Lora"/>
                <a:sym typeface="Lora"/>
              </a:rPr>
              <a:t> ?</a:t>
            </a:r>
            <a:endParaRPr b="1" i="1" sz="3600"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You can find me at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◉"/>
            </a:pPr>
            <a:r>
              <a:rPr lang="en" sz="1800">
                <a:solidFill>
                  <a:schemeClr val="dk1"/>
                </a:solidFill>
              </a:rPr>
              <a:t>@username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◉"/>
            </a:pPr>
            <a:r>
              <a:rPr lang="en" sz="1800">
                <a:solidFill>
                  <a:schemeClr val="dk1"/>
                </a:solidFill>
              </a:rPr>
              <a:t>user@mail.me</a:t>
            </a:r>
            <a:endParaRPr b="1"/>
          </a:p>
        </p:txBody>
      </p:sp>
      <p:cxnSp>
        <p:nvCxnSpPr>
          <p:cNvPr id="395" name="Google Shape;395;p36"/>
          <p:cNvCxnSpPr/>
          <p:nvPr/>
        </p:nvCxnSpPr>
        <p:spPr>
          <a:xfrm>
            <a:off x="6450" y="1428750"/>
            <a:ext cx="23973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96" name="Google Shape;396;p36"/>
          <p:cNvSpPr txBox="1"/>
          <p:nvPr>
            <p:ph idx="4294967295" type="ctrTitle"/>
          </p:nvPr>
        </p:nvSpPr>
        <p:spPr>
          <a:xfrm>
            <a:off x="2371625" y="816550"/>
            <a:ext cx="49080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Thanks!</a:t>
            </a:r>
            <a:endParaRPr sz="6000"/>
          </a:p>
        </p:txBody>
      </p:sp>
      <p:cxnSp>
        <p:nvCxnSpPr>
          <p:cNvPr id="397" name="Google Shape;397;p36"/>
          <p:cNvCxnSpPr/>
          <p:nvPr/>
        </p:nvCxnSpPr>
        <p:spPr>
          <a:xfrm>
            <a:off x="5589800" y="1428750"/>
            <a:ext cx="35541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98" name="Google Shape;398;p36"/>
          <p:cNvSpPr/>
          <p:nvPr/>
        </p:nvSpPr>
        <p:spPr>
          <a:xfrm>
            <a:off x="831925" y="859175"/>
            <a:ext cx="1139100" cy="11391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9" name="Google Shape;399;p36"/>
          <p:cNvGrpSpPr/>
          <p:nvPr/>
        </p:nvGrpSpPr>
        <p:grpSpPr>
          <a:xfrm>
            <a:off x="1148888" y="1190759"/>
            <a:ext cx="505722" cy="475767"/>
            <a:chOff x="5972700" y="2330200"/>
            <a:chExt cx="411625" cy="387275"/>
          </a:xfrm>
        </p:grpSpPr>
        <p:sp>
          <p:nvSpPr>
            <p:cNvPr id="400" name="Google Shape;400;p36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36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2" name="Google Shape;402;p36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7"/>
          <p:cNvSpPr txBox="1"/>
          <p:nvPr>
            <p:ph type="title"/>
          </p:nvPr>
        </p:nvSpPr>
        <p:spPr>
          <a:xfrm>
            <a:off x="1381250" y="922668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408" name="Google Shape;408;p37"/>
          <p:cNvSpPr txBox="1"/>
          <p:nvPr>
            <p:ph idx="1" type="body"/>
          </p:nvPr>
        </p:nvSpPr>
        <p:spPr>
          <a:xfrm>
            <a:off x="1381250" y="1616470"/>
            <a:ext cx="6809700" cy="311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Special thanks to all the people who made and released these awesome resources for free: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Char char="◉"/>
            </a:pPr>
            <a:r>
              <a:rPr lang="en"/>
              <a:t>Presentation template by </a:t>
            </a:r>
            <a:r>
              <a:rPr lang="en" u="sng">
                <a:highlight>
                  <a:srgbClr val="FFCD00"/>
                </a:highlight>
                <a:hlinkClick r:id="rId3"/>
              </a:rPr>
              <a:t>SlidesCarnival</a:t>
            </a:r>
            <a:endParaRPr>
              <a:highlight>
                <a:srgbClr val="FFCD00"/>
              </a:highlight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◉"/>
            </a:pPr>
            <a:r>
              <a:rPr lang="en"/>
              <a:t>Photographs by </a:t>
            </a:r>
            <a:r>
              <a:rPr lang="en" u="sng">
                <a:highlight>
                  <a:srgbClr val="FFCD00"/>
                </a:highlight>
                <a:hlinkClick r:id="rId4"/>
              </a:rPr>
              <a:t>Unsplash</a:t>
            </a:r>
            <a:endParaRPr>
              <a:highlight>
                <a:srgbClr val="FFCD00"/>
              </a:highlight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09" name="Google Shape;409;p37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410" name="Google Shape;410;p37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p37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37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37"/>
            <p:cNvSpPr/>
            <p:nvPr/>
          </p:nvSpPr>
          <p:spPr>
            <a:xfrm>
              <a:off x="2814912" y="1754062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4" name="Google Shape;414;p37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38"/>
          <p:cNvSpPr txBox="1"/>
          <p:nvPr>
            <p:ph idx="1" type="body"/>
          </p:nvPr>
        </p:nvSpPr>
        <p:spPr>
          <a:xfrm>
            <a:off x="1381250" y="1311670"/>
            <a:ext cx="6809700" cy="311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This presentation uses the following typographies and colors: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Char char="◉"/>
            </a:pPr>
            <a:r>
              <a:rPr lang="en" sz="1400">
                <a:solidFill>
                  <a:schemeClr val="dk1"/>
                </a:solidFill>
              </a:rPr>
              <a:t>Titles: </a:t>
            </a:r>
            <a:r>
              <a:rPr b="1" lang="en" sz="1400">
                <a:solidFill>
                  <a:schemeClr val="dk1"/>
                </a:solidFill>
              </a:rPr>
              <a:t>Lora</a:t>
            </a:r>
            <a:endParaRPr b="1" sz="1400"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◉"/>
            </a:pPr>
            <a:r>
              <a:rPr lang="en" sz="1400">
                <a:solidFill>
                  <a:schemeClr val="dk1"/>
                </a:solidFill>
              </a:rPr>
              <a:t>Body copy: </a:t>
            </a:r>
            <a:r>
              <a:rPr b="1" lang="en" sz="1400">
                <a:solidFill>
                  <a:schemeClr val="dk1"/>
                </a:solidFill>
              </a:rPr>
              <a:t>Quattrocento Sans</a:t>
            </a:r>
            <a:endParaRPr b="1"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You can download the fonts on these pages: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u="sng">
                <a:solidFill>
                  <a:srgbClr val="1D1D1B"/>
                </a:solidFill>
                <a:highlight>
                  <a:srgbClr val="FFCD00"/>
                </a:highlight>
                <a:hlinkClick r:id="rId3"/>
              </a:rPr>
              <a:t>https://www.fontsquirrel.com/fonts/lora</a:t>
            </a:r>
            <a:endParaRPr sz="1400">
              <a:solidFill>
                <a:srgbClr val="1D1D1B"/>
              </a:solidFill>
              <a:highlight>
                <a:srgbClr val="FFCD00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u="sng">
                <a:solidFill>
                  <a:srgbClr val="1D1D1B"/>
                </a:solidFill>
                <a:highlight>
                  <a:srgbClr val="FFCD00"/>
                </a:highlight>
                <a:hlinkClick r:id="rId4"/>
              </a:rPr>
              <a:t>https://www.fontsquirrel.com/fonts/quattrocento-sans</a:t>
            </a:r>
            <a:endParaRPr sz="1400">
              <a:solidFill>
                <a:srgbClr val="1D1D1B"/>
              </a:solidFill>
              <a:highlight>
                <a:srgbClr val="FFCD00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Yellow </a:t>
            </a:r>
            <a:r>
              <a:rPr b="1" lang="en" sz="1400">
                <a:solidFill>
                  <a:srgbClr val="FFCD00"/>
                </a:solidFill>
              </a:rPr>
              <a:t>#ffcd00</a:t>
            </a:r>
            <a:r>
              <a:rPr lang="en" sz="1400"/>
              <a:t> | Black </a:t>
            </a:r>
            <a:r>
              <a:rPr b="1" lang="en" sz="1400"/>
              <a:t>#000000</a:t>
            </a:r>
            <a:r>
              <a:rPr lang="en" sz="1400"/>
              <a:t> | Grey </a:t>
            </a:r>
            <a:r>
              <a:rPr b="1" lang="en" sz="1400">
                <a:solidFill>
                  <a:srgbClr val="CCCCCC"/>
                </a:solidFill>
              </a:rPr>
              <a:t>#cccccc</a:t>
            </a:r>
            <a:endParaRPr b="1" sz="1400">
              <a:solidFill>
                <a:srgbClr val="CCCCCC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420" name="Google Shape;420;p38"/>
          <p:cNvSpPr txBox="1"/>
          <p:nvPr>
            <p:ph type="title"/>
          </p:nvPr>
        </p:nvSpPr>
        <p:spPr>
          <a:xfrm>
            <a:off x="1381250" y="922668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grpSp>
        <p:nvGrpSpPr>
          <p:cNvPr id="421" name="Google Shape;421;p38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422" name="Google Shape;422;p38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38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38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38"/>
            <p:cNvSpPr/>
            <p:nvPr/>
          </p:nvSpPr>
          <p:spPr>
            <a:xfrm>
              <a:off x="2814912" y="1754062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6" name="Google Shape;426;p38"/>
          <p:cNvSpPr/>
          <p:nvPr/>
        </p:nvSpPr>
        <p:spPr>
          <a:xfrm>
            <a:off x="5650" y="4707750"/>
            <a:ext cx="9144000" cy="435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p38"/>
          <p:cNvSpPr txBox="1"/>
          <p:nvPr/>
        </p:nvSpPr>
        <p:spPr>
          <a:xfrm>
            <a:off x="416575" y="4707750"/>
            <a:ext cx="8424000" cy="43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000">
                <a:latin typeface="Lora"/>
                <a:ea typeface="Lora"/>
                <a:cs typeface="Lora"/>
                <a:sym typeface="Lora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i="1" sz="1000"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428" name="Google Shape;428;p38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39"/>
          <p:cNvSpPr txBox="1"/>
          <p:nvPr/>
        </p:nvSpPr>
        <p:spPr>
          <a:xfrm>
            <a:off x="6248575" y="312075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SlidesCarnival icons are </a:t>
            </a:r>
            <a:r>
              <a:rPr b="1" lang="en" sz="900">
                <a:solidFill>
                  <a:schemeClr val="dk1"/>
                </a:solidFill>
                <a:highlight>
                  <a:srgbClr val="FFCD00"/>
                </a:highlight>
                <a:latin typeface="Lora"/>
                <a:ea typeface="Lora"/>
                <a:cs typeface="Lora"/>
                <a:sym typeface="Lora"/>
              </a:rPr>
              <a:t>editable shapes</a:t>
            </a:r>
            <a:r>
              <a:rPr b="1" lang="en" sz="9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. </a:t>
            </a:r>
            <a:endParaRPr b="1" sz="900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This means that you can:</a:t>
            </a:r>
            <a:endParaRPr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●"/>
            </a:pPr>
            <a:r>
              <a:rPr lang="en" sz="9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Resize them without losing quality.</a:t>
            </a:r>
            <a:endParaRPr sz="9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●"/>
            </a:pPr>
            <a:r>
              <a:rPr lang="en" sz="9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Change line color, width and style</a:t>
            </a:r>
            <a:r>
              <a:rPr lang="en" sz="900"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Quattrocento Sans"/>
                <a:ea typeface="Quattrocento Sans"/>
                <a:cs typeface="Quattrocento Sans"/>
                <a:sym typeface="Quattrocento Sans"/>
              </a:rPr>
              <a:t>Isn’t that nice? :)</a:t>
            </a: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Quattrocento Sans"/>
                <a:ea typeface="Quattrocento Sans"/>
                <a:cs typeface="Quattrocento Sans"/>
                <a:sym typeface="Quattrocento Sans"/>
              </a:rPr>
              <a:t>Examples:</a:t>
            </a: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434" name="Google Shape;434;p39"/>
          <p:cNvGrpSpPr/>
          <p:nvPr/>
        </p:nvGrpSpPr>
        <p:grpSpPr>
          <a:xfrm>
            <a:off x="348747" y="333019"/>
            <a:ext cx="342903" cy="447293"/>
            <a:chOff x="590250" y="244200"/>
            <a:chExt cx="407975" cy="532175"/>
          </a:xfrm>
        </p:grpSpPr>
        <p:sp>
          <p:nvSpPr>
            <p:cNvPr id="435" name="Google Shape;435;p39"/>
            <p:cNvSpPr/>
            <p:nvPr/>
          </p:nvSpPr>
          <p:spPr>
            <a:xfrm>
              <a:off x="623125" y="313625"/>
              <a:ext cx="375100" cy="462750"/>
            </a:xfrm>
            <a:custGeom>
              <a:rect b="b" l="l" r="r" t="t"/>
              <a:pathLst>
                <a:path extrusionOk="0" fill="none" h="18510" w="15004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39"/>
            <p:cNvSpPr/>
            <p:nvPr/>
          </p:nvSpPr>
          <p:spPr>
            <a:xfrm>
              <a:off x="590250" y="2697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39"/>
            <p:cNvSpPr/>
            <p:nvPr/>
          </p:nvSpPr>
          <p:spPr>
            <a:xfrm>
              <a:off x="796650" y="274025"/>
              <a:ext cx="45100" cy="45100"/>
            </a:xfrm>
            <a:custGeom>
              <a:rect b="b" l="l" r="r" t="t"/>
              <a:pathLst>
                <a:path extrusionOk="0" fill="none" h="1804" w="1804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39"/>
            <p:cNvSpPr/>
            <p:nvPr/>
          </p:nvSpPr>
          <p:spPr>
            <a:xfrm>
              <a:off x="7138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39"/>
            <p:cNvSpPr/>
            <p:nvPr/>
          </p:nvSpPr>
          <p:spPr>
            <a:xfrm>
              <a:off x="6310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39"/>
            <p:cNvSpPr/>
            <p:nvPr/>
          </p:nvSpPr>
          <p:spPr>
            <a:xfrm>
              <a:off x="649925" y="5900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39"/>
            <p:cNvSpPr/>
            <p:nvPr/>
          </p:nvSpPr>
          <p:spPr>
            <a:xfrm>
              <a:off x="649925" y="5346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39"/>
            <p:cNvSpPr/>
            <p:nvPr/>
          </p:nvSpPr>
          <p:spPr>
            <a:xfrm>
              <a:off x="649925" y="4798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39"/>
            <p:cNvSpPr/>
            <p:nvPr/>
          </p:nvSpPr>
          <p:spPr>
            <a:xfrm>
              <a:off x="649925" y="4244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39"/>
            <p:cNvSpPr/>
            <p:nvPr/>
          </p:nvSpPr>
          <p:spPr>
            <a:xfrm>
              <a:off x="879475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39"/>
            <p:cNvSpPr/>
            <p:nvPr/>
          </p:nvSpPr>
          <p:spPr>
            <a:xfrm>
              <a:off x="6548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39"/>
            <p:cNvSpPr/>
            <p:nvPr/>
          </p:nvSpPr>
          <p:spPr>
            <a:xfrm>
              <a:off x="7376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39"/>
            <p:cNvSpPr/>
            <p:nvPr/>
          </p:nvSpPr>
          <p:spPr>
            <a:xfrm>
              <a:off x="8204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39"/>
            <p:cNvSpPr/>
            <p:nvPr/>
          </p:nvSpPr>
          <p:spPr>
            <a:xfrm>
              <a:off x="903225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9" name="Google Shape;449;p39"/>
          <p:cNvGrpSpPr/>
          <p:nvPr/>
        </p:nvGrpSpPr>
        <p:grpSpPr>
          <a:xfrm>
            <a:off x="901439" y="399041"/>
            <a:ext cx="372594" cy="310144"/>
            <a:chOff x="1247825" y="322750"/>
            <a:chExt cx="443300" cy="369000"/>
          </a:xfrm>
        </p:grpSpPr>
        <p:sp>
          <p:nvSpPr>
            <p:cNvPr id="450" name="Google Shape;450;p39"/>
            <p:cNvSpPr/>
            <p:nvPr/>
          </p:nvSpPr>
          <p:spPr>
            <a:xfrm>
              <a:off x="1247825" y="322750"/>
              <a:ext cx="443300" cy="369000"/>
            </a:xfrm>
            <a:custGeom>
              <a:rect b="b" l="l" r="r" t="t"/>
              <a:pathLst>
                <a:path extrusionOk="0" fill="none" h="14760" w="17732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39"/>
            <p:cNvSpPr/>
            <p:nvPr/>
          </p:nvSpPr>
          <p:spPr>
            <a:xfrm>
              <a:off x="1398225" y="386675"/>
              <a:ext cx="142500" cy="25"/>
            </a:xfrm>
            <a:custGeom>
              <a:rect b="b" l="l" r="r" t="t"/>
              <a:pathLst>
                <a:path extrusionOk="0" fill="none" h="1" w="570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39"/>
            <p:cNvSpPr/>
            <p:nvPr/>
          </p:nvSpPr>
          <p:spPr>
            <a:xfrm>
              <a:off x="1370225" y="450000"/>
              <a:ext cx="198500" cy="197900"/>
            </a:xfrm>
            <a:custGeom>
              <a:rect b="b" l="l" r="r" t="t"/>
              <a:pathLst>
                <a:path extrusionOk="0" fill="none" h="7916" w="794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39"/>
            <p:cNvSpPr/>
            <p:nvPr/>
          </p:nvSpPr>
          <p:spPr>
            <a:xfrm>
              <a:off x="1403100" y="482875"/>
              <a:ext cx="132750" cy="132150"/>
            </a:xfrm>
            <a:custGeom>
              <a:rect b="b" l="l" r="r" t="t"/>
              <a:pathLst>
                <a:path extrusionOk="0" fill="none" h="5286" w="531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39"/>
            <p:cNvSpPr/>
            <p:nvPr/>
          </p:nvSpPr>
          <p:spPr>
            <a:xfrm>
              <a:off x="1588800" y="435400"/>
              <a:ext cx="66400" cy="43850"/>
            </a:xfrm>
            <a:custGeom>
              <a:rect b="b" l="l" r="r" t="t"/>
              <a:pathLst>
                <a:path extrusionOk="0" fill="none" h="1754" w="2656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5" name="Google Shape;455;p39"/>
          <p:cNvGrpSpPr/>
          <p:nvPr/>
        </p:nvGrpSpPr>
        <p:grpSpPr>
          <a:xfrm>
            <a:off x="1474618" y="397507"/>
            <a:ext cx="356204" cy="313212"/>
            <a:chOff x="1929775" y="320925"/>
            <a:chExt cx="423800" cy="372650"/>
          </a:xfrm>
        </p:grpSpPr>
        <p:sp>
          <p:nvSpPr>
            <p:cNvPr id="456" name="Google Shape;456;p39"/>
            <p:cNvSpPr/>
            <p:nvPr/>
          </p:nvSpPr>
          <p:spPr>
            <a:xfrm>
              <a:off x="1929775" y="320925"/>
              <a:ext cx="423800" cy="372650"/>
            </a:xfrm>
            <a:custGeom>
              <a:rect b="b" l="l" r="r" t="t"/>
              <a:pathLst>
                <a:path extrusionOk="0" fill="none" h="14906" w="16952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39"/>
            <p:cNvSpPr/>
            <p:nvPr/>
          </p:nvSpPr>
          <p:spPr>
            <a:xfrm>
              <a:off x="1954125" y="345275"/>
              <a:ext cx="375100" cy="323950"/>
            </a:xfrm>
            <a:custGeom>
              <a:rect b="b" l="l" r="r" t="t"/>
              <a:pathLst>
                <a:path extrusionOk="0" fill="none" h="12958" w="15004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39"/>
            <p:cNvSpPr/>
            <p:nvPr/>
          </p:nvSpPr>
          <p:spPr>
            <a:xfrm>
              <a:off x="2162375" y="534625"/>
              <a:ext cx="146750" cy="113275"/>
            </a:xfrm>
            <a:custGeom>
              <a:rect b="b" l="l" r="r" t="t"/>
              <a:pathLst>
                <a:path extrusionOk="0" fill="none" h="4531" w="587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39"/>
            <p:cNvSpPr/>
            <p:nvPr/>
          </p:nvSpPr>
          <p:spPr>
            <a:xfrm>
              <a:off x="1974225" y="468875"/>
              <a:ext cx="232600" cy="179025"/>
            </a:xfrm>
            <a:custGeom>
              <a:rect b="b" l="l" r="r" t="t"/>
              <a:pathLst>
                <a:path extrusionOk="0" fill="none" h="7161" w="9304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39"/>
            <p:cNvSpPr/>
            <p:nvPr/>
          </p:nvSpPr>
          <p:spPr>
            <a:xfrm>
              <a:off x="2169675" y="396425"/>
              <a:ext cx="97450" cy="97450"/>
            </a:xfrm>
            <a:custGeom>
              <a:rect b="b" l="l" r="r" t="t"/>
              <a:pathLst>
                <a:path extrusionOk="0" fill="none" h="3898" w="3898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1" name="Google Shape;461;p39"/>
          <p:cNvSpPr/>
          <p:nvPr/>
        </p:nvSpPr>
        <p:spPr>
          <a:xfrm>
            <a:off x="2071920" y="386254"/>
            <a:ext cx="291717" cy="335738"/>
          </a:xfrm>
          <a:custGeom>
            <a:rect b="b" l="l" r="r" t="t"/>
            <a:pathLst>
              <a:path extrusionOk="0" fill="none" h="15978" w="13883">
                <a:moveTo>
                  <a:pt x="3240" y="3240"/>
                </a:moveTo>
                <a:lnTo>
                  <a:pt x="3240" y="12616"/>
                </a:lnTo>
                <a:lnTo>
                  <a:pt x="3240" y="12616"/>
                </a:lnTo>
                <a:lnTo>
                  <a:pt x="2899" y="12592"/>
                </a:lnTo>
                <a:lnTo>
                  <a:pt x="2558" y="12592"/>
                </a:lnTo>
                <a:lnTo>
                  <a:pt x="2193" y="12641"/>
                </a:lnTo>
                <a:lnTo>
                  <a:pt x="1827" y="12738"/>
                </a:lnTo>
                <a:lnTo>
                  <a:pt x="1827" y="12738"/>
                </a:lnTo>
                <a:lnTo>
                  <a:pt x="1608" y="12811"/>
                </a:lnTo>
                <a:lnTo>
                  <a:pt x="1389" y="12909"/>
                </a:lnTo>
                <a:lnTo>
                  <a:pt x="1194" y="13030"/>
                </a:lnTo>
                <a:lnTo>
                  <a:pt x="999" y="13128"/>
                </a:lnTo>
                <a:lnTo>
                  <a:pt x="804" y="13274"/>
                </a:lnTo>
                <a:lnTo>
                  <a:pt x="658" y="13396"/>
                </a:lnTo>
                <a:lnTo>
                  <a:pt x="512" y="13542"/>
                </a:lnTo>
                <a:lnTo>
                  <a:pt x="390" y="13688"/>
                </a:lnTo>
                <a:lnTo>
                  <a:pt x="269" y="13858"/>
                </a:lnTo>
                <a:lnTo>
                  <a:pt x="171" y="14005"/>
                </a:lnTo>
                <a:lnTo>
                  <a:pt x="98" y="14175"/>
                </a:lnTo>
                <a:lnTo>
                  <a:pt x="49" y="14346"/>
                </a:lnTo>
                <a:lnTo>
                  <a:pt x="25" y="14492"/>
                </a:lnTo>
                <a:lnTo>
                  <a:pt x="1" y="14662"/>
                </a:lnTo>
                <a:lnTo>
                  <a:pt x="25" y="14833"/>
                </a:lnTo>
                <a:lnTo>
                  <a:pt x="49" y="14979"/>
                </a:lnTo>
                <a:lnTo>
                  <a:pt x="49" y="14979"/>
                </a:lnTo>
                <a:lnTo>
                  <a:pt x="122" y="15149"/>
                </a:lnTo>
                <a:lnTo>
                  <a:pt x="196" y="15295"/>
                </a:lnTo>
                <a:lnTo>
                  <a:pt x="293" y="15417"/>
                </a:lnTo>
                <a:lnTo>
                  <a:pt x="415" y="15539"/>
                </a:lnTo>
                <a:lnTo>
                  <a:pt x="561" y="15636"/>
                </a:lnTo>
                <a:lnTo>
                  <a:pt x="707" y="15734"/>
                </a:lnTo>
                <a:lnTo>
                  <a:pt x="877" y="15807"/>
                </a:lnTo>
                <a:lnTo>
                  <a:pt x="1072" y="15880"/>
                </a:lnTo>
                <a:lnTo>
                  <a:pt x="1243" y="15929"/>
                </a:lnTo>
                <a:lnTo>
                  <a:pt x="1462" y="15953"/>
                </a:lnTo>
                <a:lnTo>
                  <a:pt x="1657" y="15977"/>
                </a:lnTo>
                <a:lnTo>
                  <a:pt x="1876" y="15977"/>
                </a:lnTo>
                <a:lnTo>
                  <a:pt x="2095" y="15953"/>
                </a:lnTo>
                <a:lnTo>
                  <a:pt x="2339" y="15929"/>
                </a:lnTo>
                <a:lnTo>
                  <a:pt x="2558" y="15880"/>
                </a:lnTo>
                <a:lnTo>
                  <a:pt x="2801" y="15831"/>
                </a:lnTo>
                <a:lnTo>
                  <a:pt x="2801" y="15831"/>
                </a:lnTo>
                <a:lnTo>
                  <a:pt x="3216" y="15661"/>
                </a:lnTo>
                <a:lnTo>
                  <a:pt x="3581" y="15466"/>
                </a:lnTo>
                <a:lnTo>
                  <a:pt x="3897" y="15247"/>
                </a:lnTo>
                <a:lnTo>
                  <a:pt x="4165" y="14979"/>
                </a:lnTo>
                <a:lnTo>
                  <a:pt x="4360" y="14711"/>
                </a:lnTo>
                <a:lnTo>
                  <a:pt x="4458" y="14565"/>
                </a:lnTo>
                <a:lnTo>
                  <a:pt x="4531" y="14419"/>
                </a:lnTo>
                <a:lnTo>
                  <a:pt x="4579" y="14272"/>
                </a:lnTo>
                <a:lnTo>
                  <a:pt x="4604" y="14126"/>
                </a:lnTo>
                <a:lnTo>
                  <a:pt x="4628" y="13980"/>
                </a:lnTo>
                <a:lnTo>
                  <a:pt x="4628" y="13834"/>
                </a:lnTo>
                <a:lnTo>
                  <a:pt x="4628" y="6187"/>
                </a:lnTo>
                <a:lnTo>
                  <a:pt x="12470" y="3727"/>
                </a:lnTo>
                <a:lnTo>
                  <a:pt x="12470" y="10108"/>
                </a:lnTo>
                <a:lnTo>
                  <a:pt x="12470" y="10108"/>
                </a:lnTo>
                <a:lnTo>
                  <a:pt x="12154" y="10083"/>
                </a:lnTo>
                <a:lnTo>
                  <a:pt x="11813" y="10083"/>
                </a:lnTo>
                <a:lnTo>
                  <a:pt x="11447" y="10132"/>
                </a:lnTo>
                <a:lnTo>
                  <a:pt x="11082" y="10230"/>
                </a:lnTo>
                <a:lnTo>
                  <a:pt x="11082" y="10230"/>
                </a:lnTo>
                <a:lnTo>
                  <a:pt x="10863" y="10303"/>
                </a:lnTo>
                <a:lnTo>
                  <a:pt x="10644" y="10400"/>
                </a:lnTo>
                <a:lnTo>
                  <a:pt x="10425" y="10522"/>
                </a:lnTo>
                <a:lnTo>
                  <a:pt x="10254" y="10619"/>
                </a:lnTo>
                <a:lnTo>
                  <a:pt x="10059" y="10765"/>
                </a:lnTo>
                <a:lnTo>
                  <a:pt x="9913" y="10887"/>
                </a:lnTo>
                <a:lnTo>
                  <a:pt x="9767" y="11033"/>
                </a:lnTo>
                <a:lnTo>
                  <a:pt x="9621" y="11179"/>
                </a:lnTo>
                <a:lnTo>
                  <a:pt x="9523" y="11350"/>
                </a:lnTo>
                <a:lnTo>
                  <a:pt x="9426" y="11496"/>
                </a:lnTo>
                <a:lnTo>
                  <a:pt x="9353" y="11666"/>
                </a:lnTo>
                <a:lnTo>
                  <a:pt x="9304" y="11837"/>
                </a:lnTo>
                <a:lnTo>
                  <a:pt x="9280" y="11983"/>
                </a:lnTo>
                <a:lnTo>
                  <a:pt x="9256" y="12154"/>
                </a:lnTo>
                <a:lnTo>
                  <a:pt x="9280" y="12324"/>
                </a:lnTo>
                <a:lnTo>
                  <a:pt x="9304" y="12470"/>
                </a:lnTo>
                <a:lnTo>
                  <a:pt x="9304" y="12470"/>
                </a:lnTo>
                <a:lnTo>
                  <a:pt x="9377" y="12641"/>
                </a:lnTo>
                <a:lnTo>
                  <a:pt x="9450" y="12787"/>
                </a:lnTo>
                <a:lnTo>
                  <a:pt x="9548" y="12909"/>
                </a:lnTo>
                <a:lnTo>
                  <a:pt x="9670" y="13030"/>
                </a:lnTo>
                <a:lnTo>
                  <a:pt x="9816" y="13128"/>
                </a:lnTo>
                <a:lnTo>
                  <a:pt x="9962" y="13225"/>
                </a:lnTo>
                <a:lnTo>
                  <a:pt x="10132" y="13298"/>
                </a:lnTo>
                <a:lnTo>
                  <a:pt x="10303" y="13371"/>
                </a:lnTo>
                <a:lnTo>
                  <a:pt x="10498" y="13420"/>
                </a:lnTo>
                <a:lnTo>
                  <a:pt x="10717" y="13444"/>
                </a:lnTo>
                <a:lnTo>
                  <a:pt x="10912" y="13469"/>
                </a:lnTo>
                <a:lnTo>
                  <a:pt x="11131" y="13469"/>
                </a:lnTo>
                <a:lnTo>
                  <a:pt x="11350" y="13444"/>
                </a:lnTo>
                <a:lnTo>
                  <a:pt x="11594" y="13420"/>
                </a:lnTo>
                <a:lnTo>
                  <a:pt x="11813" y="13371"/>
                </a:lnTo>
                <a:lnTo>
                  <a:pt x="12056" y="13323"/>
                </a:lnTo>
                <a:lnTo>
                  <a:pt x="12056" y="13323"/>
                </a:lnTo>
                <a:lnTo>
                  <a:pt x="12422" y="13176"/>
                </a:lnTo>
                <a:lnTo>
                  <a:pt x="12763" y="13006"/>
                </a:lnTo>
                <a:lnTo>
                  <a:pt x="13055" y="12787"/>
                </a:lnTo>
                <a:lnTo>
                  <a:pt x="13323" y="12568"/>
                </a:lnTo>
                <a:lnTo>
                  <a:pt x="13542" y="12324"/>
                </a:lnTo>
                <a:lnTo>
                  <a:pt x="13713" y="12056"/>
                </a:lnTo>
                <a:lnTo>
                  <a:pt x="13810" y="11788"/>
                </a:lnTo>
                <a:lnTo>
                  <a:pt x="13859" y="11642"/>
                </a:lnTo>
                <a:lnTo>
                  <a:pt x="13883" y="11520"/>
                </a:lnTo>
                <a:lnTo>
                  <a:pt x="13883" y="0"/>
                </a:lnTo>
                <a:lnTo>
                  <a:pt x="3240" y="3240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" name="Google Shape;462;p39"/>
          <p:cNvSpPr/>
          <p:nvPr/>
        </p:nvSpPr>
        <p:spPr>
          <a:xfrm>
            <a:off x="2656888" y="387284"/>
            <a:ext cx="251793" cy="333678"/>
          </a:xfrm>
          <a:custGeom>
            <a:rect b="b" l="l" r="r" t="t"/>
            <a:pathLst>
              <a:path extrusionOk="0" fill="none" h="15880" w="11983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63" name="Google Shape;463;p39"/>
          <p:cNvGrpSpPr/>
          <p:nvPr/>
        </p:nvGrpSpPr>
        <p:grpSpPr>
          <a:xfrm>
            <a:off x="3744262" y="362185"/>
            <a:ext cx="336767" cy="383835"/>
            <a:chOff x="4630125" y="278900"/>
            <a:chExt cx="400675" cy="456675"/>
          </a:xfrm>
        </p:grpSpPr>
        <p:sp>
          <p:nvSpPr>
            <p:cNvPr id="464" name="Google Shape;464;p39"/>
            <p:cNvSpPr/>
            <p:nvPr/>
          </p:nvSpPr>
          <p:spPr>
            <a:xfrm>
              <a:off x="4659350" y="3288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39"/>
            <p:cNvSpPr/>
            <p:nvPr/>
          </p:nvSpPr>
          <p:spPr>
            <a:xfrm>
              <a:off x="4630125" y="4524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39"/>
            <p:cNvSpPr/>
            <p:nvPr/>
          </p:nvSpPr>
          <p:spPr>
            <a:xfrm>
              <a:off x="4808525" y="278900"/>
              <a:ext cx="43875" cy="49950"/>
            </a:xfrm>
            <a:custGeom>
              <a:rect b="b" l="l" r="r" t="t"/>
              <a:pathLst>
                <a:path extrusionOk="0" fill="none" h="1998" w="1755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39"/>
            <p:cNvSpPr/>
            <p:nvPr/>
          </p:nvSpPr>
          <p:spPr>
            <a:xfrm>
              <a:off x="4808525" y="549250"/>
              <a:ext cx="43875" cy="186325"/>
            </a:xfrm>
            <a:custGeom>
              <a:rect b="b" l="l" r="r" t="t"/>
              <a:pathLst>
                <a:path extrusionOk="0" fill="none" h="7453" w="1755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8" name="Google Shape;468;p39"/>
          <p:cNvSpPr/>
          <p:nvPr/>
        </p:nvSpPr>
        <p:spPr>
          <a:xfrm>
            <a:off x="4284851" y="385750"/>
            <a:ext cx="385895" cy="336746"/>
          </a:xfrm>
          <a:custGeom>
            <a:rect b="b" l="l" r="r" t="t"/>
            <a:pathLst>
              <a:path extrusionOk="0" fill="none" h="16026" w="18365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69" name="Google Shape;469;p39"/>
          <p:cNvGrpSpPr/>
          <p:nvPr/>
        </p:nvGrpSpPr>
        <p:grpSpPr>
          <a:xfrm>
            <a:off x="353874" y="908741"/>
            <a:ext cx="342882" cy="418128"/>
            <a:chOff x="596350" y="929175"/>
            <a:chExt cx="407950" cy="497475"/>
          </a:xfrm>
        </p:grpSpPr>
        <p:sp>
          <p:nvSpPr>
            <p:cNvPr id="470" name="Google Shape;470;p39"/>
            <p:cNvSpPr/>
            <p:nvPr/>
          </p:nvSpPr>
          <p:spPr>
            <a:xfrm>
              <a:off x="5963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39"/>
            <p:cNvSpPr/>
            <p:nvPr/>
          </p:nvSpPr>
          <p:spPr>
            <a:xfrm>
              <a:off x="6267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39"/>
            <p:cNvSpPr/>
            <p:nvPr/>
          </p:nvSpPr>
          <p:spPr>
            <a:xfrm>
              <a:off x="688900" y="12561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39"/>
            <p:cNvSpPr/>
            <p:nvPr/>
          </p:nvSpPr>
          <p:spPr>
            <a:xfrm>
              <a:off x="688900" y="12013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39"/>
            <p:cNvSpPr/>
            <p:nvPr/>
          </p:nvSpPr>
          <p:spPr>
            <a:xfrm>
              <a:off x="688900" y="11459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39"/>
            <p:cNvSpPr/>
            <p:nvPr/>
          </p:nvSpPr>
          <p:spPr>
            <a:xfrm>
              <a:off x="688900" y="10905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39"/>
            <p:cNvSpPr/>
            <p:nvPr/>
          </p:nvSpPr>
          <p:spPr>
            <a:xfrm>
              <a:off x="9202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7" name="Google Shape;477;p39"/>
          <p:cNvGrpSpPr/>
          <p:nvPr/>
        </p:nvGrpSpPr>
        <p:grpSpPr>
          <a:xfrm>
            <a:off x="1478190" y="969656"/>
            <a:ext cx="349060" cy="298882"/>
            <a:chOff x="1934025" y="1001650"/>
            <a:chExt cx="415300" cy="355600"/>
          </a:xfrm>
        </p:grpSpPr>
        <p:sp>
          <p:nvSpPr>
            <p:cNvPr id="478" name="Google Shape;478;p39"/>
            <p:cNvSpPr/>
            <p:nvPr/>
          </p:nvSpPr>
          <p:spPr>
            <a:xfrm>
              <a:off x="1934025" y="1303650"/>
              <a:ext cx="207650" cy="53600"/>
            </a:xfrm>
            <a:custGeom>
              <a:rect b="b" l="l" r="r" t="t"/>
              <a:pathLst>
                <a:path extrusionOk="0" fill="none" h="2144" w="830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39"/>
            <p:cNvSpPr/>
            <p:nvPr/>
          </p:nvSpPr>
          <p:spPr>
            <a:xfrm>
              <a:off x="2141650" y="1303650"/>
              <a:ext cx="207675" cy="53600"/>
            </a:xfrm>
            <a:custGeom>
              <a:rect b="b" l="l" r="r" t="t"/>
              <a:pathLst>
                <a:path extrusionOk="0" fill="none" h="2144" w="8307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39"/>
            <p:cNvSpPr/>
            <p:nvPr/>
          </p:nvSpPr>
          <p:spPr>
            <a:xfrm>
              <a:off x="1934025" y="1001650"/>
              <a:ext cx="207650" cy="331250"/>
            </a:xfrm>
            <a:custGeom>
              <a:rect b="b" l="l" r="r" t="t"/>
              <a:pathLst>
                <a:path extrusionOk="0" fill="none" h="13250" w="8306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39"/>
            <p:cNvSpPr/>
            <p:nvPr/>
          </p:nvSpPr>
          <p:spPr>
            <a:xfrm>
              <a:off x="2141650" y="1001650"/>
              <a:ext cx="207675" cy="331250"/>
            </a:xfrm>
            <a:custGeom>
              <a:rect b="b" l="l" r="r" t="t"/>
              <a:pathLst>
                <a:path extrusionOk="0" fill="none" h="13250" w="8307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2" name="Google Shape;482;p39"/>
          <p:cNvSpPr/>
          <p:nvPr/>
        </p:nvSpPr>
        <p:spPr>
          <a:xfrm>
            <a:off x="2042249" y="944598"/>
            <a:ext cx="351077" cy="349039"/>
          </a:xfrm>
          <a:custGeom>
            <a:rect b="b" l="l" r="r" t="t"/>
            <a:pathLst>
              <a:path extrusionOk="0" fill="none" h="16611" w="16708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p39"/>
          <p:cNvSpPr/>
          <p:nvPr/>
        </p:nvSpPr>
        <p:spPr>
          <a:xfrm>
            <a:off x="2607759" y="961997"/>
            <a:ext cx="350068" cy="314242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p39"/>
          <p:cNvSpPr/>
          <p:nvPr/>
        </p:nvSpPr>
        <p:spPr>
          <a:xfrm>
            <a:off x="3177871" y="964561"/>
            <a:ext cx="339835" cy="309115"/>
          </a:xfrm>
          <a:custGeom>
            <a:rect b="b" l="l" r="r" t="t"/>
            <a:pathLst>
              <a:path extrusionOk="0" fill="none" h="14711" w="16173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39"/>
          <p:cNvSpPr/>
          <p:nvPr/>
        </p:nvSpPr>
        <p:spPr>
          <a:xfrm>
            <a:off x="3754139" y="967629"/>
            <a:ext cx="317310" cy="302979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86" name="Google Shape;486;p39"/>
          <p:cNvGrpSpPr/>
          <p:nvPr/>
        </p:nvGrpSpPr>
        <p:grpSpPr>
          <a:xfrm>
            <a:off x="4302585" y="947131"/>
            <a:ext cx="350068" cy="350573"/>
            <a:chOff x="5294400" y="974850"/>
            <a:chExt cx="416500" cy="417100"/>
          </a:xfrm>
        </p:grpSpPr>
        <p:sp>
          <p:nvSpPr>
            <p:cNvPr id="487" name="Google Shape;487;p39"/>
            <p:cNvSpPr/>
            <p:nvPr/>
          </p:nvSpPr>
          <p:spPr>
            <a:xfrm>
              <a:off x="5325450" y="997975"/>
              <a:ext cx="151650" cy="154700"/>
            </a:xfrm>
            <a:custGeom>
              <a:rect b="b" l="l" r="r" t="t"/>
              <a:pathLst>
                <a:path extrusionOk="0" fill="none" h="6188" w="6066">
                  <a:moveTo>
                    <a:pt x="2680" y="74"/>
                  </a:moveTo>
                  <a:lnTo>
                    <a:pt x="2680" y="74"/>
                  </a:lnTo>
                  <a:lnTo>
                    <a:pt x="2607" y="1"/>
                  </a:lnTo>
                  <a:lnTo>
                    <a:pt x="2534" y="1"/>
                  </a:lnTo>
                  <a:lnTo>
                    <a:pt x="2461" y="25"/>
                  </a:lnTo>
                  <a:lnTo>
                    <a:pt x="2436" y="147"/>
                  </a:lnTo>
                  <a:lnTo>
                    <a:pt x="2095" y="1803"/>
                  </a:lnTo>
                  <a:lnTo>
                    <a:pt x="2095" y="1803"/>
                  </a:lnTo>
                  <a:lnTo>
                    <a:pt x="2047" y="1925"/>
                  </a:lnTo>
                  <a:lnTo>
                    <a:pt x="1974" y="2047"/>
                  </a:lnTo>
                  <a:lnTo>
                    <a:pt x="1852" y="2169"/>
                  </a:lnTo>
                  <a:lnTo>
                    <a:pt x="1730" y="2217"/>
                  </a:lnTo>
                  <a:lnTo>
                    <a:pt x="123" y="2753"/>
                  </a:lnTo>
                  <a:lnTo>
                    <a:pt x="123" y="2753"/>
                  </a:lnTo>
                  <a:lnTo>
                    <a:pt x="25" y="2826"/>
                  </a:lnTo>
                  <a:lnTo>
                    <a:pt x="1" y="2875"/>
                  </a:lnTo>
                  <a:lnTo>
                    <a:pt x="25" y="2948"/>
                  </a:lnTo>
                  <a:lnTo>
                    <a:pt x="98" y="3021"/>
                  </a:lnTo>
                  <a:lnTo>
                    <a:pt x="1584" y="3849"/>
                  </a:lnTo>
                  <a:lnTo>
                    <a:pt x="1584" y="3849"/>
                  </a:lnTo>
                  <a:lnTo>
                    <a:pt x="1706" y="3922"/>
                  </a:lnTo>
                  <a:lnTo>
                    <a:pt x="1803" y="4044"/>
                  </a:lnTo>
                  <a:lnTo>
                    <a:pt x="1852" y="4190"/>
                  </a:lnTo>
                  <a:lnTo>
                    <a:pt x="1876" y="4312"/>
                  </a:lnTo>
                  <a:lnTo>
                    <a:pt x="1901" y="6017"/>
                  </a:lnTo>
                  <a:lnTo>
                    <a:pt x="1901" y="6017"/>
                  </a:lnTo>
                  <a:lnTo>
                    <a:pt x="1925" y="6114"/>
                  </a:lnTo>
                  <a:lnTo>
                    <a:pt x="1974" y="6187"/>
                  </a:lnTo>
                  <a:lnTo>
                    <a:pt x="2047" y="6187"/>
                  </a:lnTo>
                  <a:lnTo>
                    <a:pt x="2120" y="6114"/>
                  </a:lnTo>
                  <a:lnTo>
                    <a:pt x="3362" y="4969"/>
                  </a:lnTo>
                  <a:lnTo>
                    <a:pt x="3362" y="4969"/>
                  </a:lnTo>
                  <a:lnTo>
                    <a:pt x="3484" y="4872"/>
                  </a:lnTo>
                  <a:lnTo>
                    <a:pt x="3630" y="4823"/>
                  </a:lnTo>
                  <a:lnTo>
                    <a:pt x="3776" y="4823"/>
                  </a:lnTo>
                  <a:lnTo>
                    <a:pt x="3922" y="4848"/>
                  </a:lnTo>
                  <a:lnTo>
                    <a:pt x="5530" y="5335"/>
                  </a:lnTo>
                  <a:lnTo>
                    <a:pt x="5530" y="5335"/>
                  </a:lnTo>
                  <a:lnTo>
                    <a:pt x="5651" y="5359"/>
                  </a:lnTo>
                  <a:lnTo>
                    <a:pt x="5700" y="5335"/>
                  </a:lnTo>
                  <a:lnTo>
                    <a:pt x="5724" y="5262"/>
                  </a:lnTo>
                  <a:lnTo>
                    <a:pt x="5700" y="5164"/>
                  </a:lnTo>
                  <a:lnTo>
                    <a:pt x="4994" y="3606"/>
                  </a:lnTo>
                  <a:lnTo>
                    <a:pt x="4994" y="3606"/>
                  </a:lnTo>
                  <a:lnTo>
                    <a:pt x="4945" y="3484"/>
                  </a:lnTo>
                  <a:lnTo>
                    <a:pt x="4945" y="3338"/>
                  </a:lnTo>
                  <a:lnTo>
                    <a:pt x="4969" y="3191"/>
                  </a:lnTo>
                  <a:lnTo>
                    <a:pt x="5042" y="3070"/>
                  </a:lnTo>
                  <a:lnTo>
                    <a:pt x="6017" y="1681"/>
                  </a:lnTo>
                  <a:lnTo>
                    <a:pt x="6017" y="1681"/>
                  </a:lnTo>
                  <a:lnTo>
                    <a:pt x="6065" y="1584"/>
                  </a:lnTo>
                  <a:lnTo>
                    <a:pt x="6065" y="1511"/>
                  </a:lnTo>
                  <a:lnTo>
                    <a:pt x="5992" y="1462"/>
                  </a:lnTo>
                  <a:lnTo>
                    <a:pt x="5895" y="1462"/>
                  </a:lnTo>
                  <a:lnTo>
                    <a:pt x="4190" y="1657"/>
                  </a:lnTo>
                  <a:lnTo>
                    <a:pt x="4190" y="1657"/>
                  </a:lnTo>
                  <a:lnTo>
                    <a:pt x="4068" y="1657"/>
                  </a:lnTo>
                  <a:lnTo>
                    <a:pt x="3922" y="1608"/>
                  </a:lnTo>
                  <a:lnTo>
                    <a:pt x="3800" y="1535"/>
                  </a:lnTo>
                  <a:lnTo>
                    <a:pt x="3703" y="1438"/>
                  </a:lnTo>
                  <a:lnTo>
                    <a:pt x="2680" y="74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39"/>
            <p:cNvSpPr/>
            <p:nvPr/>
          </p:nvSpPr>
          <p:spPr>
            <a:xfrm>
              <a:off x="5294400" y="974850"/>
              <a:ext cx="416500" cy="417100"/>
            </a:xfrm>
            <a:custGeom>
              <a:rect b="b" l="l" r="r" t="t"/>
              <a:pathLst>
                <a:path extrusionOk="0" fill="none" h="16684" w="16660">
                  <a:moveTo>
                    <a:pt x="4872" y="12202"/>
                  </a:moveTo>
                  <a:lnTo>
                    <a:pt x="4872" y="12202"/>
                  </a:lnTo>
                  <a:lnTo>
                    <a:pt x="5261" y="12178"/>
                  </a:lnTo>
                  <a:lnTo>
                    <a:pt x="5627" y="12154"/>
                  </a:lnTo>
                  <a:lnTo>
                    <a:pt x="5992" y="12105"/>
                  </a:lnTo>
                  <a:lnTo>
                    <a:pt x="6357" y="12032"/>
                  </a:lnTo>
                  <a:lnTo>
                    <a:pt x="6698" y="11959"/>
                  </a:lnTo>
                  <a:lnTo>
                    <a:pt x="7039" y="11861"/>
                  </a:lnTo>
                  <a:lnTo>
                    <a:pt x="7380" y="11740"/>
                  </a:lnTo>
                  <a:lnTo>
                    <a:pt x="7721" y="11618"/>
                  </a:lnTo>
                  <a:lnTo>
                    <a:pt x="8038" y="11472"/>
                  </a:lnTo>
                  <a:lnTo>
                    <a:pt x="8355" y="11301"/>
                  </a:lnTo>
                  <a:lnTo>
                    <a:pt x="8671" y="11131"/>
                  </a:lnTo>
                  <a:lnTo>
                    <a:pt x="8963" y="10936"/>
                  </a:lnTo>
                  <a:lnTo>
                    <a:pt x="9256" y="10741"/>
                  </a:lnTo>
                  <a:lnTo>
                    <a:pt x="9524" y="10522"/>
                  </a:lnTo>
                  <a:lnTo>
                    <a:pt x="9792" y="10303"/>
                  </a:lnTo>
                  <a:lnTo>
                    <a:pt x="10035" y="10059"/>
                  </a:lnTo>
                  <a:lnTo>
                    <a:pt x="10279" y="9791"/>
                  </a:lnTo>
                  <a:lnTo>
                    <a:pt x="10522" y="9523"/>
                  </a:lnTo>
                  <a:lnTo>
                    <a:pt x="10741" y="9255"/>
                  </a:lnTo>
                  <a:lnTo>
                    <a:pt x="10936" y="8963"/>
                  </a:lnTo>
                  <a:lnTo>
                    <a:pt x="11131" y="8671"/>
                  </a:lnTo>
                  <a:lnTo>
                    <a:pt x="11302" y="8379"/>
                  </a:lnTo>
                  <a:lnTo>
                    <a:pt x="11472" y="8062"/>
                  </a:lnTo>
                  <a:lnTo>
                    <a:pt x="11618" y="7721"/>
                  </a:lnTo>
                  <a:lnTo>
                    <a:pt x="11740" y="7404"/>
                  </a:lnTo>
                  <a:lnTo>
                    <a:pt x="11862" y="7063"/>
                  </a:lnTo>
                  <a:lnTo>
                    <a:pt x="11959" y="6722"/>
                  </a:lnTo>
                  <a:lnTo>
                    <a:pt x="12032" y="6357"/>
                  </a:lnTo>
                  <a:lnTo>
                    <a:pt x="12105" y="5992"/>
                  </a:lnTo>
                  <a:lnTo>
                    <a:pt x="12154" y="5626"/>
                  </a:lnTo>
                  <a:lnTo>
                    <a:pt x="12178" y="5261"/>
                  </a:lnTo>
                  <a:lnTo>
                    <a:pt x="12178" y="4896"/>
                  </a:lnTo>
                  <a:lnTo>
                    <a:pt x="12178" y="4896"/>
                  </a:lnTo>
                  <a:lnTo>
                    <a:pt x="12178" y="4531"/>
                  </a:lnTo>
                  <a:lnTo>
                    <a:pt x="12154" y="4190"/>
                  </a:lnTo>
                  <a:lnTo>
                    <a:pt x="12105" y="3849"/>
                  </a:lnTo>
                  <a:lnTo>
                    <a:pt x="12057" y="3508"/>
                  </a:lnTo>
                  <a:lnTo>
                    <a:pt x="11983" y="3191"/>
                  </a:lnTo>
                  <a:lnTo>
                    <a:pt x="11886" y="2850"/>
                  </a:lnTo>
                  <a:lnTo>
                    <a:pt x="11789" y="2533"/>
                  </a:lnTo>
                  <a:lnTo>
                    <a:pt x="11691" y="2217"/>
                  </a:lnTo>
                  <a:lnTo>
                    <a:pt x="11545" y="1925"/>
                  </a:lnTo>
                  <a:lnTo>
                    <a:pt x="11423" y="1632"/>
                  </a:lnTo>
                  <a:lnTo>
                    <a:pt x="11253" y="1340"/>
                  </a:lnTo>
                  <a:lnTo>
                    <a:pt x="11107" y="1048"/>
                  </a:lnTo>
                  <a:lnTo>
                    <a:pt x="10912" y="780"/>
                  </a:lnTo>
                  <a:lnTo>
                    <a:pt x="10717" y="512"/>
                  </a:lnTo>
                  <a:lnTo>
                    <a:pt x="10303" y="0"/>
                  </a:lnTo>
                  <a:lnTo>
                    <a:pt x="10303" y="0"/>
                  </a:lnTo>
                  <a:lnTo>
                    <a:pt x="10644" y="98"/>
                  </a:lnTo>
                  <a:lnTo>
                    <a:pt x="10985" y="220"/>
                  </a:lnTo>
                  <a:lnTo>
                    <a:pt x="11642" y="463"/>
                  </a:lnTo>
                  <a:lnTo>
                    <a:pt x="12251" y="780"/>
                  </a:lnTo>
                  <a:lnTo>
                    <a:pt x="12836" y="1121"/>
                  </a:lnTo>
                  <a:lnTo>
                    <a:pt x="13396" y="1535"/>
                  </a:lnTo>
                  <a:lnTo>
                    <a:pt x="13932" y="1973"/>
                  </a:lnTo>
                  <a:lnTo>
                    <a:pt x="14419" y="2460"/>
                  </a:lnTo>
                  <a:lnTo>
                    <a:pt x="14857" y="2972"/>
                  </a:lnTo>
                  <a:lnTo>
                    <a:pt x="15271" y="3532"/>
                  </a:lnTo>
                  <a:lnTo>
                    <a:pt x="15612" y="4116"/>
                  </a:lnTo>
                  <a:lnTo>
                    <a:pt x="15929" y="4750"/>
                  </a:lnTo>
                  <a:lnTo>
                    <a:pt x="16197" y="5383"/>
                  </a:lnTo>
                  <a:lnTo>
                    <a:pt x="16294" y="5724"/>
                  </a:lnTo>
                  <a:lnTo>
                    <a:pt x="16392" y="6065"/>
                  </a:lnTo>
                  <a:lnTo>
                    <a:pt x="16465" y="6406"/>
                  </a:lnTo>
                  <a:lnTo>
                    <a:pt x="16538" y="6771"/>
                  </a:lnTo>
                  <a:lnTo>
                    <a:pt x="16587" y="7112"/>
                  </a:lnTo>
                  <a:lnTo>
                    <a:pt x="16635" y="7477"/>
                  </a:lnTo>
                  <a:lnTo>
                    <a:pt x="16660" y="7843"/>
                  </a:lnTo>
                  <a:lnTo>
                    <a:pt x="16660" y="8208"/>
                  </a:lnTo>
                  <a:lnTo>
                    <a:pt x="16660" y="8208"/>
                  </a:lnTo>
                  <a:lnTo>
                    <a:pt x="16660" y="8647"/>
                  </a:lnTo>
                  <a:lnTo>
                    <a:pt x="16611" y="9061"/>
                  </a:lnTo>
                  <a:lnTo>
                    <a:pt x="16562" y="9499"/>
                  </a:lnTo>
                  <a:lnTo>
                    <a:pt x="16489" y="9913"/>
                  </a:lnTo>
                  <a:lnTo>
                    <a:pt x="16392" y="10327"/>
                  </a:lnTo>
                  <a:lnTo>
                    <a:pt x="16294" y="10717"/>
                  </a:lnTo>
                  <a:lnTo>
                    <a:pt x="16148" y="11131"/>
                  </a:lnTo>
                  <a:lnTo>
                    <a:pt x="16002" y="11496"/>
                  </a:lnTo>
                  <a:lnTo>
                    <a:pt x="15832" y="11886"/>
                  </a:lnTo>
                  <a:lnTo>
                    <a:pt x="15637" y="12251"/>
                  </a:lnTo>
                  <a:lnTo>
                    <a:pt x="15442" y="12592"/>
                  </a:lnTo>
                  <a:lnTo>
                    <a:pt x="15223" y="12933"/>
                  </a:lnTo>
                  <a:lnTo>
                    <a:pt x="14979" y="13274"/>
                  </a:lnTo>
                  <a:lnTo>
                    <a:pt x="14736" y="13591"/>
                  </a:lnTo>
                  <a:lnTo>
                    <a:pt x="14468" y="13907"/>
                  </a:lnTo>
                  <a:lnTo>
                    <a:pt x="14175" y="14199"/>
                  </a:lnTo>
                  <a:lnTo>
                    <a:pt x="13883" y="14467"/>
                  </a:lnTo>
                  <a:lnTo>
                    <a:pt x="13591" y="14735"/>
                  </a:lnTo>
                  <a:lnTo>
                    <a:pt x="13274" y="15003"/>
                  </a:lnTo>
                  <a:lnTo>
                    <a:pt x="12933" y="15222"/>
                  </a:lnTo>
                  <a:lnTo>
                    <a:pt x="12592" y="15442"/>
                  </a:lnTo>
                  <a:lnTo>
                    <a:pt x="12227" y="15661"/>
                  </a:lnTo>
                  <a:lnTo>
                    <a:pt x="11862" y="15831"/>
                  </a:lnTo>
                  <a:lnTo>
                    <a:pt x="11496" y="16002"/>
                  </a:lnTo>
                  <a:lnTo>
                    <a:pt x="11107" y="16172"/>
                  </a:lnTo>
                  <a:lnTo>
                    <a:pt x="10717" y="16294"/>
                  </a:lnTo>
                  <a:lnTo>
                    <a:pt x="10303" y="16416"/>
                  </a:lnTo>
                  <a:lnTo>
                    <a:pt x="9913" y="16513"/>
                  </a:lnTo>
                  <a:lnTo>
                    <a:pt x="9475" y="16586"/>
                  </a:lnTo>
                  <a:lnTo>
                    <a:pt x="9061" y="16635"/>
                  </a:lnTo>
                  <a:lnTo>
                    <a:pt x="8622" y="16659"/>
                  </a:lnTo>
                  <a:lnTo>
                    <a:pt x="8208" y="16684"/>
                  </a:lnTo>
                  <a:lnTo>
                    <a:pt x="8208" y="16684"/>
                  </a:lnTo>
                  <a:lnTo>
                    <a:pt x="7819" y="16659"/>
                  </a:lnTo>
                  <a:lnTo>
                    <a:pt x="7453" y="16635"/>
                  </a:lnTo>
                  <a:lnTo>
                    <a:pt x="7112" y="16611"/>
                  </a:lnTo>
                  <a:lnTo>
                    <a:pt x="6747" y="16562"/>
                  </a:lnTo>
                  <a:lnTo>
                    <a:pt x="6406" y="16489"/>
                  </a:lnTo>
                  <a:lnTo>
                    <a:pt x="6065" y="16391"/>
                  </a:lnTo>
                  <a:lnTo>
                    <a:pt x="5724" y="16294"/>
                  </a:lnTo>
                  <a:lnTo>
                    <a:pt x="5383" y="16197"/>
                  </a:lnTo>
                  <a:lnTo>
                    <a:pt x="4726" y="15929"/>
                  </a:lnTo>
                  <a:lnTo>
                    <a:pt x="4117" y="15636"/>
                  </a:lnTo>
                  <a:lnTo>
                    <a:pt x="3532" y="15271"/>
                  </a:lnTo>
                  <a:lnTo>
                    <a:pt x="2972" y="14857"/>
                  </a:lnTo>
                  <a:lnTo>
                    <a:pt x="2436" y="14419"/>
                  </a:lnTo>
                  <a:lnTo>
                    <a:pt x="1974" y="13932"/>
                  </a:lnTo>
                  <a:lnTo>
                    <a:pt x="1511" y="13420"/>
                  </a:lnTo>
                  <a:lnTo>
                    <a:pt x="1121" y="12860"/>
                  </a:lnTo>
                  <a:lnTo>
                    <a:pt x="756" y="12275"/>
                  </a:lnTo>
                  <a:lnTo>
                    <a:pt x="464" y="11642"/>
                  </a:lnTo>
                  <a:lnTo>
                    <a:pt x="196" y="10985"/>
                  </a:lnTo>
                  <a:lnTo>
                    <a:pt x="98" y="10668"/>
                  </a:lnTo>
                  <a:lnTo>
                    <a:pt x="1" y="10327"/>
                  </a:lnTo>
                  <a:lnTo>
                    <a:pt x="1" y="10327"/>
                  </a:lnTo>
                  <a:lnTo>
                    <a:pt x="488" y="10741"/>
                  </a:lnTo>
                  <a:lnTo>
                    <a:pt x="756" y="10936"/>
                  </a:lnTo>
                  <a:lnTo>
                    <a:pt x="1048" y="11106"/>
                  </a:lnTo>
                  <a:lnTo>
                    <a:pt x="1316" y="11277"/>
                  </a:lnTo>
                  <a:lnTo>
                    <a:pt x="1608" y="11423"/>
                  </a:lnTo>
                  <a:lnTo>
                    <a:pt x="1901" y="11569"/>
                  </a:lnTo>
                  <a:lnTo>
                    <a:pt x="2217" y="11691"/>
                  </a:lnTo>
                  <a:lnTo>
                    <a:pt x="2534" y="11813"/>
                  </a:lnTo>
                  <a:lnTo>
                    <a:pt x="2850" y="11910"/>
                  </a:lnTo>
                  <a:lnTo>
                    <a:pt x="3167" y="11983"/>
                  </a:lnTo>
                  <a:lnTo>
                    <a:pt x="3508" y="12056"/>
                  </a:lnTo>
                  <a:lnTo>
                    <a:pt x="3849" y="12129"/>
                  </a:lnTo>
                  <a:lnTo>
                    <a:pt x="4190" y="12154"/>
                  </a:lnTo>
                  <a:lnTo>
                    <a:pt x="4531" y="12178"/>
                  </a:lnTo>
                  <a:lnTo>
                    <a:pt x="4872" y="12202"/>
                  </a:lnTo>
                  <a:lnTo>
                    <a:pt x="4872" y="12202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9" name="Google Shape;489;p39"/>
          <p:cNvGrpSpPr/>
          <p:nvPr/>
        </p:nvGrpSpPr>
        <p:grpSpPr>
          <a:xfrm>
            <a:off x="4825607" y="907732"/>
            <a:ext cx="433992" cy="422729"/>
            <a:chOff x="5916675" y="927975"/>
            <a:chExt cx="516350" cy="502950"/>
          </a:xfrm>
        </p:grpSpPr>
        <p:sp>
          <p:nvSpPr>
            <p:cNvPr id="490" name="Google Shape;490;p39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39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2" name="Google Shape;492;p39"/>
          <p:cNvGrpSpPr/>
          <p:nvPr/>
        </p:nvGrpSpPr>
        <p:grpSpPr>
          <a:xfrm>
            <a:off x="327251" y="1557145"/>
            <a:ext cx="391001" cy="264085"/>
            <a:chOff x="564675" y="1700625"/>
            <a:chExt cx="465200" cy="314200"/>
          </a:xfrm>
        </p:grpSpPr>
        <p:sp>
          <p:nvSpPr>
            <p:cNvPr id="493" name="Google Shape;493;p39"/>
            <p:cNvSpPr/>
            <p:nvPr/>
          </p:nvSpPr>
          <p:spPr>
            <a:xfrm>
              <a:off x="564675" y="1700625"/>
              <a:ext cx="465200" cy="29250"/>
            </a:xfrm>
            <a:custGeom>
              <a:rect b="b" l="l" r="r" t="t"/>
              <a:pathLst>
                <a:path extrusionOk="0" fill="none" h="1170" w="18608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39"/>
            <p:cNvSpPr/>
            <p:nvPr/>
          </p:nvSpPr>
          <p:spPr>
            <a:xfrm>
              <a:off x="564675" y="1732300"/>
              <a:ext cx="465200" cy="272175"/>
            </a:xfrm>
            <a:custGeom>
              <a:rect b="b" l="l" r="r" t="t"/>
              <a:pathLst>
                <a:path extrusionOk="0" fill="none" h="10887" w="18608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" name="Google Shape;495;p39"/>
            <p:cNvSpPr/>
            <p:nvPr/>
          </p:nvSpPr>
          <p:spPr>
            <a:xfrm>
              <a:off x="572600" y="201420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6" name="Google Shape;496;p39"/>
          <p:cNvGrpSpPr/>
          <p:nvPr/>
        </p:nvGrpSpPr>
        <p:grpSpPr>
          <a:xfrm>
            <a:off x="892235" y="1492657"/>
            <a:ext cx="391001" cy="382827"/>
            <a:chOff x="1236875" y="1623900"/>
            <a:chExt cx="465200" cy="455475"/>
          </a:xfrm>
        </p:grpSpPr>
        <p:sp>
          <p:nvSpPr>
            <p:cNvPr id="497" name="Google Shape;497;p39"/>
            <p:cNvSpPr/>
            <p:nvPr/>
          </p:nvSpPr>
          <p:spPr>
            <a:xfrm>
              <a:off x="1236875" y="1623900"/>
              <a:ext cx="465200" cy="445125"/>
            </a:xfrm>
            <a:custGeom>
              <a:rect b="b" l="l" r="r" t="t"/>
              <a:pathLst>
                <a:path extrusionOk="0" fill="none" h="17805" w="18608">
                  <a:moveTo>
                    <a:pt x="13493" y="14127"/>
                  </a:moveTo>
                  <a:lnTo>
                    <a:pt x="18608" y="17804"/>
                  </a:lnTo>
                  <a:lnTo>
                    <a:pt x="18608" y="17804"/>
                  </a:lnTo>
                  <a:lnTo>
                    <a:pt x="18608" y="17731"/>
                  </a:lnTo>
                  <a:lnTo>
                    <a:pt x="18608" y="6723"/>
                  </a:lnTo>
                  <a:lnTo>
                    <a:pt x="9304" y="1"/>
                  </a:lnTo>
                  <a:lnTo>
                    <a:pt x="1" y="6723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1" y="17804"/>
                  </a:lnTo>
                  <a:lnTo>
                    <a:pt x="5115" y="1412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8" name="Google Shape;498;p39"/>
            <p:cNvSpPr/>
            <p:nvPr/>
          </p:nvSpPr>
          <p:spPr>
            <a:xfrm>
              <a:off x="1244800" y="207875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0"/>
                  </a:lnTo>
                  <a:lnTo>
                    <a:pt x="171" y="24"/>
                  </a:lnTo>
                  <a:lnTo>
                    <a:pt x="17804" y="24"/>
                  </a:lnTo>
                  <a:lnTo>
                    <a:pt x="17804" y="24"/>
                  </a:lnTo>
                  <a:lnTo>
                    <a:pt x="17877" y="0"/>
                  </a:lnTo>
                  <a:lnTo>
                    <a:pt x="1797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39"/>
            <p:cNvSpPr/>
            <p:nvPr/>
          </p:nvSpPr>
          <p:spPr>
            <a:xfrm>
              <a:off x="1236875" y="1791950"/>
              <a:ext cx="465200" cy="171725"/>
            </a:xfrm>
            <a:custGeom>
              <a:rect b="b" l="l" r="r" t="t"/>
              <a:pathLst>
                <a:path extrusionOk="0" fill="none" h="6869" w="18608">
                  <a:moveTo>
                    <a:pt x="18608" y="1"/>
                  </a:moveTo>
                  <a:lnTo>
                    <a:pt x="9450" y="6820"/>
                  </a:lnTo>
                  <a:lnTo>
                    <a:pt x="9450" y="6820"/>
                  </a:lnTo>
                  <a:lnTo>
                    <a:pt x="9377" y="6845"/>
                  </a:lnTo>
                  <a:lnTo>
                    <a:pt x="9304" y="6869"/>
                  </a:lnTo>
                  <a:lnTo>
                    <a:pt x="9304" y="6869"/>
                  </a:lnTo>
                  <a:lnTo>
                    <a:pt x="9231" y="6845"/>
                  </a:lnTo>
                  <a:lnTo>
                    <a:pt x="9158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39"/>
            <p:cNvSpPr/>
            <p:nvPr/>
          </p:nvSpPr>
          <p:spPr>
            <a:xfrm>
              <a:off x="1330025" y="1750550"/>
              <a:ext cx="278900" cy="110850"/>
            </a:xfrm>
            <a:custGeom>
              <a:rect b="b" l="l" r="r" t="t"/>
              <a:pathLst>
                <a:path extrusionOk="0" fill="none" h="4434" w="11156">
                  <a:moveTo>
                    <a:pt x="1" y="4433"/>
                  </a:moveTo>
                  <a:lnTo>
                    <a:pt x="1" y="1"/>
                  </a:lnTo>
                  <a:lnTo>
                    <a:pt x="11155" y="1"/>
                  </a:lnTo>
                  <a:lnTo>
                    <a:pt x="11155" y="443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39"/>
            <p:cNvSpPr/>
            <p:nvPr/>
          </p:nvSpPr>
          <p:spPr>
            <a:xfrm>
              <a:off x="1402500" y="18102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39"/>
            <p:cNvSpPr/>
            <p:nvPr/>
          </p:nvSpPr>
          <p:spPr>
            <a:xfrm>
              <a:off x="1402500" y="18443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39"/>
            <p:cNvSpPr/>
            <p:nvPr/>
          </p:nvSpPr>
          <p:spPr>
            <a:xfrm>
              <a:off x="1402500" y="1878425"/>
              <a:ext cx="85250" cy="25"/>
            </a:xfrm>
            <a:custGeom>
              <a:rect b="b" l="l" r="r" t="t"/>
              <a:pathLst>
                <a:path extrusionOk="0" fill="none" h="1" w="3410">
                  <a:moveTo>
                    <a:pt x="0" y="0"/>
                  </a:moveTo>
                  <a:lnTo>
                    <a:pt x="341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4" name="Google Shape;504;p39"/>
          <p:cNvGrpSpPr/>
          <p:nvPr/>
        </p:nvGrpSpPr>
        <p:grpSpPr>
          <a:xfrm>
            <a:off x="1469490" y="1500852"/>
            <a:ext cx="366458" cy="366437"/>
            <a:chOff x="1923675" y="1633650"/>
            <a:chExt cx="436000" cy="435975"/>
          </a:xfrm>
        </p:grpSpPr>
        <p:sp>
          <p:nvSpPr>
            <p:cNvPr id="505" name="Google Shape;505;p39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39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39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8" name="Google Shape;508;p39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9" name="Google Shape;509;p39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0" name="Google Shape;510;p39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1" name="Google Shape;511;p39"/>
          <p:cNvGrpSpPr/>
          <p:nvPr/>
        </p:nvGrpSpPr>
        <p:grpSpPr>
          <a:xfrm>
            <a:off x="2032941" y="1499318"/>
            <a:ext cx="369505" cy="369505"/>
            <a:chOff x="2594050" y="1631825"/>
            <a:chExt cx="439625" cy="439625"/>
          </a:xfrm>
        </p:grpSpPr>
        <p:sp>
          <p:nvSpPr>
            <p:cNvPr id="512" name="Google Shape;512;p39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39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39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39"/>
            <p:cNvSpPr/>
            <p:nvPr/>
          </p:nvSpPr>
          <p:spPr>
            <a:xfrm>
              <a:off x="2801675" y="1740825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16" name="Google Shape;516;p39"/>
          <p:cNvSpPr/>
          <p:nvPr/>
        </p:nvSpPr>
        <p:spPr>
          <a:xfrm>
            <a:off x="2614399" y="1515740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17" name="Google Shape;517;p39"/>
          <p:cNvGrpSpPr/>
          <p:nvPr/>
        </p:nvGrpSpPr>
        <p:grpSpPr>
          <a:xfrm>
            <a:off x="3197706" y="1471687"/>
            <a:ext cx="299911" cy="424768"/>
            <a:chOff x="3979850" y="1598950"/>
            <a:chExt cx="356825" cy="505375"/>
          </a:xfrm>
        </p:grpSpPr>
        <p:sp>
          <p:nvSpPr>
            <p:cNvPr id="518" name="Google Shape;518;p39"/>
            <p:cNvSpPr/>
            <p:nvPr/>
          </p:nvSpPr>
          <p:spPr>
            <a:xfrm>
              <a:off x="3979850" y="1602600"/>
              <a:ext cx="44475" cy="501725"/>
            </a:xfrm>
            <a:custGeom>
              <a:rect b="b" l="l" r="r" t="t"/>
              <a:pathLst>
                <a:path extrusionOk="0" fill="none" h="20069" w="1779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39"/>
            <p:cNvSpPr/>
            <p:nvPr/>
          </p:nvSpPr>
          <p:spPr>
            <a:xfrm>
              <a:off x="4037075" y="1598950"/>
              <a:ext cx="299600" cy="228950"/>
            </a:xfrm>
            <a:custGeom>
              <a:rect b="b" l="l" r="r" t="t"/>
              <a:pathLst>
                <a:path extrusionOk="0" fill="none" h="9158" w="11984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0" name="Google Shape;520;p39"/>
          <p:cNvGrpSpPr/>
          <p:nvPr/>
        </p:nvGrpSpPr>
        <p:grpSpPr>
          <a:xfrm>
            <a:off x="3715096" y="1562776"/>
            <a:ext cx="395098" cy="242589"/>
            <a:chOff x="4595425" y="1707325"/>
            <a:chExt cx="470075" cy="288625"/>
          </a:xfrm>
        </p:grpSpPr>
        <p:sp>
          <p:nvSpPr>
            <p:cNvPr id="521" name="Google Shape;521;p39"/>
            <p:cNvSpPr/>
            <p:nvPr/>
          </p:nvSpPr>
          <p:spPr>
            <a:xfrm>
              <a:off x="4809750" y="17073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9"/>
                  </a:moveTo>
                  <a:lnTo>
                    <a:pt x="0" y="829"/>
                  </a:lnTo>
                  <a:lnTo>
                    <a:pt x="25" y="658"/>
                  </a:lnTo>
                  <a:lnTo>
                    <a:pt x="73" y="512"/>
                  </a:lnTo>
                  <a:lnTo>
                    <a:pt x="146" y="366"/>
                  </a:lnTo>
                  <a:lnTo>
                    <a:pt x="244" y="244"/>
                  </a:lnTo>
                  <a:lnTo>
                    <a:pt x="366" y="147"/>
                  </a:lnTo>
                  <a:lnTo>
                    <a:pt x="512" y="74"/>
                  </a:lnTo>
                  <a:lnTo>
                    <a:pt x="658" y="25"/>
                  </a:lnTo>
                  <a:lnTo>
                    <a:pt x="828" y="1"/>
                  </a:lnTo>
                  <a:lnTo>
                    <a:pt x="828" y="1"/>
                  </a:lnTo>
                  <a:lnTo>
                    <a:pt x="999" y="25"/>
                  </a:lnTo>
                  <a:lnTo>
                    <a:pt x="1145" y="74"/>
                  </a:lnTo>
                  <a:lnTo>
                    <a:pt x="1291" y="147"/>
                  </a:lnTo>
                  <a:lnTo>
                    <a:pt x="1413" y="244"/>
                  </a:lnTo>
                  <a:lnTo>
                    <a:pt x="1510" y="366"/>
                  </a:lnTo>
                  <a:lnTo>
                    <a:pt x="1583" y="512"/>
                  </a:lnTo>
                  <a:lnTo>
                    <a:pt x="1632" y="658"/>
                  </a:lnTo>
                  <a:lnTo>
                    <a:pt x="1656" y="829"/>
                  </a:lnTo>
                  <a:lnTo>
                    <a:pt x="1656" y="829"/>
                  </a:lnTo>
                  <a:lnTo>
                    <a:pt x="1632" y="999"/>
                  </a:lnTo>
                  <a:lnTo>
                    <a:pt x="1583" y="1170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5"/>
                  </a:lnTo>
                  <a:lnTo>
                    <a:pt x="1145" y="1608"/>
                  </a:lnTo>
                  <a:lnTo>
                    <a:pt x="999" y="1657"/>
                  </a:lnTo>
                  <a:lnTo>
                    <a:pt x="828" y="1657"/>
                  </a:lnTo>
                  <a:lnTo>
                    <a:pt x="828" y="1657"/>
                  </a:lnTo>
                  <a:lnTo>
                    <a:pt x="658" y="1657"/>
                  </a:lnTo>
                  <a:lnTo>
                    <a:pt x="512" y="1608"/>
                  </a:lnTo>
                  <a:lnTo>
                    <a:pt x="366" y="1535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70"/>
                  </a:lnTo>
                  <a:lnTo>
                    <a:pt x="25" y="999"/>
                  </a:lnTo>
                  <a:lnTo>
                    <a:pt x="0" y="829"/>
                  </a:lnTo>
                  <a:lnTo>
                    <a:pt x="0" y="82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39"/>
            <p:cNvSpPr/>
            <p:nvPr/>
          </p:nvSpPr>
          <p:spPr>
            <a:xfrm>
              <a:off x="502407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6" y="828"/>
                  </a:lnTo>
                  <a:lnTo>
                    <a:pt x="1656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3" name="Google Shape;523;p39"/>
            <p:cNvSpPr/>
            <p:nvPr/>
          </p:nvSpPr>
          <p:spPr>
            <a:xfrm>
              <a:off x="4628900" y="1760300"/>
              <a:ext cx="403100" cy="177825"/>
            </a:xfrm>
            <a:custGeom>
              <a:rect b="b" l="l" r="r" t="t"/>
              <a:pathLst>
                <a:path extrusionOk="0" fill="none" h="7113" w="16124">
                  <a:moveTo>
                    <a:pt x="14663" y="7112"/>
                  </a:moveTo>
                  <a:lnTo>
                    <a:pt x="16124" y="2095"/>
                  </a:lnTo>
                  <a:lnTo>
                    <a:pt x="16124" y="2095"/>
                  </a:lnTo>
                  <a:lnTo>
                    <a:pt x="16002" y="2046"/>
                  </a:lnTo>
                  <a:lnTo>
                    <a:pt x="15880" y="1973"/>
                  </a:lnTo>
                  <a:lnTo>
                    <a:pt x="15759" y="1876"/>
                  </a:lnTo>
                  <a:lnTo>
                    <a:pt x="15661" y="1778"/>
                  </a:lnTo>
                  <a:lnTo>
                    <a:pt x="11131" y="3434"/>
                  </a:lnTo>
                  <a:lnTo>
                    <a:pt x="8403" y="0"/>
                  </a:lnTo>
                  <a:lnTo>
                    <a:pt x="8403" y="0"/>
                  </a:lnTo>
                  <a:lnTo>
                    <a:pt x="8233" y="25"/>
                  </a:lnTo>
                  <a:lnTo>
                    <a:pt x="8062" y="25"/>
                  </a:lnTo>
                  <a:lnTo>
                    <a:pt x="8062" y="25"/>
                  </a:lnTo>
                  <a:lnTo>
                    <a:pt x="7892" y="25"/>
                  </a:lnTo>
                  <a:lnTo>
                    <a:pt x="7721" y="0"/>
                  </a:lnTo>
                  <a:lnTo>
                    <a:pt x="4994" y="3434"/>
                  </a:lnTo>
                  <a:lnTo>
                    <a:pt x="464" y="1778"/>
                  </a:lnTo>
                  <a:lnTo>
                    <a:pt x="464" y="1778"/>
                  </a:lnTo>
                  <a:lnTo>
                    <a:pt x="366" y="1876"/>
                  </a:lnTo>
                  <a:lnTo>
                    <a:pt x="244" y="1973"/>
                  </a:lnTo>
                  <a:lnTo>
                    <a:pt x="123" y="2046"/>
                  </a:lnTo>
                  <a:lnTo>
                    <a:pt x="1" y="2095"/>
                  </a:lnTo>
                  <a:lnTo>
                    <a:pt x="1462" y="711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39"/>
            <p:cNvSpPr/>
            <p:nvPr/>
          </p:nvSpPr>
          <p:spPr>
            <a:xfrm>
              <a:off x="459542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7" y="828"/>
                  </a:lnTo>
                  <a:lnTo>
                    <a:pt x="1657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39"/>
            <p:cNvSpPr/>
            <p:nvPr/>
          </p:nvSpPr>
          <p:spPr>
            <a:xfrm>
              <a:off x="4667275" y="1951475"/>
              <a:ext cx="326375" cy="44475"/>
            </a:xfrm>
            <a:custGeom>
              <a:rect b="b" l="l" r="r" t="t"/>
              <a:pathLst>
                <a:path extrusionOk="0" fill="none" h="1779" w="13055">
                  <a:moveTo>
                    <a:pt x="6527" y="1535"/>
                  </a:moveTo>
                  <a:lnTo>
                    <a:pt x="6527" y="1535"/>
                  </a:lnTo>
                  <a:lnTo>
                    <a:pt x="8232" y="1535"/>
                  </a:lnTo>
                  <a:lnTo>
                    <a:pt x="9815" y="1584"/>
                  </a:lnTo>
                  <a:lnTo>
                    <a:pt x="11252" y="1657"/>
                  </a:lnTo>
                  <a:lnTo>
                    <a:pt x="12543" y="1779"/>
                  </a:lnTo>
                  <a:lnTo>
                    <a:pt x="13054" y="1"/>
                  </a:lnTo>
                  <a:lnTo>
                    <a:pt x="0" y="1"/>
                  </a:lnTo>
                  <a:lnTo>
                    <a:pt x="512" y="1779"/>
                  </a:lnTo>
                  <a:lnTo>
                    <a:pt x="512" y="1779"/>
                  </a:lnTo>
                  <a:lnTo>
                    <a:pt x="1803" y="1681"/>
                  </a:lnTo>
                  <a:lnTo>
                    <a:pt x="3239" y="1584"/>
                  </a:lnTo>
                  <a:lnTo>
                    <a:pt x="4823" y="1535"/>
                  </a:lnTo>
                  <a:lnTo>
                    <a:pt x="6527" y="1535"/>
                  </a:lnTo>
                  <a:lnTo>
                    <a:pt x="6527" y="153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6" name="Google Shape;526;p39"/>
          <p:cNvGrpSpPr/>
          <p:nvPr/>
        </p:nvGrpSpPr>
        <p:grpSpPr>
          <a:xfrm>
            <a:off x="4299013" y="1503416"/>
            <a:ext cx="357234" cy="361310"/>
            <a:chOff x="5290150" y="1636700"/>
            <a:chExt cx="425025" cy="429875"/>
          </a:xfrm>
        </p:grpSpPr>
        <p:sp>
          <p:nvSpPr>
            <p:cNvPr id="527" name="Google Shape;527;p39"/>
            <p:cNvSpPr/>
            <p:nvPr/>
          </p:nvSpPr>
          <p:spPr>
            <a:xfrm>
              <a:off x="5396700" y="1939925"/>
              <a:ext cx="211900" cy="126650"/>
            </a:xfrm>
            <a:custGeom>
              <a:rect b="b" l="l" r="r" t="t"/>
              <a:pathLst>
                <a:path extrusionOk="0" fill="none" h="5066" w="8476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39"/>
            <p:cNvSpPr/>
            <p:nvPr/>
          </p:nvSpPr>
          <p:spPr>
            <a:xfrm>
              <a:off x="5290150" y="1636700"/>
              <a:ext cx="425025" cy="294100"/>
            </a:xfrm>
            <a:custGeom>
              <a:rect b="b" l="l" r="r" t="t"/>
              <a:pathLst>
                <a:path extrusionOk="0" fill="none" h="11764" w="17001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9" name="Google Shape;529;p39"/>
          <p:cNvGrpSpPr/>
          <p:nvPr/>
        </p:nvGrpSpPr>
        <p:grpSpPr>
          <a:xfrm>
            <a:off x="4862967" y="1492657"/>
            <a:ext cx="359272" cy="376691"/>
            <a:chOff x="5961125" y="1623900"/>
            <a:chExt cx="427450" cy="448175"/>
          </a:xfrm>
        </p:grpSpPr>
        <p:sp>
          <p:nvSpPr>
            <p:cNvPr id="530" name="Google Shape;530;p39"/>
            <p:cNvSpPr/>
            <p:nvPr/>
          </p:nvSpPr>
          <p:spPr>
            <a:xfrm>
              <a:off x="5961125" y="1678700"/>
              <a:ext cx="376925" cy="376925"/>
            </a:xfrm>
            <a:custGeom>
              <a:rect b="b" l="l" r="r" t="t"/>
              <a:pathLst>
                <a:path extrusionOk="0" fill="none" h="15077" w="15077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39"/>
            <p:cNvSpPr/>
            <p:nvPr/>
          </p:nvSpPr>
          <p:spPr>
            <a:xfrm>
              <a:off x="6009825" y="1727425"/>
              <a:ext cx="279500" cy="279500"/>
            </a:xfrm>
            <a:custGeom>
              <a:rect b="b" l="l" r="r" t="t"/>
              <a:pathLst>
                <a:path extrusionOk="0" fill="none" h="11180" w="1118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39"/>
            <p:cNvSpPr/>
            <p:nvPr/>
          </p:nvSpPr>
          <p:spPr>
            <a:xfrm>
              <a:off x="6107250" y="1824850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39"/>
            <p:cNvSpPr/>
            <p:nvPr/>
          </p:nvSpPr>
          <p:spPr>
            <a:xfrm>
              <a:off x="6058550" y="1776125"/>
              <a:ext cx="182075" cy="182075"/>
            </a:xfrm>
            <a:custGeom>
              <a:rect b="b" l="l" r="r" t="t"/>
              <a:pathLst>
                <a:path extrusionOk="0" fill="none" h="7283" w="7283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39"/>
            <p:cNvSpPr/>
            <p:nvPr/>
          </p:nvSpPr>
          <p:spPr>
            <a:xfrm>
              <a:off x="5971475" y="2001400"/>
              <a:ext cx="74925" cy="70675"/>
            </a:xfrm>
            <a:custGeom>
              <a:rect b="b" l="l" r="r" t="t"/>
              <a:pathLst>
                <a:path extrusionOk="0" fill="none" h="2827" w="2997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39"/>
            <p:cNvSpPr/>
            <p:nvPr/>
          </p:nvSpPr>
          <p:spPr>
            <a:xfrm>
              <a:off x="6253375" y="2001400"/>
              <a:ext cx="74325" cy="70675"/>
            </a:xfrm>
            <a:custGeom>
              <a:rect b="b" l="l" r="r" t="t"/>
              <a:pathLst>
                <a:path extrusionOk="0" fill="none" h="2827" w="2973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39"/>
            <p:cNvSpPr/>
            <p:nvPr/>
          </p:nvSpPr>
          <p:spPr>
            <a:xfrm>
              <a:off x="6137700" y="1623900"/>
              <a:ext cx="250875" cy="255150"/>
            </a:xfrm>
            <a:custGeom>
              <a:rect b="b" l="l" r="r" t="t"/>
              <a:pathLst>
                <a:path extrusionOk="0" fill="none" h="10206" w="10035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7" name="Google Shape;537;p39"/>
          <p:cNvGrpSpPr/>
          <p:nvPr/>
        </p:nvGrpSpPr>
        <p:grpSpPr>
          <a:xfrm>
            <a:off x="5415659" y="1502386"/>
            <a:ext cx="383835" cy="363369"/>
            <a:chOff x="6618700" y="1635475"/>
            <a:chExt cx="456675" cy="432325"/>
          </a:xfrm>
        </p:grpSpPr>
        <p:sp>
          <p:nvSpPr>
            <p:cNvPr id="538" name="Google Shape;538;p39"/>
            <p:cNvSpPr/>
            <p:nvPr/>
          </p:nvSpPr>
          <p:spPr>
            <a:xfrm>
              <a:off x="6663775" y="1904000"/>
              <a:ext cx="117525" cy="163800"/>
            </a:xfrm>
            <a:custGeom>
              <a:rect b="b" l="l" r="r" t="t"/>
              <a:pathLst>
                <a:path extrusionOk="0" fill="none" h="6552" w="4701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39"/>
            <p:cNvSpPr/>
            <p:nvPr/>
          </p:nvSpPr>
          <p:spPr>
            <a:xfrm>
              <a:off x="7046125" y="1775525"/>
              <a:ext cx="29250" cy="99275"/>
            </a:xfrm>
            <a:custGeom>
              <a:rect b="b" l="l" r="r" t="t"/>
              <a:pathLst>
                <a:path extrusionOk="0" fill="none" h="3971" w="117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39"/>
            <p:cNvSpPr/>
            <p:nvPr/>
          </p:nvSpPr>
          <p:spPr>
            <a:xfrm>
              <a:off x="6618700" y="1751775"/>
              <a:ext cx="96850" cy="146750"/>
            </a:xfrm>
            <a:custGeom>
              <a:rect b="b" l="l" r="r" t="t"/>
              <a:pathLst>
                <a:path extrusionOk="0" fill="none" h="5870" w="3874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39"/>
            <p:cNvSpPr/>
            <p:nvPr/>
          </p:nvSpPr>
          <p:spPr>
            <a:xfrm>
              <a:off x="6721600" y="1660450"/>
              <a:ext cx="278900" cy="329425"/>
            </a:xfrm>
            <a:custGeom>
              <a:rect b="b" l="l" r="r" t="t"/>
              <a:pathLst>
                <a:path extrusionOk="0" fill="none" h="13177" w="11156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39"/>
            <p:cNvSpPr/>
            <p:nvPr/>
          </p:nvSpPr>
          <p:spPr>
            <a:xfrm>
              <a:off x="7006550" y="1635475"/>
              <a:ext cx="34750" cy="378750"/>
            </a:xfrm>
            <a:custGeom>
              <a:rect b="b" l="l" r="r" t="t"/>
              <a:pathLst>
                <a:path extrusionOk="0" fill="none" h="15150" w="139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3" name="Google Shape;543;p39"/>
          <p:cNvGrpSpPr/>
          <p:nvPr/>
        </p:nvGrpSpPr>
        <p:grpSpPr>
          <a:xfrm>
            <a:off x="370747" y="2085798"/>
            <a:ext cx="304009" cy="326513"/>
            <a:chOff x="616425" y="2329600"/>
            <a:chExt cx="361700" cy="388475"/>
          </a:xfrm>
        </p:grpSpPr>
        <p:sp>
          <p:nvSpPr>
            <p:cNvPr id="544" name="Google Shape;544;p39"/>
            <p:cNvSpPr/>
            <p:nvPr/>
          </p:nvSpPr>
          <p:spPr>
            <a:xfrm>
              <a:off x="616425" y="2329600"/>
              <a:ext cx="361700" cy="388475"/>
            </a:xfrm>
            <a:custGeom>
              <a:rect b="b" l="l" r="r" t="t"/>
              <a:pathLst>
                <a:path extrusionOk="0" fill="none" h="15539" w="14468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39"/>
            <p:cNvSpPr/>
            <p:nvPr/>
          </p:nvSpPr>
          <p:spPr>
            <a:xfrm>
              <a:off x="704725" y="2545750"/>
              <a:ext cx="185125" cy="25"/>
            </a:xfrm>
            <a:custGeom>
              <a:rect b="b" l="l" r="r" t="t"/>
              <a:pathLst>
                <a:path extrusionOk="0" fill="none" h="1" w="7405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p39"/>
            <p:cNvSpPr/>
            <p:nvPr/>
          </p:nvSpPr>
          <p:spPr>
            <a:xfrm>
              <a:off x="811875" y="2626125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7" name="Google Shape;547;p39"/>
            <p:cNvSpPr/>
            <p:nvPr/>
          </p:nvSpPr>
          <p:spPr>
            <a:xfrm>
              <a:off x="751000" y="2568275"/>
              <a:ext cx="54200" cy="53600"/>
            </a:xfrm>
            <a:custGeom>
              <a:rect b="b" l="l" r="r" t="t"/>
              <a:pathLst>
                <a:path extrusionOk="0" fill="none" h="2144" w="2168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39"/>
            <p:cNvSpPr/>
            <p:nvPr/>
          </p:nvSpPr>
          <p:spPr>
            <a:xfrm>
              <a:off x="769875" y="2662650"/>
              <a:ext cx="23775" cy="23775"/>
            </a:xfrm>
            <a:custGeom>
              <a:rect b="b" l="l" r="r" t="t"/>
              <a:pathLst>
                <a:path extrusionOk="0" fill="none" h="951" w="951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39"/>
            <p:cNvSpPr/>
            <p:nvPr/>
          </p:nvSpPr>
          <p:spPr>
            <a:xfrm>
              <a:off x="799700" y="2503125"/>
              <a:ext cx="24375" cy="23775"/>
            </a:xfrm>
            <a:custGeom>
              <a:rect b="b" l="l" r="r" t="t"/>
              <a:pathLst>
                <a:path extrusionOk="0" fill="none" h="951" w="975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39"/>
            <p:cNvSpPr/>
            <p:nvPr/>
          </p:nvSpPr>
          <p:spPr>
            <a:xfrm>
              <a:off x="766825" y="2388050"/>
              <a:ext cx="60925" cy="25"/>
            </a:xfrm>
            <a:custGeom>
              <a:rect b="b" l="l" r="r" t="t"/>
              <a:pathLst>
                <a:path extrusionOk="0" fill="none" h="1" w="2437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39"/>
            <p:cNvSpPr/>
            <p:nvPr/>
          </p:nvSpPr>
          <p:spPr>
            <a:xfrm>
              <a:off x="769875" y="2456250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2" name="Google Shape;552;p39"/>
          <p:cNvGrpSpPr/>
          <p:nvPr/>
        </p:nvGrpSpPr>
        <p:grpSpPr>
          <a:xfrm>
            <a:off x="927557" y="2088866"/>
            <a:ext cx="320378" cy="320378"/>
            <a:chOff x="1278900" y="2333250"/>
            <a:chExt cx="381175" cy="381175"/>
          </a:xfrm>
        </p:grpSpPr>
        <p:sp>
          <p:nvSpPr>
            <p:cNvPr id="553" name="Google Shape;553;p39"/>
            <p:cNvSpPr/>
            <p:nvPr/>
          </p:nvSpPr>
          <p:spPr>
            <a:xfrm>
              <a:off x="1278900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39"/>
            <p:cNvSpPr/>
            <p:nvPr/>
          </p:nvSpPr>
          <p:spPr>
            <a:xfrm>
              <a:off x="15254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39"/>
            <p:cNvSpPr/>
            <p:nvPr/>
          </p:nvSpPr>
          <p:spPr>
            <a:xfrm>
              <a:off x="13696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39"/>
            <p:cNvSpPr/>
            <p:nvPr/>
          </p:nvSpPr>
          <p:spPr>
            <a:xfrm>
              <a:off x="1369600" y="2604200"/>
              <a:ext cx="199750" cy="40825"/>
            </a:xfrm>
            <a:custGeom>
              <a:rect b="b" l="l" r="r" t="t"/>
              <a:pathLst>
                <a:path extrusionOk="0" fill="none" h="1633" w="799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7" name="Google Shape;557;p39"/>
          <p:cNvGrpSpPr/>
          <p:nvPr/>
        </p:nvGrpSpPr>
        <p:grpSpPr>
          <a:xfrm>
            <a:off x="1492520" y="2088866"/>
            <a:ext cx="320399" cy="320378"/>
            <a:chOff x="1951075" y="2333250"/>
            <a:chExt cx="381200" cy="381175"/>
          </a:xfrm>
        </p:grpSpPr>
        <p:sp>
          <p:nvSpPr>
            <p:cNvPr id="558" name="Google Shape;558;p39"/>
            <p:cNvSpPr/>
            <p:nvPr/>
          </p:nvSpPr>
          <p:spPr>
            <a:xfrm>
              <a:off x="1951075" y="2333250"/>
              <a:ext cx="381200" cy="381175"/>
            </a:xfrm>
            <a:custGeom>
              <a:rect b="b" l="l" r="r" t="t"/>
              <a:pathLst>
                <a:path extrusionOk="0" fill="none" h="15247" w="15248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5" y="49"/>
                  </a:lnTo>
                  <a:lnTo>
                    <a:pt x="6455" y="98"/>
                  </a:lnTo>
                  <a:lnTo>
                    <a:pt x="6090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70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2" y="2241"/>
                  </a:lnTo>
                  <a:lnTo>
                    <a:pt x="1974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4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50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50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4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4" y="12738"/>
                  </a:lnTo>
                  <a:lnTo>
                    <a:pt x="2242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70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90" y="15100"/>
                  </a:lnTo>
                  <a:lnTo>
                    <a:pt x="6455" y="15149"/>
                  </a:lnTo>
                  <a:lnTo>
                    <a:pt x="6845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1" y="13517"/>
                  </a:lnTo>
                  <a:lnTo>
                    <a:pt x="12739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2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4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4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2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9" y="1973"/>
                  </a:lnTo>
                  <a:lnTo>
                    <a:pt x="12471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39"/>
            <p:cNvSpPr/>
            <p:nvPr/>
          </p:nvSpPr>
          <p:spPr>
            <a:xfrm>
              <a:off x="21976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39"/>
            <p:cNvSpPr/>
            <p:nvPr/>
          </p:nvSpPr>
          <p:spPr>
            <a:xfrm>
              <a:off x="20418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39"/>
            <p:cNvSpPr/>
            <p:nvPr/>
          </p:nvSpPr>
          <p:spPr>
            <a:xfrm>
              <a:off x="2041800" y="2584100"/>
              <a:ext cx="199750" cy="41425"/>
            </a:xfrm>
            <a:custGeom>
              <a:rect b="b" l="l" r="r" t="t"/>
              <a:pathLst>
                <a:path extrusionOk="0" fill="none" h="1657" w="7990">
                  <a:moveTo>
                    <a:pt x="1" y="1657"/>
                  </a:moveTo>
                  <a:lnTo>
                    <a:pt x="1" y="1657"/>
                  </a:lnTo>
                  <a:lnTo>
                    <a:pt x="415" y="1291"/>
                  </a:lnTo>
                  <a:lnTo>
                    <a:pt x="853" y="950"/>
                  </a:lnTo>
                  <a:lnTo>
                    <a:pt x="1340" y="683"/>
                  </a:lnTo>
                  <a:lnTo>
                    <a:pt x="1827" y="439"/>
                  </a:lnTo>
                  <a:lnTo>
                    <a:pt x="2363" y="244"/>
                  </a:lnTo>
                  <a:lnTo>
                    <a:pt x="2875" y="122"/>
                  </a:lnTo>
                  <a:lnTo>
                    <a:pt x="3435" y="49"/>
                  </a:lnTo>
                  <a:lnTo>
                    <a:pt x="3995" y="1"/>
                  </a:lnTo>
                  <a:lnTo>
                    <a:pt x="3995" y="1"/>
                  </a:lnTo>
                  <a:lnTo>
                    <a:pt x="4555" y="49"/>
                  </a:lnTo>
                  <a:lnTo>
                    <a:pt x="5115" y="122"/>
                  </a:lnTo>
                  <a:lnTo>
                    <a:pt x="5627" y="244"/>
                  </a:lnTo>
                  <a:lnTo>
                    <a:pt x="6163" y="439"/>
                  </a:lnTo>
                  <a:lnTo>
                    <a:pt x="6650" y="683"/>
                  </a:lnTo>
                  <a:lnTo>
                    <a:pt x="7137" y="950"/>
                  </a:lnTo>
                  <a:lnTo>
                    <a:pt x="7575" y="1291"/>
                  </a:lnTo>
                  <a:lnTo>
                    <a:pt x="7989" y="165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2" name="Google Shape;562;p39"/>
          <p:cNvGrpSpPr/>
          <p:nvPr/>
        </p:nvGrpSpPr>
        <p:grpSpPr>
          <a:xfrm>
            <a:off x="2057504" y="2088866"/>
            <a:ext cx="320378" cy="320378"/>
            <a:chOff x="2623275" y="2333250"/>
            <a:chExt cx="381175" cy="381175"/>
          </a:xfrm>
        </p:grpSpPr>
        <p:sp>
          <p:nvSpPr>
            <p:cNvPr id="563" name="Google Shape;563;p39"/>
            <p:cNvSpPr/>
            <p:nvPr/>
          </p:nvSpPr>
          <p:spPr>
            <a:xfrm>
              <a:off x="2623275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4" y="49"/>
                  </a:lnTo>
                  <a:lnTo>
                    <a:pt x="6455" y="98"/>
                  </a:lnTo>
                  <a:lnTo>
                    <a:pt x="6089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3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49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49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3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89" y="15100"/>
                  </a:lnTo>
                  <a:lnTo>
                    <a:pt x="6455" y="15149"/>
                  </a:lnTo>
                  <a:lnTo>
                    <a:pt x="6844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1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3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3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1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39"/>
            <p:cNvSpPr/>
            <p:nvPr/>
          </p:nvSpPr>
          <p:spPr>
            <a:xfrm>
              <a:off x="28698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4" y="171"/>
                  </a:lnTo>
                  <a:lnTo>
                    <a:pt x="1510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0" y="1632"/>
                  </a:lnTo>
                  <a:lnTo>
                    <a:pt x="1364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39"/>
            <p:cNvSpPr/>
            <p:nvPr/>
          </p:nvSpPr>
          <p:spPr>
            <a:xfrm>
              <a:off x="27140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1900"/>
                  </a:move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39"/>
            <p:cNvSpPr/>
            <p:nvPr/>
          </p:nvSpPr>
          <p:spPr>
            <a:xfrm>
              <a:off x="2810200" y="2595675"/>
              <a:ext cx="99875" cy="31075"/>
            </a:xfrm>
            <a:custGeom>
              <a:rect b="b" l="l" r="r" t="t"/>
              <a:pathLst>
                <a:path extrusionOk="0" fill="none" h="1243" w="3995">
                  <a:moveTo>
                    <a:pt x="1" y="1242"/>
                  </a:moveTo>
                  <a:lnTo>
                    <a:pt x="3995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7" name="Google Shape;567;p39"/>
          <p:cNvGrpSpPr/>
          <p:nvPr/>
        </p:nvGrpSpPr>
        <p:grpSpPr>
          <a:xfrm>
            <a:off x="2697209" y="2033603"/>
            <a:ext cx="170937" cy="426827"/>
            <a:chOff x="3384375" y="2267500"/>
            <a:chExt cx="203375" cy="507825"/>
          </a:xfrm>
        </p:grpSpPr>
        <p:sp>
          <p:nvSpPr>
            <p:cNvPr id="568" name="Google Shape;568;p39"/>
            <p:cNvSpPr/>
            <p:nvPr/>
          </p:nvSpPr>
          <p:spPr>
            <a:xfrm>
              <a:off x="3384375" y="2373425"/>
              <a:ext cx="203375" cy="401900"/>
            </a:xfrm>
            <a:custGeom>
              <a:rect b="b" l="l" r="r" t="t"/>
              <a:pathLst>
                <a:path extrusionOk="0" fill="none" h="16076" w="8135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39"/>
            <p:cNvSpPr/>
            <p:nvPr/>
          </p:nvSpPr>
          <p:spPr>
            <a:xfrm>
              <a:off x="3443425" y="2267500"/>
              <a:ext cx="85275" cy="93775"/>
            </a:xfrm>
            <a:custGeom>
              <a:rect b="b" l="l" r="r" t="t"/>
              <a:pathLst>
                <a:path extrusionOk="0" fill="none" h="3751" w="3411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0" name="Google Shape;570;p39"/>
          <p:cNvGrpSpPr/>
          <p:nvPr/>
        </p:nvGrpSpPr>
        <p:grpSpPr>
          <a:xfrm>
            <a:off x="3842516" y="2087836"/>
            <a:ext cx="140237" cy="318339"/>
            <a:chOff x="4747025" y="2332025"/>
            <a:chExt cx="166850" cy="378750"/>
          </a:xfrm>
        </p:grpSpPr>
        <p:sp>
          <p:nvSpPr>
            <p:cNvPr id="571" name="Google Shape;571;p39"/>
            <p:cNvSpPr/>
            <p:nvPr/>
          </p:nvSpPr>
          <p:spPr>
            <a:xfrm>
              <a:off x="4747025" y="2427025"/>
              <a:ext cx="166850" cy="283750"/>
            </a:xfrm>
            <a:custGeom>
              <a:rect b="b" l="l" r="r" t="t"/>
              <a:pathLst>
                <a:path extrusionOk="0" fill="none" h="11350" w="6674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39"/>
            <p:cNvSpPr/>
            <p:nvPr/>
          </p:nvSpPr>
          <p:spPr>
            <a:xfrm>
              <a:off x="4792100" y="2332025"/>
              <a:ext cx="76725" cy="84050"/>
            </a:xfrm>
            <a:custGeom>
              <a:rect b="b" l="l" r="r" t="t"/>
              <a:pathLst>
                <a:path extrusionOk="0" fill="none" h="3362" w="3069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3" name="Google Shape;573;p39"/>
          <p:cNvGrpSpPr/>
          <p:nvPr/>
        </p:nvGrpSpPr>
        <p:grpSpPr>
          <a:xfrm>
            <a:off x="3274990" y="2035641"/>
            <a:ext cx="145343" cy="422729"/>
            <a:chOff x="4071800" y="2269925"/>
            <a:chExt cx="172925" cy="502950"/>
          </a:xfrm>
        </p:grpSpPr>
        <p:sp>
          <p:nvSpPr>
            <p:cNvPr id="574" name="Google Shape;574;p39"/>
            <p:cNvSpPr/>
            <p:nvPr/>
          </p:nvSpPr>
          <p:spPr>
            <a:xfrm>
              <a:off x="4118075" y="2269925"/>
              <a:ext cx="80375" cy="91350"/>
            </a:xfrm>
            <a:custGeom>
              <a:rect b="b" l="l" r="r" t="t"/>
              <a:pathLst>
                <a:path extrusionOk="0" fill="none" h="3654" w="3215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39"/>
            <p:cNvSpPr/>
            <p:nvPr/>
          </p:nvSpPr>
          <p:spPr>
            <a:xfrm>
              <a:off x="4071800" y="2372825"/>
              <a:ext cx="172925" cy="400050"/>
            </a:xfrm>
            <a:custGeom>
              <a:rect b="b" l="l" r="r" t="t"/>
              <a:pathLst>
                <a:path extrusionOk="0" fill="none" h="16002" w="6917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6" name="Google Shape;576;p39"/>
          <p:cNvSpPr/>
          <p:nvPr/>
        </p:nvSpPr>
        <p:spPr>
          <a:xfrm>
            <a:off x="4317611" y="2080241"/>
            <a:ext cx="320378" cy="337776"/>
          </a:xfrm>
          <a:custGeom>
            <a:rect b="b" l="l" r="r" t="t"/>
            <a:pathLst>
              <a:path extrusionOk="0" fill="none" h="16075" w="15247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77" name="Google Shape;577;p39"/>
          <p:cNvGrpSpPr/>
          <p:nvPr/>
        </p:nvGrpSpPr>
        <p:grpSpPr>
          <a:xfrm>
            <a:off x="4872696" y="2086302"/>
            <a:ext cx="345971" cy="325505"/>
            <a:chOff x="5972700" y="2330200"/>
            <a:chExt cx="411625" cy="387275"/>
          </a:xfrm>
        </p:grpSpPr>
        <p:sp>
          <p:nvSpPr>
            <p:cNvPr id="578" name="Google Shape;578;p39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9" name="Google Shape;579;p39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0" name="Google Shape;580;p39"/>
          <p:cNvGrpSpPr/>
          <p:nvPr/>
        </p:nvGrpSpPr>
        <p:grpSpPr>
          <a:xfrm>
            <a:off x="467993" y="2614431"/>
            <a:ext cx="109538" cy="399195"/>
            <a:chOff x="732125" y="2958550"/>
            <a:chExt cx="130325" cy="474950"/>
          </a:xfrm>
        </p:grpSpPr>
        <p:sp>
          <p:nvSpPr>
            <p:cNvPr id="581" name="Google Shape;581;p39"/>
            <p:cNvSpPr/>
            <p:nvPr/>
          </p:nvSpPr>
          <p:spPr>
            <a:xfrm>
              <a:off x="732125" y="2958550"/>
              <a:ext cx="130325" cy="474950"/>
            </a:xfrm>
            <a:custGeom>
              <a:rect b="b" l="l" r="r" t="t"/>
              <a:pathLst>
                <a:path extrusionOk="0" fill="none" h="18998" w="5213">
                  <a:moveTo>
                    <a:pt x="4336" y="14443"/>
                  </a:moveTo>
                  <a:lnTo>
                    <a:pt x="4336" y="1754"/>
                  </a:lnTo>
                  <a:lnTo>
                    <a:pt x="4336" y="1754"/>
                  </a:lnTo>
                  <a:lnTo>
                    <a:pt x="4336" y="1584"/>
                  </a:lnTo>
                  <a:lnTo>
                    <a:pt x="4311" y="1389"/>
                  </a:lnTo>
                  <a:lnTo>
                    <a:pt x="4262" y="1243"/>
                  </a:lnTo>
                  <a:lnTo>
                    <a:pt x="4214" y="1073"/>
                  </a:lnTo>
                  <a:lnTo>
                    <a:pt x="4141" y="926"/>
                  </a:lnTo>
                  <a:lnTo>
                    <a:pt x="4043" y="780"/>
                  </a:lnTo>
                  <a:lnTo>
                    <a:pt x="3946" y="634"/>
                  </a:lnTo>
                  <a:lnTo>
                    <a:pt x="3824" y="512"/>
                  </a:lnTo>
                  <a:lnTo>
                    <a:pt x="3702" y="415"/>
                  </a:lnTo>
                  <a:lnTo>
                    <a:pt x="3580" y="318"/>
                  </a:lnTo>
                  <a:lnTo>
                    <a:pt x="3434" y="220"/>
                  </a:lnTo>
                  <a:lnTo>
                    <a:pt x="3288" y="147"/>
                  </a:lnTo>
                  <a:lnTo>
                    <a:pt x="3118" y="98"/>
                  </a:lnTo>
                  <a:lnTo>
                    <a:pt x="2947" y="50"/>
                  </a:lnTo>
                  <a:lnTo>
                    <a:pt x="2777" y="25"/>
                  </a:lnTo>
                  <a:lnTo>
                    <a:pt x="2606" y="1"/>
                  </a:lnTo>
                  <a:lnTo>
                    <a:pt x="2606" y="1"/>
                  </a:lnTo>
                  <a:lnTo>
                    <a:pt x="2436" y="25"/>
                  </a:lnTo>
                  <a:lnTo>
                    <a:pt x="2265" y="50"/>
                  </a:lnTo>
                  <a:lnTo>
                    <a:pt x="2095" y="98"/>
                  </a:lnTo>
                  <a:lnTo>
                    <a:pt x="1924" y="147"/>
                  </a:lnTo>
                  <a:lnTo>
                    <a:pt x="1778" y="220"/>
                  </a:lnTo>
                  <a:lnTo>
                    <a:pt x="1632" y="318"/>
                  </a:lnTo>
                  <a:lnTo>
                    <a:pt x="1510" y="415"/>
                  </a:lnTo>
                  <a:lnTo>
                    <a:pt x="1389" y="512"/>
                  </a:lnTo>
                  <a:lnTo>
                    <a:pt x="1267" y="634"/>
                  </a:lnTo>
                  <a:lnTo>
                    <a:pt x="1169" y="780"/>
                  </a:lnTo>
                  <a:lnTo>
                    <a:pt x="1072" y="926"/>
                  </a:lnTo>
                  <a:lnTo>
                    <a:pt x="999" y="1073"/>
                  </a:lnTo>
                  <a:lnTo>
                    <a:pt x="950" y="1243"/>
                  </a:lnTo>
                  <a:lnTo>
                    <a:pt x="901" y="1389"/>
                  </a:lnTo>
                  <a:lnTo>
                    <a:pt x="877" y="1584"/>
                  </a:lnTo>
                  <a:lnTo>
                    <a:pt x="877" y="1754"/>
                  </a:lnTo>
                  <a:lnTo>
                    <a:pt x="877" y="14443"/>
                  </a:lnTo>
                  <a:lnTo>
                    <a:pt x="877" y="14443"/>
                  </a:lnTo>
                  <a:lnTo>
                    <a:pt x="682" y="14638"/>
                  </a:lnTo>
                  <a:lnTo>
                    <a:pt x="512" y="14833"/>
                  </a:lnTo>
                  <a:lnTo>
                    <a:pt x="366" y="15052"/>
                  </a:lnTo>
                  <a:lnTo>
                    <a:pt x="244" y="15296"/>
                  </a:lnTo>
                  <a:lnTo>
                    <a:pt x="146" y="15564"/>
                  </a:lnTo>
                  <a:lnTo>
                    <a:pt x="73" y="15832"/>
                  </a:lnTo>
                  <a:lnTo>
                    <a:pt x="25" y="16100"/>
                  </a:lnTo>
                  <a:lnTo>
                    <a:pt x="0" y="16392"/>
                  </a:lnTo>
                  <a:lnTo>
                    <a:pt x="0" y="16392"/>
                  </a:lnTo>
                  <a:lnTo>
                    <a:pt x="25" y="16635"/>
                  </a:lnTo>
                  <a:lnTo>
                    <a:pt x="49" y="16903"/>
                  </a:lnTo>
                  <a:lnTo>
                    <a:pt x="122" y="17147"/>
                  </a:lnTo>
                  <a:lnTo>
                    <a:pt x="195" y="17390"/>
                  </a:lnTo>
                  <a:lnTo>
                    <a:pt x="317" y="17634"/>
                  </a:lnTo>
                  <a:lnTo>
                    <a:pt x="439" y="17829"/>
                  </a:lnTo>
                  <a:lnTo>
                    <a:pt x="609" y="18048"/>
                  </a:lnTo>
                  <a:lnTo>
                    <a:pt x="755" y="18218"/>
                  </a:lnTo>
                  <a:lnTo>
                    <a:pt x="950" y="18389"/>
                  </a:lnTo>
                  <a:lnTo>
                    <a:pt x="1145" y="18535"/>
                  </a:lnTo>
                  <a:lnTo>
                    <a:pt x="1364" y="18681"/>
                  </a:lnTo>
                  <a:lnTo>
                    <a:pt x="1583" y="18779"/>
                  </a:lnTo>
                  <a:lnTo>
                    <a:pt x="1827" y="18876"/>
                  </a:lnTo>
                  <a:lnTo>
                    <a:pt x="2070" y="18925"/>
                  </a:lnTo>
                  <a:lnTo>
                    <a:pt x="2338" y="18973"/>
                  </a:lnTo>
                  <a:lnTo>
                    <a:pt x="2606" y="18998"/>
                  </a:lnTo>
                  <a:lnTo>
                    <a:pt x="2606" y="18998"/>
                  </a:lnTo>
                  <a:lnTo>
                    <a:pt x="2874" y="18973"/>
                  </a:lnTo>
                  <a:lnTo>
                    <a:pt x="3142" y="18925"/>
                  </a:lnTo>
                  <a:lnTo>
                    <a:pt x="3386" y="18876"/>
                  </a:lnTo>
                  <a:lnTo>
                    <a:pt x="3629" y="18779"/>
                  </a:lnTo>
                  <a:lnTo>
                    <a:pt x="3848" y="18681"/>
                  </a:lnTo>
                  <a:lnTo>
                    <a:pt x="4068" y="18535"/>
                  </a:lnTo>
                  <a:lnTo>
                    <a:pt x="4262" y="18389"/>
                  </a:lnTo>
                  <a:lnTo>
                    <a:pt x="4457" y="18218"/>
                  </a:lnTo>
                  <a:lnTo>
                    <a:pt x="4603" y="18048"/>
                  </a:lnTo>
                  <a:lnTo>
                    <a:pt x="4774" y="17829"/>
                  </a:lnTo>
                  <a:lnTo>
                    <a:pt x="4896" y="17634"/>
                  </a:lnTo>
                  <a:lnTo>
                    <a:pt x="5017" y="17390"/>
                  </a:lnTo>
                  <a:lnTo>
                    <a:pt x="5091" y="17147"/>
                  </a:lnTo>
                  <a:lnTo>
                    <a:pt x="5164" y="16903"/>
                  </a:lnTo>
                  <a:lnTo>
                    <a:pt x="5188" y="16635"/>
                  </a:lnTo>
                  <a:lnTo>
                    <a:pt x="5212" y="16392"/>
                  </a:lnTo>
                  <a:lnTo>
                    <a:pt x="5212" y="16392"/>
                  </a:lnTo>
                  <a:lnTo>
                    <a:pt x="5188" y="16100"/>
                  </a:lnTo>
                  <a:lnTo>
                    <a:pt x="5139" y="15832"/>
                  </a:lnTo>
                  <a:lnTo>
                    <a:pt x="5066" y="15564"/>
                  </a:lnTo>
                  <a:lnTo>
                    <a:pt x="4969" y="15296"/>
                  </a:lnTo>
                  <a:lnTo>
                    <a:pt x="4847" y="15052"/>
                  </a:lnTo>
                  <a:lnTo>
                    <a:pt x="4701" y="14833"/>
                  </a:lnTo>
                  <a:lnTo>
                    <a:pt x="4530" y="14638"/>
                  </a:lnTo>
                  <a:lnTo>
                    <a:pt x="4336" y="14443"/>
                  </a:lnTo>
                  <a:lnTo>
                    <a:pt x="4336" y="14443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39"/>
            <p:cNvSpPr/>
            <p:nvPr/>
          </p:nvSpPr>
          <p:spPr>
            <a:xfrm>
              <a:off x="756475" y="3090675"/>
              <a:ext cx="81625" cy="318475"/>
            </a:xfrm>
            <a:custGeom>
              <a:rect b="b" l="l" r="r" t="t"/>
              <a:pathLst>
                <a:path extrusionOk="0" fill="none" h="12739" w="3265">
                  <a:moveTo>
                    <a:pt x="2387" y="1"/>
                  </a:moveTo>
                  <a:lnTo>
                    <a:pt x="877" y="1"/>
                  </a:lnTo>
                  <a:lnTo>
                    <a:pt x="877" y="9158"/>
                  </a:lnTo>
                  <a:lnTo>
                    <a:pt x="877" y="9158"/>
                  </a:lnTo>
                  <a:lnTo>
                    <a:pt x="853" y="9353"/>
                  </a:lnTo>
                  <a:lnTo>
                    <a:pt x="780" y="9548"/>
                  </a:lnTo>
                  <a:lnTo>
                    <a:pt x="682" y="9719"/>
                  </a:lnTo>
                  <a:lnTo>
                    <a:pt x="536" y="9889"/>
                  </a:lnTo>
                  <a:lnTo>
                    <a:pt x="536" y="9889"/>
                  </a:lnTo>
                  <a:lnTo>
                    <a:pt x="415" y="10011"/>
                  </a:lnTo>
                  <a:lnTo>
                    <a:pt x="317" y="10133"/>
                  </a:lnTo>
                  <a:lnTo>
                    <a:pt x="220" y="10279"/>
                  </a:lnTo>
                  <a:lnTo>
                    <a:pt x="147" y="10425"/>
                  </a:lnTo>
                  <a:lnTo>
                    <a:pt x="74" y="10595"/>
                  </a:lnTo>
                  <a:lnTo>
                    <a:pt x="49" y="10766"/>
                  </a:lnTo>
                  <a:lnTo>
                    <a:pt x="1" y="10936"/>
                  </a:lnTo>
                  <a:lnTo>
                    <a:pt x="1" y="11107"/>
                  </a:lnTo>
                  <a:lnTo>
                    <a:pt x="1" y="11107"/>
                  </a:lnTo>
                  <a:lnTo>
                    <a:pt x="1" y="11253"/>
                  </a:lnTo>
                  <a:lnTo>
                    <a:pt x="25" y="11423"/>
                  </a:lnTo>
                  <a:lnTo>
                    <a:pt x="74" y="11570"/>
                  </a:lnTo>
                  <a:lnTo>
                    <a:pt x="122" y="11740"/>
                  </a:lnTo>
                  <a:lnTo>
                    <a:pt x="195" y="11862"/>
                  </a:lnTo>
                  <a:lnTo>
                    <a:pt x="293" y="12008"/>
                  </a:lnTo>
                  <a:lnTo>
                    <a:pt x="366" y="12130"/>
                  </a:lnTo>
                  <a:lnTo>
                    <a:pt x="488" y="12251"/>
                  </a:lnTo>
                  <a:lnTo>
                    <a:pt x="585" y="12349"/>
                  </a:lnTo>
                  <a:lnTo>
                    <a:pt x="731" y="12446"/>
                  </a:lnTo>
                  <a:lnTo>
                    <a:pt x="853" y="12519"/>
                  </a:lnTo>
                  <a:lnTo>
                    <a:pt x="999" y="12592"/>
                  </a:lnTo>
                  <a:lnTo>
                    <a:pt x="1145" y="12666"/>
                  </a:lnTo>
                  <a:lnTo>
                    <a:pt x="1316" y="12690"/>
                  </a:lnTo>
                  <a:lnTo>
                    <a:pt x="1462" y="12714"/>
                  </a:lnTo>
                  <a:lnTo>
                    <a:pt x="1632" y="12739"/>
                  </a:lnTo>
                  <a:lnTo>
                    <a:pt x="1632" y="12739"/>
                  </a:lnTo>
                  <a:lnTo>
                    <a:pt x="1803" y="12714"/>
                  </a:lnTo>
                  <a:lnTo>
                    <a:pt x="1949" y="12690"/>
                  </a:lnTo>
                  <a:lnTo>
                    <a:pt x="2119" y="12666"/>
                  </a:lnTo>
                  <a:lnTo>
                    <a:pt x="2266" y="12592"/>
                  </a:lnTo>
                  <a:lnTo>
                    <a:pt x="2412" y="12519"/>
                  </a:lnTo>
                  <a:lnTo>
                    <a:pt x="2533" y="12446"/>
                  </a:lnTo>
                  <a:lnTo>
                    <a:pt x="2680" y="12349"/>
                  </a:lnTo>
                  <a:lnTo>
                    <a:pt x="2777" y="12251"/>
                  </a:lnTo>
                  <a:lnTo>
                    <a:pt x="2899" y="12130"/>
                  </a:lnTo>
                  <a:lnTo>
                    <a:pt x="2972" y="12008"/>
                  </a:lnTo>
                  <a:lnTo>
                    <a:pt x="3069" y="11862"/>
                  </a:lnTo>
                  <a:lnTo>
                    <a:pt x="3142" y="11740"/>
                  </a:lnTo>
                  <a:lnTo>
                    <a:pt x="3191" y="11570"/>
                  </a:lnTo>
                  <a:lnTo>
                    <a:pt x="3240" y="11423"/>
                  </a:lnTo>
                  <a:lnTo>
                    <a:pt x="3264" y="11253"/>
                  </a:lnTo>
                  <a:lnTo>
                    <a:pt x="3264" y="11107"/>
                  </a:lnTo>
                  <a:lnTo>
                    <a:pt x="3264" y="11107"/>
                  </a:lnTo>
                  <a:lnTo>
                    <a:pt x="3264" y="10936"/>
                  </a:lnTo>
                  <a:lnTo>
                    <a:pt x="3215" y="10766"/>
                  </a:lnTo>
                  <a:lnTo>
                    <a:pt x="3191" y="10595"/>
                  </a:lnTo>
                  <a:lnTo>
                    <a:pt x="3118" y="10425"/>
                  </a:lnTo>
                  <a:lnTo>
                    <a:pt x="3045" y="10279"/>
                  </a:lnTo>
                  <a:lnTo>
                    <a:pt x="2947" y="10133"/>
                  </a:lnTo>
                  <a:lnTo>
                    <a:pt x="2850" y="10011"/>
                  </a:lnTo>
                  <a:lnTo>
                    <a:pt x="2728" y="9889"/>
                  </a:lnTo>
                  <a:lnTo>
                    <a:pt x="2728" y="9889"/>
                  </a:lnTo>
                  <a:lnTo>
                    <a:pt x="2582" y="9719"/>
                  </a:lnTo>
                  <a:lnTo>
                    <a:pt x="2485" y="9548"/>
                  </a:lnTo>
                  <a:lnTo>
                    <a:pt x="2412" y="9353"/>
                  </a:lnTo>
                  <a:lnTo>
                    <a:pt x="2387" y="9158"/>
                  </a:lnTo>
                  <a:lnTo>
                    <a:pt x="2387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39"/>
            <p:cNvSpPr/>
            <p:nvPr/>
          </p:nvSpPr>
          <p:spPr>
            <a:xfrm>
              <a:off x="802750" y="312905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39"/>
            <p:cNvSpPr/>
            <p:nvPr/>
          </p:nvSpPr>
          <p:spPr>
            <a:xfrm>
              <a:off x="802750" y="31625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39"/>
            <p:cNvSpPr/>
            <p:nvPr/>
          </p:nvSpPr>
          <p:spPr>
            <a:xfrm>
              <a:off x="802750" y="31960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39"/>
            <p:cNvSpPr/>
            <p:nvPr/>
          </p:nvSpPr>
          <p:spPr>
            <a:xfrm>
              <a:off x="802750" y="32295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39"/>
            <p:cNvSpPr/>
            <p:nvPr/>
          </p:nvSpPr>
          <p:spPr>
            <a:xfrm>
              <a:off x="802750" y="32630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39"/>
            <p:cNvSpPr/>
            <p:nvPr/>
          </p:nvSpPr>
          <p:spPr>
            <a:xfrm>
              <a:off x="802750" y="329647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89" name="Google Shape;589;p39"/>
          <p:cNvSpPr/>
          <p:nvPr/>
        </p:nvSpPr>
        <p:spPr>
          <a:xfrm>
            <a:off x="1484913" y="2598660"/>
            <a:ext cx="335738" cy="430924"/>
          </a:xfrm>
          <a:custGeom>
            <a:rect b="b" l="l" r="r" t="t"/>
            <a:pathLst>
              <a:path extrusionOk="0" fill="none" h="20508" w="15978">
                <a:moveTo>
                  <a:pt x="15977" y="1292"/>
                </a:moveTo>
                <a:lnTo>
                  <a:pt x="15977" y="19217"/>
                </a:lnTo>
                <a:lnTo>
                  <a:pt x="15977" y="19217"/>
                </a:lnTo>
                <a:lnTo>
                  <a:pt x="15953" y="19485"/>
                </a:lnTo>
                <a:lnTo>
                  <a:pt x="15880" y="19728"/>
                </a:lnTo>
                <a:lnTo>
                  <a:pt x="15758" y="19948"/>
                </a:lnTo>
                <a:lnTo>
                  <a:pt x="15612" y="20142"/>
                </a:lnTo>
                <a:lnTo>
                  <a:pt x="15417" y="20289"/>
                </a:lnTo>
                <a:lnTo>
                  <a:pt x="15198" y="20410"/>
                </a:lnTo>
                <a:lnTo>
                  <a:pt x="14955" y="20483"/>
                </a:lnTo>
                <a:lnTo>
                  <a:pt x="14711" y="20508"/>
                </a:lnTo>
                <a:lnTo>
                  <a:pt x="1267" y="20508"/>
                </a:lnTo>
                <a:lnTo>
                  <a:pt x="1267" y="20508"/>
                </a:lnTo>
                <a:lnTo>
                  <a:pt x="1023" y="20483"/>
                </a:lnTo>
                <a:lnTo>
                  <a:pt x="780" y="20410"/>
                </a:lnTo>
                <a:lnTo>
                  <a:pt x="561" y="20289"/>
                </a:lnTo>
                <a:lnTo>
                  <a:pt x="366" y="20142"/>
                </a:lnTo>
                <a:lnTo>
                  <a:pt x="220" y="19948"/>
                </a:lnTo>
                <a:lnTo>
                  <a:pt x="98" y="19728"/>
                </a:lnTo>
                <a:lnTo>
                  <a:pt x="25" y="19485"/>
                </a:lnTo>
                <a:lnTo>
                  <a:pt x="1" y="19217"/>
                </a:lnTo>
                <a:lnTo>
                  <a:pt x="1" y="1292"/>
                </a:lnTo>
                <a:lnTo>
                  <a:pt x="1" y="1292"/>
                </a:lnTo>
                <a:lnTo>
                  <a:pt x="25" y="1024"/>
                </a:lnTo>
                <a:lnTo>
                  <a:pt x="98" y="780"/>
                </a:lnTo>
                <a:lnTo>
                  <a:pt x="220" y="561"/>
                </a:lnTo>
                <a:lnTo>
                  <a:pt x="366" y="366"/>
                </a:lnTo>
                <a:lnTo>
                  <a:pt x="561" y="220"/>
                </a:lnTo>
                <a:lnTo>
                  <a:pt x="780" y="98"/>
                </a:lnTo>
                <a:lnTo>
                  <a:pt x="1023" y="25"/>
                </a:lnTo>
                <a:lnTo>
                  <a:pt x="1267" y="1"/>
                </a:lnTo>
                <a:lnTo>
                  <a:pt x="14711" y="1"/>
                </a:lnTo>
                <a:lnTo>
                  <a:pt x="14711" y="1"/>
                </a:lnTo>
                <a:lnTo>
                  <a:pt x="14955" y="25"/>
                </a:lnTo>
                <a:lnTo>
                  <a:pt x="15198" y="98"/>
                </a:lnTo>
                <a:lnTo>
                  <a:pt x="15417" y="220"/>
                </a:lnTo>
                <a:lnTo>
                  <a:pt x="15612" y="366"/>
                </a:lnTo>
                <a:lnTo>
                  <a:pt x="15758" y="561"/>
                </a:lnTo>
                <a:lnTo>
                  <a:pt x="15880" y="780"/>
                </a:lnTo>
                <a:lnTo>
                  <a:pt x="15953" y="1024"/>
                </a:lnTo>
                <a:lnTo>
                  <a:pt x="15977" y="1292"/>
                </a:lnTo>
                <a:lnTo>
                  <a:pt x="15977" y="1292"/>
                </a:lnTo>
                <a:close/>
                <a:moveTo>
                  <a:pt x="7989" y="19899"/>
                </a:moveTo>
                <a:lnTo>
                  <a:pt x="7989" y="19899"/>
                </a:lnTo>
                <a:lnTo>
                  <a:pt x="8159" y="19875"/>
                </a:lnTo>
                <a:lnTo>
                  <a:pt x="8306" y="19826"/>
                </a:lnTo>
                <a:lnTo>
                  <a:pt x="8452" y="19753"/>
                </a:lnTo>
                <a:lnTo>
                  <a:pt x="8574" y="19655"/>
                </a:lnTo>
                <a:lnTo>
                  <a:pt x="8671" y="19534"/>
                </a:lnTo>
                <a:lnTo>
                  <a:pt x="8744" y="19387"/>
                </a:lnTo>
                <a:lnTo>
                  <a:pt x="8793" y="19241"/>
                </a:lnTo>
                <a:lnTo>
                  <a:pt x="8817" y="19071"/>
                </a:lnTo>
                <a:lnTo>
                  <a:pt x="8817" y="19071"/>
                </a:lnTo>
                <a:lnTo>
                  <a:pt x="8793" y="18900"/>
                </a:lnTo>
                <a:lnTo>
                  <a:pt x="8744" y="18754"/>
                </a:lnTo>
                <a:lnTo>
                  <a:pt x="8671" y="18608"/>
                </a:lnTo>
                <a:lnTo>
                  <a:pt x="8574" y="18486"/>
                </a:lnTo>
                <a:lnTo>
                  <a:pt x="8452" y="18389"/>
                </a:lnTo>
                <a:lnTo>
                  <a:pt x="8306" y="18316"/>
                </a:lnTo>
                <a:lnTo>
                  <a:pt x="8159" y="18267"/>
                </a:lnTo>
                <a:lnTo>
                  <a:pt x="7989" y="18243"/>
                </a:lnTo>
                <a:lnTo>
                  <a:pt x="7989" y="18243"/>
                </a:lnTo>
                <a:lnTo>
                  <a:pt x="7819" y="18267"/>
                </a:lnTo>
                <a:lnTo>
                  <a:pt x="7672" y="18316"/>
                </a:lnTo>
                <a:lnTo>
                  <a:pt x="7526" y="18389"/>
                </a:lnTo>
                <a:lnTo>
                  <a:pt x="7404" y="18486"/>
                </a:lnTo>
                <a:lnTo>
                  <a:pt x="7307" y="18608"/>
                </a:lnTo>
                <a:lnTo>
                  <a:pt x="7234" y="18754"/>
                </a:lnTo>
                <a:lnTo>
                  <a:pt x="7185" y="18900"/>
                </a:lnTo>
                <a:lnTo>
                  <a:pt x="7161" y="19071"/>
                </a:lnTo>
                <a:lnTo>
                  <a:pt x="7161" y="19071"/>
                </a:lnTo>
                <a:lnTo>
                  <a:pt x="7185" y="19241"/>
                </a:lnTo>
                <a:lnTo>
                  <a:pt x="7234" y="19387"/>
                </a:lnTo>
                <a:lnTo>
                  <a:pt x="7307" y="19534"/>
                </a:lnTo>
                <a:lnTo>
                  <a:pt x="7404" y="19655"/>
                </a:lnTo>
                <a:lnTo>
                  <a:pt x="7526" y="19753"/>
                </a:lnTo>
                <a:lnTo>
                  <a:pt x="7672" y="19826"/>
                </a:lnTo>
                <a:lnTo>
                  <a:pt x="7819" y="19875"/>
                </a:lnTo>
                <a:lnTo>
                  <a:pt x="7989" y="19899"/>
                </a:lnTo>
                <a:lnTo>
                  <a:pt x="7989" y="19899"/>
                </a:lnTo>
                <a:close/>
                <a:moveTo>
                  <a:pt x="14394" y="1584"/>
                </a:moveTo>
                <a:lnTo>
                  <a:pt x="1584" y="1584"/>
                </a:lnTo>
                <a:lnTo>
                  <a:pt x="1584" y="17634"/>
                </a:lnTo>
                <a:lnTo>
                  <a:pt x="14394" y="17634"/>
                </a:lnTo>
                <a:lnTo>
                  <a:pt x="14394" y="1584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p39"/>
          <p:cNvSpPr/>
          <p:nvPr/>
        </p:nvSpPr>
        <p:spPr>
          <a:xfrm>
            <a:off x="963405" y="2598660"/>
            <a:ext cx="248746" cy="430924"/>
          </a:xfrm>
          <a:custGeom>
            <a:rect b="b" l="l" r="r" t="t"/>
            <a:pathLst>
              <a:path extrusionOk="0" fill="none" h="20508" w="11838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91" name="Google Shape;591;p39"/>
          <p:cNvGrpSpPr/>
          <p:nvPr/>
        </p:nvGrpSpPr>
        <p:grpSpPr>
          <a:xfrm>
            <a:off x="2023737" y="2627227"/>
            <a:ext cx="387933" cy="367467"/>
            <a:chOff x="2583100" y="2973775"/>
            <a:chExt cx="461550" cy="437200"/>
          </a:xfrm>
        </p:grpSpPr>
        <p:sp>
          <p:nvSpPr>
            <p:cNvPr id="592" name="Google Shape;592;p39"/>
            <p:cNvSpPr/>
            <p:nvPr/>
          </p:nvSpPr>
          <p:spPr>
            <a:xfrm>
              <a:off x="2701225" y="3315975"/>
              <a:ext cx="225300" cy="95000"/>
            </a:xfrm>
            <a:custGeom>
              <a:rect b="b" l="l" r="r" t="t"/>
              <a:pathLst>
                <a:path extrusionOk="0" fill="none" h="3800" w="9012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39"/>
            <p:cNvSpPr/>
            <p:nvPr/>
          </p:nvSpPr>
          <p:spPr>
            <a:xfrm>
              <a:off x="2583100" y="2973775"/>
              <a:ext cx="461550" cy="336125"/>
            </a:xfrm>
            <a:custGeom>
              <a:rect b="b" l="l" r="r" t="t"/>
              <a:pathLst>
                <a:path extrusionOk="0" fill="none" h="13445" w="18462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4" name="Google Shape;594;p39"/>
          <p:cNvSpPr/>
          <p:nvPr/>
        </p:nvSpPr>
        <p:spPr>
          <a:xfrm>
            <a:off x="3734681" y="2636022"/>
            <a:ext cx="356204" cy="356204"/>
          </a:xfrm>
          <a:custGeom>
            <a:rect b="b" l="l" r="r" t="t"/>
            <a:pathLst>
              <a:path extrusionOk="0" fill="none" h="16952" w="16952">
                <a:moveTo>
                  <a:pt x="16173" y="7015"/>
                </a:moveTo>
                <a:lnTo>
                  <a:pt x="14419" y="6820"/>
                </a:lnTo>
                <a:lnTo>
                  <a:pt x="14419" y="6820"/>
                </a:lnTo>
                <a:lnTo>
                  <a:pt x="14322" y="6479"/>
                </a:lnTo>
                <a:lnTo>
                  <a:pt x="14175" y="6114"/>
                </a:lnTo>
                <a:lnTo>
                  <a:pt x="14029" y="5773"/>
                </a:lnTo>
                <a:lnTo>
                  <a:pt x="13859" y="5432"/>
                </a:lnTo>
                <a:lnTo>
                  <a:pt x="14955" y="4068"/>
                </a:lnTo>
                <a:lnTo>
                  <a:pt x="14955" y="4068"/>
                </a:lnTo>
                <a:lnTo>
                  <a:pt x="15028" y="3922"/>
                </a:lnTo>
                <a:lnTo>
                  <a:pt x="15077" y="3776"/>
                </a:lnTo>
                <a:lnTo>
                  <a:pt x="15125" y="3630"/>
                </a:lnTo>
                <a:lnTo>
                  <a:pt x="15125" y="3484"/>
                </a:lnTo>
                <a:lnTo>
                  <a:pt x="15101" y="3313"/>
                </a:lnTo>
                <a:lnTo>
                  <a:pt x="15052" y="3167"/>
                </a:lnTo>
                <a:lnTo>
                  <a:pt x="14979" y="3021"/>
                </a:lnTo>
                <a:lnTo>
                  <a:pt x="14882" y="2899"/>
                </a:lnTo>
                <a:lnTo>
                  <a:pt x="14054" y="2071"/>
                </a:lnTo>
                <a:lnTo>
                  <a:pt x="14054" y="2071"/>
                </a:lnTo>
                <a:lnTo>
                  <a:pt x="13932" y="1974"/>
                </a:lnTo>
                <a:lnTo>
                  <a:pt x="13786" y="1901"/>
                </a:lnTo>
                <a:lnTo>
                  <a:pt x="13640" y="1852"/>
                </a:lnTo>
                <a:lnTo>
                  <a:pt x="13469" y="1827"/>
                </a:lnTo>
                <a:lnTo>
                  <a:pt x="13323" y="1827"/>
                </a:lnTo>
                <a:lnTo>
                  <a:pt x="13177" y="1876"/>
                </a:lnTo>
                <a:lnTo>
                  <a:pt x="13031" y="1925"/>
                </a:lnTo>
                <a:lnTo>
                  <a:pt x="12885" y="2022"/>
                </a:lnTo>
                <a:lnTo>
                  <a:pt x="11521" y="3094"/>
                </a:lnTo>
                <a:lnTo>
                  <a:pt x="11521" y="3094"/>
                </a:lnTo>
                <a:lnTo>
                  <a:pt x="11180" y="2923"/>
                </a:lnTo>
                <a:lnTo>
                  <a:pt x="10839" y="2777"/>
                </a:lnTo>
                <a:lnTo>
                  <a:pt x="10473" y="2631"/>
                </a:lnTo>
                <a:lnTo>
                  <a:pt x="10133" y="2534"/>
                </a:lnTo>
                <a:lnTo>
                  <a:pt x="9938" y="780"/>
                </a:lnTo>
                <a:lnTo>
                  <a:pt x="9938" y="780"/>
                </a:lnTo>
                <a:lnTo>
                  <a:pt x="9889" y="634"/>
                </a:lnTo>
                <a:lnTo>
                  <a:pt x="9840" y="488"/>
                </a:lnTo>
                <a:lnTo>
                  <a:pt x="9743" y="342"/>
                </a:lnTo>
                <a:lnTo>
                  <a:pt x="9645" y="244"/>
                </a:lnTo>
                <a:lnTo>
                  <a:pt x="9499" y="147"/>
                </a:lnTo>
                <a:lnTo>
                  <a:pt x="9378" y="74"/>
                </a:lnTo>
                <a:lnTo>
                  <a:pt x="9231" y="25"/>
                </a:lnTo>
                <a:lnTo>
                  <a:pt x="9061" y="1"/>
                </a:lnTo>
                <a:lnTo>
                  <a:pt x="7892" y="1"/>
                </a:lnTo>
                <a:lnTo>
                  <a:pt x="7892" y="1"/>
                </a:lnTo>
                <a:lnTo>
                  <a:pt x="7721" y="25"/>
                </a:lnTo>
                <a:lnTo>
                  <a:pt x="7575" y="74"/>
                </a:lnTo>
                <a:lnTo>
                  <a:pt x="7453" y="147"/>
                </a:lnTo>
                <a:lnTo>
                  <a:pt x="7307" y="244"/>
                </a:lnTo>
                <a:lnTo>
                  <a:pt x="7210" y="342"/>
                </a:lnTo>
                <a:lnTo>
                  <a:pt x="7112" y="488"/>
                </a:lnTo>
                <a:lnTo>
                  <a:pt x="7064" y="634"/>
                </a:lnTo>
                <a:lnTo>
                  <a:pt x="7015" y="780"/>
                </a:lnTo>
                <a:lnTo>
                  <a:pt x="6820" y="2534"/>
                </a:lnTo>
                <a:lnTo>
                  <a:pt x="6820" y="2534"/>
                </a:lnTo>
                <a:lnTo>
                  <a:pt x="6479" y="2631"/>
                </a:lnTo>
                <a:lnTo>
                  <a:pt x="6114" y="2777"/>
                </a:lnTo>
                <a:lnTo>
                  <a:pt x="5773" y="2923"/>
                </a:lnTo>
                <a:lnTo>
                  <a:pt x="5432" y="3094"/>
                </a:lnTo>
                <a:lnTo>
                  <a:pt x="4068" y="2022"/>
                </a:lnTo>
                <a:lnTo>
                  <a:pt x="4068" y="2022"/>
                </a:lnTo>
                <a:lnTo>
                  <a:pt x="3922" y="1925"/>
                </a:lnTo>
                <a:lnTo>
                  <a:pt x="3776" y="1876"/>
                </a:lnTo>
                <a:lnTo>
                  <a:pt x="3630" y="1827"/>
                </a:lnTo>
                <a:lnTo>
                  <a:pt x="3484" y="1827"/>
                </a:lnTo>
                <a:lnTo>
                  <a:pt x="3313" y="1852"/>
                </a:lnTo>
                <a:lnTo>
                  <a:pt x="3167" y="1901"/>
                </a:lnTo>
                <a:lnTo>
                  <a:pt x="3021" y="1974"/>
                </a:lnTo>
                <a:lnTo>
                  <a:pt x="2899" y="2071"/>
                </a:lnTo>
                <a:lnTo>
                  <a:pt x="2071" y="2899"/>
                </a:lnTo>
                <a:lnTo>
                  <a:pt x="2071" y="2899"/>
                </a:lnTo>
                <a:lnTo>
                  <a:pt x="1974" y="3021"/>
                </a:lnTo>
                <a:lnTo>
                  <a:pt x="1901" y="3167"/>
                </a:lnTo>
                <a:lnTo>
                  <a:pt x="1852" y="3313"/>
                </a:lnTo>
                <a:lnTo>
                  <a:pt x="1827" y="3484"/>
                </a:lnTo>
                <a:lnTo>
                  <a:pt x="1827" y="3630"/>
                </a:lnTo>
                <a:lnTo>
                  <a:pt x="1876" y="3776"/>
                </a:lnTo>
                <a:lnTo>
                  <a:pt x="1925" y="3922"/>
                </a:lnTo>
                <a:lnTo>
                  <a:pt x="2022" y="4068"/>
                </a:lnTo>
                <a:lnTo>
                  <a:pt x="3094" y="5432"/>
                </a:lnTo>
                <a:lnTo>
                  <a:pt x="3094" y="5432"/>
                </a:lnTo>
                <a:lnTo>
                  <a:pt x="2923" y="5773"/>
                </a:lnTo>
                <a:lnTo>
                  <a:pt x="2777" y="6114"/>
                </a:lnTo>
                <a:lnTo>
                  <a:pt x="2631" y="6479"/>
                </a:lnTo>
                <a:lnTo>
                  <a:pt x="2534" y="6820"/>
                </a:lnTo>
                <a:lnTo>
                  <a:pt x="780" y="7015"/>
                </a:lnTo>
                <a:lnTo>
                  <a:pt x="780" y="7015"/>
                </a:lnTo>
                <a:lnTo>
                  <a:pt x="634" y="7064"/>
                </a:lnTo>
                <a:lnTo>
                  <a:pt x="488" y="7112"/>
                </a:lnTo>
                <a:lnTo>
                  <a:pt x="342" y="7210"/>
                </a:lnTo>
                <a:lnTo>
                  <a:pt x="244" y="7307"/>
                </a:lnTo>
                <a:lnTo>
                  <a:pt x="147" y="7453"/>
                </a:lnTo>
                <a:lnTo>
                  <a:pt x="74" y="7575"/>
                </a:lnTo>
                <a:lnTo>
                  <a:pt x="25" y="7721"/>
                </a:lnTo>
                <a:lnTo>
                  <a:pt x="1" y="7892"/>
                </a:lnTo>
                <a:lnTo>
                  <a:pt x="1" y="9061"/>
                </a:lnTo>
                <a:lnTo>
                  <a:pt x="1" y="9061"/>
                </a:lnTo>
                <a:lnTo>
                  <a:pt x="25" y="9231"/>
                </a:lnTo>
                <a:lnTo>
                  <a:pt x="74" y="9377"/>
                </a:lnTo>
                <a:lnTo>
                  <a:pt x="147" y="9499"/>
                </a:lnTo>
                <a:lnTo>
                  <a:pt x="244" y="9645"/>
                </a:lnTo>
                <a:lnTo>
                  <a:pt x="342" y="9743"/>
                </a:lnTo>
                <a:lnTo>
                  <a:pt x="488" y="9840"/>
                </a:lnTo>
                <a:lnTo>
                  <a:pt x="634" y="9889"/>
                </a:lnTo>
                <a:lnTo>
                  <a:pt x="780" y="9938"/>
                </a:lnTo>
                <a:lnTo>
                  <a:pt x="2534" y="10132"/>
                </a:lnTo>
                <a:lnTo>
                  <a:pt x="2534" y="10132"/>
                </a:lnTo>
                <a:lnTo>
                  <a:pt x="2631" y="10473"/>
                </a:lnTo>
                <a:lnTo>
                  <a:pt x="2777" y="10839"/>
                </a:lnTo>
                <a:lnTo>
                  <a:pt x="2923" y="11180"/>
                </a:lnTo>
                <a:lnTo>
                  <a:pt x="3094" y="11521"/>
                </a:lnTo>
                <a:lnTo>
                  <a:pt x="2022" y="12885"/>
                </a:lnTo>
                <a:lnTo>
                  <a:pt x="2022" y="12885"/>
                </a:lnTo>
                <a:lnTo>
                  <a:pt x="1925" y="13031"/>
                </a:lnTo>
                <a:lnTo>
                  <a:pt x="1876" y="13177"/>
                </a:lnTo>
                <a:lnTo>
                  <a:pt x="1827" y="13323"/>
                </a:lnTo>
                <a:lnTo>
                  <a:pt x="1827" y="13469"/>
                </a:lnTo>
                <a:lnTo>
                  <a:pt x="1852" y="13640"/>
                </a:lnTo>
                <a:lnTo>
                  <a:pt x="1901" y="13786"/>
                </a:lnTo>
                <a:lnTo>
                  <a:pt x="1974" y="13932"/>
                </a:lnTo>
                <a:lnTo>
                  <a:pt x="2071" y="14054"/>
                </a:lnTo>
                <a:lnTo>
                  <a:pt x="2899" y="14882"/>
                </a:lnTo>
                <a:lnTo>
                  <a:pt x="2899" y="14882"/>
                </a:lnTo>
                <a:lnTo>
                  <a:pt x="3021" y="14979"/>
                </a:lnTo>
                <a:lnTo>
                  <a:pt x="3167" y="15052"/>
                </a:lnTo>
                <a:lnTo>
                  <a:pt x="3313" y="15101"/>
                </a:lnTo>
                <a:lnTo>
                  <a:pt x="3484" y="15125"/>
                </a:lnTo>
                <a:lnTo>
                  <a:pt x="3630" y="15125"/>
                </a:lnTo>
                <a:lnTo>
                  <a:pt x="3776" y="15077"/>
                </a:lnTo>
                <a:lnTo>
                  <a:pt x="3922" y="15028"/>
                </a:lnTo>
                <a:lnTo>
                  <a:pt x="4068" y="14955"/>
                </a:lnTo>
                <a:lnTo>
                  <a:pt x="5432" y="13859"/>
                </a:lnTo>
                <a:lnTo>
                  <a:pt x="5432" y="13859"/>
                </a:lnTo>
                <a:lnTo>
                  <a:pt x="5773" y="14029"/>
                </a:lnTo>
                <a:lnTo>
                  <a:pt x="6114" y="14175"/>
                </a:lnTo>
                <a:lnTo>
                  <a:pt x="6479" y="14322"/>
                </a:lnTo>
                <a:lnTo>
                  <a:pt x="6820" y="14419"/>
                </a:lnTo>
                <a:lnTo>
                  <a:pt x="7015" y="16173"/>
                </a:lnTo>
                <a:lnTo>
                  <a:pt x="7015" y="16173"/>
                </a:lnTo>
                <a:lnTo>
                  <a:pt x="7064" y="16319"/>
                </a:lnTo>
                <a:lnTo>
                  <a:pt x="7112" y="16465"/>
                </a:lnTo>
                <a:lnTo>
                  <a:pt x="7210" y="16611"/>
                </a:lnTo>
                <a:lnTo>
                  <a:pt x="7307" y="16708"/>
                </a:lnTo>
                <a:lnTo>
                  <a:pt x="7453" y="16806"/>
                </a:lnTo>
                <a:lnTo>
                  <a:pt x="7575" y="16879"/>
                </a:lnTo>
                <a:lnTo>
                  <a:pt x="7721" y="16928"/>
                </a:lnTo>
                <a:lnTo>
                  <a:pt x="7892" y="16952"/>
                </a:lnTo>
                <a:lnTo>
                  <a:pt x="9061" y="16952"/>
                </a:lnTo>
                <a:lnTo>
                  <a:pt x="9061" y="16952"/>
                </a:lnTo>
                <a:lnTo>
                  <a:pt x="9231" y="16928"/>
                </a:lnTo>
                <a:lnTo>
                  <a:pt x="9378" y="16879"/>
                </a:lnTo>
                <a:lnTo>
                  <a:pt x="9499" y="16806"/>
                </a:lnTo>
                <a:lnTo>
                  <a:pt x="9645" y="16708"/>
                </a:lnTo>
                <a:lnTo>
                  <a:pt x="9743" y="16611"/>
                </a:lnTo>
                <a:lnTo>
                  <a:pt x="9840" y="16465"/>
                </a:lnTo>
                <a:lnTo>
                  <a:pt x="9889" y="16319"/>
                </a:lnTo>
                <a:lnTo>
                  <a:pt x="9938" y="16173"/>
                </a:lnTo>
                <a:lnTo>
                  <a:pt x="10133" y="14419"/>
                </a:lnTo>
                <a:lnTo>
                  <a:pt x="10133" y="14419"/>
                </a:lnTo>
                <a:lnTo>
                  <a:pt x="10473" y="14322"/>
                </a:lnTo>
                <a:lnTo>
                  <a:pt x="10839" y="14175"/>
                </a:lnTo>
                <a:lnTo>
                  <a:pt x="11180" y="14029"/>
                </a:lnTo>
                <a:lnTo>
                  <a:pt x="11521" y="13859"/>
                </a:lnTo>
                <a:lnTo>
                  <a:pt x="12885" y="14955"/>
                </a:lnTo>
                <a:lnTo>
                  <a:pt x="12885" y="14955"/>
                </a:lnTo>
                <a:lnTo>
                  <a:pt x="13031" y="15028"/>
                </a:lnTo>
                <a:lnTo>
                  <a:pt x="13177" y="15077"/>
                </a:lnTo>
                <a:lnTo>
                  <a:pt x="13323" y="15125"/>
                </a:lnTo>
                <a:lnTo>
                  <a:pt x="13469" y="15125"/>
                </a:lnTo>
                <a:lnTo>
                  <a:pt x="13640" y="15101"/>
                </a:lnTo>
                <a:lnTo>
                  <a:pt x="13786" y="15052"/>
                </a:lnTo>
                <a:lnTo>
                  <a:pt x="13932" y="14979"/>
                </a:lnTo>
                <a:lnTo>
                  <a:pt x="14054" y="14882"/>
                </a:lnTo>
                <a:lnTo>
                  <a:pt x="14882" y="14054"/>
                </a:lnTo>
                <a:lnTo>
                  <a:pt x="14882" y="14054"/>
                </a:lnTo>
                <a:lnTo>
                  <a:pt x="14979" y="13932"/>
                </a:lnTo>
                <a:lnTo>
                  <a:pt x="15052" y="13786"/>
                </a:lnTo>
                <a:lnTo>
                  <a:pt x="15101" y="13640"/>
                </a:lnTo>
                <a:lnTo>
                  <a:pt x="15125" y="13469"/>
                </a:lnTo>
                <a:lnTo>
                  <a:pt x="15125" y="13323"/>
                </a:lnTo>
                <a:lnTo>
                  <a:pt x="15077" y="13177"/>
                </a:lnTo>
                <a:lnTo>
                  <a:pt x="15028" y="13031"/>
                </a:lnTo>
                <a:lnTo>
                  <a:pt x="14955" y="12885"/>
                </a:lnTo>
                <a:lnTo>
                  <a:pt x="13859" y="11521"/>
                </a:lnTo>
                <a:lnTo>
                  <a:pt x="13859" y="11521"/>
                </a:lnTo>
                <a:lnTo>
                  <a:pt x="14029" y="11180"/>
                </a:lnTo>
                <a:lnTo>
                  <a:pt x="14175" y="10839"/>
                </a:lnTo>
                <a:lnTo>
                  <a:pt x="14322" y="10473"/>
                </a:lnTo>
                <a:lnTo>
                  <a:pt x="14419" y="10132"/>
                </a:lnTo>
                <a:lnTo>
                  <a:pt x="16173" y="9938"/>
                </a:lnTo>
                <a:lnTo>
                  <a:pt x="16173" y="9938"/>
                </a:lnTo>
                <a:lnTo>
                  <a:pt x="16319" y="9889"/>
                </a:lnTo>
                <a:lnTo>
                  <a:pt x="16465" y="9840"/>
                </a:lnTo>
                <a:lnTo>
                  <a:pt x="16611" y="9743"/>
                </a:lnTo>
                <a:lnTo>
                  <a:pt x="16708" y="9645"/>
                </a:lnTo>
                <a:lnTo>
                  <a:pt x="16806" y="9499"/>
                </a:lnTo>
                <a:lnTo>
                  <a:pt x="16879" y="9377"/>
                </a:lnTo>
                <a:lnTo>
                  <a:pt x="16928" y="9231"/>
                </a:lnTo>
                <a:lnTo>
                  <a:pt x="16952" y="9061"/>
                </a:lnTo>
                <a:lnTo>
                  <a:pt x="16952" y="7892"/>
                </a:lnTo>
                <a:lnTo>
                  <a:pt x="16952" y="7892"/>
                </a:lnTo>
                <a:lnTo>
                  <a:pt x="16928" y="7721"/>
                </a:lnTo>
                <a:lnTo>
                  <a:pt x="16879" y="7575"/>
                </a:lnTo>
                <a:lnTo>
                  <a:pt x="16806" y="7453"/>
                </a:lnTo>
                <a:lnTo>
                  <a:pt x="16708" y="7307"/>
                </a:lnTo>
                <a:lnTo>
                  <a:pt x="16611" y="7210"/>
                </a:lnTo>
                <a:lnTo>
                  <a:pt x="16465" y="7112"/>
                </a:lnTo>
                <a:lnTo>
                  <a:pt x="16319" y="7064"/>
                </a:lnTo>
                <a:lnTo>
                  <a:pt x="16173" y="7015"/>
                </a:lnTo>
                <a:lnTo>
                  <a:pt x="16173" y="7015"/>
                </a:lnTo>
                <a:close/>
                <a:moveTo>
                  <a:pt x="10425" y="10425"/>
                </a:moveTo>
                <a:lnTo>
                  <a:pt x="10425" y="10425"/>
                </a:lnTo>
                <a:lnTo>
                  <a:pt x="10206" y="10620"/>
                </a:lnTo>
                <a:lnTo>
                  <a:pt x="9986" y="10766"/>
                </a:lnTo>
                <a:lnTo>
                  <a:pt x="9767" y="10912"/>
                </a:lnTo>
                <a:lnTo>
                  <a:pt x="9524" y="11034"/>
                </a:lnTo>
                <a:lnTo>
                  <a:pt x="9256" y="11107"/>
                </a:lnTo>
                <a:lnTo>
                  <a:pt x="9012" y="11180"/>
                </a:lnTo>
                <a:lnTo>
                  <a:pt x="8744" y="11228"/>
                </a:lnTo>
                <a:lnTo>
                  <a:pt x="8476" y="11228"/>
                </a:lnTo>
                <a:lnTo>
                  <a:pt x="8208" y="11228"/>
                </a:lnTo>
                <a:lnTo>
                  <a:pt x="7941" y="11180"/>
                </a:lnTo>
                <a:lnTo>
                  <a:pt x="7697" y="11107"/>
                </a:lnTo>
                <a:lnTo>
                  <a:pt x="7429" y="11034"/>
                </a:lnTo>
                <a:lnTo>
                  <a:pt x="7186" y="10912"/>
                </a:lnTo>
                <a:lnTo>
                  <a:pt x="6966" y="10766"/>
                </a:lnTo>
                <a:lnTo>
                  <a:pt x="6747" y="10620"/>
                </a:lnTo>
                <a:lnTo>
                  <a:pt x="6528" y="10425"/>
                </a:lnTo>
                <a:lnTo>
                  <a:pt x="6528" y="10425"/>
                </a:lnTo>
                <a:lnTo>
                  <a:pt x="6333" y="10206"/>
                </a:lnTo>
                <a:lnTo>
                  <a:pt x="6187" y="9986"/>
                </a:lnTo>
                <a:lnTo>
                  <a:pt x="6041" y="9767"/>
                </a:lnTo>
                <a:lnTo>
                  <a:pt x="5919" y="9524"/>
                </a:lnTo>
                <a:lnTo>
                  <a:pt x="5846" y="9256"/>
                </a:lnTo>
                <a:lnTo>
                  <a:pt x="5773" y="9012"/>
                </a:lnTo>
                <a:lnTo>
                  <a:pt x="5724" y="8744"/>
                </a:lnTo>
                <a:lnTo>
                  <a:pt x="5724" y="8476"/>
                </a:lnTo>
                <a:lnTo>
                  <a:pt x="5724" y="8208"/>
                </a:lnTo>
                <a:lnTo>
                  <a:pt x="5773" y="7941"/>
                </a:lnTo>
                <a:lnTo>
                  <a:pt x="5846" y="7697"/>
                </a:lnTo>
                <a:lnTo>
                  <a:pt x="5919" y="7429"/>
                </a:lnTo>
                <a:lnTo>
                  <a:pt x="6041" y="7186"/>
                </a:lnTo>
                <a:lnTo>
                  <a:pt x="6187" y="6966"/>
                </a:lnTo>
                <a:lnTo>
                  <a:pt x="6333" y="6747"/>
                </a:lnTo>
                <a:lnTo>
                  <a:pt x="6528" y="6528"/>
                </a:lnTo>
                <a:lnTo>
                  <a:pt x="6528" y="6528"/>
                </a:lnTo>
                <a:lnTo>
                  <a:pt x="6747" y="6333"/>
                </a:lnTo>
                <a:lnTo>
                  <a:pt x="6966" y="6187"/>
                </a:lnTo>
                <a:lnTo>
                  <a:pt x="7186" y="6041"/>
                </a:lnTo>
                <a:lnTo>
                  <a:pt x="7429" y="5919"/>
                </a:lnTo>
                <a:lnTo>
                  <a:pt x="7697" y="5846"/>
                </a:lnTo>
                <a:lnTo>
                  <a:pt x="7941" y="5773"/>
                </a:lnTo>
                <a:lnTo>
                  <a:pt x="8208" y="5724"/>
                </a:lnTo>
                <a:lnTo>
                  <a:pt x="8476" y="5724"/>
                </a:lnTo>
                <a:lnTo>
                  <a:pt x="8744" y="5724"/>
                </a:lnTo>
                <a:lnTo>
                  <a:pt x="9012" y="5773"/>
                </a:lnTo>
                <a:lnTo>
                  <a:pt x="9256" y="5846"/>
                </a:lnTo>
                <a:lnTo>
                  <a:pt x="9524" y="5919"/>
                </a:lnTo>
                <a:lnTo>
                  <a:pt x="9767" y="6041"/>
                </a:lnTo>
                <a:lnTo>
                  <a:pt x="9986" y="6187"/>
                </a:lnTo>
                <a:lnTo>
                  <a:pt x="10206" y="6333"/>
                </a:lnTo>
                <a:lnTo>
                  <a:pt x="10425" y="6528"/>
                </a:lnTo>
                <a:lnTo>
                  <a:pt x="10425" y="6528"/>
                </a:lnTo>
                <a:lnTo>
                  <a:pt x="10620" y="6747"/>
                </a:lnTo>
                <a:lnTo>
                  <a:pt x="10766" y="6966"/>
                </a:lnTo>
                <a:lnTo>
                  <a:pt x="10912" y="7186"/>
                </a:lnTo>
                <a:lnTo>
                  <a:pt x="11034" y="7429"/>
                </a:lnTo>
                <a:lnTo>
                  <a:pt x="11107" y="7697"/>
                </a:lnTo>
                <a:lnTo>
                  <a:pt x="11180" y="7941"/>
                </a:lnTo>
                <a:lnTo>
                  <a:pt x="11228" y="8208"/>
                </a:lnTo>
                <a:lnTo>
                  <a:pt x="11228" y="8476"/>
                </a:lnTo>
                <a:lnTo>
                  <a:pt x="11228" y="8744"/>
                </a:lnTo>
                <a:lnTo>
                  <a:pt x="11180" y="9012"/>
                </a:lnTo>
                <a:lnTo>
                  <a:pt x="11107" y="9256"/>
                </a:lnTo>
                <a:lnTo>
                  <a:pt x="11034" y="9524"/>
                </a:lnTo>
                <a:lnTo>
                  <a:pt x="10912" y="9767"/>
                </a:lnTo>
                <a:lnTo>
                  <a:pt x="10766" y="9986"/>
                </a:lnTo>
                <a:lnTo>
                  <a:pt x="10620" y="10206"/>
                </a:lnTo>
                <a:lnTo>
                  <a:pt x="10425" y="10425"/>
                </a:lnTo>
                <a:lnTo>
                  <a:pt x="10425" y="10425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95" name="Google Shape;595;p39"/>
          <p:cNvGrpSpPr/>
          <p:nvPr/>
        </p:nvGrpSpPr>
        <p:grpSpPr>
          <a:xfrm>
            <a:off x="4263186" y="2655384"/>
            <a:ext cx="435022" cy="323445"/>
            <a:chOff x="5247525" y="3007275"/>
            <a:chExt cx="517575" cy="384825"/>
          </a:xfrm>
        </p:grpSpPr>
        <p:sp>
          <p:nvSpPr>
            <p:cNvPr id="596" name="Google Shape;596;p39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39"/>
            <p:cNvSpPr/>
            <p:nvPr/>
          </p:nvSpPr>
          <p:spPr>
            <a:xfrm>
              <a:off x="5566575" y="3193575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8" name="Google Shape;598;p39"/>
          <p:cNvGrpSpPr/>
          <p:nvPr/>
        </p:nvGrpSpPr>
        <p:grpSpPr>
          <a:xfrm>
            <a:off x="3174172" y="2636956"/>
            <a:ext cx="342882" cy="350068"/>
            <a:chOff x="3951850" y="2985350"/>
            <a:chExt cx="407950" cy="416500"/>
          </a:xfrm>
        </p:grpSpPr>
        <p:sp>
          <p:nvSpPr>
            <p:cNvPr id="599" name="Google Shape;599;p39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39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39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2" name="Google Shape;602;p39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3" name="Google Shape;603;p39"/>
          <p:cNvGrpSpPr/>
          <p:nvPr/>
        </p:nvGrpSpPr>
        <p:grpSpPr>
          <a:xfrm>
            <a:off x="330844" y="3226504"/>
            <a:ext cx="397136" cy="305017"/>
            <a:chOff x="568950" y="3686775"/>
            <a:chExt cx="472500" cy="362900"/>
          </a:xfrm>
        </p:grpSpPr>
        <p:sp>
          <p:nvSpPr>
            <p:cNvPr id="604" name="Google Shape;604;p39"/>
            <p:cNvSpPr/>
            <p:nvPr/>
          </p:nvSpPr>
          <p:spPr>
            <a:xfrm>
              <a:off x="568950" y="3686775"/>
              <a:ext cx="472500" cy="362900"/>
            </a:xfrm>
            <a:custGeom>
              <a:rect b="b" l="l" r="r" t="t"/>
              <a:pathLst>
                <a:path extrusionOk="0" fill="none" h="14516" w="1890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39"/>
            <p:cNvSpPr/>
            <p:nvPr/>
          </p:nvSpPr>
          <p:spPr>
            <a:xfrm>
              <a:off x="645650" y="3820725"/>
              <a:ext cx="34125" cy="34125"/>
            </a:xfrm>
            <a:custGeom>
              <a:rect b="b" l="l" r="r" t="t"/>
              <a:pathLst>
                <a:path extrusionOk="0" fill="none" h="1365" w="1365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39"/>
            <p:cNvSpPr/>
            <p:nvPr/>
          </p:nvSpPr>
          <p:spPr>
            <a:xfrm>
              <a:off x="747950" y="3753750"/>
              <a:ext cx="85275" cy="12200"/>
            </a:xfrm>
            <a:custGeom>
              <a:rect b="b" l="l" r="r" t="t"/>
              <a:pathLst>
                <a:path extrusionOk="0" fill="none" h="488" w="3411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7" name="Google Shape;607;p39"/>
          <p:cNvSpPr/>
          <p:nvPr/>
        </p:nvSpPr>
        <p:spPr>
          <a:xfrm>
            <a:off x="4907686" y="2619652"/>
            <a:ext cx="270221" cy="388962"/>
          </a:xfrm>
          <a:custGeom>
            <a:rect b="b" l="l" r="r" t="t"/>
            <a:pathLst>
              <a:path extrusionOk="0" fill="none" h="18511" w="12860">
                <a:moveTo>
                  <a:pt x="12373" y="7526"/>
                </a:moveTo>
                <a:lnTo>
                  <a:pt x="11618" y="7526"/>
                </a:lnTo>
                <a:lnTo>
                  <a:pt x="11618" y="5188"/>
                </a:lnTo>
                <a:lnTo>
                  <a:pt x="11618" y="5188"/>
                </a:lnTo>
                <a:lnTo>
                  <a:pt x="11593" y="4677"/>
                </a:lnTo>
                <a:lnTo>
                  <a:pt x="11520" y="4141"/>
                </a:lnTo>
                <a:lnTo>
                  <a:pt x="11398" y="3654"/>
                </a:lnTo>
                <a:lnTo>
                  <a:pt x="11204" y="3167"/>
                </a:lnTo>
                <a:lnTo>
                  <a:pt x="10984" y="2728"/>
                </a:lnTo>
                <a:lnTo>
                  <a:pt x="10741" y="2290"/>
                </a:lnTo>
                <a:lnTo>
                  <a:pt x="10424" y="1900"/>
                </a:lnTo>
                <a:lnTo>
                  <a:pt x="10108" y="1535"/>
                </a:lnTo>
                <a:lnTo>
                  <a:pt x="9718" y="1194"/>
                </a:lnTo>
                <a:lnTo>
                  <a:pt x="9328" y="902"/>
                </a:lnTo>
                <a:lnTo>
                  <a:pt x="8914" y="634"/>
                </a:lnTo>
                <a:lnTo>
                  <a:pt x="8452" y="415"/>
                </a:lnTo>
                <a:lnTo>
                  <a:pt x="7964" y="244"/>
                </a:lnTo>
                <a:lnTo>
                  <a:pt x="7477" y="122"/>
                </a:lnTo>
                <a:lnTo>
                  <a:pt x="6966" y="25"/>
                </a:lnTo>
                <a:lnTo>
                  <a:pt x="6430" y="0"/>
                </a:lnTo>
                <a:lnTo>
                  <a:pt x="6430" y="0"/>
                </a:lnTo>
                <a:lnTo>
                  <a:pt x="5894" y="25"/>
                </a:lnTo>
                <a:lnTo>
                  <a:pt x="5383" y="122"/>
                </a:lnTo>
                <a:lnTo>
                  <a:pt x="4896" y="244"/>
                </a:lnTo>
                <a:lnTo>
                  <a:pt x="4409" y="415"/>
                </a:lnTo>
                <a:lnTo>
                  <a:pt x="3970" y="634"/>
                </a:lnTo>
                <a:lnTo>
                  <a:pt x="3532" y="902"/>
                </a:lnTo>
                <a:lnTo>
                  <a:pt x="3142" y="1194"/>
                </a:lnTo>
                <a:lnTo>
                  <a:pt x="2752" y="1535"/>
                </a:lnTo>
                <a:lnTo>
                  <a:pt x="2436" y="1900"/>
                </a:lnTo>
                <a:lnTo>
                  <a:pt x="2119" y="2290"/>
                </a:lnTo>
                <a:lnTo>
                  <a:pt x="1876" y="2728"/>
                </a:lnTo>
                <a:lnTo>
                  <a:pt x="1656" y="3167"/>
                </a:lnTo>
                <a:lnTo>
                  <a:pt x="1462" y="3654"/>
                </a:lnTo>
                <a:lnTo>
                  <a:pt x="1340" y="4141"/>
                </a:lnTo>
                <a:lnTo>
                  <a:pt x="1267" y="4677"/>
                </a:lnTo>
                <a:lnTo>
                  <a:pt x="1242" y="5188"/>
                </a:lnTo>
                <a:lnTo>
                  <a:pt x="1242" y="7526"/>
                </a:lnTo>
                <a:lnTo>
                  <a:pt x="487" y="7526"/>
                </a:lnTo>
                <a:lnTo>
                  <a:pt x="487" y="7526"/>
                </a:lnTo>
                <a:lnTo>
                  <a:pt x="390" y="7526"/>
                </a:lnTo>
                <a:lnTo>
                  <a:pt x="293" y="7551"/>
                </a:lnTo>
                <a:lnTo>
                  <a:pt x="220" y="7599"/>
                </a:lnTo>
                <a:lnTo>
                  <a:pt x="146" y="7648"/>
                </a:lnTo>
                <a:lnTo>
                  <a:pt x="73" y="7721"/>
                </a:lnTo>
                <a:lnTo>
                  <a:pt x="49" y="7818"/>
                </a:lnTo>
                <a:lnTo>
                  <a:pt x="0" y="7891"/>
                </a:lnTo>
                <a:lnTo>
                  <a:pt x="0" y="8013"/>
                </a:lnTo>
                <a:lnTo>
                  <a:pt x="0" y="18023"/>
                </a:lnTo>
                <a:lnTo>
                  <a:pt x="0" y="18023"/>
                </a:lnTo>
                <a:lnTo>
                  <a:pt x="0" y="18121"/>
                </a:lnTo>
                <a:lnTo>
                  <a:pt x="49" y="18218"/>
                </a:lnTo>
                <a:lnTo>
                  <a:pt x="73" y="18291"/>
                </a:lnTo>
                <a:lnTo>
                  <a:pt x="146" y="18364"/>
                </a:lnTo>
                <a:lnTo>
                  <a:pt x="220" y="18413"/>
                </a:lnTo>
                <a:lnTo>
                  <a:pt x="293" y="18462"/>
                </a:lnTo>
                <a:lnTo>
                  <a:pt x="390" y="18486"/>
                </a:lnTo>
                <a:lnTo>
                  <a:pt x="487" y="18510"/>
                </a:lnTo>
                <a:lnTo>
                  <a:pt x="12373" y="18510"/>
                </a:lnTo>
                <a:lnTo>
                  <a:pt x="12373" y="18510"/>
                </a:lnTo>
                <a:lnTo>
                  <a:pt x="12470" y="18486"/>
                </a:lnTo>
                <a:lnTo>
                  <a:pt x="12568" y="18462"/>
                </a:lnTo>
                <a:lnTo>
                  <a:pt x="12641" y="18413"/>
                </a:lnTo>
                <a:lnTo>
                  <a:pt x="12714" y="18364"/>
                </a:lnTo>
                <a:lnTo>
                  <a:pt x="12787" y="18291"/>
                </a:lnTo>
                <a:lnTo>
                  <a:pt x="12811" y="18218"/>
                </a:lnTo>
                <a:lnTo>
                  <a:pt x="12860" y="18121"/>
                </a:lnTo>
                <a:lnTo>
                  <a:pt x="12860" y="18023"/>
                </a:lnTo>
                <a:lnTo>
                  <a:pt x="12860" y="8013"/>
                </a:lnTo>
                <a:lnTo>
                  <a:pt x="12860" y="8013"/>
                </a:lnTo>
                <a:lnTo>
                  <a:pt x="12860" y="7891"/>
                </a:lnTo>
                <a:lnTo>
                  <a:pt x="12811" y="7818"/>
                </a:lnTo>
                <a:lnTo>
                  <a:pt x="12787" y="7721"/>
                </a:lnTo>
                <a:lnTo>
                  <a:pt x="12714" y="7648"/>
                </a:lnTo>
                <a:lnTo>
                  <a:pt x="12641" y="7599"/>
                </a:lnTo>
                <a:lnTo>
                  <a:pt x="12568" y="7551"/>
                </a:lnTo>
                <a:lnTo>
                  <a:pt x="12470" y="7526"/>
                </a:lnTo>
                <a:lnTo>
                  <a:pt x="12373" y="7526"/>
                </a:lnTo>
                <a:lnTo>
                  <a:pt x="12373" y="7526"/>
                </a:lnTo>
                <a:close/>
                <a:moveTo>
                  <a:pt x="2801" y="5188"/>
                </a:moveTo>
                <a:lnTo>
                  <a:pt x="2801" y="5188"/>
                </a:lnTo>
                <a:lnTo>
                  <a:pt x="2826" y="4823"/>
                </a:lnTo>
                <a:lnTo>
                  <a:pt x="2874" y="4457"/>
                </a:lnTo>
                <a:lnTo>
                  <a:pt x="2972" y="4116"/>
                </a:lnTo>
                <a:lnTo>
                  <a:pt x="3093" y="3775"/>
                </a:lnTo>
                <a:lnTo>
                  <a:pt x="3240" y="3459"/>
                </a:lnTo>
                <a:lnTo>
                  <a:pt x="3410" y="3167"/>
                </a:lnTo>
                <a:lnTo>
                  <a:pt x="3629" y="2874"/>
                </a:lnTo>
                <a:lnTo>
                  <a:pt x="3873" y="2631"/>
                </a:lnTo>
                <a:lnTo>
                  <a:pt x="4116" y="2387"/>
                </a:lnTo>
                <a:lnTo>
                  <a:pt x="4409" y="2192"/>
                </a:lnTo>
                <a:lnTo>
                  <a:pt x="4701" y="1998"/>
                </a:lnTo>
                <a:lnTo>
                  <a:pt x="5017" y="1851"/>
                </a:lnTo>
                <a:lnTo>
                  <a:pt x="5358" y="1730"/>
                </a:lnTo>
                <a:lnTo>
                  <a:pt x="5699" y="1632"/>
                </a:lnTo>
                <a:lnTo>
                  <a:pt x="6065" y="1584"/>
                </a:lnTo>
                <a:lnTo>
                  <a:pt x="6430" y="1559"/>
                </a:lnTo>
                <a:lnTo>
                  <a:pt x="6430" y="1559"/>
                </a:lnTo>
                <a:lnTo>
                  <a:pt x="6795" y="1584"/>
                </a:lnTo>
                <a:lnTo>
                  <a:pt x="7161" y="1632"/>
                </a:lnTo>
                <a:lnTo>
                  <a:pt x="7502" y="1730"/>
                </a:lnTo>
                <a:lnTo>
                  <a:pt x="7843" y="1851"/>
                </a:lnTo>
                <a:lnTo>
                  <a:pt x="8159" y="1998"/>
                </a:lnTo>
                <a:lnTo>
                  <a:pt x="8452" y="2192"/>
                </a:lnTo>
                <a:lnTo>
                  <a:pt x="8744" y="2387"/>
                </a:lnTo>
                <a:lnTo>
                  <a:pt x="8987" y="2631"/>
                </a:lnTo>
                <a:lnTo>
                  <a:pt x="9231" y="2874"/>
                </a:lnTo>
                <a:lnTo>
                  <a:pt x="9450" y="3167"/>
                </a:lnTo>
                <a:lnTo>
                  <a:pt x="9621" y="3459"/>
                </a:lnTo>
                <a:lnTo>
                  <a:pt x="9767" y="3775"/>
                </a:lnTo>
                <a:lnTo>
                  <a:pt x="9888" y="4116"/>
                </a:lnTo>
                <a:lnTo>
                  <a:pt x="9986" y="4457"/>
                </a:lnTo>
                <a:lnTo>
                  <a:pt x="10035" y="4823"/>
                </a:lnTo>
                <a:lnTo>
                  <a:pt x="10059" y="5188"/>
                </a:lnTo>
                <a:lnTo>
                  <a:pt x="10059" y="7526"/>
                </a:lnTo>
                <a:lnTo>
                  <a:pt x="2801" y="7526"/>
                </a:lnTo>
                <a:lnTo>
                  <a:pt x="2801" y="5188"/>
                </a:lnTo>
                <a:close/>
                <a:moveTo>
                  <a:pt x="7063" y="13225"/>
                </a:moveTo>
                <a:lnTo>
                  <a:pt x="7209" y="15052"/>
                </a:lnTo>
                <a:lnTo>
                  <a:pt x="5651" y="15052"/>
                </a:lnTo>
                <a:lnTo>
                  <a:pt x="5797" y="13225"/>
                </a:lnTo>
                <a:lnTo>
                  <a:pt x="5797" y="13225"/>
                </a:lnTo>
                <a:lnTo>
                  <a:pt x="5675" y="13152"/>
                </a:lnTo>
                <a:lnTo>
                  <a:pt x="5553" y="13030"/>
                </a:lnTo>
                <a:lnTo>
                  <a:pt x="5456" y="12933"/>
                </a:lnTo>
                <a:lnTo>
                  <a:pt x="5358" y="12787"/>
                </a:lnTo>
                <a:lnTo>
                  <a:pt x="5285" y="12665"/>
                </a:lnTo>
                <a:lnTo>
                  <a:pt x="5237" y="12495"/>
                </a:lnTo>
                <a:lnTo>
                  <a:pt x="5212" y="12348"/>
                </a:lnTo>
                <a:lnTo>
                  <a:pt x="5212" y="12178"/>
                </a:lnTo>
                <a:lnTo>
                  <a:pt x="5212" y="12178"/>
                </a:lnTo>
                <a:lnTo>
                  <a:pt x="5237" y="11934"/>
                </a:lnTo>
                <a:lnTo>
                  <a:pt x="5310" y="11715"/>
                </a:lnTo>
                <a:lnTo>
                  <a:pt x="5407" y="11496"/>
                </a:lnTo>
                <a:lnTo>
                  <a:pt x="5553" y="11326"/>
                </a:lnTo>
                <a:lnTo>
                  <a:pt x="5748" y="11179"/>
                </a:lnTo>
                <a:lnTo>
                  <a:pt x="5943" y="11058"/>
                </a:lnTo>
                <a:lnTo>
                  <a:pt x="6187" y="10985"/>
                </a:lnTo>
                <a:lnTo>
                  <a:pt x="6430" y="10960"/>
                </a:lnTo>
                <a:lnTo>
                  <a:pt x="6430" y="10960"/>
                </a:lnTo>
                <a:lnTo>
                  <a:pt x="6674" y="10985"/>
                </a:lnTo>
                <a:lnTo>
                  <a:pt x="6917" y="11058"/>
                </a:lnTo>
                <a:lnTo>
                  <a:pt x="7112" y="11179"/>
                </a:lnTo>
                <a:lnTo>
                  <a:pt x="7307" y="11326"/>
                </a:lnTo>
                <a:lnTo>
                  <a:pt x="7453" y="11496"/>
                </a:lnTo>
                <a:lnTo>
                  <a:pt x="7550" y="11715"/>
                </a:lnTo>
                <a:lnTo>
                  <a:pt x="7623" y="11934"/>
                </a:lnTo>
                <a:lnTo>
                  <a:pt x="7648" y="12178"/>
                </a:lnTo>
                <a:lnTo>
                  <a:pt x="7648" y="12178"/>
                </a:lnTo>
                <a:lnTo>
                  <a:pt x="7648" y="12348"/>
                </a:lnTo>
                <a:lnTo>
                  <a:pt x="7623" y="12495"/>
                </a:lnTo>
                <a:lnTo>
                  <a:pt x="7575" y="12665"/>
                </a:lnTo>
                <a:lnTo>
                  <a:pt x="7502" y="12787"/>
                </a:lnTo>
                <a:lnTo>
                  <a:pt x="7404" y="12933"/>
                </a:lnTo>
                <a:lnTo>
                  <a:pt x="7307" y="13030"/>
                </a:lnTo>
                <a:lnTo>
                  <a:pt x="7185" y="13152"/>
                </a:lnTo>
                <a:lnTo>
                  <a:pt x="7063" y="13225"/>
                </a:lnTo>
                <a:lnTo>
                  <a:pt x="7063" y="13225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08" name="Google Shape;608;p39"/>
          <p:cNvGrpSpPr/>
          <p:nvPr/>
        </p:nvGrpSpPr>
        <p:grpSpPr>
          <a:xfrm>
            <a:off x="898896" y="3252097"/>
            <a:ext cx="377700" cy="253852"/>
            <a:chOff x="1244800" y="3717225"/>
            <a:chExt cx="449375" cy="302025"/>
          </a:xfrm>
        </p:grpSpPr>
        <p:sp>
          <p:nvSpPr>
            <p:cNvPr id="609" name="Google Shape;609;p39"/>
            <p:cNvSpPr/>
            <p:nvPr/>
          </p:nvSpPr>
          <p:spPr>
            <a:xfrm>
              <a:off x="1244800" y="3717225"/>
              <a:ext cx="449375" cy="302025"/>
            </a:xfrm>
            <a:custGeom>
              <a:rect b="b" l="l" r="r" t="t"/>
              <a:pathLst>
                <a:path extrusionOk="0" fill="none" h="12081" w="17975">
                  <a:moveTo>
                    <a:pt x="17000" y="0"/>
                  </a:moveTo>
                  <a:lnTo>
                    <a:pt x="974" y="0"/>
                  </a:lnTo>
                  <a:lnTo>
                    <a:pt x="974" y="0"/>
                  </a:lnTo>
                  <a:lnTo>
                    <a:pt x="780" y="25"/>
                  </a:lnTo>
                  <a:lnTo>
                    <a:pt x="585" y="73"/>
                  </a:lnTo>
                  <a:lnTo>
                    <a:pt x="414" y="171"/>
                  </a:lnTo>
                  <a:lnTo>
                    <a:pt x="292" y="292"/>
                  </a:lnTo>
                  <a:lnTo>
                    <a:pt x="171" y="439"/>
                  </a:lnTo>
                  <a:lnTo>
                    <a:pt x="73" y="609"/>
                  </a:lnTo>
                  <a:lnTo>
                    <a:pt x="25" y="780"/>
                  </a:lnTo>
                  <a:lnTo>
                    <a:pt x="0" y="974"/>
                  </a:lnTo>
                  <a:lnTo>
                    <a:pt x="0" y="11106"/>
                  </a:lnTo>
                  <a:lnTo>
                    <a:pt x="0" y="11106"/>
                  </a:lnTo>
                  <a:lnTo>
                    <a:pt x="25" y="11301"/>
                  </a:lnTo>
                  <a:lnTo>
                    <a:pt x="73" y="11471"/>
                  </a:lnTo>
                  <a:lnTo>
                    <a:pt x="171" y="11642"/>
                  </a:lnTo>
                  <a:lnTo>
                    <a:pt x="292" y="11788"/>
                  </a:lnTo>
                  <a:lnTo>
                    <a:pt x="414" y="11910"/>
                  </a:lnTo>
                  <a:lnTo>
                    <a:pt x="585" y="12007"/>
                  </a:lnTo>
                  <a:lnTo>
                    <a:pt x="780" y="12056"/>
                  </a:lnTo>
                  <a:lnTo>
                    <a:pt x="974" y="12080"/>
                  </a:lnTo>
                  <a:lnTo>
                    <a:pt x="17000" y="12080"/>
                  </a:lnTo>
                  <a:lnTo>
                    <a:pt x="17000" y="12080"/>
                  </a:lnTo>
                  <a:lnTo>
                    <a:pt x="17195" y="12056"/>
                  </a:lnTo>
                  <a:lnTo>
                    <a:pt x="17390" y="12007"/>
                  </a:lnTo>
                  <a:lnTo>
                    <a:pt x="17560" y="11910"/>
                  </a:lnTo>
                  <a:lnTo>
                    <a:pt x="17682" y="11788"/>
                  </a:lnTo>
                  <a:lnTo>
                    <a:pt x="17804" y="11642"/>
                  </a:lnTo>
                  <a:lnTo>
                    <a:pt x="17901" y="11471"/>
                  </a:lnTo>
                  <a:lnTo>
                    <a:pt x="17950" y="11301"/>
                  </a:lnTo>
                  <a:lnTo>
                    <a:pt x="17974" y="11106"/>
                  </a:lnTo>
                  <a:lnTo>
                    <a:pt x="17974" y="974"/>
                  </a:lnTo>
                  <a:lnTo>
                    <a:pt x="17974" y="974"/>
                  </a:lnTo>
                  <a:lnTo>
                    <a:pt x="17950" y="780"/>
                  </a:lnTo>
                  <a:lnTo>
                    <a:pt x="17901" y="609"/>
                  </a:lnTo>
                  <a:lnTo>
                    <a:pt x="17804" y="439"/>
                  </a:lnTo>
                  <a:lnTo>
                    <a:pt x="17682" y="292"/>
                  </a:lnTo>
                  <a:lnTo>
                    <a:pt x="17560" y="171"/>
                  </a:lnTo>
                  <a:lnTo>
                    <a:pt x="17390" y="73"/>
                  </a:lnTo>
                  <a:lnTo>
                    <a:pt x="17195" y="25"/>
                  </a:lnTo>
                  <a:lnTo>
                    <a:pt x="17000" y="0"/>
                  </a:lnTo>
                  <a:lnTo>
                    <a:pt x="1700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p39"/>
            <p:cNvSpPr/>
            <p:nvPr/>
          </p:nvSpPr>
          <p:spPr>
            <a:xfrm>
              <a:off x="1244800" y="379515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17974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39"/>
            <p:cNvSpPr/>
            <p:nvPr/>
          </p:nvSpPr>
          <p:spPr>
            <a:xfrm>
              <a:off x="1244800" y="385300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0" y="0"/>
                  </a:moveTo>
                  <a:lnTo>
                    <a:pt x="1797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39"/>
            <p:cNvSpPr/>
            <p:nvPr/>
          </p:nvSpPr>
          <p:spPr>
            <a:xfrm>
              <a:off x="1302625" y="3893800"/>
              <a:ext cx="161375" cy="25"/>
            </a:xfrm>
            <a:custGeom>
              <a:rect b="b" l="l" r="r" t="t"/>
              <a:pathLst>
                <a:path extrusionOk="0" fill="none" h="1" w="6455">
                  <a:moveTo>
                    <a:pt x="6455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39"/>
            <p:cNvSpPr/>
            <p:nvPr/>
          </p:nvSpPr>
          <p:spPr>
            <a:xfrm>
              <a:off x="1302625" y="3933975"/>
              <a:ext cx="110250" cy="25"/>
            </a:xfrm>
            <a:custGeom>
              <a:rect b="b" l="l" r="r" t="t"/>
              <a:pathLst>
                <a:path extrusionOk="0" fill="none" h="1" w="4410">
                  <a:moveTo>
                    <a:pt x="4409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39"/>
            <p:cNvSpPr/>
            <p:nvPr/>
          </p:nvSpPr>
          <p:spPr>
            <a:xfrm>
              <a:off x="1572975" y="3899875"/>
              <a:ext cx="62125" cy="40225"/>
            </a:xfrm>
            <a:custGeom>
              <a:rect b="b" l="l" r="r" t="t"/>
              <a:pathLst>
                <a:path extrusionOk="0" fill="none" h="1609" w="2485">
                  <a:moveTo>
                    <a:pt x="1998" y="1"/>
                  </a:move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1218"/>
                  </a:lnTo>
                  <a:lnTo>
                    <a:pt x="49" y="1316"/>
                  </a:lnTo>
                  <a:lnTo>
                    <a:pt x="98" y="1389"/>
                  </a:lnTo>
                  <a:lnTo>
                    <a:pt x="147" y="1462"/>
                  </a:lnTo>
                  <a:lnTo>
                    <a:pt x="220" y="1511"/>
                  </a:lnTo>
                  <a:lnTo>
                    <a:pt x="293" y="1559"/>
                  </a:lnTo>
                  <a:lnTo>
                    <a:pt x="390" y="1584"/>
                  </a:lnTo>
                  <a:lnTo>
                    <a:pt x="488" y="1608"/>
                  </a:lnTo>
                  <a:lnTo>
                    <a:pt x="1998" y="1608"/>
                  </a:lnTo>
                  <a:lnTo>
                    <a:pt x="1998" y="1608"/>
                  </a:lnTo>
                  <a:lnTo>
                    <a:pt x="2095" y="1584"/>
                  </a:lnTo>
                  <a:lnTo>
                    <a:pt x="2192" y="1559"/>
                  </a:lnTo>
                  <a:lnTo>
                    <a:pt x="2265" y="1511"/>
                  </a:lnTo>
                  <a:lnTo>
                    <a:pt x="2339" y="1462"/>
                  </a:lnTo>
                  <a:lnTo>
                    <a:pt x="2387" y="1389"/>
                  </a:lnTo>
                  <a:lnTo>
                    <a:pt x="2436" y="1316"/>
                  </a:lnTo>
                  <a:lnTo>
                    <a:pt x="2485" y="1218"/>
                  </a:lnTo>
                  <a:lnTo>
                    <a:pt x="2485" y="1121"/>
                  </a:lnTo>
                  <a:lnTo>
                    <a:pt x="2485" y="488"/>
                  </a:lnTo>
                  <a:lnTo>
                    <a:pt x="2485" y="488"/>
                  </a:lnTo>
                  <a:lnTo>
                    <a:pt x="2485" y="390"/>
                  </a:lnTo>
                  <a:lnTo>
                    <a:pt x="2436" y="293"/>
                  </a:lnTo>
                  <a:lnTo>
                    <a:pt x="2387" y="220"/>
                  </a:lnTo>
                  <a:lnTo>
                    <a:pt x="2339" y="147"/>
                  </a:lnTo>
                  <a:lnTo>
                    <a:pt x="2265" y="74"/>
                  </a:lnTo>
                  <a:lnTo>
                    <a:pt x="2192" y="25"/>
                  </a:lnTo>
                  <a:lnTo>
                    <a:pt x="2095" y="1"/>
                  </a:lnTo>
                  <a:lnTo>
                    <a:pt x="1998" y="1"/>
                  </a:lnTo>
                  <a:lnTo>
                    <a:pt x="1998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5" name="Google Shape;615;p39"/>
          <p:cNvGrpSpPr/>
          <p:nvPr/>
        </p:nvGrpSpPr>
        <p:grpSpPr>
          <a:xfrm>
            <a:off x="1468986" y="3232639"/>
            <a:ext cx="367467" cy="287115"/>
            <a:chOff x="1923075" y="3694075"/>
            <a:chExt cx="437200" cy="341600"/>
          </a:xfrm>
        </p:grpSpPr>
        <p:sp>
          <p:nvSpPr>
            <p:cNvPr id="616" name="Google Shape;616;p39"/>
            <p:cNvSpPr/>
            <p:nvPr/>
          </p:nvSpPr>
          <p:spPr>
            <a:xfrm>
              <a:off x="22476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3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3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39"/>
            <p:cNvSpPr/>
            <p:nvPr/>
          </p:nvSpPr>
          <p:spPr>
            <a:xfrm>
              <a:off x="20351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4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4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39"/>
            <p:cNvSpPr/>
            <p:nvPr/>
          </p:nvSpPr>
          <p:spPr>
            <a:xfrm>
              <a:off x="1923075" y="3694075"/>
              <a:ext cx="437200" cy="280100"/>
            </a:xfrm>
            <a:custGeom>
              <a:rect b="b" l="l" r="r" t="t"/>
              <a:pathLst>
                <a:path extrusionOk="0" fill="none" h="11204" w="17488">
                  <a:moveTo>
                    <a:pt x="14516" y="10912"/>
                  </a:moveTo>
                  <a:lnTo>
                    <a:pt x="5675" y="10912"/>
                  </a:lnTo>
                  <a:lnTo>
                    <a:pt x="6089" y="9889"/>
                  </a:lnTo>
                  <a:lnTo>
                    <a:pt x="6089" y="9889"/>
                  </a:lnTo>
                  <a:lnTo>
                    <a:pt x="6235" y="9913"/>
                  </a:lnTo>
                  <a:lnTo>
                    <a:pt x="6406" y="9913"/>
                  </a:lnTo>
                  <a:lnTo>
                    <a:pt x="13810" y="9231"/>
                  </a:lnTo>
                  <a:lnTo>
                    <a:pt x="13810" y="9231"/>
                  </a:lnTo>
                  <a:lnTo>
                    <a:pt x="13980" y="9207"/>
                  </a:lnTo>
                  <a:lnTo>
                    <a:pt x="14151" y="9134"/>
                  </a:lnTo>
                  <a:lnTo>
                    <a:pt x="14297" y="9061"/>
                  </a:lnTo>
                  <a:lnTo>
                    <a:pt x="14467" y="8963"/>
                  </a:lnTo>
                  <a:lnTo>
                    <a:pt x="14614" y="8866"/>
                  </a:lnTo>
                  <a:lnTo>
                    <a:pt x="14735" y="8744"/>
                  </a:lnTo>
                  <a:lnTo>
                    <a:pt x="14833" y="8598"/>
                  </a:lnTo>
                  <a:lnTo>
                    <a:pt x="14930" y="8452"/>
                  </a:lnTo>
                  <a:lnTo>
                    <a:pt x="17414" y="3142"/>
                  </a:lnTo>
                  <a:lnTo>
                    <a:pt x="17414" y="3142"/>
                  </a:lnTo>
                  <a:lnTo>
                    <a:pt x="17463" y="2996"/>
                  </a:lnTo>
                  <a:lnTo>
                    <a:pt x="17487" y="2875"/>
                  </a:lnTo>
                  <a:lnTo>
                    <a:pt x="17463" y="2753"/>
                  </a:lnTo>
                  <a:lnTo>
                    <a:pt x="17439" y="2631"/>
                  </a:lnTo>
                  <a:lnTo>
                    <a:pt x="17366" y="2558"/>
                  </a:lnTo>
                  <a:lnTo>
                    <a:pt x="17244" y="2485"/>
                  </a:lnTo>
                  <a:lnTo>
                    <a:pt x="17122" y="2436"/>
                  </a:lnTo>
                  <a:lnTo>
                    <a:pt x="16976" y="2412"/>
                  </a:lnTo>
                  <a:lnTo>
                    <a:pt x="4579" y="1998"/>
                  </a:lnTo>
                  <a:lnTo>
                    <a:pt x="4214" y="366"/>
                  </a:lnTo>
                  <a:lnTo>
                    <a:pt x="4214" y="366"/>
                  </a:lnTo>
                  <a:lnTo>
                    <a:pt x="4141" y="220"/>
                  </a:lnTo>
                  <a:lnTo>
                    <a:pt x="4043" y="98"/>
                  </a:lnTo>
                  <a:lnTo>
                    <a:pt x="3897" y="25"/>
                  </a:lnTo>
                  <a:lnTo>
                    <a:pt x="372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22"/>
                  </a:lnTo>
                  <a:lnTo>
                    <a:pt x="74" y="196"/>
                  </a:lnTo>
                  <a:lnTo>
                    <a:pt x="25" y="293"/>
                  </a:lnTo>
                  <a:lnTo>
                    <a:pt x="1" y="366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585"/>
                  </a:lnTo>
                  <a:lnTo>
                    <a:pt x="25" y="658"/>
                  </a:lnTo>
                  <a:lnTo>
                    <a:pt x="74" y="756"/>
                  </a:lnTo>
                  <a:lnTo>
                    <a:pt x="147" y="829"/>
                  </a:lnTo>
                  <a:lnTo>
                    <a:pt x="220" y="877"/>
                  </a:lnTo>
                  <a:lnTo>
                    <a:pt x="293" y="926"/>
                  </a:lnTo>
                  <a:lnTo>
                    <a:pt x="390" y="951"/>
                  </a:lnTo>
                  <a:lnTo>
                    <a:pt x="488" y="975"/>
                  </a:lnTo>
                  <a:lnTo>
                    <a:pt x="3337" y="975"/>
                  </a:lnTo>
                  <a:lnTo>
                    <a:pt x="5286" y="9256"/>
                  </a:lnTo>
                  <a:lnTo>
                    <a:pt x="4506" y="1120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39"/>
            <p:cNvSpPr/>
            <p:nvPr/>
          </p:nvSpPr>
          <p:spPr>
            <a:xfrm>
              <a:off x="2261000" y="3781750"/>
              <a:ext cx="48725" cy="108400"/>
            </a:xfrm>
            <a:custGeom>
              <a:rect b="b" l="l" r="r" t="t"/>
              <a:pathLst>
                <a:path extrusionOk="0" fill="none" h="4336" w="1949">
                  <a:moveTo>
                    <a:pt x="1" y="4336"/>
                  </a:moveTo>
                  <a:lnTo>
                    <a:pt x="1949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0" name="Google Shape;620;p39"/>
            <p:cNvSpPr/>
            <p:nvPr/>
          </p:nvSpPr>
          <p:spPr>
            <a:xfrm>
              <a:off x="2225675" y="3780550"/>
              <a:ext cx="32300" cy="113875"/>
            </a:xfrm>
            <a:custGeom>
              <a:rect b="b" l="l" r="r" t="t"/>
              <a:pathLst>
                <a:path extrusionOk="0" fill="none" h="4555" w="1292">
                  <a:moveTo>
                    <a:pt x="1" y="4554"/>
                  </a:moveTo>
                  <a:lnTo>
                    <a:pt x="1292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39"/>
            <p:cNvSpPr/>
            <p:nvPr/>
          </p:nvSpPr>
          <p:spPr>
            <a:xfrm>
              <a:off x="2190375" y="3779325"/>
              <a:ext cx="15850" cy="119350"/>
            </a:xfrm>
            <a:custGeom>
              <a:rect b="b" l="l" r="r" t="t"/>
              <a:pathLst>
                <a:path extrusionOk="0" fill="none" h="4774" w="634">
                  <a:moveTo>
                    <a:pt x="0" y="4774"/>
                  </a:moveTo>
                  <a:lnTo>
                    <a:pt x="63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39"/>
            <p:cNvSpPr/>
            <p:nvPr/>
          </p:nvSpPr>
          <p:spPr>
            <a:xfrm>
              <a:off x="2154450" y="3777500"/>
              <a:ext cx="1250" cy="126050"/>
            </a:xfrm>
            <a:custGeom>
              <a:rect b="b" l="l" r="r" t="t"/>
              <a:pathLst>
                <a:path extrusionOk="0" fill="none" h="5042" w="50">
                  <a:moveTo>
                    <a:pt x="49" y="5042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39"/>
            <p:cNvSpPr/>
            <p:nvPr/>
          </p:nvSpPr>
          <p:spPr>
            <a:xfrm>
              <a:off x="2103300" y="3776275"/>
              <a:ext cx="17075" cy="131550"/>
            </a:xfrm>
            <a:custGeom>
              <a:rect b="b" l="l" r="r" t="t"/>
              <a:pathLst>
                <a:path extrusionOk="0" fill="none" h="5262" w="683">
                  <a:moveTo>
                    <a:pt x="683" y="526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39"/>
            <p:cNvSpPr/>
            <p:nvPr/>
          </p:nvSpPr>
          <p:spPr>
            <a:xfrm>
              <a:off x="2051550" y="3775050"/>
              <a:ext cx="34125" cy="137025"/>
            </a:xfrm>
            <a:custGeom>
              <a:rect b="b" l="l" r="r" t="t"/>
              <a:pathLst>
                <a:path extrusionOk="0" fill="none" h="5481" w="1365">
                  <a:moveTo>
                    <a:pt x="1364" y="548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5" name="Google Shape;625;p39"/>
          <p:cNvGrpSpPr/>
          <p:nvPr/>
        </p:nvGrpSpPr>
        <p:grpSpPr>
          <a:xfrm>
            <a:off x="2037542" y="3228038"/>
            <a:ext cx="360301" cy="295814"/>
            <a:chOff x="2599525" y="3688600"/>
            <a:chExt cx="428675" cy="351950"/>
          </a:xfrm>
        </p:grpSpPr>
        <p:sp>
          <p:nvSpPr>
            <p:cNvPr id="626" name="Google Shape;626;p39"/>
            <p:cNvSpPr/>
            <p:nvPr/>
          </p:nvSpPr>
          <p:spPr>
            <a:xfrm>
              <a:off x="2599525" y="3688600"/>
              <a:ext cx="428675" cy="168675"/>
            </a:xfrm>
            <a:custGeom>
              <a:rect b="b" l="l" r="r" t="t"/>
              <a:pathLst>
                <a:path extrusionOk="0" fill="none" h="6747" w="17147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39"/>
            <p:cNvSpPr/>
            <p:nvPr/>
          </p:nvSpPr>
          <p:spPr>
            <a:xfrm>
              <a:off x="2792550" y="3862125"/>
              <a:ext cx="42650" cy="23775"/>
            </a:xfrm>
            <a:custGeom>
              <a:rect b="b" l="l" r="r" t="t"/>
              <a:pathLst>
                <a:path extrusionOk="0" fill="none" h="951" w="1706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39"/>
            <p:cNvSpPr/>
            <p:nvPr/>
          </p:nvSpPr>
          <p:spPr>
            <a:xfrm>
              <a:off x="2599525" y="3852375"/>
              <a:ext cx="428675" cy="188175"/>
            </a:xfrm>
            <a:custGeom>
              <a:rect b="b" l="l" r="r" t="t"/>
              <a:pathLst>
                <a:path extrusionOk="0" fill="none" h="7527" w="17147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9" name="Google Shape;629;p39"/>
          <p:cNvGrpSpPr/>
          <p:nvPr/>
        </p:nvGrpSpPr>
        <p:grpSpPr>
          <a:xfrm>
            <a:off x="2619925" y="3207571"/>
            <a:ext cx="333700" cy="329077"/>
            <a:chOff x="3292425" y="3664250"/>
            <a:chExt cx="397025" cy="391525"/>
          </a:xfrm>
        </p:grpSpPr>
        <p:sp>
          <p:nvSpPr>
            <p:cNvPr id="630" name="Google Shape;630;p39"/>
            <p:cNvSpPr/>
            <p:nvPr/>
          </p:nvSpPr>
          <p:spPr>
            <a:xfrm>
              <a:off x="3292425" y="3680675"/>
              <a:ext cx="375100" cy="375100"/>
            </a:xfrm>
            <a:custGeom>
              <a:rect b="b" l="l" r="r" t="t"/>
              <a:pathLst>
                <a:path extrusionOk="0" fill="none" h="15004" w="15004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39"/>
            <p:cNvSpPr/>
            <p:nvPr/>
          </p:nvSpPr>
          <p:spPr>
            <a:xfrm>
              <a:off x="3504325" y="3664250"/>
              <a:ext cx="131525" cy="153450"/>
            </a:xfrm>
            <a:custGeom>
              <a:rect b="b" l="l" r="r" t="t"/>
              <a:pathLst>
                <a:path extrusionOk="0" fill="none" h="6138" w="5261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39"/>
            <p:cNvSpPr/>
            <p:nvPr/>
          </p:nvSpPr>
          <p:spPr>
            <a:xfrm>
              <a:off x="3501875" y="3749500"/>
              <a:ext cx="187575" cy="96825"/>
            </a:xfrm>
            <a:custGeom>
              <a:rect b="b" l="l" r="r" t="t"/>
              <a:pathLst>
                <a:path extrusionOk="0" fill="none" h="3873" w="7503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3" name="Google Shape;633;p39"/>
          <p:cNvGrpSpPr/>
          <p:nvPr/>
        </p:nvGrpSpPr>
        <p:grpSpPr>
          <a:xfrm>
            <a:off x="3157782" y="3250038"/>
            <a:ext cx="369526" cy="268183"/>
            <a:chOff x="3932350" y="3714775"/>
            <a:chExt cx="439650" cy="319075"/>
          </a:xfrm>
        </p:grpSpPr>
        <p:sp>
          <p:nvSpPr>
            <p:cNvPr id="634" name="Google Shape;634;p39"/>
            <p:cNvSpPr/>
            <p:nvPr/>
          </p:nvSpPr>
          <p:spPr>
            <a:xfrm>
              <a:off x="3932350" y="3714775"/>
              <a:ext cx="439650" cy="319075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5" name="Google Shape;635;p39"/>
            <p:cNvSpPr/>
            <p:nvPr/>
          </p:nvSpPr>
          <p:spPr>
            <a:xfrm>
              <a:off x="39701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39"/>
            <p:cNvSpPr/>
            <p:nvPr/>
          </p:nvSpPr>
          <p:spPr>
            <a:xfrm>
              <a:off x="42788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39"/>
            <p:cNvSpPr/>
            <p:nvPr/>
          </p:nvSpPr>
          <p:spPr>
            <a:xfrm>
              <a:off x="4073000" y="3716600"/>
              <a:ext cx="77350" cy="278900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39"/>
            <p:cNvSpPr/>
            <p:nvPr/>
          </p:nvSpPr>
          <p:spPr>
            <a:xfrm>
              <a:off x="4175900" y="3787250"/>
              <a:ext cx="77350" cy="208250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9" name="Google Shape;639;p39"/>
          <p:cNvGrpSpPr/>
          <p:nvPr/>
        </p:nvGrpSpPr>
        <p:grpSpPr>
          <a:xfrm>
            <a:off x="3722766" y="3250038"/>
            <a:ext cx="369505" cy="268183"/>
            <a:chOff x="4604550" y="3714775"/>
            <a:chExt cx="439625" cy="319075"/>
          </a:xfrm>
        </p:grpSpPr>
        <p:sp>
          <p:nvSpPr>
            <p:cNvPr id="640" name="Google Shape;640;p39"/>
            <p:cNvSpPr/>
            <p:nvPr/>
          </p:nvSpPr>
          <p:spPr>
            <a:xfrm>
              <a:off x="4604550" y="3714775"/>
              <a:ext cx="439625" cy="319075"/>
            </a:xfrm>
            <a:custGeom>
              <a:rect b="b" l="l" r="r" t="t"/>
              <a:pathLst>
                <a:path extrusionOk="0" fill="none" h="12763" w="17585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39"/>
            <p:cNvSpPr/>
            <p:nvPr/>
          </p:nvSpPr>
          <p:spPr>
            <a:xfrm>
              <a:off x="4647175" y="3761675"/>
              <a:ext cx="354400" cy="213725"/>
            </a:xfrm>
            <a:custGeom>
              <a:rect b="b" l="l" r="r" t="t"/>
              <a:pathLst>
                <a:path extrusionOk="0" fill="none" h="8549" w="14176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2" name="Google Shape;642;p39"/>
          <p:cNvGrpSpPr/>
          <p:nvPr/>
        </p:nvGrpSpPr>
        <p:grpSpPr>
          <a:xfrm>
            <a:off x="4301051" y="3222406"/>
            <a:ext cx="353136" cy="313738"/>
            <a:chOff x="5292575" y="3681900"/>
            <a:chExt cx="420150" cy="373275"/>
          </a:xfrm>
        </p:grpSpPr>
        <p:sp>
          <p:nvSpPr>
            <p:cNvPr id="643" name="Google Shape;643;p39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39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39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39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39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39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39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0" name="Google Shape;650;p39"/>
          <p:cNvGrpSpPr/>
          <p:nvPr/>
        </p:nvGrpSpPr>
        <p:grpSpPr>
          <a:xfrm>
            <a:off x="4846073" y="3182482"/>
            <a:ext cx="393060" cy="393060"/>
            <a:chOff x="5941025" y="3634400"/>
            <a:chExt cx="467650" cy="467650"/>
          </a:xfrm>
        </p:grpSpPr>
        <p:sp>
          <p:nvSpPr>
            <p:cNvPr id="651" name="Google Shape;651;p39"/>
            <p:cNvSpPr/>
            <p:nvPr/>
          </p:nvSpPr>
          <p:spPr>
            <a:xfrm>
              <a:off x="5941025" y="3634400"/>
              <a:ext cx="467650" cy="467650"/>
            </a:xfrm>
            <a:custGeom>
              <a:rect b="b" l="l" r="r" t="t"/>
              <a:pathLst>
                <a:path extrusionOk="0" fill="none" h="18706" w="18706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39"/>
            <p:cNvSpPr/>
            <p:nvPr/>
          </p:nvSpPr>
          <p:spPr>
            <a:xfrm>
              <a:off x="6211975" y="3753150"/>
              <a:ext cx="19525" cy="18900"/>
            </a:xfrm>
            <a:custGeom>
              <a:rect b="b" l="l" r="r" t="t"/>
              <a:pathLst>
                <a:path extrusionOk="0" fill="none" h="756" w="781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39"/>
            <p:cNvSpPr/>
            <p:nvPr/>
          </p:nvSpPr>
          <p:spPr>
            <a:xfrm>
              <a:off x="5943475" y="3695900"/>
              <a:ext cx="177800" cy="351350"/>
            </a:xfrm>
            <a:custGeom>
              <a:rect b="b" l="l" r="r" t="t"/>
              <a:pathLst>
                <a:path extrusionOk="0" fill="none" h="14054" w="7112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39"/>
            <p:cNvSpPr/>
            <p:nvPr/>
          </p:nvSpPr>
          <p:spPr>
            <a:xfrm>
              <a:off x="6128575" y="3695900"/>
              <a:ext cx="86475" cy="47525"/>
            </a:xfrm>
            <a:custGeom>
              <a:rect b="b" l="l" r="r" t="t"/>
              <a:pathLst>
                <a:path extrusionOk="0" fill="none" h="1901" w="3459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39"/>
            <p:cNvSpPr/>
            <p:nvPr/>
          </p:nvSpPr>
          <p:spPr>
            <a:xfrm>
              <a:off x="6357500" y="3940075"/>
              <a:ext cx="18900" cy="34725"/>
            </a:xfrm>
            <a:custGeom>
              <a:rect b="b" l="l" r="r" t="t"/>
              <a:pathLst>
                <a:path extrusionOk="0" fill="none" h="1389" w="756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39"/>
            <p:cNvSpPr/>
            <p:nvPr/>
          </p:nvSpPr>
          <p:spPr>
            <a:xfrm>
              <a:off x="6202850" y="3720875"/>
              <a:ext cx="204000" cy="278875"/>
            </a:xfrm>
            <a:custGeom>
              <a:rect b="b" l="l" r="r" t="t"/>
              <a:pathLst>
                <a:path extrusionOk="0" fill="none" h="11155" w="816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7" name="Google Shape;657;p39"/>
          <p:cNvGrpSpPr/>
          <p:nvPr/>
        </p:nvGrpSpPr>
        <p:grpSpPr>
          <a:xfrm>
            <a:off x="5436146" y="3207571"/>
            <a:ext cx="342882" cy="342903"/>
            <a:chOff x="6643075" y="3664250"/>
            <a:chExt cx="407950" cy="407975"/>
          </a:xfrm>
        </p:grpSpPr>
        <p:sp>
          <p:nvSpPr>
            <p:cNvPr id="658" name="Google Shape;658;p39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39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0" name="Google Shape;660;p39"/>
          <p:cNvGrpSpPr/>
          <p:nvPr/>
        </p:nvGrpSpPr>
        <p:grpSpPr>
          <a:xfrm>
            <a:off x="336980" y="3758225"/>
            <a:ext cx="371564" cy="371543"/>
            <a:chOff x="576250" y="4319400"/>
            <a:chExt cx="442075" cy="442050"/>
          </a:xfrm>
        </p:grpSpPr>
        <p:sp>
          <p:nvSpPr>
            <p:cNvPr id="661" name="Google Shape;661;p39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39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39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39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5" name="Google Shape;665;p39"/>
          <p:cNvSpPr/>
          <p:nvPr/>
        </p:nvSpPr>
        <p:spPr>
          <a:xfrm>
            <a:off x="886643" y="3830523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6" name="Google Shape;666;p39"/>
          <p:cNvSpPr/>
          <p:nvPr/>
        </p:nvSpPr>
        <p:spPr>
          <a:xfrm>
            <a:off x="3177366" y="3773703"/>
            <a:ext cx="340844" cy="340865"/>
          </a:xfrm>
          <a:custGeom>
            <a:rect b="b" l="l" r="r" t="t"/>
            <a:pathLst>
              <a:path extrusionOk="0" fill="none" h="16222" w="16221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7" name="Google Shape;667;p39"/>
          <p:cNvSpPr/>
          <p:nvPr/>
        </p:nvSpPr>
        <p:spPr>
          <a:xfrm>
            <a:off x="2612361" y="3795199"/>
            <a:ext cx="340844" cy="297873"/>
          </a:xfrm>
          <a:custGeom>
            <a:rect b="b" l="l" r="r" t="t"/>
            <a:pathLst>
              <a:path extrusionOk="0" fill="none" h="14176" w="16221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8" name="Google Shape;668;p39"/>
          <p:cNvSpPr/>
          <p:nvPr/>
        </p:nvSpPr>
        <p:spPr>
          <a:xfrm>
            <a:off x="3740838" y="3772169"/>
            <a:ext cx="343912" cy="343933"/>
          </a:xfrm>
          <a:custGeom>
            <a:rect b="b" l="l" r="r" t="t"/>
            <a:pathLst>
              <a:path extrusionOk="0" fill="none" h="16368" w="16367">
                <a:moveTo>
                  <a:pt x="16074" y="4385"/>
                </a:moveTo>
                <a:lnTo>
                  <a:pt x="11983" y="293"/>
                </a:lnTo>
                <a:lnTo>
                  <a:pt x="11983" y="293"/>
                </a:lnTo>
                <a:lnTo>
                  <a:pt x="11812" y="171"/>
                </a:lnTo>
                <a:lnTo>
                  <a:pt x="11642" y="74"/>
                </a:lnTo>
                <a:lnTo>
                  <a:pt x="11447" y="25"/>
                </a:lnTo>
                <a:lnTo>
                  <a:pt x="11252" y="1"/>
                </a:lnTo>
                <a:lnTo>
                  <a:pt x="5115" y="1"/>
                </a:lnTo>
                <a:lnTo>
                  <a:pt x="5115" y="1"/>
                </a:lnTo>
                <a:lnTo>
                  <a:pt x="4920" y="25"/>
                </a:lnTo>
                <a:lnTo>
                  <a:pt x="4725" y="74"/>
                </a:lnTo>
                <a:lnTo>
                  <a:pt x="4554" y="171"/>
                </a:lnTo>
                <a:lnTo>
                  <a:pt x="4384" y="293"/>
                </a:lnTo>
                <a:lnTo>
                  <a:pt x="292" y="4385"/>
                </a:lnTo>
                <a:lnTo>
                  <a:pt x="292" y="4385"/>
                </a:lnTo>
                <a:lnTo>
                  <a:pt x="171" y="4555"/>
                </a:lnTo>
                <a:lnTo>
                  <a:pt x="73" y="4726"/>
                </a:lnTo>
                <a:lnTo>
                  <a:pt x="24" y="4921"/>
                </a:lnTo>
                <a:lnTo>
                  <a:pt x="0" y="5115"/>
                </a:lnTo>
                <a:lnTo>
                  <a:pt x="0" y="11253"/>
                </a:lnTo>
                <a:lnTo>
                  <a:pt x="0" y="11253"/>
                </a:lnTo>
                <a:lnTo>
                  <a:pt x="24" y="11448"/>
                </a:lnTo>
                <a:lnTo>
                  <a:pt x="73" y="11642"/>
                </a:lnTo>
                <a:lnTo>
                  <a:pt x="171" y="11813"/>
                </a:lnTo>
                <a:lnTo>
                  <a:pt x="292" y="11983"/>
                </a:lnTo>
                <a:lnTo>
                  <a:pt x="4384" y="16075"/>
                </a:lnTo>
                <a:lnTo>
                  <a:pt x="4384" y="16075"/>
                </a:lnTo>
                <a:lnTo>
                  <a:pt x="4554" y="16197"/>
                </a:lnTo>
                <a:lnTo>
                  <a:pt x="4725" y="16294"/>
                </a:lnTo>
                <a:lnTo>
                  <a:pt x="4920" y="16343"/>
                </a:lnTo>
                <a:lnTo>
                  <a:pt x="5115" y="16367"/>
                </a:lnTo>
                <a:lnTo>
                  <a:pt x="11252" y="16367"/>
                </a:lnTo>
                <a:lnTo>
                  <a:pt x="11252" y="16367"/>
                </a:lnTo>
                <a:lnTo>
                  <a:pt x="11447" y="16343"/>
                </a:lnTo>
                <a:lnTo>
                  <a:pt x="11642" y="16294"/>
                </a:lnTo>
                <a:lnTo>
                  <a:pt x="11812" y="16197"/>
                </a:lnTo>
                <a:lnTo>
                  <a:pt x="11983" y="16075"/>
                </a:lnTo>
                <a:lnTo>
                  <a:pt x="16074" y="11983"/>
                </a:lnTo>
                <a:lnTo>
                  <a:pt x="16074" y="11983"/>
                </a:lnTo>
                <a:lnTo>
                  <a:pt x="16196" y="11813"/>
                </a:lnTo>
                <a:lnTo>
                  <a:pt x="16294" y="11642"/>
                </a:lnTo>
                <a:lnTo>
                  <a:pt x="16342" y="11448"/>
                </a:lnTo>
                <a:lnTo>
                  <a:pt x="16367" y="11253"/>
                </a:lnTo>
                <a:lnTo>
                  <a:pt x="16367" y="5115"/>
                </a:lnTo>
                <a:lnTo>
                  <a:pt x="16367" y="5115"/>
                </a:lnTo>
                <a:lnTo>
                  <a:pt x="16342" y="4921"/>
                </a:lnTo>
                <a:lnTo>
                  <a:pt x="16294" y="4726"/>
                </a:lnTo>
                <a:lnTo>
                  <a:pt x="16196" y="4555"/>
                </a:lnTo>
                <a:lnTo>
                  <a:pt x="16074" y="4385"/>
                </a:lnTo>
                <a:lnTo>
                  <a:pt x="16074" y="4385"/>
                </a:lnTo>
                <a:close/>
                <a:moveTo>
                  <a:pt x="9864" y="8452"/>
                </a:moveTo>
                <a:lnTo>
                  <a:pt x="11203" y="9792"/>
                </a:lnTo>
                <a:lnTo>
                  <a:pt x="11203" y="9792"/>
                </a:lnTo>
                <a:lnTo>
                  <a:pt x="11252" y="9840"/>
                </a:lnTo>
                <a:lnTo>
                  <a:pt x="11276" y="9913"/>
                </a:lnTo>
                <a:lnTo>
                  <a:pt x="11301" y="10059"/>
                </a:lnTo>
                <a:lnTo>
                  <a:pt x="11276" y="10206"/>
                </a:lnTo>
                <a:lnTo>
                  <a:pt x="11252" y="10279"/>
                </a:lnTo>
                <a:lnTo>
                  <a:pt x="11203" y="10327"/>
                </a:lnTo>
                <a:lnTo>
                  <a:pt x="10327" y="11204"/>
                </a:lnTo>
                <a:lnTo>
                  <a:pt x="10327" y="11204"/>
                </a:lnTo>
                <a:lnTo>
                  <a:pt x="10278" y="11253"/>
                </a:lnTo>
                <a:lnTo>
                  <a:pt x="10205" y="11277"/>
                </a:lnTo>
                <a:lnTo>
                  <a:pt x="10059" y="11302"/>
                </a:lnTo>
                <a:lnTo>
                  <a:pt x="9913" y="11277"/>
                </a:lnTo>
                <a:lnTo>
                  <a:pt x="9840" y="11253"/>
                </a:lnTo>
                <a:lnTo>
                  <a:pt x="9791" y="11204"/>
                </a:lnTo>
                <a:lnTo>
                  <a:pt x="8451" y="9865"/>
                </a:lnTo>
                <a:lnTo>
                  <a:pt x="8451" y="9865"/>
                </a:lnTo>
                <a:lnTo>
                  <a:pt x="8403" y="9816"/>
                </a:lnTo>
                <a:lnTo>
                  <a:pt x="8330" y="9792"/>
                </a:lnTo>
                <a:lnTo>
                  <a:pt x="8183" y="9767"/>
                </a:lnTo>
                <a:lnTo>
                  <a:pt x="8037" y="9792"/>
                </a:lnTo>
                <a:lnTo>
                  <a:pt x="7964" y="9816"/>
                </a:lnTo>
                <a:lnTo>
                  <a:pt x="7915" y="9865"/>
                </a:lnTo>
                <a:lnTo>
                  <a:pt x="6576" y="11204"/>
                </a:lnTo>
                <a:lnTo>
                  <a:pt x="6576" y="11204"/>
                </a:lnTo>
                <a:lnTo>
                  <a:pt x="6527" y="11253"/>
                </a:lnTo>
                <a:lnTo>
                  <a:pt x="6454" y="11277"/>
                </a:lnTo>
                <a:lnTo>
                  <a:pt x="6308" y="11302"/>
                </a:lnTo>
                <a:lnTo>
                  <a:pt x="6162" y="11277"/>
                </a:lnTo>
                <a:lnTo>
                  <a:pt x="6089" y="11253"/>
                </a:lnTo>
                <a:lnTo>
                  <a:pt x="6040" y="11204"/>
                </a:lnTo>
                <a:lnTo>
                  <a:pt x="5163" y="10327"/>
                </a:lnTo>
                <a:lnTo>
                  <a:pt x="5163" y="10327"/>
                </a:lnTo>
                <a:lnTo>
                  <a:pt x="5115" y="10279"/>
                </a:lnTo>
                <a:lnTo>
                  <a:pt x="5090" y="10206"/>
                </a:lnTo>
                <a:lnTo>
                  <a:pt x="5066" y="10059"/>
                </a:lnTo>
                <a:lnTo>
                  <a:pt x="5090" y="9913"/>
                </a:lnTo>
                <a:lnTo>
                  <a:pt x="5115" y="9840"/>
                </a:lnTo>
                <a:lnTo>
                  <a:pt x="5163" y="9792"/>
                </a:lnTo>
                <a:lnTo>
                  <a:pt x="6503" y="8452"/>
                </a:lnTo>
                <a:lnTo>
                  <a:pt x="6503" y="8452"/>
                </a:lnTo>
                <a:lnTo>
                  <a:pt x="6552" y="8403"/>
                </a:lnTo>
                <a:lnTo>
                  <a:pt x="6576" y="8330"/>
                </a:lnTo>
                <a:lnTo>
                  <a:pt x="6600" y="8184"/>
                </a:lnTo>
                <a:lnTo>
                  <a:pt x="6576" y="8038"/>
                </a:lnTo>
                <a:lnTo>
                  <a:pt x="6552" y="7965"/>
                </a:lnTo>
                <a:lnTo>
                  <a:pt x="6503" y="7916"/>
                </a:lnTo>
                <a:lnTo>
                  <a:pt x="5163" y="6577"/>
                </a:lnTo>
                <a:lnTo>
                  <a:pt x="5163" y="6577"/>
                </a:lnTo>
                <a:lnTo>
                  <a:pt x="5115" y="6528"/>
                </a:lnTo>
                <a:lnTo>
                  <a:pt x="5090" y="6455"/>
                </a:lnTo>
                <a:lnTo>
                  <a:pt x="5066" y="6309"/>
                </a:lnTo>
                <a:lnTo>
                  <a:pt x="5090" y="6163"/>
                </a:lnTo>
                <a:lnTo>
                  <a:pt x="5115" y="6090"/>
                </a:lnTo>
                <a:lnTo>
                  <a:pt x="5163" y="6041"/>
                </a:lnTo>
                <a:lnTo>
                  <a:pt x="6040" y="5164"/>
                </a:lnTo>
                <a:lnTo>
                  <a:pt x="6040" y="5164"/>
                </a:lnTo>
                <a:lnTo>
                  <a:pt x="6089" y="5115"/>
                </a:lnTo>
                <a:lnTo>
                  <a:pt x="6162" y="5091"/>
                </a:lnTo>
                <a:lnTo>
                  <a:pt x="6308" y="5067"/>
                </a:lnTo>
                <a:lnTo>
                  <a:pt x="6454" y="5091"/>
                </a:lnTo>
                <a:lnTo>
                  <a:pt x="6527" y="5115"/>
                </a:lnTo>
                <a:lnTo>
                  <a:pt x="6576" y="5164"/>
                </a:lnTo>
                <a:lnTo>
                  <a:pt x="7915" y="6504"/>
                </a:lnTo>
                <a:lnTo>
                  <a:pt x="7915" y="6504"/>
                </a:lnTo>
                <a:lnTo>
                  <a:pt x="7964" y="6552"/>
                </a:lnTo>
                <a:lnTo>
                  <a:pt x="8037" y="6577"/>
                </a:lnTo>
                <a:lnTo>
                  <a:pt x="8183" y="6601"/>
                </a:lnTo>
                <a:lnTo>
                  <a:pt x="8330" y="6577"/>
                </a:lnTo>
                <a:lnTo>
                  <a:pt x="8403" y="6552"/>
                </a:lnTo>
                <a:lnTo>
                  <a:pt x="8451" y="6504"/>
                </a:lnTo>
                <a:lnTo>
                  <a:pt x="9791" y="5164"/>
                </a:lnTo>
                <a:lnTo>
                  <a:pt x="9791" y="5164"/>
                </a:lnTo>
                <a:lnTo>
                  <a:pt x="9840" y="5115"/>
                </a:lnTo>
                <a:lnTo>
                  <a:pt x="9913" y="5091"/>
                </a:lnTo>
                <a:lnTo>
                  <a:pt x="10059" y="5067"/>
                </a:lnTo>
                <a:lnTo>
                  <a:pt x="10205" y="5091"/>
                </a:lnTo>
                <a:lnTo>
                  <a:pt x="10278" y="5115"/>
                </a:lnTo>
                <a:lnTo>
                  <a:pt x="10327" y="5164"/>
                </a:lnTo>
                <a:lnTo>
                  <a:pt x="11203" y="6041"/>
                </a:lnTo>
                <a:lnTo>
                  <a:pt x="11203" y="6041"/>
                </a:lnTo>
                <a:lnTo>
                  <a:pt x="11252" y="6090"/>
                </a:lnTo>
                <a:lnTo>
                  <a:pt x="11276" y="6163"/>
                </a:lnTo>
                <a:lnTo>
                  <a:pt x="11301" y="6309"/>
                </a:lnTo>
                <a:lnTo>
                  <a:pt x="11276" y="6455"/>
                </a:lnTo>
                <a:lnTo>
                  <a:pt x="11252" y="6528"/>
                </a:lnTo>
                <a:lnTo>
                  <a:pt x="11203" y="6577"/>
                </a:lnTo>
                <a:lnTo>
                  <a:pt x="9864" y="7916"/>
                </a:lnTo>
                <a:lnTo>
                  <a:pt x="9864" y="7916"/>
                </a:lnTo>
                <a:lnTo>
                  <a:pt x="9815" y="7965"/>
                </a:lnTo>
                <a:lnTo>
                  <a:pt x="9791" y="8038"/>
                </a:lnTo>
                <a:lnTo>
                  <a:pt x="9766" y="8184"/>
                </a:lnTo>
                <a:lnTo>
                  <a:pt x="9791" y="8330"/>
                </a:lnTo>
                <a:lnTo>
                  <a:pt x="9815" y="8403"/>
                </a:lnTo>
                <a:lnTo>
                  <a:pt x="9864" y="8452"/>
                </a:lnTo>
                <a:lnTo>
                  <a:pt x="9864" y="8452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9" name="Google Shape;669;p39"/>
          <p:cNvGrpSpPr/>
          <p:nvPr/>
        </p:nvGrpSpPr>
        <p:grpSpPr>
          <a:xfrm>
            <a:off x="4280585" y="3777157"/>
            <a:ext cx="394068" cy="325505"/>
            <a:chOff x="5268225" y="4341925"/>
            <a:chExt cx="468850" cy="387275"/>
          </a:xfrm>
        </p:grpSpPr>
        <p:sp>
          <p:nvSpPr>
            <p:cNvPr id="670" name="Google Shape;670;p39"/>
            <p:cNvSpPr/>
            <p:nvPr/>
          </p:nvSpPr>
          <p:spPr>
            <a:xfrm>
              <a:off x="5652425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122" y="1291"/>
                  </a:lnTo>
                  <a:lnTo>
                    <a:pt x="244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412" y="1511"/>
                  </a:lnTo>
                  <a:lnTo>
                    <a:pt x="2533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39"/>
            <p:cNvSpPr/>
            <p:nvPr/>
          </p:nvSpPr>
          <p:spPr>
            <a:xfrm>
              <a:off x="5287100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98" y="1291"/>
                  </a:lnTo>
                  <a:lnTo>
                    <a:pt x="220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387" y="1511"/>
                  </a:lnTo>
                  <a:lnTo>
                    <a:pt x="2509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39"/>
            <p:cNvSpPr/>
            <p:nvPr/>
          </p:nvSpPr>
          <p:spPr>
            <a:xfrm>
              <a:off x="5268225" y="4341925"/>
              <a:ext cx="468850" cy="333075"/>
            </a:xfrm>
            <a:custGeom>
              <a:rect b="b" l="l" r="r" t="t"/>
              <a:pathLst>
                <a:path extrusionOk="0" fill="none" h="13323" w="18754">
                  <a:moveTo>
                    <a:pt x="18754" y="5553"/>
                  </a:moveTo>
                  <a:lnTo>
                    <a:pt x="18754" y="5553"/>
                  </a:lnTo>
                  <a:lnTo>
                    <a:pt x="18730" y="5334"/>
                  </a:lnTo>
                  <a:lnTo>
                    <a:pt x="18681" y="5091"/>
                  </a:lnTo>
                  <a:lnTo>
                    <a:pt x="18583" y="4847"/>
                  </a:lnTo>
                  <a:lnTo>
                    <a:pt x="18462" y="4628"/>
                  </a:lnTo>
                  <a:lnTo>
                    <a:pt x="18291" y="4433"/>
                  </a:lnTo>
                  <a:lnTo>
                    <a:pt x="18121" y="4287"/>
                  </a:lnTo>
                  <a:lnTo>
                    <a:pt x="18023" y="4214"/>
                  </a:lnTo>
                  <a:lnTo>
                    <a:pt x="17926" y="4165"/>
                  </a:lnTo>
                  <a:lnTo>
                    <a:pt x="17828" y="4141"/>
                  </a:lnTo>
                  <a:lnTo>
                    <a:pt x="17731" y="4141"/>
                  </a:lnTo>
                  <a:lnTo>
                    <a:pt x="16489" y="4141"/>
                  </a:lnTo>
                  <a:lnTo>
                    <a:pt x="15588" y="1803"/>
                  </a:lnTo>
                  <a:lnTo>
                    <a:pt x="15588" y="1803"/>
                  </a:lnTo>
                  <a:lnTo>
                    <a:pt x="15490" y="1583"/>
                  </a:lnTo>
                  <a:lnTo>
                    <a:pt x="15344" y="1364"/>
                  </a:lnTo>
                  <a:lnTo>
                    <a:pt x="15174" y="1169"/>
                  </a:lnTo>
                  <a:lnTo>
                    <a:pt x="15003" y="975"/>
                  </a:lnTo>
                  <a:lnTo>
                    <a:pt x="14784" y="804"/>
                  </a:lnTo>
                  <a:lnTo>
                    <a:pt x="14565" y="658"/>
                  </a:lnTo>
                  <a:lnTo>
                    <a:pt x="14346" y="536"/>
                  </a:lnTo>
                  <a:lnTo>
                    <a:pt x="14102" y="439"/>
                  </a:lnTo>
                  <a:lnTo>
                    <a:pt x="14102" y="439"/>
                  </a:lnTo>
                  <a:lnTo>
                    <a:pt x="13810" y="390"/>
                  </a:lnTo>
                  <a:lnTo>
                    <a:pt x="13444" y="317"/>
                  </a:lnTo>
                  <a:lnTo>
                    <a:pt x="12933" y="220"/>
                  </a:lnTo>
                  <a:lnTo>
                    <a:pt x="12275" y="147"/>
                  </a:lnTo>
                  <a:lnTo>
                    <a:pt x="11472" y="73"/>
                  </a:lnTo>
                  <a:lnTo>
                    <a:pt x="10498" y="25"/>
                  </a:lnTo>
                  <a:lnTo>
                    <a:pt x="9377" y="0"/>
                  </a:lnTo>
                  <a:lnTo>
                    <a:pt x="9377" y="0"/>
                  </a:lnTo>
                  <a:lnTo>
                    <a:pt x="8257" y="25"/>
                  </a:lnTo>
                  <a:lnTo>
                    <a:pt x="7283" y="73"/>
                  </a:lnTo>
                  <a:lnTo>
                    <a:pt x="6479" y="147"/>
                  </a:lnTo>
                  <a:lnTo>
                    <a:pt x="5821" y="220"/>
                  </a:lnTo>
                  <a:lnTo>
                    <a:pt x="5310" y="317"/>
                  </a:lnTo>
                  <a:lnTo>
                    <a:pt x="4945" y="390"/>
                  </a:lnTo>
                  <a:lnTo>
                    <a:pt x="4652" y="439"/>
                  </a:lnTo>
                  <a:lnTo>
                    <a:pt x="4652" y="439"/>
                  </a:lnTo>
                  <a:lnTo>
                    <a:pt x="4409" y="536"/>
                  </a:lnTo>
                  <a:lnTo>
                    <a:pt x="4190" y="658"/>
                  </a:lnTo>
                  <a:lnTo>
                    <a:pt x="3970" y="804"/>
                  </a:lnTo>
                  <a:lnTo>
                    <a:pt x="3751" y="975"/>
                  </a:lnTo>
                  <a:lnTo>
                    <a:pt x="3581" y="1169"/>
                  </a:lnTo>
                  <a:lnTo>
                    <a:pt x="3410" y="1364"/>
                  </a:lnTo>
                  <a:lnTo>
                    <a:pt x="3264" y="1583"/>
                  </a:lnTo>
                  <a:lnTo>
                    <a:pt x="3167" y="1803"/>
                  </a:lnTo>
                  <a:lnTo>
                    <a:pt x="2266" y="4141"/>
                  </a:lnTo>
                  <a:lnTo>
                    <a:pt x="1023" y="4141"/>
                  </a:lnTo>
                  <a:lnTo>
                    <a:pt x="1023" y="4141"/>
                  </a:lnTo>
                  <a:lnTo>
                    <a:pt x="926" y="4141"/>
                  </a:lnTo>
                  <a:lnTo>
                    <a:pt x="829" y="4165"/>
                  </a:lnTo>
                  <a:lnTo>
                    <a:pt x="731" y="4214"/>
                  </a:lnTo>
                  <a:lnTo>
                    <a:pt x="634" y="4287"/>
                  </a:lnTo>
                  <a:lnTo>
                    <a:pt x="463" y="4433"/>
                  </a:lnTo>
                  <a:lnTo>
                    <a:pt x="293" y="4628"/>
                  </a:lnTo>
                  <a:lnTo>
                    <a:pt x="171" y="4847"/>
                  </a:lnTo>
                  <a:lnTo>
                    <a:pt x="74" y="5091"/>
                  </a:lnTo>
                  <a:lnTo>
                    <a:pt x="25" y="5334"/>
                  </a:lnTo>
                  <a:lnTo>
                    <a:pt x="1" y="5553"/>
                  </a:lnTo>
                  <a:lnTo>
                    <a:pt x="1" y="5553"/>
                  </a:lnTo>
                  <a:lnTo>
                    <a:pt x="25" y="5748"/>
                  </a:lnTo>
                  <a:lnTo>
                    <a:pt x="74" y="5894"/>
                  </a:lnTo>
                  <a:lnTo>
                    <a:pt x="171" y="6016"/>
                  </a:lnTo>
                  <a:lnTo>
                    <a:pt x="293" y="6089"/>
                  </a:lnTo>
                  <a:lnTo>
                    <a:pt x="463" y="6138"/>
                  </a:lnTo>
                  <a:lnTo>
                    <a:pt x="634" y="6187"/>
                  </a:lnTo>
                  <a:lnTo>
                    <a:pt x="1023" y="6187"/>
                  </a:lnTo>
                  <a:lnTo>
                    <a:pt x="1462" y="6187"/>
                  </a:lnTo>
                  <a:lnTo>
                    <a:pt x="1145" y="7015"/>
                  </a:lnTo>
                  <a:lnTo>
                    <a:pt x="1145" y="7015"/>
                  </a:lnTo>
                  <a:lnTo>
                    <a:pt x="999" y="7526"/>
                  </a:lnTo>
                  <a:lnTo>
                    <a:pt x="877" y="8086"/>
                  </a:lnTo>
                  <a:lnTo>
                    <a:pt x="780" y="8671"/>
                  </a:lnTo>
                  <a:lnTo>
                    <a:pt x="756" y="9207"/>
                  </a:lnTo>
                  <a:lnTo>
                    <a:pt x="756" y="13323"/>
                  </a:lnTo>
                  <a:lnTo>
                    <a:pt x="17999" y="13323"/>
                  </a:lnTo>
                  <a:lnTo>
                    <a:pt x="17999" y="9207"/>
                  </a:lnTo>
                  <a:lnTo>
                    <a:pt x="17999" y="9207"/>
                  </a:lnTo>
                  <a:lnTo>
                    <a:pt x="17975" y="8671"/>
                  </a:lnTo>
                  <a:lnTo>
                    <a:pt x="17877" y="8086"/>
                  </a:lnTo>
                  <a:lnTo>
                    <a:pt x="17755" y="7526"/>
                  </a:lnTo>
                  <a:lnTo>
                    <a:pt x="17609" y="7015"/>
                  </a:lnTo>
                  <a:lnTo>
                    <a:pt x="17293" y="6187"/>
                  </a:lnTo>
                  <a:lnTo>
                    <a:pt x="17731" y="6187"/>
                  </a:lnTo>
                  <a:lnTo>
                    <a:pt x="17731" y="6187"/>
                  </a:lnTo>
                  <a:lnTo>
                    <a:pt x="18121" y="6187"/>
                  </a:lnTo>
                  <a:lnTo>
                    <a:pt x="18291" y="6138"/>
                  </a:lnTo>
                  <a:lnTo>
                    <a:pt x="18462" y="6089"/>
                  </a:lnTo>
                  <a:lnTo>
                    <a:pt x="18583" y="6016"/>
                  </a:lnTo>
                  <a:lnTo>
                    <a:pt x="18681" y="5894"/>
                  </a:lnTo>
                  <a:lnTo>
                    <a:pt x="18730" y="5748"/>
                  </a:lnTo>
                  <a:lnTo>
                    <a:pt x="18754" y="5553"/>
                  </a:lnTo>
                  <a:lnTo>
                    <a:pt x="18754" y="555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39"/>
            <p:cNvSpPr/>
            <p:nvPr/>
          </p:nvSpPr>
          <p:spPr>
            <a:xfrm>
              <a:off x="5351025" y="4375400"/>
              <a:ext cx="303250" cy="149825"/>
            </a:xfrm>
            <a:custGeom>
              <a:rect b="b" l="l" r="r" t="t"/>
              <a:pathLst>
                <a:path extrusionOk="0" fill="none" h="5993" w="12130">
                  <a:moveTo>
                    <a:pt x="1" y="4628"/>
                  </a:moveTo>
                  <a:lnTo>
                    <a:pt x="1" y="4628"/>
                  </a:lnTo>
                  <a:lnTo>
                    <a:pt x="171" y="4019"/>
                  </a:lnTo>
                  <a:lnTo>
                    <a:pt x="585" y="2656"/>
                  </a:lnTo>
                  <a:lnTo>
                    <a:pt x="805" y="1925"/>
                  </a:lnTo>
                  <a:lnTo>
                    <a:pt x="1024" y="1292"/>
                  </a:lnTo>
                  <a:lnTo>
                    <a:pt x="1194" y="829"/>
                  </a:lnTo>
                  <a:lnTo>
                    <a:pt x="1267" y="707"/>
                  </a:lnTo>
                  <a:lnTo>
                    <a:pt x="1316" y="658"/>
                  </a:lnTo>
                  <a:lnTo>
                    <a:pt x="1316" y="658"/>
                  </a:lnTo>
                  <a:lnTo>
                    <a:pt x="1535" y="561"/>
                  </a:lnTo>
                  <a:lnTo>
                    <a:pt x="1852" y="464"/>
                  </a:lnTo>
                  <a:lnTo>
                    <a:pt x="2315" y="342"/>
                  </a:lnTo>
                  <a:lnTo>
                    <a:pt x="2948" y="220"/>
                  </a:lnTo>
                  <a:lnTo>
                    <a:pt x="3776" y="98"/>
                  </a:lnTo>
                  <a:lnTo>
                    <a:pt x="4799" y="25"/>
                  </a:lnTo>
                  <a:lnTo>
                    <a:pt x="5408" y="1"/>
                  </a:lnTo>
                  <a:lnTo>
                    <a:pt x="6065" y="1"/>
                  </a:lnTo>
                  <a:lnTo>
                    <a:pt x="6065" y="1"/>
                  </a:lnTo>
                  <a:lnTo>
                    <a:pt x="6723" y="1"/>
                  </a:lnTo>
                  <a:lnTo>
                    <a:pt x="7332" y="25"/>
                  </a:lnTo>
                  <a:lnTo>
                    <a:pt x="8355" y="98"/>
                  </a:lnTo>
                  <a:lnTo>
                    <a:pt x="9183" y="220"/>
                  </a:lnTo>
                  <a:lnTo>
                    <a:pt x="9816" y="342"/>
                  </a:lnTo>
                  <a:lnTo>
                    <a:pt x="10279" y="464"/>
                  </a:lnTo>
                  <a:lnTo>
                    <a:pt x="10595" y="561"/>
                  </a:lnTo>
                  <a:lnTo>
                    <a:pt x="10814" y="658"/>
                  </a:lnTo>
                  <a:lnTo>
                    <a:pt x="10814" y="658"/>
                  </a:lnTo>
                  <a:lnTo>
                    <a:pt x="10863" y="707"/>
                  </a:lnTo>
                  <a:lnTo>
                    <a:pt x="10936" y="829"/>
                  </a:lnTo>
                  <a:lnTo>
                    <a:pt x="11107" y="1292"/>
                  </a:lnTo>
                  <a:lnTo>
                    <a:pt x="11326" y="1925"/>
                  </a:lnTo>
                  <a:lnTo>
                    <a:pt x="11545" y="2656"/>
                  </a:lnTo>
                  <a:lnTo>
                    <a:pt x="11959" y="4019"/>
                  </a:lnTo>
                  <a:lnTo>
                    <a:pt x="12130" y="4628"/>
                  </a:lnTo>
                  <a:lnTo>
                    <a:pt x="12130" y="4628"/>
                  </a:lnTo>
                  <a:lnTo>
                    <a:pt x="12105" y="4677"/>
                  </a:lnTo>
                  <a:lnTo>
                    <a:pt x="12057" y="4750"/>
                  </a:lnTo>
                  <a:lnTo>
                    <a:pt x="11959" y="4823"/>
                  </a:lnTo>
                  <a:lnTo>
                    <a:pt x="11813" y="4921"/>
                  </a:lnTo>
                  <a:lnTo>
                    <a:pt x="11618" y="5042"/>
                  </a:lnTo>
                  <a:lnTo>
                    <a:pt x="11375" y="5164"/>
                  </a:lnTo>
                  <a:lnTo>
                    <a:pt x="11058" y="5262"/>
                  </a:lnTo>
                  <a:lnTo>
                    <a:pt x="10717" y="5383"/>
                  </a:lnTo>
                  <a:lnTo>
                    <a:pt x="10327" y="5505"/>
                  </a:lnTo>
                  <a:lnTo>
                    <a:pt x="9865" y="5627"/>
                  </a:lnTo>
                  <a:lnTo>
                    <a:pt x="9377" y="5724"/>
                  </a:lnTo>
                  <a:lnTo>
                    <a:pt x="8817" y="5822"/>
                  </a:lnTo>
                  <a:lnTo>
                    <a:pt x="8208" y="5895"/>
                  </a:lnTo>
                  <a:lnTo>
                    <a:pt x="7551" y="5944"/>
                  </a:lnTo>
                  <a:lnTo>
                    <a:pt x="6845" y="5992"/>
                  </a:lnTo>
                  <a:lnTo>
                    <a:pt x="6065" y="5992"/>
                  </a:lnTo>
                  <a:lnTo>
                    <a:pt x="6065" y="5992"/>
                  </a:lnTo>
                  <a:lnTo>
                    <a:pt x="5286" y="5992"/>
                  </a:lnTo>
                  <a:lnTo>
                    <a:pt x="4580" y="5944"/>
                  </a:lnTo>
                  <a:lnTo>
                    <a:pt x="3922" y="5895"/>
                  </a:lnTo>
                  <a:lnTo>
                    <a:pt x="3313" y="5822"/>
                  </a:lnTo>
                  <a:lnTo>
                    <a:pt x="2753" y="5724"/>
                  </a:lnTo>
                  <a:lnTo>
                    <a:pt x="2266" y="5627"/>
                  </a:lnTo>
                  <a:lnTo>
                    <a:pt x="1803" y="5505"/>
                  </a:lnTo>
                  <a:lnTo>
                    <a:pt x="1413" y="5383"/>
                  </a:lnTo>
                  <a:lnTo>
                    <a:pt x="1072" y="5262"/>
                  </a:lnTo>
                  <a:lnTo>
                    <a:pt x="756" y="5164"/>
                  </a:lnTo>
                  <a:lnTo>
                    <a:pt x="512" y="5042"/>
                  </a:lnTo>
                  <a:lnTo>
                    <a:pt x="317" y="4921"/>
                  </a:lnTo>
                  <a:lnTo>
                    <a:pt x="171" y="4823"/>
                  </a:lnTo>
                  <a:lnTo>
                    <a:pt x="74" y="4750"/>
                  </a:lnTo>
                  <a:lnTo>
                    <a:pt x="25" y="4677"/>
                  </a:lnTo>
                  <a:lnTo>
                    <a:pt x="1" y="4628"/>
                  </a:lnTo>
                  <a:lnTo>
                    <a:pt x="1" y="462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4" name="Google Shape;674;p39"/>
            <p:cNvSpPr/>
            <p:nvPr/>
          </p:nvSpPr>
          <p:spPr>
            <a:xfrm>
              <a:off x="532667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32" y="2607"/>
                  </a:moveTo>
                  <a:lnTo>
                    <a:pt x="1632" y="2607"/>
                  </a:lnTo>
                  <a:lnTo>
                    <a:pt x="1291" y="2582"/>
                  </a:lnTo>
                  <a:lnTo>
                    <a:pt x="999" y="2509"/>
                  </a:lnTo>
                  <a:lnTo>
                    <a:pt x="731" y="2388"/>
                  </a:lnTo>
                  <a:lnTo>
                    <a:pt x="488" y="2217"/>
                  </a:lnTo>
                  <a:lnTo>
                    <a:pt x="293" y="2047"/>
                  </a:lnTo>
                  <a:lnTo>
                    <a:pt x="122" y="1803"/>
                  </a:lnTo>
                  <a:lnTo>
                    <a:pt x="74" y="1706"/>
                  </a:lnTo>
                  <a:lnTo>
                    <a:pt x="49" y="1559"/>
                  </a:lnTo>
                  <a:lnTo>
                    <a:pt x="25" y="1438"/>
                  </a:lnTo>
                  <a:lnTo>
                    <a:pt x="1" y="1316"/>
                  </a:lnTo>
                  <a:lnTo>
                    <a:pt x="1" y="1316"/>
                  </a:lnTo>
                  <a:lnTo>
                    <a:pt x="25" y="1170"/>
                  </a:lnTo>
                  <a:lnTo>
                    <a:pt x="49" y="1048"/>
                  </a:lnTo>
                  <a:lnTo>
                    <a:pt x="74" y="926"/>
                  </a:lnTo>
                  <a:lnTo>
                    <a:pt x="122" y="804"/>
                  </a:lnTo>
                  <a:lnTo>
                    <a:pt x="293" y="585"/>
                  </a:lnTo>
                  <a:lnTo>
                    <a:pt x="488" y="390"/>
                  </a:lnTo>
                  <a:lnTo>
                    <a:pt x="731" y="220"/>
                  </a:lnTo>
                  <a:lnTo>
                    <a:pt x="999" y="98"/>
                  </a:lnTo>
                  <a:lnTo>
                    <a:pt x="1291" y="25"/>
                  </a:lnTo>
                  <a:lnTo>
                    <a:pt x="1632" y="1"/>
                  </a:lnTo>
                  <a:lnTo>
                    <a:pt x="1632" y="1"/>
                  </a:lnTo>
                  <a:lnTo>
                    <a:pt x="1803" y="1"/>
                  </a:lnTo>
                  <a:lnTo>
                    <a:pt x="1949" y="49"/>
                  </a:lnTo>
                  <a:lnTo>
                    <a:pt x="2120" y="98"/>
                  </a:lnTo>
                  <a:lnTo>
                    <a:pt x="2266" y="171"/>
                  </a:lnTo>
                  <a:lnTo>
                    <a:pt x="2412" y="269"/>
                  </a:lnTo>
                  <a:lnTo>
                    <a:pt x="2534" y="390"/>
                  </a:lnTo>
                  <a:lnTo>
                    <a:pt x="2777" y="634"/>
                  </a:lnTo>
                  <a:lnTo>
                    <a:pt x="2972" y="926"/>
                  </a:lnTo>
                  <a:lnTo>
                    <a:pt x="3118" y="1219"/>
                  </a:lnTo>
                  <a:lnTo>
                    <a:pt x="3215" y="1535"/>
                  </a:lnTo>
                  <a:lnTo>
                    <a:pt x="3240" y="1681"/>
                  </a:lnTo>
                  <a:lnTo>
                    <a:pt x="3240" y="1803"/>
                  </a:lnTo>
                  <a:lnTo>
                    <a:pt x="3240" y="1803"/>
                  </a:lnTo>
                  <a:lnTo>
                    <a:pt x="3240" y="1949"/>
                  </a:lnTo>
                  <a:lnTo>
                    <a:pt x="3215" y="2047"/>
                  </a:lnTo>
                  <a:lnTo>
                    <a:pt x="3167" y="2144"/>
                  </a:lnTo>
                  <a:lnTo>
                    <a:pt x="3118" y="2241"/>
                  </a:lnTo>
                  <a:lnTo>
                    <a:pt x="3045" y="2314"/>
                  </a:lnTo>
                  <a:lnTo>
                    <a:pt x="2972" y="2388"/>
                  </a:lnTo>
                  <a:lnTo>
                    <a:pt x="2777" y="2485"/>
                  </a:lnTo>
                  <a:lnTo>
                    <a:pt x="2534" y="2558"/>
                  </a:lnTo>
                  <a:lnTo>
                    <a:pt x="2266" y="2582"/>
                  </a:lnTo>
                  <a:lnTo>
                    <a:pt x="1949" y="2607"/>
                  </a:lnTo>
                  <a:lnTo>
                    <a:pt x="1632" y="2607"/>
                  </a:lnTo>
                  <a:lnTo>
                    <a:pt x="1632" y="260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39"/>
            <p:cNvSpPr/>
            <p:nvPr/>
          </p:nvSpPr>
          <p:spPr>
            <a:xfrm>
              <a:off x="5447225" y="4615925"/>
              <a:ext cx="110850" cy="25"/>
            </a:xfrm>
            <a:custGeom>
              <a:rect b="b" l="l" r="r" t="t"/>
              <a:pathLst>
                <a:path extrusionOk="0" fill="none" h="1" w="4434">
                  <a:moveTo>
                    <a:pt x="1" y="0"/>
                  </a:moveTo>
                  <a:lnTo>
                    <a:pt x="443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39"/>
            <p:cNvSpPr/>
            <p:nvPr/>
          </p:nvSpPr>
          <p:spPr>
            <a:xfrm>
              <a:off x="5439925" y="4589125"/>
              <a:ext cx="125450" cy="25"/>
            </a:xfrm>
            <a:custGeom>
              <a:rect b="b" l="l" r="r" t="t"/>
              <a:pathLst>
                <a:path extrusionOk="0" fill="none" h="1" w="5018">
                  <a:moveTo>
                    <a:pt x="1" y="0"/>
                  </a:moveTo>
                  <a:lnTo>
                    <a:pt x="501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39"/>
            <p:cNvSpPr/>
            <p:nvPr/>
          </p:nvSpPr>
          <p:spPr>
            <a:xfrm>
              <a:off x="559762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08" y="2607"/>
                  </a:moveTo>
                  <a:lnTo>
                    <a:pt x="1608" y="2607"/>
                  </a:lnTo>
                  <a:lnTo>
                    <a:pt x="1291" y="2607"/>
                  </a:lnTo>
                  <a:lnTo>
                    <a:pt x="975" y="2582"/>
                  </a:lnTo>
                  <a:lnTo>
                    <a:pt x="707" y="2558"/>
                  </a:lnTo>
                  <a:lnTo>
                    <a:pt x="463" y="2485"/>
                  </a:lnTo>
                  <a:lnTo>
                    <a:pt x="268" y="2388"/>
                  </a:lnTo>
                  <a:lnTo>
                    <a:pt x="195" y="2314"/>
                  </a:lnTo>
                  <a:lnTo>
                    <a:pt x="122" y="2241"/>
                  </a:lnTo>
                  <a:lnTo>
                    <a:pt x="74" y="2144"/>
                  </a:lnTo>
                  <a:lnTo>
                    <a:pt x="25" y="2047"/>
                  </a:lnTo>
                  <a:lnTo>
                    <a:pt x="1" y="1949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681"/>
                  </a:lnTo>
                  <a:lnTo>
                    <a:pt x="25" y="1535"/>
                  </a:lnTo>
                  <a:lnTo>
                    <a:pt x="122" y="1219"/>
                  </a:lnTo>
                  <a:lnTo>
                    <a:pt x="268" y="926"/>
                  </a:lnTo>
                  <a:lnTo>
                    <a:pt x="463" y="634"/>
                  </a:lnTo>
                  <a:lnTo>
                    <a:pt x="707" y="390"/>
                  </a:lnTo>
                  <a:lnTo>
                    <a:pt x="829" y="269"/>
                  </a:lnTo>
                  <a:lnTo>
                    <a:pt x="975" y="171"/>
                  </a:lnTo>
                  <a:lnTo>
                    <a:pt x="1121" y="98"/>
                  </a:lnTo>
                  <a:lnTo>
                    <a:pt x="1291" y="49"/>
                  </a:lnTo>
                  <a:lnTo>
                    <a:pt x="1438" y="1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949" y="25"/>
                  </a:lnTo>
                  <a:lnTo>
                    <a:pt x="2241" y="98"/>
                  </a:lnTo>
                  <a:lnTo>
                    <a:pt x="2509" y="220"/>
                  </a:lnTo>
                  <a:lnTo>
                    <a:pt x="2753" y="390"/>
                  </a:lnTo>
                  <a:lnTo>
                    <a:pt x="2948" y="585"/>
                  </a:lnTo>
                  <a:lnTo>
                    <a:pt x="3118" y="804"/>
                  </a:lnTo>
                  <a:lnTo>
                    <a:pt x="3167" y="926"/>
                  </a:lnTo>
                  <a:lnTo>
                    <a:pt x="3191" y="1048"/>
                  </a:lnTo>
                  <a:lnTo>
                    <a:pt x="3215" y="1170"/>
                  </a:lnTo>
                  <a:lnTo>
                    <a:pt x="3240" y="1316"/>
                  </a:lnTo>
                  <a:lnTo>
                    <a:pt x="3240" y="1316"/>
                  </a:lnTo>
                  <a:lnTo>
                    <a:pt x="3215" y="1438"/>
                  </a:lnTo>
                  <a:lnTo>
                    <a:pt x="3191" y="1559"/>
                  </a:lnTo>
                  <a:lnTo>
                    <a:pt x="3167" y="1706"/>
                  </a:lnTo>
                  <a:lnTo>
                    <a:pt x="3118" y="1803"/>
                  </a:lnTo>
                  <a:lnTo>
                    <a:pt x="2948" y="2047"/>
                  </a:lnTo>
                  <a:lnTo>
                    <a:pt x="2753" y="2217"/>
                  </a:lnTo>
                  <a:lnTo>
                    <a:pt x="2509" y="2388"/>
                  </a:lnTo>
                  <a:lnTo>
                    <a:pt x="2241" y="2509"/>
                  </a:lnTo>
                  <a:lnTo>
                    <a:pt x="1949" y="2582"/>
                  </a:lnTo>
                  <a:lnTo>
                    <a:pt x="1608" y="2607"/>
                  </a:lnTo>
                  <a:lnTo>
                    <a:pt x="1608" y="260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8" name="Google Shape;678;p39"/>
          <p:cNvGrpSpPr/>
          <p:nvPr/>
        </p:nvGrpSpPr>
        <p:grpSpPr>
          <a:xfrm>
            <a:off x="4865531" y="3766924"/>
            <a:ext cx="354145" cy="354145"/>
            <a:chOff x="5964175" y="4329750"/>
            <a:chExt cx="421350" cy="421350"/>
          </a:xfrm>
        </p:grpSpPr>
        <p:sp>
          <p:nvSpPr>
            <p:cNvPr id="679" name="Google Shape;679;p39"/>
            <p:cNvSpPr/>
            <p:nvPr/>
          </p:nvSpPr>
          <p:spPr>
            <a:xfrm>
              <a:off x="5964175" y="4329750"/>
              <a:ext cx="421350" cy="421350"/>
            </a:xfrm>
            <a:custGeom>
              <a:rect b="b" l="l" r="r" t="t"/>
              <a:pathLst>
                <a:path extrusionOk="0" fill="none" h="16854" w="16854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  <a:lnTo>
                    <a:pt x="15636" y="1400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39"/>
            <p:cNvSpPr/>
            <p:nvPr/>
          </p:nvSpPr>
          <p:spPr>
            <a:xfrm>
              <a:off x="6322800" y="4360800"/>
              <a:ext cx="31675" cy="30475"/>
            </a:xfrm>
            <a:custGeom>
              <a:rect b="b" l="l" r="r" t="t"/>
              <a:pathLst>
                <a:path extrusionOk="0" fill="none" h="1219" w="1267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1" name="Google Shape;681;p39"/>
          <p:cNvGrpSpPr/>
          <p:nvPr/>
        </p:nvGrpSpPr>
        <p:grpSpPr>
          <a:xfrm>
            <a:off x="901439" y="4331908"/>
            <a:ext cx="372594" cy="360301"/>
            <a:chOff x="1247825" y="5001950"/>
            <a:chExt cx="443300" cy="428675"/>
          </a:xfrm>
        </p:grpSpPr>
        <p:sp>
          <p:nvSpPr>
            <p:cNvPr id="682" name="Google Shape;682;p39"/>
            <p:cNvSpPr/>
            <p:nvPr/>
          </p:nvSpPr>
          <p:spPr>
            <a:xfrm>
              <a:off x="1247825" y="5168175"/>
              <a:ext cx="373875" cy="221650"/>
            </a:xfrm>
            <a:custGeom>
              <a:rect b="b" l="l" r="r" t="t"/>
              <a:pathLst>
                <a:path extrusionOk="0" fill="none" h="8866" w="14955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39"/>
            <p:cNvSpPr/>
            <p:nvPr/>
          </p:nvSpPr>
          <p:spPr>
            <a:xfrm>
              <a:off x="1275850" y="5209575"/>
              <a:ext cx="60900" cy="87075"/>
            </a:xfrm>
            <a:custGeom>
              <a:rect b="b" l="l" r="r" t="t"/>
              <a:pathLst>
                <a:path extrusionOk="0" fill="none" h="3483" w="2436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39"/>
            <p:cNvSpPr/>
            <p:nvPr/>
          </p:nvSpPr>
          <p:spPr>
            <a:xfrm>
              <a:off x="1247825" y="5391625"/>
              <a:ext cx="443300" cy="39000"/>
            </a:xfrm>
            <a:custGeom>
              <a:rect b="b" l="l" r="r" t="t"/>
              <a:pathLst>
                <a:path extrusionOk="0" fill="none" h="1560" w="17732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39"/>
            <p:cNvSpPr/>
            <p:nvPr/>
          </p:nvSpPr>
          <p:spPr>
            <a:xfrm>
              <a:off x="14548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39"/>
            <p:cNvSpPr/>
            <p:nvPr/>
          </p:nvSpPr>
          <p:spPr>
            <a:xfrm>
              <a:off x="1411025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7" name="Google Shape;687;p39"/>
            <p:cNvSpPr/>
            <p:nvPr/>
          </p:nvSpPr>
          <p:spPr>
            <a:xfrm>
              <a:off x="1498700" y="5001950"/>
              <a:ext cx="16450" cy="114475"/>
            </a:xfrm>
            <a:custGeom>
              <a:rect b="b" l="l" r="r" t="t"/>
              <a:pathLst>
                <a:path extrusionOk="0" fill="none" h="4579" w="658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8" name="Google Shape;688;p39"/>
          <p:cNvGrpSpPr/>
          <p:nvPr/>
        </p:nvGrpSpPr>
        <p:grpSpPr>
          <a:xfrm>
            <a:off x="1499685" y="4313985"/>
            <a:ext cx="306068" cy="389992"/>
            <a:chOff x="1959600" y="4980625"/>
            <a:chExt cx="364150" cy="464000"/>
          </a:xfrm>
        </p:grpSpPr>
        <p:sp>
          <p:nvSpPr>
            <p:cNvPr id="689" name="Google Shape;689;p39"/>
            <p:cNvSpPr/>
            <p:nvPr/>
          </p:nvSpPr>
          <p:spPr>
            <a:xfrm>
              <a:off x="1959600" y="4980625"/>
              <a:ext cx="364150" cy="239325"/>
            </a:xfrm>
            <a:custGeom>
              <a:rect b="b" l="l" r="r" t="t"/>
              <a:pathLst>
                <a:path extrusionOk="0" fill="none" h="9573" w="14566">
                  <a:moveTo>
                    <a:pt x="8769" y="9572"/>
                  </a:moveTo>
                  <a:lnTo>
                    <a:pt x="14565" y="9572"/>
                  </a:lnTo>
                  <a:lnTo>
                    <a:pt x="14565" y="6114"/>
                  </a:lnTo>
                  <a:lnTo>
                    <a:pt x="14565" y="6114"/>
                  </a:lnTo>
                  <a:lnTo>
                    <a:pt x="14541" y="6016"/>
                  </a:lnTo>
                  <a:lnTo>
                    <a:pt x="14516" y="5919"/>
                  </a:lnTo>
                  <a:lnTo>
                    <a:pt x="14468" y="5822"/>
                  </a:lnTo>
                  <a:lnTo>
                    <a:pt x="14419" y="5773"/>
                  </a:lnTo>
                  <a:lnTo>
                    <a:pt x="14346" y="5700"/>
                  </a:lnTo>
                  <a:lnTo>
                    <a:pt x="14249" y="5651"/>
                  </a:lnTo>
                  <a:lnTo>
                    <a:pt x="14175" y="5627"/>
                  </a:lnTo>
                  <a:lnTo>
                    <a:pt x="14078" y="5627"/>
                  </a:lnTo>
                  <a:lnTo>
                    <a:pt x="10814" y="5627"/>
                  </a:lnTo>
                  <a:lnTo>
                    <a:pt x="10814" y="5627"/>
                  </a:lnTo>
                  <a:lnTo>
                    <a:pt x="11228" y="5456"/>
                  </a:lnTo>
                  <a:lnTo>
                    <a:pt x="11643" y="5237"/>
                  </a:lnTo>
                  <a:lnTo>
                    <a:pt x="12008" y="4993"/>
                  </a:lnTo>
                  <a:lnTo>
                    <a:pt x="12178" y="4872"/>
                  </a:lnTo>
                  <a:lnTo>
                    <a:pt x="12349" y="4726"/>
                  </a:lnTo>
                  <a:lnTo>
                    <a:pt x="12349" y="4726"/>
                  </a:lnTo>
                  <a:lnTo>
                    <a:pt x="12617" y="4433"/>
                  </a:lnTo>
                  <a:lnTo>
                    <a:pt x="12836" y="4141"/>
                  </a:lnTo>
                  <a:lnTo>
                    <a:pt x="13031" y="3849"/>
                  </a:lnTo>
                  <a:lnTo>
                    <a:pt x="13177" y="3557"/>
                  </a:lnTo>
                  <a:lnTo>
                    <a:pt x="13274" y="3289"/>
                  </a:lnTo>
                  <a:lnTo>
                    <a:pt x="13372" y="3021"/>
                  </a:lnTo>
                  <a:lnTo>
                    <a:pt x="13396" y="2753"/>
                  </a:lnTo>
                  <a:lnTo>
                    <a:pt x="13420" y="2485"/>
                  </a:lnTo>
                  <a:lnTo>
                    <a:pt x="13396" y="2241"/>
                  </a:lnTo>
                  <a:lnTo>
                    <a:pt x="13347" y="1998"/>
                  </a:lnTo>
                  <a:lnTo>
                    <a:pt x="13274" y="1754"/>
                  </a:lnTo>
                  <a:lnTo>
                    <a:pt x="13201" y="1535"/>
                  </a:lnTo>
                  <a:lnTo>
                    <a:pt x="13079" y="1340"/>
                  </a:lnTo>
                  <a:lnTo>
                    <a:pt x="12958" y="1121"/>
                  </a:lnTo>
                  <a:lnTo>
                    <a:pt x="12812" y="951"/>
                  </a:lnTo>
                  <a:lnTo>
                    <a:pt x="12641" y="780"/>
                  </a:lnTo>
                  <a:lnTo>
                    <a:pt x="12641" y="780"/>
                  </a:lnTo>
                  <a:lnTo>
                    <a:pt x="12471" y="610"/>
                  </a:lnTo>
                  <a:lnTo>
                    <a:pt x="12300" y="463"/>
                  </a:lnTo>
                  <a:lnTo>
                    <a:pt x="12105" y="342"/>
                  </a:lnTo>
                  <a:lnTo>
                    <a:pt x="11886" y="220"/>
                  </a:lnTo>
                  <a:lnTo>
                    <a:pt x="11667" y="147"/>
                  </a:lnTo>
                  <a:lnTo>
                    <a:pt x="11423" y="74"/>
                  </a:lnTo>
                  <a:lnTo>
                    <a:pt x="11180" y="25"/>
                  </a:lnTo>
                  <a:lnTo>
                    <a:pt x="10936" y="1"/>
                  </a:lnTo>
                  <a:lnTo>
                    <a:pt x="10668" y="25"/>
                  </a:lnTo>
                  <a:lnTo>
                    <a:pt x="10400" y="49"/>
                  </a:lnTo>
                  <a:lnTo>
                    <a:pt x="10133" y="147"/>
                  </a:lnTo>
                  <a:lnTo>
                    <a:pt x="9865" y="244"/>
                  </a:lnTo>
                  <a:lnTo>
                    <a:pt x="9572" y="390"/>
                  </a:lnTo>
                  <a:lnTo>
                    <a:pt x="9280" y="585"/>
                  </a:lnTo>
                  <a:lnTo>
                    <a:pt x="8988" y="804"/>
                  </a:lnTo>
                  <a:lnTo>
                    <a:pt x="8696" y="1072"/>
                  </a:lnTo>
                  <a:lnTo>
                    <a:pt x="8696" y="1072"/>
                  </a:lnTo>
                  <a:lnTo>
                    <a:pt x="8452" y="1365"/>
                  </a:lnTo>
                  <a:lnTo>
                    <a:pt x="8257" y="1657"/>
                  </a:lnTo>
                  <a:lnTo>
                    <a:pt x="8062" y="1973"/>
                  </a:lnTo>
                  <a:lnTo>
                    <a:pt x="7892" y="2314"/>
                  </a:lnTo>
                  <a:lnTo>
                    <a:pt x="7770" y="2680"/>
                  </a:lnTo>
                  <a:lnTo>
                    <a:pt x="7648" y="3045"/>
                  </a:lnTo>
                  <a:lnTo>
                    <a:pt x="7551" y="3386"/>
                  </a:lnTo>
                  <a:lnTo>
                    <a:pt x="7478" y="3727"/>
                  </a:lnTo>
                  <a:lnTo>
                    <a:pt x="7380" y="4385"/>
                  </a:lnTo>
                  <a:lnTo>
                    <a:pt x="7307" y="489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59" y="4896"/>
                  </a:lnTo>
                  <a:lnTo>
                    <a:pt x="7186" y="4385"/>
                  </a:lnTo>
                  <a:lnTo>
                    <a:pt x="7088" y="3727"/>
                  </a:lnTo>
                  <a:lnTo>
                    <a:pt x="7015" y="3386"/>
                  </a:lnTo>
                  <a:lnTo>
                    <a:pt x="6918" y="3045"/>
                  </a:lnTo>
                  <a:lnTo>
                    <a:pt x="6796" y="2680"/>
                  </a:lnTo>
                  <a:lnTo>
                    <a:pt x="6674" y="2314"/>
                  </a:lnTo>
                  <a:lnTo>
                    <a:pt x="6504" y="1973"/>
                  </a:lnTo>
                  <a:lnTo>
                    <a:pt x="6309" y="1657"/>
                  </a:lnTo>
                  <a:lnTo>
                    <a:pt x="6114" y="1365"/>
                  </a:lnTo>
                  <a:lnTo>
                    <a:pt x="5870" y="1072"/>
                  </a:lnTo>
                  <a:lnTo>
                    <a:pt x="5870" y="1072"/>
                  </a:lnTo>
                  <a:lnTo>
                    <a:pt x="5578" y="804"/>
                  </a:lnTo>
                  <a:lnTo>
                    <a:pt x="5286" y="585"/>
                  </a:lnTo>
                  <a:lnTo>
                    <a:pt x="4994" y="390"/>
                  </a:lnTo>
                  <a:lnTo>
                    <a:pt x="4701" y="244"/>
                  </a:lnTo>
                  <a:lnTo>
                    <a:pt x="4433" y="147"/>
                  </a:lnTo>
                  <a:lnTo>
                    <a:pt x="4166" y="49"/>
                  </a:lnTo>
                  <a:lnTo>
                    <a:pt x="3898" y="25"/>
                  </a:lnTo>
                  <a:lnTo>
                    <a:pt x="3630" y="1"/>
                  </a:lnTo>
                  <a:lnTo>
                    <a:pt x="3386" y="25"/>
                  </a:lnTo>
                  <a:lnTo>
                    <a:pt x="3143" y="74"/>
                  </a:lnTo>
                  <a:lnTo>
                    <a:pt x="2899" y="147"/>
                  </a:lnTo>
                  <a:lnTo>
                    <a:pt x="2680" y="220"/>
                  </a:lnTo>
                  <a:lnTo>
                    <a:pt x="2461" y="342"/>
                  </a:lnTo>
                  <a:lnTo>
                    <a:pt x="2266" y="463"/>
                  </a:lnTo>
                  <a:lnTo>
                    <a:pt x="2095" y="610"/>
                  </a:lnTo>
                  <a:lnTo>
                    <a:pt x="1925" y="780"/>
                  </a:lnTo>
                  <a:lnTo>
                    <a:pt x="1925" y="780"/>
                  </a:lnTo>
                  <a:lnTo>
                    <a:pt x="1754" y="951"/>
                  </a:lnTo>
                  <a:lnTo>
                    <a:pt x="1608" y="1121"/>
                  </a:lnTo>
                  <a:lnTo>
                    <a:pt x="1487" y="1340"/>
                  </a:lnTo>
                  <a:lnTo>
                    <a:pt x="1365" y="1535"/>
                  </a:lnTo>
                  <a:lnTo>
                    <a:pt x="1292" y="1754"/>
                  </a:lnTo>
                  <a:lnTo>
                    <a:pt x="1219" y="1998"/>
                  </a:lnTo>
                  <a:lnTo>
                    <a:pt x="1170" y="2241"/>
                  </a:lnTo>
                  <a:lnTo>
                    <a:pt x="1146" y="2485"/>
                  </a:lnTo>
                  <a:lnTo>
                    <a:pt x="1170" y="2753"/>
                  </a:lnTo>
                  <a:lnTo>
                    <a:pt x="1194" y="3021"/>
                  </a:lnTo>
                  <a:lnTo>
                    <a:pt x="1292" y="3289"/>
                  </a:lnTo>
                  <a:lnTo>
                    <a:pt x="1389" y="3557"/>
                  </a:lnTo>
                  <a:lnTo>
                    <a:pt x="1535" y="3849"/>
                  </a:lnTo>
                  <a:lnTo>
                    <a:pt x="1730" y="4141"/>
                  </a:lnTo>
                  <a:lnTo>
                    <a:pt x="1949" y="4433"/>
                  </a:lnTo>
                  <a:lnTo>
                    <a:pt x="2217" y="4726"/>
                  </a:lnTo>
                  <a:lnTo>
                    <a:pt x="2217" y="4726"/>
                  </a:lnTo>
                  <a:lnTo>
                    <a:pt x="2388" y="4872"/>
                  </a:lnTo>
                  <a:lnTo>
                    <a:pt x="2558" y="4993"/>
                  </a:lnTo>
                  <a:lnTo>
                    <a:pt x="2923" y="5237"/>
                  </a:lnTo>
                  <a:lnTo>
                    <a:pt x="3337" y="5456"/>
                  </a:lnTo>
                  <a:lnTo>
                    <a:pt x="3752" y="5627"/>
                  </a:lnTo>
                  <a:lnTo>
                    <a:pt x="488" y="5627"/>
                  </a:lnTo>
                  <a:lnTo>
                    <a:pt x="488" y="5627"/>
                  </a:lnTo>
                  <a:lnTo>
                    <a:pt x="391" y="5627"/>
                  </a:lnTo>
                  <a:lnTo>
                    <a:pt x="317" y="5651"/>
                  </a:lnTo>
                  <a:lnTo>
                    <a:pt x="220" y="5700"/>
                  </a:lnTo>
                  <a:lnTo>
                    <a:pt x="147" y="5773"/>
                  </a:lnTo>
                  <a:lnTo>
                    <a:pt x="98" y="5822"/>
                  </a:lnTo>
                  <a:lnTo>
                    <a:pt x="50" y="5919"/>
                  </a:lnTo>
                  <a:lnTo>
                    <a:pt x="25" y="6016"/>
                  </a:lnTo>
                  <a:lnTo>
                    <a:pt x="1" y="6114"/>
                  </a:lnTo>
                  <a:lnTo>
                    <a:pt x="1" y="9572"/>
                  </a:lnTo>
                  <a:lnTo>
                    <a:pt x="5797" y="957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39"/>
            <p:cNvSpPr/>
            <p:nvPr/>
          </p:nvSpPr>
          <p:spPr>
            <a:xfrm>
              <a:off x="2053375" y="5121275"/>
              <a:ext cx="176600" cy="25"/>
            </a:xfrm>
            <a:custGeom>
              <a:rect b="b" l="l" r="r" t="t"/>
              <a:pathLst>
                <a:path extrusionOk="0" fill="none" h="1" w="7064">
                  <a:moveTo>
                    <a:pt x="1" y="1"/>
                  </a:moveTo>
                  <a:lnTo>
                    <a:pt x="706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39"/>
            <p:cNvSpPr/>
            <p:nvPr/>
          </p:nvSpPr>
          <p:spPr>
            <a:xfrm>
              <a:off x="2104525" y="5121275"/>
              <a:ext cx="74300" cy="323350"/>
            </a:xfrm>
            <a:custGeom>
              <a:rect b="b" l="l" r="r" t="t"/>
              <a:pathLst>
                <a:path extrusionOk="0" fill="none" h="12934" w="2972">
                  <a:moveTo>
                    <a:pt x="0" y="1"/>
                  </a:moveTo>
                  <a:lnTo>
                    <a:pt x="0" y="12933"/>
                  </a:lnTo>
                  <a:lnTo>
                    <a:pt x="2972" y="12933"/>
                  </a:lnTo>
                  <a:lnTo>
                    <a:pt x="2972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39"/>
            <p:cNvSpPr/>
            <p:nvPr/>
          </p:nvSpPr>
          <p:spPr>
            <a:xfrm>
              <a:off x="2166625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902" y="659"/>
                  </a:moveTo>
                  <a:lnTo>
                    <a:pt x="902" y="659"/>
                  </a:lnTo>
                  <a:lnTo>
                    <a:pt x="1194" y="391"/>
                  </a:lnTo>
                  <a:lnTo>
                    <a:pt x="1486" y="196"/>
                  </a:lnTo>
                  <a:lnTo>
                    <a:pt x="1754" y="74"/>
                  </a:lnTo>
                  <a:lnTo>
                    <a:pt x="1900" y="50"/>
                  </a:lnTo>
                  <a:lnTo>
                    <a:pt x="2022" y="25"/>
                  </a:lnTo>
                  <a:lnTo>
                    <a:pt x="2144" y="1"/>
                  </a:lnTo>
                  <a:lnTo>
                    <a:pt x="2290" y="25"/>
                  </a:lnTo>
                  <a:lnTo>
                    <a:pt x="2412" y="50"/>
                  </a:lnTo>
                  <a:lnTo>
                    <a:pt x="2533" y="74"/>
                  </a:lnTo>
                  <a:lnTo>
                    <a:pt x="2655" y="123"/>
                  </a:lnTo>
                  <a:lnTo>
                    <a:pt x="2777" y="196"/>
                  </a:lnTo>
                  <a:lnTo>
                    <a:pt x="3021" y="391"/>
                  </a:lnTo>
                  <a:lnTo>
                    <a:pt x="3021" y="391"/>
                  </a:lnTo>
                  <a:lnTo>
                    <a:pt x="3215" y="634"/>
                  </a:lnTo>
                  <a:lnTo>
                    <a:pt x="3288" y="756"/>
                  </a:lnTo>
                  <a:lnTo>
                    <a:pt x="3337" y="878"/>
                  </a:lnTo>
                  <a:lnTo>
                    <a:pt x="3362" y="999"/>
                  </a:lnTo>
                  <a:lnTo>
                    <a:pt x="3386" y="1121"/>
                  </a:lnTo>
                  <a:lnTo>
                    <a:pt x="3410" y="1267"/>
                  </a:lnTo>
                  <a:lnTo>
                    <a:pt x="3386" y="1389"/>
                  </a:lnTo>
                  <a:lnTo>
                    <a:pt x="3362" y="1535"/>
                  </a:lnTo>
                  <a:lnTo>
                    <a:pt x="3337" y="1657"/>
                  </a:lnTo>
                  <a:lnTo>
                    <a:pt x="3215" y="1925"/>
                  </a:lnTo>
                  <a:lnTo>
                    <a:pt x="3021" y="2217"/>
                  </a:lnTo>
                  <a:lnTo>
                    <a:pt x="2753" y="2509"/>
                  </a:lnTo>
                  <a:lnTo>
                    <a:pt x="2753" y="2509"/>
                  </a:lnTo>
                  <a:lnTo>
                    <a:pt x="2631" y="2607"/>
                  </a:lnTo>
                  <a:lnTo>
                    <a:pt x="2509" y="2704"/>
                  </a:lnTo>
                  <a:lnTo>
                    <a:pt x="2192" y="2899"/>
                  </a:lnTo>
                  <a:lnTo>
                    <a:pt x="1827" y="3045"/>
                  </a:lnTo>
                  <a:lnTo>
                    <a:pt x="1462" y="3167"/>
                  </a:lnTo>
                  <a:lnTo>
                    <a:pt x="1072" y="3264"/>
                  </a:lnTo>
                  <a:lnTo>
                    <a:pt x="682" y="3338"/>
                  </a:lnTo>
                  <a:lnTo>
                    <a:pt x="317" y="3386"/>
                  </a:lnTo>
                  <a:lnTo>
                    <a:pt x="1" y="3411"/>
                  </a:lnTo>
                  <a:lnTo>
                    <a:pt x="1" y="3411"/>
                  </a:lnTo>
                  <a:lnTo>
                    <a:pt x="25" y="3094"/>
                  </a:lnTo>
                  <a:lnTo>
                    <a:pt x="98" y="2729"/>
                  </a:lnTo>
                  <a:lnTo>
                    <a:pt x="147" y="2339"/>
                  </a:lnTo>
                  <a:lnTo>
                    <a:pt x="244" y="1949"/>
                  </a:lnTo>
                  <a:lnTo>
                    <a:pt x="366" y="1584"/>
                  </a:lnTo>
                  <a:lnTo>
                    <a:pt x="512" y="1219"/>
                  </a:lnTo>
                  <a:lnTo>
                    <a:pt x="707" y="902"/>
                  </a:lnTo>
                  <a:lnTo>
                    <a:pt x="804" y="780"/>
                  </a:lnTo>
                  <a:lnTo>
                    <a:pt x="902" y="659"/>
                  </a:lnTo>
                  <a:lnTo>
                    <a:pt x="902" y="65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39"/>
            <p:cNvSpPr/>
            <p:nvPr/>
          </p:nvSpPr>
          <p:spPr>
            <a:xfrm>
              <a:off x="2031450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390" y="391"/>
                  </a:moveTo>
                  <a:lnTo>
                    <a:pt x="390" y="391"/>
                  </a:lnTo>
                  <a:lnTo>
                    <a:pt x="634" y="196"/>
                  </a:lnTo>
                  <a:lnTo>
                    <a:pt x="756" y="123"/>
                  </a:lnTo>
                  <a:lnTo>
                    <a:pt x="878" y="74"/>
                  </a:lnTo>
                  <a:lnTo>
                    <a:pt x="999" y="50"/>
                  </a:lnTo>
                  <a:lnTo>
                    <a:pt x="1121" y="25"/>
                  </a:lnTo>
                  <a:lnTo>
                    <a:pt x="1267" y="1"/>
                  </a:lnTo>
                  <a:lnTo>
                    <a:pt x="1389" y="25"/>
                  </a:lnTo>
                  <a:lnTo>
                    <a:pt x="1511" y="50"/>
                  </a:lnTo>
                  <a:lnTo>
                    <a:pt x="1657" y="74"/>
                  </a:lnTo>
                  <a:lnTo>
                    <a:pt x="1925" y="196"/>
                  </a:lnTo>
                  <a:lnTo>
                    <a:pt x="2217" y="391"/>
                  </a:lnTo>
                  <a:lnTo>
                    <a:pt x="2509" y="659"/>
                  </a:lnTo>
                  <a:lnTo>
                    <a:pt x="2509" y="659"/>
                  </a:lnTo>
                  <a:lnTo>
                    <a:pt x="2607" y="780"/>
                  </a:lnTo>
                  <a:lnTo>
                    <a:pt x="2704" y="902"/>
                  </a:lnTo>
                  <a:lnTo>
                    <a:pt x="2899" y="1219"/>
                  </a:lnTo>
                  <a:lnTo>
                    <a:pt x="3045" y="1584"/>
                  </a:lnTo>
                  <a:lnTo>
                    <a:pt x="3167" y="1949"/>
                  </a:lnTo>
                  <a:lnTo>
                    <a:pt x="3264" y="2339"/>
                  </a:lnTo>
                  <a:lnTo>
                    <a:pt x="3313" y="2729"/>
                  </a:lnTo>
                  <a:lnTo>
                    <a:pt x="3386" y="3094"/>
                  </a:lnTo>
                  <a:lnTo>
                    <a:pt x="3410" y="3411"/>
                  </a:lnTo>
                  <a:lnTo>
                    <a:pt x="3410" y="3411"/>
                  </a:lnTo>
                  <a:lnTo>
                    <a:pt x="3094" y="3386"/>
                  </a:lnTo>
                  <a:lnTo>
                    <a:pt x="2729" y="3338"/>
                  </a:lnTo>
                  <a:lnTo>
                    <a:pt x="2339" y="3264"/>
                  </a:lnTo>
                  <a:lnTo>
                    <a:pt x="1949" y="3167"/>
                  </a:lnTo>
                  <a:lnTo>
                    <a:pt x="1584" y="3045"/>
                  </a:lnTo>
                  <a:lnTo>
                    <a:pt x="1218" y="2899"/>
                  </a:lnTo>
                  <a:lnTo>
                    <a:pt x="902" y="2704"/>
                  </a:lnTo>
                  <a:lnTo>
                    <a:pt x="780" y="2607"/>
                  </a:lnTo>
                  <a:lnTo>
                    <a:pt x="658" y="2509"/>
                  </a:lnTo>
                  <a:lnTo>
                    <a:pt x="658" y="2509"/>
                  </a:lnTo>
                  <a:lnTo>
                    <a:pt x="390" y="2217"/>
                  </a:lnTo>
                  <a:lnTo>
                    <a:pt x="196" y="1925"/>
                  </a:lnTo>
                  <a:lnTo>
                    <a:pt x="74" y="1657"/>
                  </a:lnTo>
                  <a:lnTo>
                    <a:pt x="49" y="1535"/>
                  </a:lnTo>
                  <a:lnTo>
                    <a:pt x="25" y="1389"/>
                  </a:lnTo>
                  <a:lnTo>
                    <a:pt x="1" y="1267"/>
                  </a:lnTo>
                  <a:lnTo>
                    <a:pt x="25" y="1121"/>
                  </a:lnTo>
                  <a:lnTo>
                    <a:pt x="49" y="999"/>
                  </a:lnTo>
                  <a:lnTo>
                    <a:pt x="74" y="878"/>
                  </a:lnTo>
                  <a:lnTo>
                    <a:pt x="123" y="756"/>
                  </a:lnTo>
                  <a:lnTo>
                    <a:pt x="196" y="634"/>
                  </a:lnTo>
                  <a:lnTo>
                    <a:pt x="390" y="391"/>
                  </a:lnTo>
                  <a:lnTo>
                    <a:pt x="390" y="39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4" name="Google Shape;694;p39"/>
            <p:cNvSpPr/>
            <p:nvPr/>
          </p:nvSpPr>
          <p:spPr>
            <a:xfrm>
              <a:off x="19791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0" y="0"/>
                  </a:moveTo>
                  <a:lnTo>
                    <a:pt x="0" y="8500"/>
                  </a:lnTo>
                  <a:lnTo>
                    <a:pt x="0" y="8500"/>
                  </a:lnTo>
                  <a:lnTo>
                    <a:pt x="25" y="8598"/>
                  </a:lnTo>
                  <a:lnTo>
                    <a:pt x="49" y="8695"/>
                  </a:lnTo>
                  <a:lnTo>
                    <a:pt x="98" y="8768"/>
                  </a:lnTo>
                  <a:lnTo>
                    <a:pt x="146" y="8841"/>
                  </a:lnTo>
                  <a:lnTo>
                    <a:pt x="219" y="8890"/>
                  </a:lnTo>
                  <a:lnTo>
                    <a:pt x="317" y="8938"/>
                  </a:lnTo>
                  <a:lnTo>
                    <a:pt x="390" y="8963"/>
                  </a:lnTo>
                  <a:lnTo>
                    <a:pt x="487" y="8987"/>
                  </a:lnTo>
                  <a:lnTo>
                    <a:pt x="5017" y="898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5" name="Google Shape;695;p39"/>
            <p:cNvSpPr/>
            <p:nvPr/>
          </p:nvSpPr>
          <p:spPr>
            <a:xfrm>
              <a:off x="21788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1" y="8987"/>
                  </a:moveTo>
                  <a:lnTo>
                    <a:pt x="4531" y="8987"/>
                  </a:lnTo>
                  <a:lnTo>
                    <a:pt x="4531" y="8987"/>
                  </a:lnTo>
                  <a:lnTo>
                    <a:pt x="4628" y="8963"/>
                  </a:lnTo>
                  <a:lnTo>
                    <a:pt x="4701" y="8938"/>
                  </a:lnTo>
                  <a:lnTo>
                    <a:pt x="4799" y="8890"/>
                  </a:lnTo>
                  <a:lnTo>
                    <a:pt x="4872" y="8841"/>
                  </a:lnTo>
                  <a:lnTo>
                    <a:pt x="4920" y="8768"/>
                  </a:lnTo>
                  <a:lnTo>
                    <a:pt x="4969" y="8695"/>
                  </a:lnTo>
                  <a:lnTo>
                    <a:pt x="4993" y="8598"/>
                  </a:lnTo>
                  <a:lnTo>
                    <a:pt x="5018" y="8500"/>
                  </a:lnTo>
                  <a:lnTo>
                    <a:pt x="501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6" name="Google Shape;696;p39"/>
          <p:cNvGrpSpPr/>
          <p:nvPr/>
        </p:nvGrpSpPr>
        <p:grpSpPr>
          <a:xfrm>
            <a:off x="2042165" y="4328840"/>
            <a:ext cx="351077" cy="360806"/>
            <a:chOff x="2605025" y="4998300"/>
            <a:chExt cx="417700" cy="429275"/>
          </a:xfrm>
        </p:grpSpPr>
        <p:sp>
          <p:nvSpPr>
            <p:cNvPr id="697" name="Google Shape;697;p39"/>
            <p:cNvSpPr/>
            <p:nvPr/>
          </p:nvSpPr>
          <p:spPr>
            <a:xfrm>
              <a:off x="2819350" y="5216875"/>
              <a:ext cx="202150" cy="210700"/>
            </a:xfrm>
            <a:custGeom>
              <a:rect b="b" l="l" r="r" t="t"/>
              <a:pathLst>
                <a:path extrusionOk="0" fill="none" h="8428" w="8086">
                  <a:moveTo>
                    <a:pt x="0" y="1851"/>
                  </a:moveTo>
                  <a:lnTo>
                    <a:pt x="5797" y="8135"/>
                  </a:lnTo>
                  <a:lnTo>
                    <a:pt x="5797" y="8135"/>
                  </a:lnTo>
                  <a:lnTo>
                    <a:pt x="5943" y="8257"/>
                  </a:lnTo>
                  <a:lnTo>
                    <a:pt x="6113" y="8354"/>
                  </a:lnTo>
                  <a:lnTo>
                    <a:pt x="6284" y="8403"/>
                  </a:lnTo>
                  <a:lnTo>
                    <a:pt x="6478" y="8427"/>
                  </a:lnTo>
                  <a:lnTo>
                    <a:pt x="6649" y="8403"/>
                  </a:lnTo>
                  <a:lnTo>
                    <a:pt x="6819" y="8354"/>
                  </a:lnTo>
                  <a:lnTo>
                    <a:pt x="6990" y="8257"/>
                  </a:lnTo>
                  <a:lnTo>
                    <a:pt x="7136" y="8135"/>
                  </a:lnTo>
                  <a:lnTo>
                    <a:pt x="7818" y="7453"/>
                  </a:lnTo>
                  <a:lnTo>
                    <a:pt x="7818" y="7453"/>
                  </a:lnTo>
                  <a:lnTo>
                    <a:pt x="7940" y="7307"/>
                  </a:lnTo>
                  <a:lnTo>
                    <a:pt x="8037" y="7136"/>
                  </a:lnTo>
                  <a:lnTo>
                    <a:pt x="8086" y="6966"/>
                  </a:lnTo>
                  <a:lnTo>
                    <a:pt x="8086" y="6795"/>
                  </a:lnTo>
                  <a:lnTo>
                    <a:pt x="8086" y="6601"/>
                  </a:lnTo>
                  <a:lnTo>
                    <a:pt x="8037" y="6430"/>
                  </a:lnTo>
                  <a:lnTo>
                    <a:pt x="7940" y="6260"/>
                  </a:lnTo>
                  <a:lnTo>
                    <a:pt x="7818" y="6114"/>
                  </a:lnTo>
                  <a:lnTo>
                    <a:pt x="1705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39"/>
            <p:cNvSpPr/>
            <p:nvPr/>
          </p:nvSpPr>
          <p:spPr>
            <a:xfrm>
              <a:off x="2606225" y="4998300"/>
              <a:ext cx="203400" cy="207650"/>
            </a:xfrm>
            <a:custGeom>
              <a:rect b="b" l="l" r="r" t="t"/>
              <a:pathLst>
                <a:path extrusionOk="0" fill="none" h="8306" w="8136">
                  <a:moveTo>
                    <a:pt x="8135" y="6649"/>
                  </a:moveTo>
                  <a:lnTo>
                    <a:pt x="4433" y="2947"/>
                  </a:lnTo>
                  <a:lnTo>
                    <a:pt x="1730" y="244"/>
                  </a:lnTo>
                  <a:lnTo>
                    <a:pt x="1730" y="244"/>
                  </a:lnTo>
                  <a:lnTo>
                    <a:pt x="1584" y="122"/>
                  </a:lnTo>
                  <a:lnTo>
                    <a:pt x="1413" y="49"/>
                  </a:lnTo>
                  <a:lnTo>
                    <a:pt x="1243" y="0"/>
                  </a:lnTo>
                  <a:lnTo>
                    <a:pt x="1048" y="0"/>
                  </a:lnTo>
                  <a:lnTo>
                    <a:pt x="878" y="0"/>
                  </a:lnTo>
                  <a:lnTo>
                    <a:pt x="683" y="49"/>
                  </a:lnTo>
                  <a:lnTo>
                    <a:pt x="512" y="122"/>
                  </a:lnTo>
                  <a:lnTo>
                    <a:pt x="390" y="244"/>
                  </a:lnTo>
                  <a:lnTo>
                    <a:pt x="390" y="244"/>
                  </a:lnTo>
                  <a:lnTo>
                    <a:pt x="269" y="365"/>
                  </a:lnTo>
                  <a:lnTo>
                    <a:pt x="171" y="511"/>
                  </a:lnTo>
                  <a:lnTo>
                    <a:pt x="98" y="682"/>
                  </a:lnTo>
                  <a:lnTo>
                    <a:pt x="50" y="852"/>
                  </a:lnTo>
                  <a:lnTo>
                    <a:pt x="1" y="1023"/>
                  </a:lnTo>
                  <a:lnTo>
                    <a:pt x="1" y="1218"/>
                  </a:lnTo>
                  <a:lnTo>
                    <a:pt x="1" y="1413"/>
                  </a:lnTo>
                  <a:lnTo>
                    <a:pt x="1" y="1607"/>
                  </a:lnTo>
                  <a:lnTo>
                    <a:pt x="74" y="2021"/>
                  </a:lnTo>
                  <a:lnTo>
                    <a:pt x="220" y="2484"/>
                  </a:lnTo>
                  <a:lnTo>
                    <a:pt x="390" y="2923"/>
                  </a:lnTo>
                  <a:lnTo>
                    <a:pt x="610" y="3385"/>
                  </a:lnTo>
                  <a:lnTo>
                    <a:pt x="853" y="3872"/>
                  </a:lnTo>
                  <a:lnTo>
                    <a:pt x="1121" y="4311"/>
                  </a:lnTo>
                  <a:lnTo>
                    <a:pt x="1413" y="4774"/>
                  </a:lnTo>
                  <a:lnTo>
                    <a:pt x="1706" y="5188"/>
                  </a:lnTo>
                  <a:lnTo>
                    <a:pt x="1998" y="5577"/>
                  </a:lnTo>
                  <a:lnTo>
                    <a:pt x="2290" y="5943"/>
                  </a:lnTo>
                  <a:lnTo>
                    <a:pt x="2582" y="6284"/>
                  </a:lnTo>
                  <a:lnTo>
                    <a:pt x="2850" y="6551"/>
                  </a:lnTo>
                  <a:lnTo>
                    <a:pt x="2850" y="6551"/>
                  </a:lnTo>
                  <a:lnTo>
                    <a:pt x="3070" y="6771"/>
                  </a:lnTo>
                  <a:lnTo>
                    <a:pt x="3313" y="6966"/>
                  </a:lnTo>
                  <a:lnTo>
                    <a:pt x="3557" y="7136"/>
                  </a:lnTo>
                  <a:lnTo>
                    <a:pt x="3800" y="7307"/>
                  </a:lnTo>
                  <a:lnTo>
                    <a:pt x="4312" y="7599"/>
                  </a:lnTo>
                  <a:lnTo>
                    <a:pt x="4823" y="7818"/>
                  </a:lnTo>
                  <a:lnTo>
                    <a:pt x="5310" y="8013"/>
                  </a:lnTo>
                  <a:lnTo>
                    <a:pt x="5724" y="8159"/>
                  </a:lnTo>
                  <a:lnTo>
                    <a:pt x="6333" y="8305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39"/>
            <p:cNvSpPr/>
            <p:nvPr/>
          </p:nvSpPr>
          <p:spPr>
            <a:xfrm>
              <a:off x="2605025" y="5003775"/>
              <a:ext cx="417700" cy="417700"/>
            </a:xfrm>
            <a:custGeom>
              <a:rect b="b" l="l" r="r" t="t"/>
              <a:pathLst>
                <a:path extrusionOk="0" fill="none" h="16708" w="16708">
                  <a:moveTo>
                    <a:pt x="13931" y="6820"/>
                  </a:moveTo>
                  <a:lnTo>
                    <a:pt x="13931" y="6820"/>
                  </a:lnTo>
                  <a:lnTo>
                    <a:pt x="14126" y="6625"/>
                  </a:lnTo>
                  <a:lnTo>
                    <a:pt x="14345" y="6357"/>
                  </a:lnTo>
                  <a:lnTo>
                    <a:pt x="14784" y="5797"/>
                  </a:lnTo>
                  <a:lnTo>
                    <a:pt x="15246" y="5139"/>
                  </a:lnTo>
                  <a:lnTo>
                    <a:pt x="15685" y="4482"/>
                  </a:lnTo>
                  <a:lnTo>
                    <a:pt x="16367" y="3386"/>
                  </a:lnTo>
                  <a:lnTo>
                    <a:pt x="16659" y="2923"/>
                  </a:lnTo>
                  <a:lnTo>
                    <a:pt x="16659" y="2923"/>
                  </a:lnTo>
                  <a:lnTo>
                    <a:pt x="16708" y="2825"/>
                  </a:lnTo>
                  <a:lnTo>
                    <a:pt x="16708" y="2728"/>
                  </a:lnTo>
                  <a:lnTo>
                    <a:pt x="16708" y="2655"/>
                  </a:lnTo>
                  <a:lnTo>
                    <a:pt x="16659" y="2582"/>
                  </a:lnTo>
                  <a:lnTo>
                    <a:pt x="16659" y="2582"/>
                  </a:lnTo>
                  <a:lnTo>
                    <a:pt x="16586" y="2533"/>
                  </a:lnTo>
                  <a:lnTo>
                    <a:pt x="16488" y="2533"/>
                  </a:lnTo>
                  <a:lnTo>
                    <a:pt x="16415" y="2533"/>
                  </a:lnTo>
                  <a:lnTo>
                    <a:pt x="16318" y="2582"/>
                  </a:lnTo>
                  <a:lnTo>
                    <a:pt x="13615" y="4944"/>
                  </a:lnTo>
                  <a:lnTo>
                    <a:pt x="13615" y="4944"/>
                  </a:lnTo>
                  <a:lnTo>
                    <a:pt x="13541" y="4993"/>
                  </a:lnTo>
                  <a:lnTo>
                    <a:pt x="13420" y="4993"/>
                  </a:lnTo>
                  <a:lnTo>
                    <a:pt x="13322" y="4969"/>
                  </a:lnTo>
                  <a:lnTo>
                    <a:pt x="13200" y="4871"/>
                  </a:lnTo>
                  <a:lnTo>
                    <a:pt x="13200" y="4871"/>
                  </a:lnTo>
                  <a:lnTo>
                    <a:pt x="13103" y="4749"/>
                  </a:lnTo>
                  <a:lnTo>
                    <a:pt x="13054" y="4628"/>
                  </a:lnTo>
                  <a:lnTo>
                    <a:pt x="13054" y="4530"/>
                  </a:lnTo>
                  <a:lnTo>
                    <a:pt x="13103" y="4433"/>
                  </a:lnTo>
                  <a:lnTo>
                    <a:pt x="13103" y="4433"/>
                  </a:lnTo>
                  <a:lnTo>
                    <a:pt x="15563" y="1486"/>
                  </a:lnTo>
                  <a:lnTo>
                    <a:pt x="15563" y="1486"/>
                  </a:lnTo>
                  <a:lnTo>
                    <a:pt x="15612" y="1388"/>
                  </a:lnTo>
                  <a:lnTo>
                    <a:pt x="15612" y="1315"/>
                  </a:lnTo>
                  <a:lnTo>
                    <a:pt x="15612" y="1218"/>
                  </a:lnTo>
                  <a:lnTo>
                    <a:pt x="15563" y="1145"/>
                  </a:lnTo>
                  <a:lnTo>
                    <a:pt x="15563" y="1145"/>
                  </a:lnTo>
                  <a:lnTo>
                    <a:pt x="15490" y="1096"/>
                  </a:lnTo>
                  <a:lnTo>
                    <a:pt x="15392" y="1096"/>
                  </a:lnTo>
                  <a:lnTo>
                    <a:pt x="15319" y="1096"/>
                  </a:lnTo>
                  <a:lnTo>
                    <a:pt x="15222" y="1145"/>
                  </a:lnTo>
                  <a:lnTo>
                    <a:pt x="15222" y="1145"/>
                  </a:lnTo>
                  <a:lnTo>
                    <a:pt x="12275" y="3605"/>
                  </a:lnTo>
                  <a:lnTo>
                    <a:pt x="12275" y="3605"/>
                  </a:lnTo>
                  <a:lnTo>
                    <a:pt x="12178" y="3653"/>
                  </a:lnTo>
                  <a:lnTo>
                    <a:pt x="12080" y="3653"/>
                  </a:lnTo>
                  <a:lnTo>
                    <a:pt x="11958" y="3605"/>
                  </a:lnTo>
                  <a:lnTo>
                    <a:pt x="11861" y="3507"/>
                  </a:lnTo>
                  <a:lnTo>
                    <a:pt x="11861" y="3507"/>
                  </a:lnTo>
                  <a:lnTo>
                    <a:pt x="11764" y="3386"/>
                  </a:lnTo>
                  <a:lnTo>
                    <a:pt x="11715" y="3288"/>
                  </a:lnTo>
                  <a:lnTo>
                    <a:pt x="11715" y="3166"/>
                  </a:lnTo>
                  <a:lnTo>
                    <a:pt x="11764" y="3093"/>
                  </a:lnTo>
                  <a:lnTo>
                    <a:pt x="14126" y="390"/>
                  </a:lnTo>
                  <a:lnTo>
                    <a:pt x="14126" y="390"/>
                  </a:lnTo>
                  <a:lnTo>
                    <a:pt x="14175" y="292"/>
                  </a:lnTo>
                  <a:lnTo>
                    <a:pt x="14175" y="219"/>
                  </a:lnTo>
                  <a:lnTo>
                    <a:pt x="14175" y="122"/>
                  </a:lnTo>
                  <a:lnTo>
                    <a:pt x="14126" y="49"/>
                  </a:lnTo>
                  <a:lnTo>
                    <a:pt x="14126" y="49"/>
                  </a:lnTo>
                  <a:lnTo>
                    <a:pt x="14053" y="0"/>
                  </a:lnTo>
                  <a:lnTo>
                    <a:pt x="13980" y="0"/>
                  </a:lnTo>
                  <a:lnTo>
                    <a:pt x="13882" y="0"/>
                  </a:lnTo>
                  <a:lnTo>
                    <a:pt x="13785" y="49"/>
                  </a:lnTo>
                  <a:lnTo>
                    <a:pt x="13785" y="49"/>
                  </a:lnTo>
                  <a:lnTo>
                    <a:pt x="13322" y="341"/>
                  </a:lnTo>
                  <a:lnTo>
                    <a:pt x="12226" y="1023"/>
                  </a:lnTo>
                  <a:lnTo>
                    <a:pt x="11569" y="1462"/>
                  </a:lnTo>
                  <a:lnTo>
                    <a:pt x="10911" y="1924"/>
                  </a:lnTo>
                  <a:lnTo>
                    <a:pt x="10351" y="2363"/>
                  </a:lnTo>
                  <a:lnTo>
                    <a:pt x="10083" y="2582"/>
                  </a:lnTo>
                  <a:lnTo>
                    <a:pt x="9888" y="2777"/>
                  </a:lnTo>
                  <a:lnTo>
                    <a:pt x="9888" y="2777"/>
                  </a:lnTo>
                  <a:lnTo>
                    <a:pt x="9766" y="2898"/>
                  </a:lnTo>
                  <a:lnTo>
                    <a:pt x="9669" y="3045"/>
                  </a:lnTo>
                  <a:lnTo>
                    <a:pt x="9572" y="3215"/>
                  </a:lnTo>
                  <a:lnTo>
                    <a:pt x="9499" y="3410"/>
                  </a:lnTo>
                  <a:lnTo>
                    <a:pt x="9377" y="3824"/>
                  </a:lnTo>
                  <a:lnTo>
                    <a:pt x="9304" y="4262"/>
                  </a:lnTo>
                  <a:lnTo>
                    <a:pt x="9255" y="4701"/>
                  </a:lnTo>
                  <a:lnTo>
                    <a:pt x="9279" y="5163"/>
                  </a:lnTo>
                  <a:lnTo>
                    <a:pt x="9328" y="5577"/>
                  </a:lnTo>
                  <a:lnTo>
                    <a:pt x="9352" y="5772"/>
                  </a:lnTo>
                  <a:lnTo>
                    <a:pt x="9425" y="5943"/>
                  </a:lnTo>
                  <a:lnTo>
                    <a:pt x="268" y="14418"/>
                  </a:lnTo>
                  <a:lnTo>
                    <a:pt x="268" y="14418"/>
                  </a:lnTo>
                  <a:lnTo>
                    <a:pt x="146" y="14564"/>
                  </a:lnTo>
                  <a:lnTo>
                    <a:pt x="73" y="14735"/>
                  </a:lnTo>
                  <a:lnTo>
                    <a:pt x="0" y="14905"/>
                  </a:lnTo>
                  <a:lnTo>
                    <a:pt x="0" y="15076"/>
                  </a:lnTo>
                  <a:lnTo>
                    <a:pt x="0" y="15271"/>
                  </a:lnTo>
                  <a:lnTo>
                    <a:pt x="73" y="15441"/>
                  </a:lnTo>
                  <a:lnTo>
                    <a:pt x="146" y="15612"/>
                  </a:lnTo>
                  <a:lnTo>
                    <a:pt x="268" y="15758"/>
                  </a:lnTo>
                  <a:lnTo>
                    <a:pt x="950" y="16440"/>
                  </a:lnTo>
                  <a:lnTo>
                    <a:pt x="950" y="16440"/>
                  </a:lnTo>
                  <a:lnTo>
                    <a:pt x="1096" y="16562"/>
                  </a:lnTo>
                  <a:lnTo>
                    <a:pt x="1267" y="16635"/>
                  </a:lnTo>
                  <a:lnTo>
                    <a:pt x="1437" y="16708"/>
                  </a:lnTo>
                  <a:lnTo>
                    <a:pt x="1632" y="16708"/>
                  </a:lnTo>
                  <a:lnTo>
                    <a:pt x="1802" y="16708"/>
                  </a:lnTo>
                  <a:lnTo>
                    <a:pt x="1973" y="16635"/>
                  </a:lnTo>
                  <a:lnTo>
                    <a:pt x="2143" y="16562"/>
                  </a:lnTo>
                  <a:lnTo>
                    <a:pt x="2289" y="16440"/>
                  </a:lnTo>
                  <a:lnTo>
                    <a:pt x="10765" y="7282"/>
                  </a:lnTo>
                  <a:lnTo>
                    <a:pt x="10765" y="7282"/>
                  </a:lnTo>
                  <a:lnTo>
                    <a:pt x="11130" y="7380"/>
                  </a:lnTo>
                  <a:lnTo>
                    <a:pt x="11544" y="7428"/>
                  </a:lnTo>
                  <a:lnTo>
                    <a:pt x="12007" y="7453"/>
                  </a:lnTo>
                  <a:lnTo>
                    <a:pt x="12445" y="7404"/>
                  </a:lnTo>
                  <a:lnTo>
                    <a:pt x="12884" y="7331"/>
                  </a:lnTo>
                  <a:lnTo>
                    <a:pt x="13298" y="7209"/>
                  </a:lnTo>
                  <a:lnTo>
                    <a:pt x="13493" y="7136"/>
                  </a:lnTo>
                  <a:lnTo>
                    <a:pt x="13663" y="7039"/>
                  </a:lnTo>
                  <a:lnTo>
                    <a:pt x="13809" y="6941"/>
                  </a:lnTo>
                  <a:lnTo>
                    <a:pt x="13931" y="6820"/>
                  </a:lnTo>
                  <a:lnTo>
                    <a:pt x="13931" y="682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0" name="Google Shape;700;p39"/>
          <p:cNvGrpSpPr/>
          <p:nvPr/>
        </p:nvGrpSpPr>
        <p:grpSpPr>
          <a:xfrm>
            <a:off x="2572857" y="4331908"/>
            <a:ext cx="419662" cy="349543"/>
            <a:chOff x="3236425" y="5001950"/>
            <a:chExt cx="499300" cy="415875"/>
          </a:xfrm>
        </p:grpSpPr>
        <p:sp>
          <p:nvSpPr>
            <p:cNvPr id="701" name="Google Shape;701;p39"/>
            <p:cNvSpPr/>
            <p:nvPr/>
          </p:nvSpPr>
          <p:spPr>
            <a:xfrm>
              <a:off x="3236425" y="5309425"/>
              <a:ext cx="499300" cy="108400"/>
            </a:xfrm>
            <a:custGeom>
              <a:rect b="b" l="l" r="r" t="t"/>
              <a:pathLst>
                <a:path extrusionOk="0" fill="none" h="4336" w="19972">
                  <a:moveTo>
                    <a:pt x="19533" y="0"/>
                  </a:moveTo>
                  <a:lnTo>
                    <a:pt x="439" y="0"/>
                  </a:lnTo>
                  <a:lnTo>
                    <a:pt x="439" y="0"/>
                  </a:lnTo>
                  <a:lnTo>
                    <a:pt x="365" y="0"/>
                  </a:lnTo>
                  <a:lnTo>
                    <a:pt x="268" y="25"/>
                  </a:lnTo>
                  <a:lnTo>
                    <a:pt x="195" y="73"/>
                  </a:lnTo>
                  <a:lnTo>
                    <a:pt x="122" y="122"/>
                  </a:lnTo>
                  <a:lnTo>
                    <a:pt x="73" y="195"/>
                  </a:lnTo>
                  <a:lnTo>
                    <a:pt x="49" y="268"/>
                  </a:lnTo>
                  <a:lnTo>
                    <a:pt x="25" y="341"/>
                  </a:lnTo>
                  <a:lnTo>
                    <a:pt x="0" y="439"/>
                  </a:lnTo>
                  <a:lnTo>
                    <a:pt x="0" y="439"/>
                  </a:lnTo>
                  <a:lnTo>
                    <a:pt x="25" y="512"/>
                  </a:lnTo>
                  <a:lnTo>
                    <a:pt x="49" y="585"/>
                  </a:lnTo>
                  <a:lnTo>
                    <a:pt x="73" y="658"/>
                  </a:lnTo>
                  <a:lnTo>
                    <a:pt x="122" y="731"/>
                  </a:lnTo>
                  <a:lnTo>
                    <a:pt x="195" y="780"/>
                  </a:lnTo>
                  <a:lnTo>
                    <a:pt x="268" y="828"/>
                  </a:lnTo>
                  <a:lnTo>
                    <a:pt x="365" y="853"/>
                  </a:lnTo>
                  <a:lnTo>
                    <a:pt x="439" y="853"/>
                  </a:lnTo>
                  <a:lnTo>
                    <a:pt x="439" y="853"/>
                  </a:lnTo>
                  <a:lnTo>
                    <a:pt x="487" y="877"/>
                  </a:lnTo>
                  <a:lnTo>
                    <a:pt x="560" y="902"/>
                  </a:lnTo>
                  <a:lnTo>
                    <a:pt x="706" y="1048"/>
                  </a:lnTo>
                  <a:lnTo>
                    <a:pt x="853" y="1242"/>
                  </a:lnTo>
                  <a:lnTo>
                    <a:pt x="1023" y="1486"/>
                  </a:lnTo>
                  <a:lnTo>
                    <a:pt x="1340" y="2022"/>
                  </a:lnTo>
                  <a:lnTo>
                    <a:pt x="1632" y="2509"/>
                  </a:lnTo>
                  <a:lnTo>
                    <a:pt x="1632" y="2509"/>
                  </a:lnTo>
                  <a:lnTo>
                    <a:pt x="1900" y="2996"/>
                  </a:lnTo>
                  <a:lnTo>
                    <a:pt x="2168" y="3459"/>
                  </a:lnTo>
                  <a:lnTo>
                    <a:pt x="2460" y="3873"/>
                  </a:lnTo>
                  <a:lnTo>
                    <a:pt x="2582" y="4043"/>
                  </a:lnTo>
                  <a:lnTo>
                    <a:pt x="2728" y="4214"/>
                  </a:lnTo>
                  <a:lnTo>
                    <a:pt x="2728" y="4214"/>
                  </a:lnTo>
                  <a:lnTo>
                    <a:pt x="2801" y="4263"/>
                  </a:lnTo>
                  <a:lnTo>
                    <a:pt x="2874" y="4287"/>
                  </a:lnTo>
                  <a:lnTo>
                    <a:pt x="2971" y="4311"/>
                  </a:lnTo>
                  <a:lnTo>
                    <a:pt x="3045" y="4336"/>
                  </a:lnTo>
                  <a:lnTo>
                    <a:pt x="16927" y="4336"/>
                  </a:lnTo>
                  <a:lnTo>
                    <a:pt x="16927" y="4336"/>
                  </a:lnTo>
                  <a:lnTo>
                    <a:pt x="17000" y="4311"/>
                  </a:lnTo>
                  <a:lnTo>
                    <a:pt x="17097" y="4287"/>
                  </a:lnTo>
                  <a:lnTo>
                    <a:pt x="17170" y="4263"/>
                  </a:lnTo>
                  <a:lnTo>
                    <a:pt x="17243" y="4214"/>
                  </a:lnTo>
                  <a:lnTo>
                    <a:pt x="17243" y="4214"/>
                  </a:lnTo>
                  <a:lnTo>
                    <a:pt x="17390" y="4043"/>
                  </a:lnTo>
                  <a:lnTo>
                    <a:pt x="17511" y="3873"/>
                  </a:lnTo>
                  <a:lnTo>
                    <a:pt x="17804" y="3459"/>
                  </a:lnTo>
                  <a:lnTo>
                    <a:pt x="18072" y="2996"/>
                  </a:lnTo>
                  <a:lnTo>
                    <a:pt x="18339" y="2509"/>
                  </a:lnTo>
                  <a:lnTo>
                    <a:pt x="18339" y="2509"/>
                  </a:lnTo>
                  <a:lnTo>
                    <a:pt x="18632" y="2022"/>
                  </a:lnTo>
                  <a:lnTo>
                    <a:pt x="18948" y="1486"/>
                  </a:lnTo>
                  <a:lnTo>
                    <a:pt x="19119" y="1242"/>
                  </a:lnTo>
                  <a:lnTo>
                    <a:pt x="19265" y="1048"/>
                  </a:lnTo>
                  <a:lnTo>
                    <a:pt x="19411" y="902"/>
                  </a:lnTo>
                  <a:lnTo>
                    <a:pt x="19484" y="877"/>
                  </a:lnTo>
                  <a:lnTo>
                    <a:pt x="19533" y="853"/>
                  </a:lnTo>
                  <a:lnTo>
                    <a:pt x="19533" y="853"/>
                  </a:lnTo>
                  <a:lnTo>
                    <a:pt x="19606" y="853"/>
                  </a:lnTo>
                  <a:lnTo>
                    <a:pt x="19703" y="828"/>
                  </a:lnTo>
                  <a:lnTo>
                    <a:pt x="19776" y="780"/>
                  </a:lnTo>
                  <a:lnTo>
                    <a:pt x="19849" y="731"/>
                  </a:lnTo>
                  <a:lnTo>
                    <a:pt x="19898" y="658"/>
                  </a:lnTo>
                  <a:lnTo>
                    <a:pt x="19922" y="585"/>
                  </a:lnTo>
                  <a:lnTo>
                    <a:pt x="19947" y="512"/>
                  </a:lnTo>
                  <a:lnTo>
                    <a:pt x="19971" y="439"/>
                  </a:lnTo>
                  <a:lnTo>
                    <a:pt x="19971" y="439"/>
                  </a:lnTo>
                  <a:lnTo>
                    <a:pt x="19947" y="341"/>
                  </a:lnTo>
                  <a:lnTo>
                    <a:pt x="19922" y="268"/>
                  </a:lnTo>
                  <a:lnTo>
                    <a:pt x="19898" y="195"/>
                  </a:lnTo>
                  <a:lnTo>
                    <a:pt x="19825" y="122"/>
                  </a:lnTo>
                  <a:lnTo>
                    <a:pt x="19776" y="73"/>
                  </a:lnTo>
                  <a:lnTo>
                    <a:pt x="19703" y="25"/>
                  </a:lnTo>
                  <a:lnTo>
                    <a:pt x="19606" y="0"/>
                  </a:lnTo>
                  <a:lnTo>
                    <a:pt x="19533" y="0"/>
                  </a:lnTo>
                  <a:lnTo>
                    <a:pt x="19533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9"/>
            <p:cNvSpPr/>
            <p:nvPr/>
          </p:nvSpPr>
          <p:spPr>
            <a:xfrm>
              <a:off x="3294875" y="5330725"/>
              <a:ext cx="382400" cy="25"/>
            </a:xfrm>
            <a:custGeom>
              <a:rect b="b" l="l" r="r" t="t"/>
              <a:pathLst>
                <a:path extrusionOk="0" fill="none" h="1" w="15296">
                  <a:moveTo>
                    <a:pt x="0" y="1"/>
                  </a:moveTo>
                  <a:lnTo>
                    <a:pt x="15295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9"/>
            <p:cNvSpPr/>
            <p:nvPr/>
          </p:nvSpPr>
          <p:spPr>
            <a:xfrm>
              <a:off x="3280250" y="5162675"/>
              <a:ext cx="411625" cy="140075"/>
            </a:xfrm>
            <a:custGeom>
              <a:rect b="b" l="l" r="r" t="t"/>
              <a:pathLst>
                <a:path extrusionOk="0" fill="none" h="5603" w="16465">
                  <a:moveTo>
                    <a:pt x="16465" y="5602"/>
                  </a:moveTo>
                  <a:lnTo>
                    <a:pt x="16465" y="5602"/>
                  </a:lnTo>
                  <a:lnTo>
                    <a:pt x="16392" y="5408"/>
                  </a:lnTo>
                  <a:lnTo>
                    <a:pt x="16294" y="5237"/>
                  </a:lnTo>
                  <a:lnTo>
                    <a:pt x="16075" y="4921"/>
                  </a:lnTo>
                  <a:lnTo>
                    <a:pt x="15807" y="4628"/>
                  </a:lnTo>
                  <a:lnTo>
                    <a:pt x="15490" y="4385"/>
                  </a:lnTo>
                  <a:lnTo>
                    <a:pt x="15320" y="4287"/>
                  </a:lnTo>
                  <a:lnTo>
                    <a:pt x="15149" y="4190"/>
                  </a:lnTo>
                  <a:lnTo>
                    <a:pt x="14979" y="4092"/>
                  </a:lnTo>
                  <a:lnTo>
                    <a:pt x="14784" y="4044"/>
                  </a:lnTo>
                  <a:lnTo>
                    <a:pt x="14589" y="3971"/>
                  </a:lnTo>
                  <a:lnTo>
                    <a:pt x="14394" y="3946"/>
                  </a:lnTo>
                  <a:lnTo>
                    <a:pt x="14175" y="3922"/>
                  </a:lnTo>
                  <a:lnTo>
                    <a:pt x="13980" y="3898"/>
                  </a:lnTo>
                  <a:lnTo>
                    <a:pt x="13980" y="3898"/>
                  </a:lnTo>
                  <a:lnTo>
                    <a:pt x="13737" y="3922"/>
                  </a:lnTo>
                  <a:lnTo>
                    <a:pt x="13518" y="3946"/>
                  </a:lnTo>
                  <a:lnTo>
                    <a:pt x="13518" y="3946"/>
                  </a:lnTo>
                  <a:lnTo>
                    <a:pt x="13420" y="3532"/>
                  </a:lnTo>
                  <a:lnTo>
                    <a:pt x="13299" y="3143"/>
                  </a:lnTo>
                  <a:lnTo>
                    <a:pt x="13128" y="2753"/>
                  </a:lnTo>
                  <a:lnTo>
                    <a:pt x="12933" y="2388"/>
                  </a:lnTo>
                  <a:lnTo>
                    <a:pt x="12714" y="2047"/>
                  </a:lnTo>
                  <a:lnTo>
                    <a:pt x="12470" y="1706"/>
                  </a:lnTo>
                  <a:lnTo>
                    <a:pt x="12178" y="1413"/>
                  </a:lnTo>
                  <a:lnTo>
                    <a:pt x="11886" y="1121"/>
                  </a:lnTo>
                  <a:lnTo>
                    <a:pt x="11545" y="878"/>
                  </a:lnTo>
                  <a:lnTo>
                    <a:pt x="11204" y="658"/>
                  </a:lnTo>
                  <a:lnTo>
                    <a:pt x="10839" y="464"/>
                  </a:lnTo>
                  <a:lnTo>
                    <a:pt x="10449" y="293"/>
                  </a:lnTo>
                  <a:lnTo>
                    <a:pt x="10059" y="171"/>
                  </a:lnTo>
                  <a:lnTo>
                    <a:pt x="9645" y="74"/>
                  </a:lnTo>
                  <a:lnTo>
                    <a:pt x="9207" y="25"/>
                  </a:lnTo>
                  <a:lnTo>
                    <a:pt x="8768" y="1"/>
                  </a:lnTo>
                  <a:lnTo>
                    <a:pt x="8768" y="1"/>
                  </a:lnTo>
                  <a:lnTo>
                    <a:pt x="8452" y="1"/>
                  </a:lnTo>
                  <a:lnTo>
                    <a:pt x="8135" y="50"/>
                  </a:lnTo>
                  <a:lnTo>
                    <a:pt x="7819" y="98"/>
                  </a:lnTo>
                  <a:lnTo>
                    <a:pt x="7502" y="171"/>
                  </a:lnTo>
                  <a:lnTo>
                    <a:pt x="7210" y="269"/>
                  </a:lnTo>
                  <a:lnTo>
                    <a:pt x="6918" y="366"/>
                  </a:lnTo>
                  <a:lnTo>
                    <a:pt x="6625" y="512"/>
                  </a:lnTo>
                  <a:lnTo>
                    <a:pt x="6357" y="658"/>
                  </a:lnTo>
                  <a:lnTo>
                    <a:pt x="6089" y="805"/>
                  </a:lnTo>
                  <a:lnTo>
                    <a:pt x="5846" y="999"/>
                  </a:lnTo>
                  <a:lnTo>
                    <a:pt x="5602" y="1170"/>
                  </a:lnTo>
                  <a:lnTo>
                    <a:pt x="5383" y="1389"/>
                  </a:lnTo>
                  <a:lnTo>
                    <a:pt x="5188" y="1608"/>
                  </a:lnTo>
                  <a:lnTo>
                    <a:pt x="4993" y="1852"/>
                  </a:lnTo>
                  <a:lnTo>
                    <a:pt x="4799" y="2095"/>
                  </a:lnTo>
                  <a:lnTo>
                    <a:pt x="4628" y="2363"/>
                  </a:lnTo>
                  <a:lnTo>
                    <a:pt x="4628" y="2363"/>
                  </a:lnTo>
                  <a:lnTo>
                    <a:pt x="4360" y="2266"/>
                  </a:lnTo>
                  <a:lnTo>
                    <a:pt x="4092" y="2217"/>
                  </a:lnTo>
                  <a:lnTo>
                    <a:pt x="3824" y="2193"/>
                  </a:lnTo>
                  <a:lnTo>
                    <a:pt x="3532" y="2168"/>
                  </a:lnTo>
                  <a:lnTo>
                    <a:pt x="3532" y="2168"/>
                  </a:lnTo>
                  <a:lnTo>
                    <a:pt x="3191" y="2193"/>
                  </a:lnTo>
                  <a:lnTo>
                    <a:pt x="2850" y="2242"/>
                  </a:lnTo>
                  <a:lnTo>
                    <a:pt x="2509" y="2339"/>
                  </a:lnTo>
                  <a:lnTo>
                    <a:pt x="2193" y="2436"/>
                  </a:lnTo>
                  <a:lnTo>
                    <a:pt x="1876" y="2582"/>
                  </a:lnTo>
                  <a:lnTo>
                    <a:pt x="1584" y="2753"/>
                  </a:lnTo>
                  <a:lnTo>
                    <a:pt x="1316" y="2948"/>
                  </a:lnTo>
                  <a:lnTo>
                    <a:pt x="1072" y="3167"/>
                  </a:lnTo>
                  <a:lnTo>
                    <a:pt x="853" y="3411"/>
                  </a:lnTo>
                  <a:lnTo>
                    <a:pt x="634" y="3678"/>
                  </a:lnTo>
                  <a:lnTo>
                    <a:pt x="463" y="3971"/>
                  </a:lnTo>
                  <a:lnTo>
                    <a:pt x="317" y="4263"/>
                  </a:lnTo>
                  <a:lnTo>
                    <a:pt x="196" y="4580"/>
                  </a:lnTo>
                  <a:lnTo>
                    <a:pt x="98" y="4896"/>
                  </a:lnTo>
                  <a:lnTo>
                    <a:pt x="25" y="5237"/>
                  </a:lnTo>
                  <a:lnTo>
                    <a:pt x="1" y="560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39"/>
            <p:cNvSpPr/>
            <p:nvPr/>
          </p:nvSpPr>
          <p:spPr>
            <a:xfrm>
              <a:off x="34714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12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73" y="1072"/>
                  </a:lnTo>
                  <a:lnTo>
                    <a:pt x="49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49" y="1851"/>
                  </a:lnTo>
                  <a:lnTo>
                    <a:pt x="73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12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12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73" y="4116"/>
                  </a:lnTo>
                  <a:lnTo>
                    <a:pt x="49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39"/>
            <p:cNvSpPr/>
            <p:nvPr/>
          </p:nvSpPr>
          <p:spPr>
            <a:xfrm>
              <a:off x="342760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98" y="1072"/>
                  </a:lnTo>
                  <a:lnTo>
                    <a:pt x="49" y="1194"/>
                  </a:lnTo>
                  <a:lnTo>
                    <a:pt x="25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25" y="1705"/>
                  </a:lnTo>
                  <a:lnTo>
                    <a:pt x="49" y="1851"/>
                  </a:lnTo>
                  <a:lnTo>
                    <a:pt x="98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98" y="4116"/>
                  </a:lnTo>
                  <a:lnTo>
                    <a:pt x="49" y="4262"/>
                  </a:lnTo>
                  <a:lnTo>
                    <a:pt x="25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39"/>
            <p:cNvSpPr/>
            <p:nvPr/>
          </p:nvSpPr>
          <p:spPr>
            <a:xfrm>
              <a:off x="3515275" y="5001950"/>
              <a:ext cx="16475" cy="114475"/>
            </a:xfrm>
            <a:custGeom>
              <a:rect b="b" l="l" r="r" t="t"/>
              <a:pathLst>
                <a:path extrusionOk="0" fill="none" h="4579" w="659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9" y="731"/>
                  </a:lnTo>
                  <a:lnTo>
                    <a:pt x="122" y="950"/>
                  </a:lnTo>
                  <a:lnTo>
                    <a:pt x="74" y="1072"/>
                  </a:lnTo>
                  <a:lnTo>
                    <a:pt x="25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25" y="1851"/>
                  </a:lnTo>
                  <a:lnTo>
                    <a:pt x="74" y="1997"/>
                  </a:lnTo>
                  <a:lnTo>
                    <a:pt x="122" y="2095"/>
                  </a:lnTo>
                  <a:lnTo>
                    <a:pt x="269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9" y="3800"/>
                  </a:lnTo>
                  <a:lnTo>
                    <a:pt x="122" y="3994"/>
                  </a:lnTo>
                  <a:lnTo>
                    <a:pt x="74" y="4116"/>
                  </a:lnTo>
                  <a:lnTo>
                    <a:pt x="25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7" name="Google Shape;707;p39"/>
          <p:cNvGrpSpPr/>
          <p:nvPr/>
        </p:nvGrpSpPr>
        <p:grpSpPr>
          <a:xfrm>
            <a:off x="3187977" y="4313985"/>
            <a:ext cx="319369" cy="380263"/>
            <a:chOff x="3968275" y="4980625"/>
            <a:chExt cx="379975" cy="452425"/>
          </a:xfrm>
        </p:grpSpPr>
        <p:sp>
          <p:nvSpPr>
            <p:cNvPr id="708" name="Google Shape;708;p39"/>
            <p:cNvSpPr/>
            <p:nvPr/>
          </p:nvSpPr>
          <p:spPr>
            <a:xfrm>
              <a:off x="4168000" y="4980625"/>
              <a:ext cx="85875" cy="102325"/>
            </a:xfrm>
            <a:custGeom>
              <a:rect b="b" l="l" r="r" t="t"/>
              <a:pathLst>
                <a:path extrusionOk="0" fill="none" h="4093" w="3435">
                  <a:moveTo>
                    <a:pt x="317" y="1486"/>
                  </a:moveTo>
                  <a:lnTo>
                    <a:pt x="317" y="1486"/>
                  </a:lnTo>
                  <a:lnTo>
                    <a:pt x="487" y="1292"/>
                  </a:lnTo>
                  <a:lnTo>
                    <a:pt x="682" y="1097"/>
                  </a:lnTo>
                  <a:lnTo>
                    <a:pt x="901" y="951"/>
                  </a:lnTo>
                  <a:lnTo>
                    <a:pt x="1145" y="780"/>
                  </a:lnTo>
                  <a:lnTo>
                    <a:pt x="1388" y="658"/>
                  </a:lnTo>
                  <a:lnTo>
                    <a:pt x="1632" y="537"/>
                  </a:lnTo>
                  <a:lnTo>
                    <a:pt x="2143" y="317"/>
                  </a:lnTo>
                  <a:lnTo>
                    <a:pt x="2631" y="171"/>
                  </a:lnTo>
                  <a:lnTo>
                    <a:pt x="3020" y="74"/>
                  </a:lnTo>
                  <a:lnTo>
                    <a:pt x="3386" y="1"/>
                  </a:lnTo>
                  <a:lnTo>
                    <a:pt x="3386" y="1"/>
                  </a:lnTo>
                  <a:lnTo>
                    <a:pt x="3410" y="366"/>
                  </a:lnTo>
                  <a:lnTo>
                    <a:pt x="3434" y="780"/>
                  </a:lnTo>
                  <a:lnTo>
                    <a:pt x="3434" y="1267"/>
                  </a:lnTo>
                  <a:lnTo>
                    <a:pt x="3410" y="1827"/>
                  </a:lnTo>
                  <a:lnTo>
                    <a:pt x="3386" y="2095"/>
                  </a:lnTo>
                  <a:lnTo>
                    <a:pt x="3312" y="2363"/>
                  </a:lnTo>
                  <a:lnTo>
                    <a:pt x="3264" y="2655"/>
                  </a:lnTo>
                  <a:lnTo>
                    <a:pt x="3166" y="2899"/>
                  </a:lnTo>
                  <a:lnTo>
                    <a:pt x="3045" y="3143"/>
                  </a:lnTo>
                  <a:lnTo>
                    <a:pt x="2923" y="3362"/>
                  </a:lnTo>
                  <a:lnTo>
                    <a:pt x="2923" y="3362"/>
                  </a:lnTo>
                  <a:lnTo>
                    <a:pt x="2752" y="3557"/>
                  </a:lnTo>
                  <a:lnTo>
                    <a:pt x="2582" y="3703"/>
                  </a:lnTo>
                  <a:lnTo>
                    <a:pt x="2387" y="3824"/>
                  </a:lnTo>
                  <a:lnTo>
                    <a:pt x="2192" y="3922"/>
                  </a:lnTo>
                  <a:lnTo>
                    <a:pt x="1997" y="3995"/>
                  </a:lnTo>
                  <a:lnTo>
                    <a:pt x="1778" y="4044"/>
                  </a:lnTo>
                  <a:lnTo>
                    <a:pt x="1583" y="4092"/>
                  </a:lnTo>
                  <a:lnTo>
                    <a:pt x="1388" y="4092"/>
                  </a:lnTo>
                  <a:lnTo>
                    <a:pt x="1047" y="4092"/>
                  </a:lnTo>
                  <a:lnTo>
                    <a:pt x="755" y="4044"/>
                  </a:lnTo>
                  <a:lnTo>
                    <a:pt x="487" y="3995"/>
                  </a:lnTo>
                  <a:lnTo>
                    <a:pt x="487" y="3995"/>
                  </a:lnTo>
                  <a:lnTo>
                    <a:pt x="341" y="3751"/>
                  </a:lnTo>
                  <a:lnTo>
                    <a:pt x="219" y="3483"/>
                  </a:lnTo>
                  <a:lnTo>
                    <a:pt x="98" y="3143"/>
                  </a:lnTo>
                  <a:lnTo>
                    <a:pt x="49" y="2972"/>
                  </a:lnTo>
                  <a:lnTo>
                    <a:pt x="25" y="2753"/>
                  </a:lnTo>
                  <a:lnTo>
                    <a:pt x="0" y="2558"/>
                  </a:lnTo>
                  <a:lnTo>
                    <a:pt x="0" y="2339"/>
                  </a:lnTo>
                  <a:lnTo>
                    <a:pt x="25" y="2120"/>
                  </a:lnTo>
                  <a:lnTo>
                    <a:pt x="98" y="1900"/>
                  </a:lnTo>
                  <a:lnTo>
                    <a:pt x="195" y="1706"/>
                  </a:lnTo>
                  <a:lnTo>
                    <a:pt x="317" y="1486"/>
                  </a:lnTo>
                  <a:lnTo>
                    <a:pt x="317" y="1486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39"/>
            <p:cNvSpPr/>
            <p:nvPr/>
          </p:nvSpPr>
          <p:spPr>
            <a:xfrm>
              <a:off x="3968275" y="5043350"/>
              <a:ext cx="379975" cy="389700"/>
            </a:xfrm>
            <a:custGeom>
              <a:rect b="b" l="l" r="r" t="t"/>
              <a:pathLst>
                <a:path extrusionOk="0" fill="none" h="15588" w="15199">
                  <a:moveTo>
                    <a:pt x="7965" y="2679"/>
                  </a:moveTo>
                  <a:lnTo>
                    <a:pt x="7965" y="2679"/>
                  </a:lnTo>
                  <a:lnTo>
                    <a:pt x="7478" y="2655"/>
                  </a:lnTo>
                  <a:lnTo>
                    <a:pt x="6942" y="2606"/>
                  </a:lnTo>
                  <a:lnTo>
                    <a:pt x="5822" y="2509"/>
                  </a:lnTo>
                  <a:lnTo>
                    <a:pt x="5261" y="2484"/>
                  </a:lnTo>
                  <a:lnTo>
                    <a:pt x="4726" y="2509"/>
                  </a:lnTo>
                  <a:lnTo>
                    <a:pt x="4482" y="2533"/>
                  </a:lnTo>
                  <a:lnTo>
                    <a:pt x="4239" y="2582"/>
                  </a:lnTo>
                  <a:lnTo>
                    <a:pt x="4019" y="2655"/>
                  </a:lnTo>
                  <a:lnTo>
                    <a:pt x="3825" y="2728"/>
                  </a:lnTo>
                  <a:lnTo>
                    <a:pt x="3825" y="2728"/>
                  </a:lnTo>
                  <a:lnTo>
                    <a:pt x="3410" y="2947"/>
                  </a:lnTo>
                  <a:lnTo>
                    <a:pt x="2996" y="3166"/>
                  </a:lnTo>
                  <a:lnTo>
                    <a:pt x="2631" y="3434"/>
                  </a:lnTo>
                  <a:lnTo>
                    <a:pt x="2266" y="3702"/>
                  </a:lnTo>
                  <a:lnTo>
                    <a:pt x="1925" y="4019"/>
                  </a:lnTo>
                  <a:lnTo>
                    <a:pt x="1608" y="4335"/>
                  </a:lnTo>
                  <a:lnTo>
                    <a:pt x="1316" y="4676"/>
                  </a:lnTo>
                  <a:lnTo>
                    <a:pt x="1072" y="5042"/>
                  </a:lnTo>
                  <a:lnTo>
                    <a:pt x="829" y="5431"/>
                  </a:lnTo>
                  <a:lnTo>
                    <a:pt x="610" y="5845"/>
                  </a:lnTo>
                  <a:lnTo>
                    <a:pt x="439" y="6284"/>
                  </a:lnTo>
                  <a:lnTo>
                    <a:pt x="293" y="6722"/>
                  </a:lnTo>
                  <a:lnTo>
                    <a:pt x="171" y="7185"/>
                  </a:lnTo>
                  <a:lnTo>
                    <a:pt x="74" y="7672"/>
                  </a:lnTo>
                  <a:lnTo>
                    <a:pt x="25" y="8184"/>
                  </a:lnTo>
                  <a:lnTo>
                    <a:pt x="1" y="8695"/>
                  </a:lnTo>
                  <a:lnTo>
                    <a:pt x="1" y="8695"/>
                  </a:lnTo>
                  <a:lnTo>
                    <a:pt x="25" y="9231"/>
                  </a:lnTo>
                  <a:lnTo>
                    <a:pt x="74" y="9767"/>
                  </a:lnTo>
                  <a:lnTo>
                    <a:pt x="171" y="10278"/>
                  </a:lnTo>
                  <a:lnTo>
                    <a:pt x="293" y="10765"/>
                  </a:lnTo>
                  <a:lnTo>
                    <a:pt x="464" y="11277"/>
                  </a:lnTo>
                  <a:lnTo>
                    <a:pt x="658" y="11739"/>
                  </a:lnTo>
                  <a:lnTo>
                    <a:pt x="878" y="12202"/>
                  </a:lnTo>
                  <a:lnTo>
                    <a:pt x="1121" y="12641"/>
                  </a:lnTo>
                  <a:lnTo>
                    <a:pt x="1389" y="13055"/>
                  </a:lnTo>
                  <a:lnTo>
                    <a:pt x="1706" y="13469"/>
                  </a:lnTo>
                  <a:lnTo>
                    <a:pt x="2022" y="13834"/>
                  </a:lnTo>
                  <a:lnTo>
                    <a:pt x="2388" y="14199"/>
                  </a:lnTo>
                  <a:lnTo>
                    <a:pt x="2753" y="14540"/>
                  </a:lnTo>
                  <a:lnTo>
                    <a:pt x="3143" y="14832"/>
                  </a:lnTo>
                  <a:lnTo>
                    <a:pt x="3581" y="15125"/>
                  </a:lnTo>
                  <a:lnTo>
                    <a:pt x="4019" y="15368"/>
                  </a:lnTo>
                  <a:lnTo>
                    <a:pt x="4019" y="15368"/>
                  </a:lnTo>
                  <a:lnTo>
                    <a:pt x="4214" y="15466"/>
                  </a:lnTo>
                  <a:lnTo>
                    <a:pt x="4409" y="15539"/>
                  </a:lnTo>
                  <a:lnTo>
                    <a:pt x="4628" y="15587"/>
                  </a:lnTo>
                  <a:lnTo>
                    <a:pt x="4847" y="15587"/>
                  </a:lnTo>
                  <a:lnTo>
                    <a:pt x="5042" y="15587"/>
                  </a:lnTo>
                  <a:lnTo>
                    <a:pt x="5261" y="15587"/>
                  </a:lnTo>
                  <a:lnTo>
                    <a:pt x="5724" y="15514"/>
                  </a:lnTo>
                  <a:lnTo>
                    <a:pt x="6650" y="15320"/>
                  </a:lnTo>
                  <a:lnTo>
                    <a:pt x="7112" y="15246"/>
                  </a:lnTo>
                  <a:lnTo>
                    <a:pt x="7356" y="15222"/>
                  </a:lnTo>
                  <a:lnTo>
                    <a:pt x="7600" y="15222"/>
                  </a:lnTo>
                  <a:lnTo>
                    <a:pt x="7600" y="15222"/>
                  </a:lnTo>
                  <a:lnTo>
                    <a:pt x="7843" y="15222"/>
                  </a:lnTo>
                  <a:lnTo>
                    <a:pt x="8087" y="15246"/>
                  </a:lnTo>
                  <a:lnTo>
                    <a:pt x="8574" y="15320"/>
                  </a:lnTo>
                  <a:lnTo>
                    <a:pt x="9524" y="15514"/>
                  </a:lnTo>
                  <a:lnTo>
                    <a:pt x="9962" y="15563"/>
                  </a:lnTo>
                  <a:lnTo>
                    <a:pt x="10181" y="15587"/>
                  </a:lnTo>
                  <a:lnTo>
                    <a:pt x="10400" y="15587"/>
                  </a:lnTo>
                  <a:lnTo>
                    <a:pt x="10620" y="15563"/>
                  </a:lnTo>
                  <a:lnTo>
                    <a:pt x="10839" y="15514"/>
                  </a:lnTo>
                  <a:lnTo>
                    <a:pt x="11034" y="15441"/>
                  </a:lnTo>
                  <a:lnTo>
                    <a:pt x="11253" y="15344"/>
                  </a:lnTo>
                  <a:lnTo>
                    <a:pt x="11253" y="15344"/>
                  </a:lnTo>
                  <a:lnTo>
                    <a:pt x="11691" y="15100"/>
                  </a:lnTo>
                  <a:lnTo>
                    <a:pt x="12081" y="14808"/>
                  </a:lnTo>
                  <a:lnTo>
                    <a:pt x="12495" y="14491"/>
                  </a:lnTo>
                  <a:lnTo>
                    <a:pt x="12860" y="14175"/>
                  </a:lnTo>
                  <a:lnTo>
                    <a:pt x="13201" y="13810"/>
                  </a:lnTo>
                  <a:lnTo>
                    <a:pt x="13518" y="13420"/>
                  </a:lnTo>
                  <a:lnTo>
                    <a:pt x="13834" y="13030"/>
                  </a:lnTo>
                  <a:lnTo>
                    <a:pt x="14102" y="12616"/>
                  </a:lnTo>
                  <a:lnTo>
                    <a:pt x="14346" y="12178"/>
                  </a:lnTo>
                  <a:lnTo>
                    <a:pt x="14565" y="11715"/>
                  </a:lnTo>
                  <a:lnTo>
                    <a:pt x="14760" y="11252"/>
                  </a:lnTo>
                  <a:lnTo>
                    <a:pt x="14906" y="10765"/>
                  </a:lnTo>
                  <a:lnTo>
                    <a:pt x="15028" y="10254"/>
                  </a:lnTo>
                  <a:lnTo>
                    <a:pt x="15125" y="9742"/>
                  </a:lnTo>
                  <a:lnTo>
                    <a:pt x="15174" y="9231"/>
                  </a:lnTo>
                  <a:lnTo>
                    <a:pt x="15198" y="8695"/>
                  </a:lnTo>
                  <a:lnTo>
                    <a:pt x="15198" y="8695"/>
                  </a:lnTo>
                  <a:lnTo>
                    <a:pt x="15174" y="8159"/>
                  </a:lnTo>
                  <a:lnTo>
                    <a:pt x="15125" y="7648"/>
                  </a:lnTo>
                  <a:lnTo>
                    <a:pt x="15028" y="7161"/>
                  </a:lnTo>
                  <a:lnTo>
                    <a:pt x="14906" y="6674"/>
                  </a:lnTo>
                  <a:lnTo>
                    <a:pt x="14736" y="6235"/>
                  </a:lnTo>
                  <a:lnTo>
                    <a:pt x="14565" y="5797"/>
                  </a:lnTo>
                  <a:lnTo>
                    <a:pt x="14346" y="5383"/>
                  </a:lnTo>
                  <a:lnTo>
                    <a:pt x="14102" y="4993"/>
                  </a:lnTo>
                  <a:lnTo>
                    <a:pt x="13810" y="4603"/>
                  </a:lnTo>
                  <a:lnTo>
                    <a:pt x="13518" y="4262"/>
                  </a:lnTo>
                  <a:lnTo>
                    <a:pt x="13177" y="3946"/>
                  </a:lnTo>
                  <a:lnTo>
                    <a:pt x="12836" y="3629"/>
                  </a:lnTo>
                  <a:lnTo>
                    <a:pt x="12471" y="3361"/>
                  </a:lnTo>
                  <a:lnTo>
                    <a:pt x="12056" y="3093"/>
                  </a:lnTo>
                  <a:lnTo>
                    <a:pt x="11642" y="2850"/>
                  </a:lnTo>
                  <a:lnTo>
                    <a:pt x="11228" y="2655"/>
                  </a:lnTo>
                  <a:lnTo>
                    <a:pt x="11228" y="2655"/>
                  </a:lnTo>
                  <a:lnTo>
                    <a:pt x="11034" y="2582"/>
                  </a:lnTo>
                  <a:lnTo>
                    <a:pt x="10863" y="2533"/>
                  </a:lnTo>
                  <a:lnTo>
                    <a:pt x="10668" y="2509"/>
                  </a:lnTo>
                  <a:lnTo>
                    <a:pt x="10498" y="2484"/>
                  </a:lnTo>
                  <a:lnTo>
                    <a:pt x="10084" y="2484"/>
                  </a:lnTo>
                  <a:lnTo>
                    <a:pt x="9670" y="2509"/>
                  </a:lnTo>
                  <a:lnTo>
                    <a:pt x="8817" y="2606"/>
                  </a:lnTo>
                  <a:lnTo>
                    <a:pt x="8403" y="2655"/>
                  </a:lnTo>
                  <a:lnTo>
                    <a:pt x="7965" y="2679"/>
                  </a:lnTo>
                  <a:lnTo>
                    <a:pt x="7965" y="2679"/>
                  </a:lnTo>
                  <a:lnTo>
                    <a:pt x="6357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39"/>
            <p:cNvSpPr/>
            <p:nvPr/>
          </p:nvSpPr>
          <p:spPr>
            <a:xfrm>
              <a:off x="4031000" y="5150500"/>
              <a:ext cx="54200" cy="61525"/>
            </a:xfrm>
            <a:custGeom>
              <a:rect b="b" l="l" r="r" t="t"/>
              <a:pathLst>
                <a:path extrusionOk="0" fill="none" h="2461" w="2168">
                  <a:moveTo>
                    <a:pt x="2168" y="1"/>
                  </a:moveTo>
                  <a:lnTo>
                    <a:pt x="2168" y="1"/>
                  </a:lnTo>
                  <a:lnTo>
                    <a:pt x="1900" y="49"/>
                  </a:lnTo>
                  <a:lnTo>
                    <a:pt x="1656" y="123"/>
                  </a:lnTo>
                  <a:lnTo>
                    <a:pt x="1437" y="220"/>
                  </a:lnTo>
                  <a:lnTo>
                    <a:pt x="1218" y="342"/>
                  </a:lnTo>
                  <a:lnTo>
                    <a:pt x="1048" y="488"/>
                  </a:lnTo>
                  <a:lnTo>
                    <a:pt x="877" y="634"/>
                  </a:lnTo>
                  <a:lnTo>
                    <a:pt x="731" y="780"/>
                  </a:lnTo>
                  <a:lnTo>
                    <a:pt x="585" y="951"/>
                  </a:lnTo>
                  <a:lnTo>
                    <a:pt x="487" y="1121"/>
                  </a:lnTo>
                  <a:lnTo>
                    <a:pt x="366" y="1316"/>
                  </a:lnTo>
                  <a:lnTo>
                    <a:pt x="220" y="1681"/>
                  </a:lnTo>
                  <a:lnTo>
                    <a:pt x="98" y="2071"/>
                  </a:lnTo>
                  <a:lnTo>
                    <a:pt x="0" y="246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1" name="Google Shape;711;p39"/>
          <p:cNvGrpSpPr/>
          <p:nvPr/>
        </p:nvGrpSpPr>
        <p:grpSpPr>
          <a:xfrm>
            <a:off x="4843510" y="4398938"/>
            <a:ext cx="404323" cy="220085"/>
            <a:chOff x="5937975" y="5081700"/>
            <a:chExt cx="481050" cy="261850"/>
          </a:xfrm>
        </p:grpSpPr>
        <p:sp>
          <p:nvSpPr>
            <p:cNvPr id="712" name="Google Shape;712;p39"/>
            <p:cNvSpPr/>
            <p:nvPr/>
          </p:nvSpPr>
          <p:spPr>
            <a:xfrm>
              <a:off x="6104200" y="5081700"/>
              <a:ext cx="314825" cy="215575"/>
            </a:xfrm>
            <a:custGeom>
              <a:rect b="b" l="l" r="r" t="t"/>
              <a:pathLst>
                <a:path extrusionOk="0" fill="none" h="8623" w="12593">
                  <a:moveTo>
                    <a:pt x="5481" y="8622"/>
                  </a:moveTo>
                  <a:lnTo>
                    <a:pt x="5481" y="8622"/>
                  </a:lnTo>
                  <a:lnTo>
                    <a:pt x="6017" y="8574"/>
                  </a:lnTo>
                  <a:lnTo>
                    <a:pt x="6382" y="8525"/>
                  </a:lnTo>
                  <a:lnTo>
                    <a:pt x="6796" y="8452"/>
                  </a:lnTo>
                  <a:lnTo>
                    <a:pt x="7234" y="8354"/>
                  </a:lnTo>
                  <a:lnTo>
                    <a:pt x="7697" y="8257"/>
                  </a:lnTo>
                  <a:lnTo>
                    <a:pt x="8184" y="8086"/>
                  </a:lnTo>
                  <a:lnTo>
                    <a:pt x="8671" y="7892"/>
                  </a:lnTo>
                  <a:lnTo>
                    <a:pt x="9134" y="7648"/>
                  </a:lnTo>
                  <a:lnTo>
                    <a:pt x="9353" y="7526"/>
                  </a:lnTo>
                  <a:lnTo>
                    <a:pt x="9597" y="7356"/>
                  </a:lnTo>
                  <a:lnTo>
                    <a:pt x="9792" y="7185"/>
                  </a:lnTo>
                  <a:lnTo>
                    <a:pt x="9986" y="7015"/>
                  </a:lnTo>
                  <a:lnTo>
                    <a:pt x="10181" y="6820"/>
                  </a:lnTo>
                  <a:lnTo>
                    <a:pt x="10376" y="6601"/>
                  </a:lnTo>
                  <a:lnTo>
                    <a:pt x="10522" y="6357"/>
                  </a:lnTo>
                  <a:lnTo>
                    <a:pt x="10668" y="6114"/>
                  </a:lnTo>
                  <a:lnTo>
                    <a:pt x="10814" y="5846"/>
                  </a:lnTo>
                  <a:lnTo>
                    <a:pt x="10912" y="5554"/>
                  </a:lnTo>
                  <a:lnTo>
                    <a:pt x="11009" y="5261"/>
                  </a:lnTo>
                  <a:lnTo>
                    <a:pt x="11082" y="4945"/>
                  </a:lnTo>
                  <a:lnTo>
                    <a:pt x="11131" y="4579"/>
                  </a:lnTo>
                  <a:lnTo>
                    <a:pt x="11155" y="4214"/>
                  </a:lnTo>
                  <a:lnTo>
                    <a:pt x="11155" y="4214"/>
                  </a:lnTo>
                  <a:lnTo>
                    <a:pt x="11155" y="3873"/>
                  </a:lnTo>
                  <a:lnTo>
                    <a:pt x="11131" y="3435"/>
                  </a:lnTo>
                  <a:lnTo>
                    <a:pt x="11131" y="2972"/>
                  </a:lnTo>
                  <a:lnTo>
                    <a:pt x="11131" y="2753"/>
                  </a:lnTo>
                  <a:lnTo>
                    <a:pt x="11180" y="2582"/>
                  </a:lnTo>
                  <a:lnTo>
                    <a:pt x="12032" y="2607"/>
                  </a:lnTo>
                  <a:lnTo>
                    <a:pt x="11594" y="2120"/>
                  </a:lnTo>
                  <a:lnTo>
                    <a:pt x="11594" y="2120"/>
                  </a:lnTo>
                  <a:lnTo>
                    <a:pt x="11764" y="2046"/>
                  </a:lnTo>
                  <a:lnTo>
                    <a:pt x="11935" y="1973"/>
                  </a:lnTo>
                  <a:lnTo>
                    <a:pt x="12300" y="1827"/>
                  </a:lnTo>
                  <a:lnTo>
                    <a:pt x="12568" y="1730"/>
                  </a:lnTo>
                  <a:lnTo>
                    <a:pt x="12592" y="1681"/>
                  </a:lnTo>
                  <a:lnTo>
                    <a:pt x="12592" y="1657"/>
                  </a:lnTo>
                  <a:lnTo>
                    <a:pt x="12568" y="1632"/>
                  </a:lnTo>
                  <a:lnTo>
                    <a:pt x="12568" y="1632"/>
                  </a:lnTo>
                  <a:lnTo>
                    <a:pt x="12203" y="1511"/>
                  </a:lnTo>
                  <a:lnTo>
                    <a:pt x="11789" y="1389"/>
                  </a:lnTo>
                  <a:lnTo>
                    <a:pt x="11302" y="1267"/>
                  </a:lnTo>
                  <a:lnTo>
                    <a:pt x="11302" y="1267"/>
                  </a:lnTo>
                  <a:lnTo>
                    <a:pt x="11082" y="1024"/>
                  </a:lnTo>
                  <a:lnTo>
                    <a:pt x="10863" y="780"/>
                  </a:lnTo>
                  <a:lnTo>
                    <a:pt x="10547" y="512"/>
                  </a:lnTo>
                  <a:lnTo>
                    <a:pt x="10352" y="390"/>
                  </a:lnTo>
                  <a:lnTo>
                    <a:pt x="10157" y="269"/>
                  </a:lnTo>
                  <a:lnTo>
                    <a:pt x="9938" y="171"/>
                  </a:lnTo>
                  <a:lnTo>
                    <a:pt x="9719" y="98"/>
                  </a:lnTo>
                  <a:lnTo>
                    <a:pt x="9475" y="25"/>
                  </a:lnTo>
                  <a:lnTo>
                    <a:pt x="9231" y="1"/>
                  </a:lnTo>
                  <a:lnTo>
                    <a:pt x="8964" y="25"/>
                  </a:lnTo>
                  <a:lnTo>
                    <a:pt x="8696" y="74"/>
                  </a:lnTo>
                  <a:lnTo>
                    <a:pt x="8696" y="74"/>
                  </a:lnTo>
                  <a:lnTo>
                    <a:pt x="8501" y="122"/>
                  </a:lnTo>
                  <a:lnTo>
                    <a:pt x="8306" y="171"/>
                  </a:lnTo>
                  <a:lnTo>
                    <a:pt x="8111" y="269"/>
                  </a:lnTo>
                  <a:lnTo>
                    <a:pt x="7916" y="366"/>
                  </a:lnTo>
                  <a:lnTo>
                    <a:pt x="7746" y="488"/>
                  </a:lnTo>
                  <a:lnTo>
                    <a:pt x="7575" y="610"/>
                  </a:lnTo>
                  <a:lnTo>
                    <a:pt x="7405" y="756"/>
                  </a:lnTo>
                  <a:lnTo>
                    <a:pt x="7283" y="926"/>
                  </a:lnTo>
                  <a:lnTo>
                    <a:pt x="7137" y="1097"/>
                  </a:lnTo>
                  <a:lnTo>
                    <a:pt x="7039" y="1267"/>
                  </a:lnTo>
                  <a:lnTo>
                    <a:pt x="6942" y="1462"/>
                  </a:lnTo>
                  <a:lnTo>
                    <a:pt x="6845" y="1657"/>
                  </a:lnTo>
                  <a:lnTo>
                    <a:pt x="6796" y="1876"/>
                  </a:lnTo>
                  <a:lnTo>
                    <a:pt x="6747" y="2095"/>
                  </a:lnTo>
                  <a:lnTo>
                    <a:pt x="6723" y="2339"/>
                  </a:lnTo>
                  <a:lnTo>
                    <a:pt x="6723" y="2558"/>
                  </a:lnTo>
                  <a:lnTo>
                    <a:pt x="1" y="4360"/>
                  </a:lnTo>
                  <a:lnTo>
                    <a:pt x="1" y="4360"/>
                  </a:lnTo>
                  <a:lnTo>
                    <a:pt x="318" y="4579"/>
                  </a:lnTo>
                  <a:lnTo>
                    <a:pt x="634" y="4799"/>
                  </a:lnTo>
                  <a:lnTo>
                    <a:pt x="951" y="5018"/>
                  </a:lnTo>
                  <a:lnTo>
                    <a:pt x="1267" y="5188"/>
                  </a:lnTo>
                  <a:lnTo>
                    <a:pt x="1608" y="5359"/>
                  </a:lnTo>
                  <a:lnTo>
                    <a:pt x="1925" y="5481"/>
                  </a:lnTo>
                  <a:lnTo>
                    <a:pt x="2266" y="5602"/>
                  </a:lnTo>
                  <a:lnTo>
                    <a:pt x="2583" y="5724"/>
                  </a:lnTo>
                  <a:lnTo>
                    <a:pt x="2923" y="5797"/>
                  </a:lnTo>
                  <a:lnTo>
                    <a:pt x="3264" y="5846"/>
                  </a:lnTo>
                  <a:lnTo>
                    <a:pt x="3581" y="5895"/>
                  </a:lnTo>
                  <a:lnTo>
                    <a:pt x="3922" y="5919"/>
                  </a:lnTo>
                  <a:lnTo>
                    <a:pt x="4263" y="5919"/>
                  </a:lnTo>
                  <a:lnTo>
                    <a:pt x="4604" y="5895"/>
                  </a:lnTo>
                  <a:lnTo>
                    <a:pt x="4945" y="5846"/>
                  </a:lnTo>
                  <a:lnTo>
                    <a:pt x="5286" y="5797"/>
                  </a:lnTo>
                  <a:lnTo>
                    <a:pt x="5286" y="5797"/>
                  </a:lnTo>
                  <a:lnTo>
                    <a:pt x="5603" y="5700"/>
                  </a:lnTo>
                  <a:lnTo>
                    <a:pt x="5919" y="5627"/>
                  </a:lnTo>
                  <a:lnTo>
                    <a:pt x="6455" y="5407"/>
                  </a:lnTo>
                  <a:lnTo>
                    <a:pt x="6942" y="5188"/>
                  </a:lnTo>
                  <a:lnTo>
                    <a:pt x="7356" y="4969"/>
                  </a:lnTo>
                  <a:lnTo>
                    <a:pt x="7697" y="4750"/>
                  </a:lnTo>
                  <a:lnTo>
                    <a:pt x="7941" y="4579"/>
                  </a:lnTo>
                  <a:lnTo>
                    <a:pt x="8160" y="4409"/>
                  </a:lnTo>
                  <a:lnTo>
                    <a:pt x="8160" y="4409"/>
                  </a:lnTo>
                  <a:lnTo>
                    <a:pt x="8233" y="4360"/>
                  </a:lnTo>
                  <a:lnTo>
                    <a:pt x="8330" y="4336"/>
                  </a:lnTo>
                  <a:lnTo>
                    <a:pt x="8428" y="4360"/>
                  </a:lnTo>
                  <a:lnTo>
                    <a:pt x="8501" y="440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39"/>
            <p:cNvSpPr/>
            <p:nvPr/>
          </p:nvSpPr>
          <p:spPr>
            <a:xfrm>
              <a:off x="5937975" y="5210175"/>
              <a:ext cx="333700" cy="133375"/>
            </a:xfrm>
            <a:custGeom>
              <a:rect b="b" l="l" r="r" t="t"/>
              <a:pathLst>
                <a:path extrusionOk="0" fill="none" h="5335" w="13348">
                  <a:moveTo>
                    <a:pt x="7819" y="1"/>
                  </a:moveTo>
                  <a:lnTo>
                    <a:pt x="318" y="2533"/>
                  </a:lnTo>
                  <a:lnTo>
                    <a:pt x="318" y="2533"/>
                  </a:lnTo>
                  <a:lnTo>
                    <a:pt x="245" y="2582"/>
                  </a:lnTo>
                  <a:lnTo>
                    <a:pt x="147" y="2631"/>
                  </a:lnTo>
                  <a:lnTo>
                    <a:pt x="98" y="2704"/>
                  </a:lnTo>
                  <a:lnTo>
                    <a:pt x="50" y="2777"/>
                  </a:lnTo>
                  <a:lnTo>
                    <a:pt x="1" y="2874"/>
                  </a:lnTo>
                  <a:lnTo>
                    <a:pt x="1" y="2972"/>
                  </a:lnTo>
                  <a:lnTo>
                    <a:pt x="1" y="3045"/>
                  </a:lnTo>
                  <a:lnTo>
                    <a:pt x="25" y="3142"/>
                  </a:lnTo>
                  <a:lnTo>
                    <a:pt x="25" y="3142"/>
                  </a:lnTo>
                  <a:lnTo>
                    <a:pt x="98" y="3288"/>
                  </a:lnTo>
                  <a:lnTo>
                    <a:pt x="196" y="3386"/>
                  </a:lnTo>
                  <a:lnTo>
                    <a:pt x="318" y="3459"/>
                  </a:lnTo>
                  <a:lnTo>
                    <a:pt x="488" y="3483"/>
                  </a:lnTo>
                  <a:lnTo>
                    <a:pt x="488" y="3483"/>
                  </a:lnTo>
                  <a:lnTo>
                    <a:pt x="610" y="3459"/>
                  </a:lnTo>
                  <a:lnTo>
                    <a:pt x="269" y="3629"/>
                  </a:lnTo>
                  <a:lnTo>
                    <a:pt x="269" y="3629"/>
                  </a:lnTo>
                  <a:lnTo>
                    <a:pt x="171" y="3678"/>
                  </a:lnTo>
                  <a:lnTo>
                    <a:pt x="123" y="3751"/>
                  </a:lnTo>
                  <a:lnTo>
                    <a:pt x="50" y="3824"/>
                  </a:lnTo>
                  <a:lnTo>
                    <a:pt x="25" y="3922"/>
                  </a:lnTo>
                  <a:lnTo>
                    <a:pt x="1" y="3995"/>
                  </a:lnTo>
                  <a:lnTo>
                    <a:pt x="1" y="4092"/>
                  </a:lnTo>
                  <a:lnTo>
                    <a:pt x="1" y="4190"/>
                  </a:lnTo>
                  <a:lnTo>
                    <a:pt x="50" y="4287"/>
                  </a:lnTo>
                  <a:lnTo>
                    <a:pt x="50" y="4287"/>
                  </a:lnTo>
                  <a:lnTo>
                    <a:pt x="123" y="4409"/>
                  </a:lnTo>
                  <a:lnTo>
                    <a:pt x="220" y="4482"/>
                  </a:lnTo>
                  <a:lnTo>
                    <a:pt x="342" y="4531"/>
                  </a:lnTo>
                  <a:lnTo>
                    <a:pt x="488" y="4555"/>
                  </a:lnTo>
                  <a:lnTo>
                    <a:pt x="488" y="4555"/>
                  </a:lnTo>
                  <a:lnTo>
                    <a:pt x="586" y="4555"/>
                  </a:lnTo>
                  <a:lnTo>
                    <a:pt x="683" y="4506"/>
                  </a:lnTo>
                  <a:lnTo>
                    <a:pt x="853" y="4433"/>
                  </a:lnTo>
                  <a:lnTo>
                    <a:pt x="853" y="4433"/>
                  </a:lnTo>
                  <a:lnTo>
                    <a:pt x="780" y="4555"/>
                  </a:lnTo>
                  <a:lnTo>
                    <a:pt x="756" y="4701"/>
                  </a:lnTo>
                  <a:lnTo>
                    <a:pt x="780" y="4847"/>
                  </a:lnTo>
                  <a:lnTo>
                    <a:pt x="829" y="4993"/>
                  </a:lnTo>
                  <a:lnTo>
                    <a:pt x="829" y="4993"/>
                  </a:lnTo>
                  <a:lnTo>
                    <a:pt x="926" y="5091"/>
                  </a:lnTo>
                  <a:lnTo>
                    <a:pt x="1024" y="5139"/>
                  </a:lnTo>
                  <a:lnTo>
                    <a:pt x="1121" y="5188"/>
                  </a:lnTo>
                  <a:lnTo>
                    <a:pt x="1243" y="5212"/>
                  </a:lnTo>
                  <a:lnTo>
                    <a:pt x="1243" y="5212"/>
                  </a:lnTo>
                  <a:lnTo>
                    <a:pt x="1389" y="5188"/>
                  </a:lnTo>
                  <a:lnTo>
                    <a:pt x="1511" y="5115"/>
                  </a:lnTo>
                  <a:lnTo>
                    <a:pt x="6065" y="2144"/>
                  </a:lnTo>
                  <a:lnTo>
                    <a:pt x="6065" y="2144"/>
                  </a:lnTo>
                  <a:lnTo>
                    <a:pt x="6528" y="2363"/>
                  </a:lnTo>
                  <a:lnTo>
                    <a:pt x="7088" y="2582"/>
                  </a:lnTo>
                  <a:lnTo>
                    <a:pt x="7770" y="2826"/>
                  </a:lnTo>
                  <a:lnTo>
                    <a:pt x="8501" y="3045"/>
                  </a:lnTo>
                  <a:lnTo>
                    <a:pt x="9280" y="3240"/>
                  </a:lnTo>
                  <a:lnTo>
                    <a:pt x="10060" y="3386"/>
                  </a:lnTo>
                  <a:lnTo>
                    <a:pt x="10425" y="3435"/>
                  </a:lnTo>
                  <a:lnTo>
                    <a:pt x="10790" y="3483"/>
                  </a:lnTo>
                  <a:lnTo>
                    <a:pt x="11156" y="3483"/>
                  </a:lnTo>
                  <a:lnTo>
                    <a:pt x="11497" y="3483"/>
                  </a:lnTo>
                  <a:lnTo>
                    <a:pt x="12178" y="5188"/>
                  </a:lnTo>
                  <a:lnTo>
                    <a:pt x="12178" y="5188"/>
                  </a:lnTo>
                  <a:lnTo>
                    <a:pt x="12227" y="5237"/>
                  </a:lnTo>
                  <a:lnTo>
                    <a:pt x="12276" y="5286"/>
                  </a:lnTo>
                  <a:lnTo>
                    <a:pt x="12349" y="5310"/>
                  </a:lnTo>
                  <a:lnTo>
                    <a:pt x="12422" y="5334"/>
                  </a:lnTo>
                  <a:lnTo>
                    <a:pt x="13347" y="533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39"/>
            <p:cNvSpPr/>
            <p:nvPr/>
          </p:nvSpPr>
          <p:spPr>
            <a:xfrm>
              <a:off x="6352025" y="5109100"/>
              <a:ext cx="19500" cy="18900"/>
            </a:xfrm>
            <a:custGeom>
              <a:rect b="b" l="l" r="r" t="t"/>
              <a:pathLst>
                <a:path extrusionOk="0" h="756" w="780">
                  <a:moveTo>
                    <a:pt x="317" y="1"/>
                  </a:moveTo>
                  <a:lnTo>
                    <a:pt x="244" y="25"/>
                  </a:lnTo>
                  <a:lnTo>
                    <a:pt x="122" y="98"/>
                  </a:lnTo>
                  <a:lnTo>
                    <a:pt x="49" y="220"/>
                  </a:lnTo>
                  <a:lnTo>
                    <a:pt x="25" y="293"/>
                  </a:lnTo>
                  <a:lnTo>
                    <a:pt x="0" y="390"/>
                  </a:lnTo>
                  <a:lnTo>
                    <a:pt x="25" y="463"/>
                  </a:lnTo>
                  <a:lnTo>
                    <a:pt x="49" y="536"/>
                  </a:lnTo>
                  <a:lnTo>
                    <a:pt x="122" y="658"/>
                  </a:lnTo>
                  <a:lnTo>
                    <a:pt x="244" y="731"/>
                  </a:lnTo>
                  <a:lnTo>
                    <a:pt x="317" y="756"/>
                  </a:lnTo>
                  <a:lnTo>
                    <a:pt x="463" y="756"/>
                  </a:lnTo>
                  <a:lnTo>
                    <a:pt x="536" y="731"/>
                  </a:lnTo>
                  <a:lnTo>
                    <a:pt x="658" y="658"/>
                  </a:lnTo>
                  <a:lnTo>
                    <a:pt x="755" y="536"/>
                  </a:lnTo>
                  <a:lnTo>
                    <a:pt x="780" y="463"/>
                  </a:lnTo>
                  <a:lnTo>
                    <a:pt x="780" y="390"/>
                  </a:lnTo>
                  <a:lnTo>
                    <a:pt x="780" y="293"/>
                  </a:lnTo>
                  <a:lnTo>
                    <a:pt x="755" y="220"/>
                  </a:lnTo>
                  <a:lnTo>
                    <a:pt x="658" y="98"/>
                  </a:lnTo>
                  <a:lnTo>
                    <a:pt x="536" y="25"/>
                  </a:lnTo>
                  <a:lnTo>
                    <a:pt x="463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5" name="Google Shape;715;p39"/>
          <p:cNvGrpSpPr/>
          <p:nvPr/>
        </p:nvGrpSpPr>
        <p:grpSpPr>
          <a:xfrm>
            <a:off x="5461718" y="4356472"/>
            <a:ext cx="290183" cy="333678"/>
            <a:chOff x="6673500" y="5031175"/>
            <a:chExt cx="345250" cy="397000"/>
          </a:xfrm>
        </p:grpSpPr>
        <p:sp>
          <p:nvSpPr>
            <p:cNvPr id="716" name="Google Shape;716;p39"/>
            <p:cNvSpPr/>
            <p:nvPr/>
          </p:nvSpPr>
          <p:spPr>
            <a:xfrm>
              <a:off x="6731950" y="5031175"/>
              <a:ext cx="105375" cy="147375"/>
            </a:xfrm>
            <a:custGeom>
              <a:rect b="b" l="l" r="r" t="t"/>
              <a:pathLst>
                <a:path extrusionOk="0" fill="none" h="5895" w="4215">
                  <a:moveTo>
                    <a:pt x="2436" y="5894"/>
                  </a:moveTo>
                  <a:lnTo>
                    <a:pt x="2436" y="5894"/>
                  </a:lnTo>
                  <a:lnTo>
                    <a:pt x="2656" y="5845"/>
                  </a:lnTo>
                  <a:lnTo>
                    <a:pt x="2850" y="5772"/>
                  </a:lnTo>
                  <a:lnTo>
                    <a:pt x="3045" y="5699"/>
                  </a:lnTo>
                  <a:lnTo>
                    <a:pt x="3216" y="5577"/>
                  </a:lnTo>
                  <a:lnTo>
                    <a:pt x="3386" y="5456"/>
                  </a:lnTo>
                  <a:lnTo>
                    <a:pt x="3532" y="5285"/>
                  </a:lnTo>
                  <a:lnTo>
                    <a:pt x="3678" y="5115"/>
                  </a:lnTo>
                  <a:lnTo>
                    <a:pt x="3800" y="4920"/>
                  </a:lnTo>
                  <a:lnTo>
                    <a:pt x="3922" y="4725"/>
                  </a:lnTo>
                  <a:lnTo>
                    <a:pt x="4019" y="4506"/>
                  </a:lnTo>
                  <a:lnTo>
                    <a:pt x="4092" y="4262"/>
                  </a:lnTo>
                  <a:lnTo>
                    <a:pt x="4141" y="4019"/>
                  </a:lnTo>
                  <a:lnTo>
                    <a:pt x="4190" y="3775"/>
                  </a:lnTo>
                  <a:lnTo>
                    <a:pt x="4214" y="3507"/>
                  </a:lnTo>
                  <a:lnTo>
                    <a:pt x="4190" y="3239"/>
                  </a:lnTo>
                  <a:lnTo>
                    <a:pt x="4166" y="2971"/>
                  </a:lnTo>
                  <a:lnTo>
                    <a:pt x="4166" y="2971"/>
                  </a:lnTo>
                  <a:lnTo>
                    <a:pt x="4044" y="1876"/>
                  </a:lnTo>
                  <a:lnTo>
                    <a:pt x="3946" y="1364"/>
                  </a:lnTo>
                  <a:lnTo>
                    <a:pt x="3825" y="901"/>
                  </a:lnTo>
                  <a:lnTo>
                    <a:pt x="3727" y="682"/>
                  </a:lnTo>
                  <a:lnTo>
                    <a:pt x="3654" y="512"/>
                  </a:lnTo>
                  <a:lnTo>
                    <a:pt x="3532" y="341"/>
                  </a:lnTo>
                  <a:lnTo>
                    <a:pt x="3411" y="219"/>
                  </a:lnTo>
                  <a:lnTo>
                    <a:pt x="3264" y="122"/>
                  </a:lnTo>
                  <a:lnTo>
                    <a:pt x="3118" y="49"/>
                  </a:lnTo>
                  <a:lnTo>
                    <a:pt x="2923" y="0"/>
                  </a:lnTo>
                  <a:lnTo>
                    <a:pt x="2729" y="25"/>
                  </a:lnTo>
                  <a:lnTo>
                    <a:pt x="2729" y="25"/>
                  </a:lnTo>
                  <a:lnTo>
                    <a:pt x="2509" y="73"/>
                  </a:lnTo>
                  <a:lnTo>
                    <a:pt x="2266" y="146"/>
                  </a:lnTo>
                  <a:lnTo>
                    <a:pt x="2022" y="268"/>
                  </a:lnTo>
                  <a:lnTo>
                    <a:pt x="1779" y="414"/>
                  </a:lnTo>
                  <a:lnTo>
                    <a:pt x="1535" y="609"/>
                  </a:lnTo>
                  <a:lnTo>
                    <a:pt x="1316" y="804"/>
                  </a:lnTo>
                  <a:lnTo>
                    <a:pt x="1072" y="1023"/>
                  </a:lnTo>
                  <a:lnTo>
                    <a:pt x="853" y="1267"/>
                  </a:lnTo>
                  <a:lnTo>
                    <a:pt x="658" y="1535"/>
                  </a:lnTo>
                  <a:lnTo>
                    <a:pt x="488" y="1802"/>
                  </a:lnTo>
                  <a:lnTo>
                    <a:pt x="317" y="2095"/>
                  </a:lnTo>
                  <a:lnTo>
                    <a:pt x="196" y="2363"/>
                  </a:lnTo>
                  <a:lnTo>
                    <a:pt x="98" y="2655"/>
                  </a:lnTo>
                  <a:lnTo>
                    <a:pt x="25" y="2947"/>
                  </a:lnTo>
                  <a:lnTo>
                    <a:pt x="1" y="3239"/>
                  </a:lnTo>
                  <a:lnTo>
                    <a:pt x="1" y="3507"/>
                  </a:lnTo>
                  <a:lnTo>
                    <a:pt x="1" y="3507"/>
                  </a:lnTo>
                  <a:lnTo>
                    <a:pt x="50" y="3775"/>
                  </a:lnTo>
                  <a:lnTo>
                    <a:pt x="123" y="4043"/>
                  </a:lnTo>
                  <a:lnTo>
                    <a:pt x="196" y="4287"/>
                  </a:lnTo>
                  <a:lnTo>
                    <a:pt x="293" y="4530"/>
                  </a:lnTo>
                  <a:lnTo>
                    <a:pt x="415" y="4749"/>
                  </a:lnTo>
                  <a:lnTo>
                    <a:pt x="561" y="4944"/>
                  </a:lnTo>
                  <a:lnTo>
                    <a:pt x="707" y="5139"/>
                  </a:lnTo>
                  <a:lnTo>
                    <a:pt x="853" y="5310"/>
                  </a:lnTo>
                  <a:lnTo>
                    <a:pt x="1024" y="5456"/>
                  </a:lnTo>
                  <a:lnTo>
                    <a:pt x="1219" y="5602"/>
                  </a:lnTo>
                  <a:lnTo>
                    <a:pt x="1389" y="5699"/>
                  </a:lnTo>
                  <a:lnTo>
                    <a:pt x="1584" y="5797"/>
                  </a:lnTo>
                  <a:lnTo>
                    <a:pt x="1803" y="5845"/>
                  </a:lnTo>
                  <a:lnTo>
                    <a:pt x="1998" y="5894"/>
                  </a:lnTo>
                  <a:lnTo>
                    <a:pt x="2217" y="5894"/>
                  </a:lnTo>
                  <a:lnTo>
                    <a:pt x="2436" y="5894"/>
                  </a:lnTo>
                  <a:lnTo>
                    <a:pt x="2436" y="5894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39"/>
            <p:cNvSpPr/>
            <p:nvPr/>
          </p:nvSpPr>
          <p:spPr>
            <a:xfrm>
              <a:off x="6673500" y="5146850"/>
              <a:ext cx="84050" cy="116925"/>
            </a:xfrm>
            <a:custGeom>
              <a:rect b="b" l="l" r="r" t="t"/>
              <a:pathLst>
                <a:path extrusionOk="0" fill="none" h="4677" w="3362">
                  <a:moveTo>
                    <a:pt x="2875" y="4579"/>
                  </a:moveTo>
                  <a:lnTo>
                    <a:pt x="2875" y="4579"/>
                  </a:lnTo>
                  <a:lnTo>
                    <a:pt x="3021" y="4482"/>
                  </a:lnTo>
                  <a:lnTo>
                    <a:pt x="3143" y="4385"/>
                  </a:lnTo>
                  <a:lnTo>
                    <a:pt x="3240" y="4287"/>
                  </a:lnTo>
                  <a:lnTo>
                    <a:pt x="3313" y="4141"/>
                  </a:lnTo>
                  <a:lnTo>
                    <a:pt x="3362" y="3995"/>
                  </a:lnTo>
                  <a:lnTo>
                    <a:pt x="3362" y="3849"/>
                  </a:lnTo>
                  <a:lnTo>
                    <a:pt x="3362" y="3678"/>
                  </a:lnTo>
                  <a:lnTo>
                    <a:pt x="3337" y="3508"/>
                  </a:lnTo>
                  <a:lnTo>
                    <a:pt x="3240" y="3118"/>
                  </a:lnTo>
                  <a:lnTo>
                    <a:pt x="3069" y="2704"/>
                  </a:lnTo>
                  <a:lnTo>
                    <a:pt x="2704" y="1803"/>
                  </a:lnTo>
                  <a:lnTo>
                    <a:pt x="2704" y="1803"/>
                  </a:lnTo>
                  <a:lnTo>
                    <a:pt x="2363" y="950"/>
                  </a:lnTo>
                  <a:lnTo>
                    <a:pt x="2193" y="609"/>
                  </a:lnTo>
                  <a:lnTo>
                    <a:pt x="2022" y="342"/>
                  </a:lnTo>
                  <a:lnTo>
                    <a:pt x="1949" y="220"/>
                  </a:lnTo>
                  <a:lnTo>
                    <a:pt x="1852" y="122"/>
                  </a:lnTo>
                  <a:lnTo>
                    <a:pt x="1730" y="74"/>
                  </a:lnTo>
                  <a:lnTo>
                    <a:pt x="1633" y="25"/>
                  </a:lnTo>
                  <a:lnTo>
                    <a:pt x="1486" y="1"/>
                  </a:lnTo>
                  <a:lnTo>
                    <a:pt x="1365" y="1"/>
                  </a:lnTo>
                  <a:lnTo>
                    <a:pt x="1194" y="25"/>
                  </a:lnTo>
                  <a:lnTo>
                    <a:pt x="1024" y="98"/>
                  </a:lnTo>
                  <a:lnTo>
                    <a:pt x="1024" y="98"/>
                  </a:lnTo>
                  <a:lnTo>
                    <a:pt x="853" y="171"/>
                  </a:lnTo>
                  <a:lnTo>
                    <a:pt x="707" y="269"/>
                  </a:lnTo>
                  <a:lnTo>
                    <a:pt x="561" y="390"/>
                  </a:lnTo>
                  <a:lnTo>
                    <a:pt x="439" y="536"/>
                  </a:lnTo>
                  <a:lnTo>
                    <a:pt x="317" y="683"/>
                  </a:lnTo>
                  <a:lnTo>
                    <a:pt x="220" y="853"/>
                  </a:lnTo>
                  <a:lnTo>
                    <a:pt x="147" y="1048"/>
                  </a:lnTo>
                  <a:lnTo>
                    <a:pt x="74" y="1243"/>
                  </a:lnTo>
                  <a:lnTo>
                    <a:pt x="49" y="1438"/>
                  </a:lnTo>
                  <a:lnTo>
                    <a:pt x="1" y="1657"/>
                  </a:lnTo>
                  <a:lnTo>
                    <a:pt x="1" y="1876"/>
                  </a:lnTo>
                  <a:lnTo>
                    <a:pt x="1" y="2095"/>
                  </a:lnTo>
                  <a:lnTo>
                    <a:pt x="25" y="2339"/>
                  </a:lnTo>
                  <a:lnTo>
                    <a:pt x="74" y="2558"/>
                  </a:lnTo>
                  <a:lnTo>
                    <a:pt x="147" y="2801"/>
                  </a:lnTo>
                  <a:lnTo>
                    <a:pt x="220" y="3045"/>
                  </a:lnTo>
                  <a:lnTo>
                    <a:pt x="220" y="3045"/>
                  </a:lnTo>
                  <a:lnTo>
                    <a:pt x="342" y="3264"/>
                  </a:lnTo>
                  <a:lnTo>
                    <a:pt x="439" y="3483"/>
                  </a:lnTo>
                  <a:lnTo>
                    <a:pt x="585" y="3678"/>
                  </a:lnTo>
                  <a:lnTo>
                    <a:pt x="731" y="3849"/>
                  </a:lnTo>
                  <a:lnTo>
                    <a:pt x="878" y="4019"/>
                  </a:lnTo>
                  <a:lnTo>
                    <a:pt x="1048" y="4165"/>
                  </a:lnTo>
                  <a:lnTo>
                    <a:pt x="1219" y="4311"/>
                  </a:lnTo>
                  <a:lnTo>
                    <a:pt x="1389" y="4409"/>
                  </a:lnTo>
                  <a:lnTo>
                    <a:pt x="1559" y="4506"/>
                  </a:lnTo>
                  <a:lnTo>
                    <a:pt x="1754" y="4579"/>
                  </a:lnTo>
                  <a:lnTo>
                    <a:pt x="1949" y="4628"/>
                  </a:lnTo>
                  <a:lnTo>
                    <a:pt x="2120" y="4677"/>
                  </a:lnTo>
                  <a:lnTo>
                    <a:pt x="2314" y="4677"/>
                  </a:lnTo>
                  <a:lnTo>
                    <a:pt x="2509" y="4677"/>
                  </a:lnTo>
                  <a:lnTo>
                    <a:pt x="2680" y="4628"/>
                  </a:lnTo>
                  <a:lnTo>
                    <a:pt x="2875" y="4579"/>
                  </a:lnTo>
                  <a:lnTo>
                    <a:pt x="2875" y="457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p39"/>
            <p:cNvSpPr/>
            <p:nvPr/>
          </p:nvSpPr>
          <p:spPr>
            <a:xfrm>
              <a:off x="6859225" y="5033600"/>
              <a:ext cx="105350" cy="144950"/>
            </a:xfrm>
            <a:custGeom>
              <a:rect b="b" l="l" r="r" t="t"/>
              <a:pathLst>
                <a:path extrusionOk="0" fill="none" h="5798" w="4214">
                  <a:moveTo>
                    <a:pt x="1778" y="5797"/>
                  </a:moveTo>
                  <a:lnTo>
                    <a:pt x="1778" y="5797"/>
                  </a:lnTo>
                  <a:lnTo>
                    <a:pt x="1997" y="5797"/>
                  </a:lnTo>
                  <a:lnTo>
                    <a:pt x="2216" y="5797"/>
                  </a:lnTo>
                  <a:lnTo>
                    <a:pt x="2411" y="5748"/>
                  </a:lnTo>
                  <a:lnTo>
                    <a:pt x="2630" y="5700"/>
                  </a:lnTo>
                  <a:lnTo>
                    <a:pt x="2825" y="5602"/>
                  </a:lnTo>
                  <a:lnTo>
                    <a:pt x="2996" y="5505"/>
                  </a:lnTo>
                  <a:lnTo>
                    <a:pt x="3191" y="5359"/>
                  </a:lnTo>
                  <a:lnTo>
                    <a:pt x="3361" y="5213"/>
                  </a:lnTo>
                  <a:lnTo>
                    <a:pt x="3507" y="5042"/>
                  </a:lnTo>
                  <a:lnTo>
                    <a:pt x="3653" y="4847"/>
                  </a:lnTo>
                  <a:lnTo>
                    <a:pt x="3799" y="4652"/>
                  </a:lnTo>
                  <a:lnTo>
                    <a:pt x="3921" y="4433"/>
                  </a:lnTo>
                  <a:lnTo>
                    <a:pt x="4019" y="4190"/>
                  </a:lnTo>
                  <a:lnTo>
                    <a:pt x="4092" y="3946"/>
                  </a:lnTo>
                  <a:lnTo>
                    <a:pt x="4165" y="3678"/>
                  </a:lnTo>
                  <a:lnTo>
                    <a:pt x="4213" y="3410"/>
                  </a:lnTo>
                  <a:lnTo>
                    <a:pt x="4213" y="3410"/>
                  </a:lnTo>
                  <a:lnTo>
                    <a:pt x="4213" y="3142"/>
                  </a:lnTo>
                  <a:lnTo>
                    <a:pt x="4189" y="2850"/>
                  </a:lnTo>
                  <a:lnTo>
                    <a:pt x="4116" y="2582"/>
                  </a:lnTo>
                  <a:lnTo>
                    <a:pt x="4019" y="2290"/>
                  </a:lnTo>
                  <a:lnTo>
                    <a:pt x="3897" y="2022"/>
                  </a:lnTo>
                  <a:lnTo>
                    <a:pt x="3726" y="1730"/>
                  </a:lnTo>
                  <a:lnTo>
                    <a:pt x="3556" y="1486"/>
                  </a:lnTo>
                  <a:lnTo>
                    <a:pt x="3361" y="1218"/>
                  </a:lnTo>
                  <a:lnTo>
                    <a:pt x="3142" y="999"/>
                  </a:lnTo>
                  <a:lnTo>
                    <a:pt x="2898" y="780"/>
                  </a:lnTo>
                  <a:lnTo>
                    <a:pt x="2679" y="585"/>
                  </a:lnTo>
                  <a:lnTo>
                    <a:pt x="2436" y="415"/>
                  </a:lnTo>
                  <a:lnTo>
                    <a:pt x="2192" y="269"/>
                  </a:lnTo>
                  <a:lnTo>
                    <a:pt x="1948" y="147"/>
                  </a:lnTo>
                  <a:lnTo>
                    <a:pt x="1705" y="74"/>
                  </a:lnTo>
                  <a:lnTo>
                    <a:pt x="1486" y="25"/>
                  </a:lnTo>
                  <a:lnTo>
                    <a:pt x="1486" y="25"/>
                  </a:lnTo>
                  <a:lnTo>
                    <a:pt x="1291" y="1"/>
                  </a:lnTo>
                  <a:lnTo>
                    <a:pt x="1096" y="49"/>
                  </a:lnTo>
                  <a:lnTo>
                    <a:pt x="950" y="98"/>
                  </a:lnTo>
                  <a:lnTo>
                    <a:pt x="804" y="195"/>
                  </a:lnTo>
                  <a:lnTo>
                    <a:pt x="682" y="317"/>
                  </a:lnTo>
                  <a:lnTo>
                    <a:pt x="585" y="463"/>
                  </a:lnTo>
                  <a:lnTo>
                    <a:pt x="487" y="658"/>
                  </a:lnTo>
                  <a:lnTo>
                    <a:pt x="390" y="853"/>
                  </a:lnTo>
                  <a:lnTo>
                    <a:pt x="268" y="1291"/>
                  </a:lnTo>
                  <a:lnTo>
                    <a:pt x="170" y="1803"/>
                  </a:lnTo>
                  <a:lnTo>
                    <a:pt x="49" y="2874"/>
                  </a:lnTo>
                  <a:lnTo>
                    <a:pt x="49" y="2874"/>
                  </a:lnTo>
                  <a:lnTo>
                    <a:pt x="0" y="3142"/>
                  </a:lnTo>
                  <a:lnTo>
                    <a:pt x="0" y="3410"/>
                  </a:lnTo>
                  <a:lnTo>
                    <a:pt x="24" y="3678"/>
                  </a:lnTo>
                  <a:lnTo>
                    <a:pt x="73" y="3922"/>
                  </a:lnTo>
                  <a:lnTo>
                    <a:pt x="122" y="4165"/>
                  </a:lnTo>
                  <a:lnTo>
                    <a:pt x="195" y="4409"/>
                  </a:lnTo>
                  <a:lnTo>
                    <a:pt x="292" y="4628"/>
                  </a:lnTo>
                  <a:lnTo>
                    <a:pt x="414" y="4823"/>
                  </a:lnTo>
                  <a:lnTo>
                    <a:pt x="536" y="5018"/>
                  </a:lnTo>
                  <a:lnTo>
                    <a:pt x="682" y="5188"/>
                  </a:lnTo>
                  <a:lnTo>
                    <a:pt x="828" y="5359"/>
                  </a:lnTo>
                  <a:lnTo>
                    <a:pt x="999" y="5480"/>
                  </a:lnTo>
                  <a:lnTo>
                    <a:pt x="1169" y="5602"/>
                  </a:lnTo>
                  <a:lnTo>
                    <a:pt x="1364" y="5675"/>
                  </a:lnTo>
                  <a:lnTo>
                    <a:pt x="1583" y="5748"/>
                  </a:lnTo>
                  <a:lnTo>
                    <a:pt x="1778" y="5797"/>
                  </a:lnTo>
                  <a:lnTo>
                    <a:pt x="1778" y="5797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39"/>
            <p:cNvSpPr/>
            <p:nvPr/>
          </p:nvSpPr>
          <p:spPr>
            <a:xfrm>
              <a:off x="6931675" y="5150500"/>
              <a:ext cx="87075" cy="115725"/>
            </a:xfrm>
            <a:custGeom>
              <a:rect b="b" l="l" r="r" t="t"/>
              <a:pathLst>
                <a:path extrusionOk="0" fill="none" h="4629" w="3483">
                  <a:moveTo>
                    <a:pt x="2558" y="98"/>
                  </a:moveTo>
                  <a:lnTo>
                    <a:pt x="2558" y="98"/>
                  </a:lnTo>
                  <a:lnTo>
                    <a:pt x="2387" y="49"/>
                  </a:lnTo>
                  <a:lnTo>
                    <a:pt x="2241" y="1"/>
                  </a:lnTo>
                  <a:lnTo>
                    <a:pt x="2095" y="1"/>
                  </a:lnTo>
                  <a:lnTo>
                    <a:pt x="1973" y="1"/>
                  </a:lnTo>
                  <a:lnTo>
                    <a:pt x="1851" y="49"/>
                  </a:lnTo>
                  <a:lnTo>
                    <a:pt x="1729" y="98"/>
                  </a:lnTo>
                  <a:lnTo>
                    <a:pt x="1632" y="196"/>
                  </a:lnTo>
                  <a:lnTo>
                    <a:pt x="1535" y="293"/>
                  </a:lnTo>
                  <a:lnTo>
                    <a:pt x="1364" y="561"/>
                  </a:lnTo>
                  <a:lnTo>
                    <a:pt x="1169" y="902"/>
                  </a:lnTo>
                  <a:lnTo>
                    <a:pt x="780" y="1730"/>
                  </a:lnTo>
                  <a:lnTo>
                    <a:pt x="780" y="1730"/>
                  </a:lnTo>
                  <a:lnTo>
                    <a:pt x="366" y="2607"/>
                  </a:lnTo>
                  <a:lnTo>
                    <a:pt x="195" y="2996"/>
                  </a:lnTo>
                  <a:lnTo>
                    <a:pt x="73" y="3386"/>
                  </a:lnTo>
                  <a:lnTo>
                    <a:pt x="25" y="3557"/>
                  </a:lnTo>
                  <a:lnTo>
                    <a:pt x="0" y="3727"/>
                  </a:lnTo>
                  <a:lnTo>
                    <a:pt x="25" y="3898"/>
                  </a:lnTo>
                  <a:lnTo>
                    <a:pt x="49" y="4044"/>
                  </a:lnTo>
                  <a:lnTo>
                    <a:pt x="98" y="4165"/>
                  </a:lnTo>
                  <a:lnTo>
                    <a:pt x="195" y="4287"/>
                  </a:lnTo>
                  <a:lnTo>
                    <a:pt x="317" y="4385"/>
                  </a:lnTo>
                  <a:lnTo>
                    <a:pt x="463" y="4482"/>
                  </a:lnTo>
                  <a:lnTo>
                    <a:pt x="463" y="4482"/>
                  </a:lnTo>
                  <a:lnTo>
                    <a:pt x="633" y="4555"/>
                  </a:lnTo>
                  <a:lnTo>
                    <a:pt x="828" y="4604"/>
                  </a:lnTo>
                  <a:lnTo>
                    <a:pt x="1023" y="4628"/>
                  </a:lnTo>
                  <a:lnTo>
                    <a:pt x="1194" y="4628"/>
                  </a:lnTo>
                  <a:lnTo>
                    <a:pt x="1388" y="4604"/>
                  </a:lnTo>
                  <a:lnTo>
                    <a:pt x="1583" y="4555"/>
                  </a:lnTo>
                  <a:lnTo>
                    <a:pt x="1778" y="4482"/>
                  </a:lnTo>
                  <a:lnTo>
                    <a:pt x="1949" y="4409"/>
                  </a:lnTo>
                  <a:lnTo>
                    <a:pt x="2143" y="4312"/>
                  </a:lnTo>
                  <a:lnTo>
                    <a:pt x="2314" y="4190"/>
                  </a:lnTo>
                  <a:lnTo>
                    <a:pt x="2484" y="4044"/>
                  </a:lnTo>
                  <a:lnTo>
                    <a:pt x="2655" y="3873"/>
                  </a:lnTo>
                  <a:lnTo>
                    <a:pt x="2801" y="3703"/>
                  </a:lnTo>
                  <a:lnTo>
                    <a:pt x="2947" y="3508"/>
                  </a:lnTo>
                  <a:lnTo>
                    <a:pt x="3069" y="3313"/>
                  </a:lnTo>
                  <a:lnTo>
                    <a:pt x="3191" y="3094"/>
                  </a:lnTo>
                  <a:lnTo>
                    <a:pt x="3191" y="3094"/>
                  </a:lnTo>
                  <a:lnTo>
                    <a:pt x="3288" y="2875"/>
                  </a:lnTo>
                  <a:lnTo>
                    <a:pt x="3361" y="2631"/>
                  </a:lnTo>
                  <a:lnTo>
                    <a:pt x="3410" y="2412"/>
                  </a:lnTo>
                  <a:lnTo>
                    <a:pt x="3459" y="2168"/>
                  </a:lnTo>
                  <a:lnTo>
                    <a:pt x="3483" y="1949"/>
                  </a:lnTo>
                  <a:lnTo>
                    <a:pt x="3483" y="1730"/>
                  </a:lnTo>
                  <a:lnTo>
                    <a:pt x="3459" y="1511"/>
                  </a:lnTo>
                  <a:lnTo>
                    <a:pt x="3434" y="1316"/>
                  </a:lnTo>
                  <a:lnTo>
                    <a:pt x="3386" y="1121"/>
                  </a:lnTo>
                  <a:lnTo>
                    <a:pt x="3313" y="926"/>
                  </a:lnTo>
                  <a:lnTo>
                    <a:pt x="3239" y="756"/>
                  </a:lnTo>
                  <a:lnTo>
                    <a:pt x="3118" y="585"/>
                  </a:lnTo>
                  <a:lnTo>
                    <a:pt x="2996" y="439"/>
                  </a:lnTo>
                  <a:lnTo>
                    <a:pt x="2874" y="317"/>
                  </a:lnTo>
                  <a:lnTo>
                    <a:pt x="2728" y="196"/>
                  </a:lnTo>
                  <a:lnTo>
                    <a:pt x="2558" y="98"/>
                  </a:lnTo>
                  <a:lnTo>
                    <a:pt x="2558" y="9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39"/>
            <p:cNvSpPr/>
            <p:nvPr/>
          </p:nvSpPr>
          <p:spPr>
            <a:xfrm>
              <a:off x="6715525" y="5180350"/>
              <a:ext cx="263050" cy="247825"/>
            </a:xfrm>
            <a:custGeom>
              <a:rect b="b" l="l" r="r" t="t"/>
              <a:pathLst>
                <a:path extrusionOk="0" fill="none" h="9913" w="10522">
                  <a:moveTo>
                    <a:pt x="8135" y="3191"/>
                  </a:moveTo>
                  <a:lnTo>
                    <a:pt x="8135" y="3191"/>
                  </a:lnTo>
                  <a:lnTo>
                    <a:pt x="8037" y="2923"/>
                  </a:lnTo>
                  <a:lnTo>
                    <a:pt x="7940" y="2655"/>
                  </a:lnTo>
                  <a:lnTo>
                    <a:pt x="7794" y="2119"/>
                  </a:lnTo>
                  <a:lnTo>
                    <a:pt x="7721" y="1851"/>
                  </a:lnTo>
                  <a:lnTo>
                    <a:pt x="7623" y="1608"/>
                  </a:lnTo>
                  <a:lnTo>
                    <a:pt x="7502" y="1340"/>
                  </a:lnTo>
                  <a:lnTo>
                    <a:pt x="7355" y="1120"/>
                  </a:lnTo>
                  <a:lnTo>
                    <a:pt x="7355" y="1120"/>
                  </a:lnTo>
                  <a:lnTo>
                    <a:pt x="7161" y="853"/>
                  </a:lnTo>
                  <a:lnTo>
                    <a:pt x="6941" y="633"/>
                  </a:lnTo>
                  <a:lnTo>
                    <a:pt x="6698" y="463"/>
                  </a:lnTo>
                  <a:lnTo>
                    <a:pt x="6430" y="292"/>
                  </a:lnTo>
                  <a:lnTo>
                    <a:pt x="6162" y="171"/>
                  </a:lnTo>
                  <a:lnTo>
                    <a:pt x="5870" y="73"/>
                  </a:lnTo>
                  <a:lnTo>
                    <a:pt x="5578" y="25"/>
                  </a:lnTo>
                  <a:lnTo>
                    <a:pt x="5285" y="0"/>
                  </a:lnTo>
                  <a:lnTo>
                    <a:pt x="5285" y="0"/>
                  </a:lnTo>
                  <a:lnTo>
                    <a:pt x="5261" y="0"/>
                  </a:lnTo>
                  <a:lnTo>
                    <a:pt x="5261" y="0"/>
                  </a:lnTo>
                  <a:lnTo>
                    <a:pt x="5237" y="0"/>
                  </a:lnTo>
                  <a:lnTo>
                    <a:pt x="5237" y="0"/>
                  </a:lnTo>
                  <a:lnTo>
                    <a:pt x="4944" y="25"/>
                  </a:lnTo>
                  <a:lnTo>
                    <a:pt x="4652" y="73"/>
                  </a:lnTo>
                  <a:lnTo>
                    <a:pt x="4360" y="171"/>
                  </a:lnTo>
                  <a:lnTo>
                    <a:pt x="4092" y="292"/>
                  </a:lnTo>
                  <a:lnTo>
                    <a:pt x="3824" y="463"/>
                  </a:lnTo>
                  <a:lnTo>
                    <a:pt x="3580" y="633"/>
                  </a:lnTo>
                  <a:lnTo>
                    <a:pt x="3361" y="853"/>
                  </a:lnTo>
                  <a:lnTo>
                    <a:pt x="3166" y="1120"/>
                  </a:lnTo>
                  <a:lnTo>
                    <a:pt x="3166" y="1120"/>
                  </a:lnTo>
                  <a:lnTo>
                    <a:pt x="3020" y="1340"/>
                  </a:lnTo>
                  <a:lnTo>
                    <a:pt x="2898" y="1608"/>
                  </a:lnTo>
                  <a:lnTo>
                    <a:pt x="2801" y="1851"/>
                  </a:lnTo>
                  <a:lnTo>
                    <a:pt x="2728" y="2119"/>
                  </a:lnTo>
                  <a:lnTo>
                    <a:pt x="2558" y="2655"/>
                  </a:lnTo>
                  <a:lnTo>
                    <a:pt x="2484" y="2923"/>
                  </a:lnTo>
                  <a:lnTo>
                    <a:pt x="2387" y="3191"/>
                  </a:lnTo>
                  <a:lnTo>
                    <a:pt x="2387" y="3191"/>
                  </a:lnTo>
                  <a:lnTo>
                    <a:pt x="2241" y="3434"/>
                  </a:lnTo>
                  <a:lnTo>
                    <a:pt x="2095" y="3678"/>
                  </a:lnTo>
                  <a:lnTo>
                    <a:pt x="1900" y="3897"/>
                  </a:lnTo>
                  <a:lnTo>
                    <a:pt x="1729" y="4092"/>
                  </a:lnTo>
                  <a:lnTo>
                    <a:pt x="1315" y="4457"/>
                  </a:lnTo>
                  <a:lnTo>
                    <a:pt x="901" y="4847"/>
                  </a:lnTo>
                  <a:lnTo>
                    <a:pt x="901" y="4847"/>
                  </a:lnTo>
                  <a:lnTo>
                    <a:pt x="707" y="5066"/>
                  </a:lnTo>
                  <a:lnTo>
                    <a:pt x="512" y="5310"/>
                  </a:lnTo>
                  <a:lnTo>
                    <a:pt x="366" y="5553"/>
                  </a:lnTo>
                  <a:lnTo>
                    <a:pt x="244" y="5821"/>
                  </a:lnTo>
                  <a:lnTo>
                    <a:pt x="146" y="6113"/>
                  </a:lnTo>
                  <a:lnTo>
                    <a:pt x="73" y="6405"/>
                  </a:lnTo>
                  <a:lnTo>
                    <a:pt x="25" y="6722"/>
                  </a:lnTo>
                  <a:lnTo>
                    <a:pt x="0" y="7014"/>
                  </a:lnTo>
                  <a:lnTo>
                    <a:pt x="0" y="7014"/>
                  </a:lnTo>
                  <a:lnTo>
                    <a:pt x="25" y="7307"/>
                  </a:lnTo>
                  <a:lnTo>
                    <a:pt x="49" y="7599"/>
                  </a:lnTo>
                  <a:lnTo>
                    <a:pt x="122" y="7867"/>
                  </a:lnTo>
                  <a:lnTo>
                    <a:pt x="219" y="8135"/>
                  </a:lnTo>
                  <a:lnTo>
                    <a:pt x="317" y="8403"/>
                  </a:lnTo>
                  <a:lnTo>
                    <a:pt x="439" y="8622"/>
                  </a:lnTo>
                  <a:lnTo>
                    <a:pt x="609" y="8865"/>
                  </a:lnTo>
                  <a:lnTo>
                    <a:pt x="780" y="9060"/>
                  </a:lnTo>
                  <a:lnTo>
                    <a:pt x="950" y="9255"/>
                  </a:lnTo>
                  <a:lnTo>
                    <a:pt x="1145" y="9401"/>
                  </a:lnTo>
                  <a:lnTo>
                    <a:pt x="1364" y="9547"/>
                  </a:lnTo>
                  <a:lnTo>
                    <a:pt x="1608" y="9669"/>
                  </a:lnTo>
                  <a:lnTo>
                    <a:pt x="1851" y="9766"/>
                  </a:lnTo>
                  <a:lnTo>
                    <a:pt x="2095" y="9840"/>
                  </a:lnTo>
                  <a:lnTo>
                    <a:pt x="2363" y="9888"/>
                  </a:lnTo>
                  <a:lnTo>
                    <a:pt x="2606" y="9913"/>
                  </a:lnTo>
                  <a:lnTo>
                    <a:pt x="2606" y="9913"/>
                  </a:lnTo>
                  <a:lnTo>
                    <a:pt x="2972" y="9888"/>
                  </a:lnTo>
                  <a:lnTo>
                    <a:pt x="3337" y="9791"/>
                  </a:lnTo>
                  <a:lnTo>
                    <a:pt x="3678" y="9669"/>
                  </a:lnTo>
                  <a:lnTo>
                    <a:pt x="3994" y="9474"/>
                  </a:lnTo>
                  <a:lnTo>
                    <a:pt x="3994" y="9474"/>
                  </a:lnTo>
                  <a:lnTo>
                    <a:pt x="4141" y="9377"/>
                  </a:lnTo>
                  <a:lnTo>
                    <a:pt x="4287" y="9304"/>
                  </a:lnTo>
                  <a:lnTo>
                    <a:pt x="4433" y="9279"/>
                  </a:lnTo>
                  <a:lnTo>
                    <a:pt x="4579" y="9231"/>
                  </a:lnTo>
                  <a:lnTo>
                    <a:pt x="4896" y="9206"/>
                  </a:lnTo>
                  <a:lnTo>
                    <a:pt x="5261" y="9206"/>
                  </a:lnTo>
                  <a:lnTo>
                    <a:pt x="5261" y="9206"/>
                  </a:lnTo>
                  <a:lnTo>
                    <a:pt x="5626" y="9206"/>
                  </a:lnTo>
                  <a:lnTo>
                    <a:pt x="5943" y="9231"/>
                  </a:lnTo>
                  <a:lnTo>
                    <a:pt x="6089" y="9279"/>
                  </a:lnTo>
                  <a:lnTo>
                    <a:pt x="6235" y="9304"/>
                  </a:lnTo>
                  <a:lnTo>
                    <a:pt x="6381" y="9377"/>
                  </a:lnTo>
                  <a:lnTo>
                    <a:pt x="6527" y="9474"/>
                  </a:lnTo>
                  <a:lnTo>
                    <a:pt x="6527" y="9474"/>
                  </a:lnTo>
                  <a:lnTo>
                    <a:pt x="6844" y="9669"/>
                  </a:lnTo>
                  <a:lnTo>
                    <a:pt x="7185" y="9791"/>
                  </a:lnTo>
                  <a:lnTo>
                    <a:pt x="7550" y="9888"/>
                  </a:lnTo>
                  <a:lnTo>
                    <a:pt x="7916" y="9913"/>
                  </a:lnTo>
                  <a:lnTo>
                    <a:pt x="7916" y="9913"/>
                  </a:lnTo>
                  <a:lnTo>
                    <a:pt x="8184" y="9888"/>
                  </a:lnTo>
                  <a:lnTo>
                    <a:pt x="8427" y="9840"/>
                  </a:lnTo>
                  <a:lnTo>
                    <a:pt x="8671" y="9766"/>
                  </a:lnTo>
                  <a:lnTo>
                    <a:pt x="8914" y="9669"/>
                  </a:lnTo>
                  <a:lnTo>
                    <a:pt x="9158" y="9547"/>
                  </a:lnTo>
                  <a:lnTo>
                    <a:pt x="9377" y="9401"/>
                  </a:lnTo>
                  <a:lnTo>
                    <a:pt x="9572" y="9255"/>
                  </a:lnTo>
                  <a:lnTo>
                    <a:pt x="9742" y="9060"/>
                  </a:lnTo>
                  <a:lnTo>
                    <a:pt x="9913" y="8865"/>
                  </a:lnTo>
                  <a:lnTo>
                    <a:pt x="10083" y="8622"/>
                  </a:lnTo>
                  <a:lnTo>
                    <a:pt x="10205" y="8403"/>
                  </a:lnTo>
                  <a:lnTo>
                    <a:pt x="10302" y="8135"/>
                  </a:lnTo>
                  <a:lnTo>
                    <a:pt x="10400" y="7867"/>
                  </a:lnTo>
                  <a:lnTo>
                    <a:pt x="10473" y="7599"/>
                  </a:lnTo>
                  <a:lnTo>
                    <a:pt x="10497" y="7307"/>
                  </a:lnTo>
                  <a:lnTo>
                    <a:pt x="10522" y="7014"/>
                  </a:lnTo>
                  <a:lnTo>
                    <a:pt x="10522" y="7014"/>
                  </a:lnTo>
                  <a:lnTo>
                    <a:pt x="10497" y="6722"/>
                  </a:lnTo>
                  <a:lnTo>
                    <a:pt x="10449" y="6405"/>
                  </a:lnTo>
                  <a:lnTo>
                    <a:pt x="10375" y="6113"/>
                  </a:lnTo>
                  <a:lnTo>
                    <a:pt x="10278" y="5821"/>
                  </a:lnTo>
                  <a:lnTo>
                    <a:pt x="10156" y="5553"/>
                  </a:lnTo>
                  <a:lnTo>
                    <a:pt x="10010" y="5310"/>
                  </a:lnTo>
                  <a:lnTo>
                    <a:pt x="9815" y="5066"/>
                  </a:lnTo>
                  <a:lnTo>
                    <a:pt x="9620" y="4847"/>
                  </a:lnTo>
                  <a:lnTo>
                    <a:pt x="9620" y="4847"/>
                  </a:lnTo>
                  <a:lnTo>
                    <a:pt x="9206" y="4457"/>
                  </a:lnTo>
                  <a:lnTo>
                    <a:pt x="8792" y="4092"/>
                  </a:lnTo>
                  <a:lnTo>
                    <a:pt x="8622" y="3897"/>
                  </a:lnTo>
                  <a:lnTo>
                    <a:pt x="8427" y="3678"/>
                  </a:lnTo>
                  <a:lnTo>
                    <a:pt x="8281" y="3434"/>
                  </a:lnTo>
                  <a:lnTo>
                    <a:pt x="8135" y="3191"/>
                  </a:lnTo>
                  <a:lnTo>
                    <a:pt x="8135" y="319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1" name="Google Shape;721;p39"/>
          <p:cNvGrpSpPr/>
          <p:nvPr/>
        </p:nvGrpSpPr>
        <p:grpSpPr>
          <a:xfrm>
            <a:off x="3153705" y="381117"/>
            <a:ext cx="387933" cy="345971"/>
            <a:chOff x="3927500" y="301425"/>
            <a:chExt cx="461550" cy="411625"/>
          </a:xfrm>
        </p:grpSpPr>
        <p:sp>
          <p:nvSpPr>
            <p:cNvPr id="722" name="Google Shape;722;p39"/>
            <p:cNvSpPr/>
            <p:nvPr/>
          </p:nvSpPr>
          <p:spPr>
            <a:xfrm>
              <a:off x="4080925" y="302050"/>
              <a:ext cx="154075" cy="411000"/>
            </a:xfrm>
            <a:custGeom>
              <a:rect b="b" l="l" r="r" t="t"/>
              <a:pathLst>
                <a:path extrusionOk="0" fill="none" h="16440" w="6163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39"/>
            <p:cNvSpPr/>
            <p:nvPr/>
          </p:nvSpPr>
          <p:spPr>
            <a:xfrm>
              <a:off x="3927500" y="301425"/>
              <a:ext cx="153450" cy="406150"/>
            </a:xfrm>
            <a:custGeom>
              <a:rect b="b" l="l" r="r" t="t"/>
              <a:pathLst>
                <a:path extrusionOk="0" fill="none" h="16246" w="6138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39"/>
            <p:cNvSpPr/>
            <p:nvPr/>
          </p:nvSpPr>
          <p:spPr>
            <a:xfrm>
              <a:off x="4234975" y="306925"/>
              <a:ext cx="154075" cy="405525"/>
            </a:xfrm>
            <a:custGeom>
              <a:rect b="b" l="l" r="r" t="t"/>
              <a:pathLst>
                <a:path extrusionOk="0" fill="none" h="16221" w="6163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39"/>
            <p:cNvSpPr/>
            <p:nvPr/>
          </p:nvSpPr>
          <p:spPr>
            <a:xfrm>
              <a:off x="4295850" y="442075"/>
              <a:ext cx="46300" cy="26225"/>
            </a:xfrm>
            <a:custGeom>
              <a:rect b="b" l="l" r="r" t="t"/>
              <a:pathLst>
                <a:path extrusionOk="0" fill="none" h="1049" w="1852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39"/>
            <p:cNvSpPr/>
            <p:nvPr/>
          </p:nvSpPr>
          <p:spPr>
            <a:xfrm>
              <a:off x="4296475" y="415900"/>
              <a:ext cx="45075" cy="78575"/>
            </a:xfrm>
            <a:custGeom>
              <a:rect b="b" l="l" r="r" t="t"/>
              <a:pathLst>
                <a:path extrusionOk="0" fill="none" h="3143" w="1803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39"/>
            <p:cNvSpPr/>
            <p:nvPr/>
          </p:nvSpPr>
          <p:spPr>
            <a:xfrm>
              <a:off x="3968275" y="590050"/>
              <a:ext cx="25" cy="6100"/>
            </a:xfrm>
            <a:custGeom>
              <a:rect b="b" l="l" r="r" t="t"/>
              <a:pathLst>
                <a:path extrusionOk="0" fill="none" h="244" w="1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39"/>
            <p:cNvSpPr/>
            <p:nvPr/>
          </p:nvSpPr>
          <p:spPr>
            <a:xfrm>
              <a:off x="3970725" y="558375"/>
              <a:ext cx="1850" cy="12200"/>
            </a:xfrm>
            <a:custGeom>
              <a:rect b="b" l="l" r="r" t="t"/>
              <a:pathLst>
                <a:path extrusionOk="0" fill="none" h="488" w="74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39"/>
            <p:cNvSpPr/>
            <p:nvPr/>
          </p:nvSpPr>
          <p:spPr>
            <a:xfrm>
              <a:off x="3976200" y="527325"/>
              <a:ext cx="3675" cy="12200"/>
            </a:xfrm>
            <a:custGeom>
              <a:rect b="b" l="l" r="r" t="t"/>
              <a:pathLst>
                <a:path extrusionOk="0" fill="none" h="488" w="147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39"/>
            <p:cNvSpPr/>
            <p:nvPr/>
          </p:nvSpPr>
          <p:spPr>
            <a:xfrm>
              <a:off x="3985950" y="498100"/>
              <a:ext cx="4875" cy="10975"/>
            </a:xfrm>
            <a:custGeom>
              <a:rect b="b" l="l" r="r" t="t"/>
              <a:pathLst>
                <a:path extrusionOk="0" fill="none" h="439" w="195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1" name="Google Shape;731;p39"/>
            <p:cNvSpPr/>
            <p:nvPr/>
          </p:nvSpPr>
          <p:spPr>
            <a:xfrm>
              <a:off x="4000550" y="471300"/>
              <a:ext cx="7325" cy="9775"/>
            </a:xfrm>
            <a:custGeom>
              <a:rect b="b" l="l" r="r" t="t"/>
              <a:pathLst>
                <a:path extrusionOk="0" fill="none" h="391" w="293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39"/>
            <p:cNvSpPr/>
            <p:nvPr/>
          </p:nvSpPr>
          <p:spPr>
            <a:xfrm>
              <a:off x="4021250" y="450600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39"/>
            <p:cNvSpPr/>
            <p:nvPr/>
          </p:nvSpPr>
          <p:spPr>
            <a:xfrm>
              <a:off x="4049250" y="440250"/>
              <a:ext cx="11600" cy="2475"/>
            </a:xfrm>
            <a:custGeom>
              <a:rect b="b" l="l" r="r" t="t"/>
              <a:pathLst>
                <a:path extrusionOk="0" fill="none" h="99" w="464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39"/>
            <p:cNvSpPr/>
            <p:nvPr/>
          </p:nvSpPr>
          <p:spPr>
            <a:xfrm>
              <a:off x="4080325" y="439650"/>
              <a:ext cx="12200" cy="1850"/>
            </a:xfrm>
            <a:custGeom>
              <a:rect b="b" l="l" r="r" t="t"/>
              <a:pathLst>
                <a:path extrusionOk="0" fill="none" h="74" w="488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39"/>
            <p:cNvSpPr/>
            <p:nvPr/>
          </p:nvSpPr>
          <p:spPr>
            <a:xfrm>
              <a:off x="4110150" y="450000"/>
              <a:ext cx="9150" cy="7950"/>
            </a:xfrm>
            <a:custGeom>
              <a:rect b="b" l="l" r="r" t="t"/>
              <a:pathLst>
                <a:path extrusionOk="0" fill="none" h="318" w="366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39"/>
            <p:cNvSpPr/>
            <p:nvPr/>
          </p:nvSpPr>
          <p:spPr>
            <a:xfrm>
              <a:off x="4130250" y="473750"/>
              <a:ext cx="4900" cy="10975"/>
            </a:xfrm>
            <a:custGeom>
              <a:rect b="b" l="l" r="r" t="t"/>
              <a:pathLst>
                <a:path extrusionOk="0" fill="none" h="439" w="196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39"/>
            <p:cNvSpPr/>
            <p:nvPr/>
          </p:nvSpPr>
          <p:spPr>
            <a:xfrm>
              <a:off x="4141800" y="502975"/>
              <a:ext cx="3700" cy="11600"/>
            </a:xfrm>
            <a:custGeom>
              <a:rect b="b" l="l" r="r" t="t"/>
              <a:pathLst>
                <a:path extrusionOk="0" fill="none" h="464" w="148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39"/>
            <p:cNvSpPr/>
            <p:nvPr/>
          </p:nvSpPr>
          <p:spPr>
            <a:xfrm>
              <a:off x="4150950" y="533425"/>
              <a:ext cx="3675" cy="11575"/>
            </a:xfrm>
            <a:custGeom>
              <a:rect b="b" l="l" r="r" t="t"/>
              <a:pathLst>
                <a:path extrusionOk="0" fill="none" h="463" w="147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39"/>
            <p:cNvSpPr/>
            <p:nvPr/>
          </p:nvSpPr>
          <p:spPr>
            <a:xfrm>
              <a:off x="4160675" y="563850"/>
              <a:ext cx="4900" cy="11000"/>
            </a:xfrm>
            <a:custGeom>
              <a:rect b="b" l="l" r="r" t="t"/>
              <a:pathLst>
                <a:path extrusionOk="0" fill="none" h="440" w="196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39"/>
            <p:cNvSpPr/>
            <p:nvPr/>
          </p:nvSpPr>
          <p:spPr>
            <a:xfrm>
              <a:off x="4175300" y="591875"/>
              <a:ext cx="7325" cy="9150"/>
            </a:xfrm>
            <a:custGeom>
              <a:rect b="b" l="l" r="r" t="t"/>
              <a:pathLst>
                <a:path extrusionOk="0" fill="none" h="366" w="293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39"/>
            <p:cNvSpPr/>
            <p:nvPr/>
          </p:nvSpPr>
          <p:spPr>
            <a:xfrm>
              <a:off x="4198425" y="613175"/>
              <a:ext cx="11000" cy="4900"/>
            </a:xfrm>
            <a:custGeom>
              <a:rect b="b" l="l" r="r" t="t"/>
              <a:pathLst>
                <a:path extrusionOk="0" fill="none" h="196" w="44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39"/>
            <p:cNvSpPr/>
            <p:nvPr/>
          </p:nvSpPr>
          <p:spPr>
            <a:xfrm>
              <a:off x="4228275" y="621100"/>
              <a:ext cx="12200" cy="625"/>
            </a:xfrm>
            <a:custGeom>
              <a:rect b="b" l="l" r="r" t="t"/>
              <a:pathLst>
                <a:path extrusionOk="0" fill="none" h="25" w="488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39"/>
            <p:cNvSpPr/>
            <p:nvPr/>
          </p:nvSpPr>
          <p:spPr>
            <a:xfrm>
              <a:off x="4259925" y="616225"/>
              <a:ext cx="11600" cy="3075"/>
            </a:xfrm>
            <a:custGeom>
              <a:rect b="b" l="l" r="r" t="t"/>
              <a:pathLst>
                <a:path extrusionOk="0" fill="none" h="123" w="464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39"/>
            <p:cNvSpPr/>
            <p:nvPr/>
          </p:nvSpPr>
          <p:spPr>
            <a:xfrm>
              <a:off x="4289775" y="602225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p39"/>
            <p:cNvSpPr/>
            <p:nvPr/>
          </p:nvSpPr>
          <p:spPr>
            <a:xfrm>
              <a:off x="4313525" y="577875"/>
              <a:ext cx="6100" cy="10375"/>
            </a:xfrm>
            <a:custGeom>
              <a:rect b="b" l="l" r="r" t="t"/>
              <a:pathLst>
                <a:path extrusionOk="0" fill="none" h="415" w="244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39"/>
            <p:cNvSpPr/>
            <p:nvPr/>
          </p:nvSpPr>
          <p:spPr>
            <a:xfrm>
              <a:off x="4326300" y="547425"/>
              <a:ext cx="2450" cy="12200"/>
            </a:xfrm>
            <a:custGeom>
              <a:rect b="b" l="l" r="r" t="t"/>
              <a:pathLst>
                <a:path extrusionOk="0" fill="none" h="488" w="98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39"/>
            <p:cNvSpPr/>
            <p:nvPr/>
          </p:nvSpPr>
          <p:spPr>
            <a:xfrm>
              <a:off x="4329350" y="515750"/>
              <a:ext cx="625" cy="12200"/>
            </a:xfrm>
            <a:custGeom>
              <a:rect b="b" l="l" r="r" t="t"/>
              <a:pathLst>
                <a:path extrusionOk="0" fill="none" h="488" w="25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39"/>
            <p:cNvSpPr/>
            <p:nvPr/>
          </p:nvSpPr>
          <p:spPr>
            <a:xfrm>
              <a:off x="4325075" y="488975"/>
              <a:ext cx="1250" cy="6100"/>
            </a:xfrm>
            <a:custGeom>
              <a:rect b="b" l="l" r="r" t="t"/>
              <a:pathLst>
                <a:path extrusionOk="0" fill="none" h="244" w="5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9" name="Google Shape;749;p39"/>
          <p:cNvGrpSpPr/>
          <p:nvPr/>
        </p:nvGrpSpPr>
        <p:grpSpPr>
          <a:xfrm>
            <a:off x="5441252" y="387778"/>
            <a:ext cx="332670" cy="332670"/>
            <a:chOff x="6649150" y="309350"/>
            <a:chExt cx="395800" cy="395800"/>
          </a:xfrm>
        </p:grpSpPr>
        <p:sp>
          <p:nvSpPr>
            <p:cNvPr id="750" name="Google Shape;750;p39"/>
            <p:cNvSpPr/>
            <p:nvPr/>
          </p:nvSpPr>
          <p:spPr>
            <a:xfrm>
              <a:off x="6649150" y="309350"/>
              <a:ext cx="395800" cy="395800"/>
            </a:xfrm>
            <a:custGeom>
              <a:rect b="b" l="l" r="r" t="t"/>
              <a:pathLst>
                <a:path extrusionOk="0" fill="none" h="15832" w="15832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39"/>
            <p:cNvSpPr/>
            <p:nvPr/>
          </p:nvSpPr>
          <p:spPr>
            <a:xfrm>
              <a:off x="6673500" y="333700"/>
              <a:ext cx="347100" cy="347100"/>
            </a:xfrm>
            <a:custGeom>
              <a:rect b="b" l="l" r="r" t="t"/>
              <a:pathLst>
                <a:path extrusionOk="0" fill="none" h="13884" w="13884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39"/>
            <p:cNvSpPr/>
            <p:nvPr/>
          </p:nvSpPr>
          <p:spPr>
            <a:xfrm>
              <a:off x="6848850" y="397625"/>
              <a:ext cx="54825" cy="169300"/>
            </a:xfrm>
            <a:custGeom>
              <a:rect b="b" l="l" r="r" t="t"/>
              <a:pathLst>
                <a:path extrusionOk="0" fill="none" h="6772" w="2193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3" name="Google Shape;753;p39"/>
            <p:cNvSpPr/>
            <p:nvPr/>
          </p:nvSpPr>
          <p:spPr>
            <a:xfrm>
              <a:off x="6847025" y="33370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39"/>
            <p:cNvSpPr/>
            <p:nvPr/>
          </p:nvSpPr>
          <p:spPr>
            <a:xfrm>
              <a:off x="6760575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39"/>
            <p:cNvSpPr/>
            <p:nvPr/>
          </p:nvSpPr>
          <p:spPr>
            <a:xfrm>
              <a:off x="6760575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39"/>
            <p:cNvSpPr/>
            <p:nvPr/>
          </p:nvSpPr>
          <p:spPr>
            <a:xfrm>
              <a:off x="6696650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39"/>
            <p:cNvSpPr/>
            <p:nvPr/>
          </p:nvSpPr>
          <p:spPr>
            <a:xfrm>
              <a:off x="6696650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39"/>
            <p:cNvSpPr/>
            <p:nvPr/>
          </p:nvSpPr>
          <p:spPr>
            <a:xfrm>
              <a:off x="667350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39"/>
            <p:cNvSpPr/>
            <p:nvPr/>
          </p:nvSpPr>
          <p:spPr>
            <a:xfrm>
              <a:off x="6696650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0" name="Google Shape;760;p39"/>
            <p:cNvSpPr/>
            <p:nvPr/>
          </p:nvSpPr>
          <p:spPr>
            <a:xfrm>
              <a:off x="6696650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1" name="Google Shape;761;p39"/>
            <p:cNvSpPr/>
            <p:nvPr/>
          </p:nvSpPr>
          <p:spPr>
            <a:xfrm>
              <a:off x="6760575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2" name="Google Shape;762;p39"/>
            <p:cNvSpPr/>
            <p:nvPr/>
          </p:nvSpPr>
          <p:spPr>
            <a:xfrm>
              <a:off x="6760575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3" name="Google Shape;763;p39"/>
            <p:cNvSpPr/>
            <p:nvPr/>
          </p:nvSpPr>
          <p:spPr>
            <a:xfrm>
              <a:off x="6847025" y="65155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39"/>
            <p:cNvSpPr/>
            <p:nvPr/>
          </p:nvSpPr>
          <p:spPr>
            <a:xfrm>
              <a:off x="6919500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39"/>
            <p:cNvSpPr/>
            <p:nvPr/>
          </p:nvSpPr>
          <p:spPr>
            <a:xfrm>
              <a:off x="6933500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39"/>
            <p:cNvSpPr/>
            <p:nvPr/>
          </p:nvSpPr>
          <p:spPr>
            <a:xfrm>
              <a:off x="6972475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39"/>
            <p:cNvSpPr/>
            <p:nvPr/>
          </p:nvSpPr>
          <p:spPr>
            <a:xfrm>
              <a:off x="6997425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39"/>
            <p:cNvSpPr/>
            <p:nvPr/>
          </p:nvSpPr>
          <p:spPr>
            <a:xfrm>
              <a:off x="699135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9" name="Google Shape;769;p39"/>
            <p:cNvSpPr/>
            <p:nvPr/>
          </p:nvSpPr>
          <p:spPr>
            <a:xfrm>
              <a:off x="6972475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0" name="Google Shape;770;p39"/>
            <p:cNvSpPr/>
            <p:nvPr/>
          </p:nvSpPr>
          <p:spPr>
            <a:xfrm>
              <a:off x="6997425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1" name="Google Shape;771;p39"/>
            <p:cNvSpPr/>
            <p:nvPr/>
          </p:nvSpPr>
          <p:spPr>
            <a:xfrm>
              <a:off x="6919500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39"/>
            <p:cNvSpPr/>
            <p:nvPr/>
          </p:nvSpPr>
          <p:spPr>
            <a:xfrm>
              <a:off x="6933500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3" name="Google Shape;773;p39"/>
          <p:cNvGrpSpPr/>
          <p:nvPr/>
        </p:nvGrpSpPr>
        <p:grpSpPr>
          <a:xfrm>
            <a:off x="4873705" y="395448"/>
            <a:ext cx="337797" cy="319873"/>
            <a:chOff x="5973900" y="318475"/>
            <a:chExt cx="401900" cy="380575"/>
          </a:xfrm>
        </p:grpSpPr>
        <p:sp>
          <p:nvSpPr>
            <p:cNvPr id="774" name="Google Shape;774;p39"/>
            <p:cNvSpPr/>
            <p:nvPr/>
          </p:nvSpPr>
          <p:spPr>
            <a:xfrm>
              <a:off x="5973900" y="337975"/>
              <a:ext cx="401900" cy="67000"/>
            </a:xfrm>
            <a:custGeom>
              <a:rect b="b" l="l" r="r" t="t"/>
              <a:pathLst>
                <a:path extrusionOk="0" fill="none" h="2680" w="16076">
                  <a:moveTo>
                    <a:pt x="16075" y="2679"/>
                  </a:moveTo>
                  <a:lnTo>
                    <a:pt x="16075" y="0"/>
                  </a:lnTo>
                  <a:lnTo>
                    <a:pt x="1" y="0"/>
                  </a:lnTo>
                  <a:lnTo>
                    <a:pt x="1" y="267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5" name="Google Shape;775;p39"/>
            <p:cNvSpPr/>
            <p:nvPr/>
          </p:nvSpPr>
          <p:spPr>
            <a:xfrm>
              <a:off x="6024450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3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3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2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2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6" name="Google Shape;776;p39"/>
            <p:cNvSpPr/>
            <p:nvPr/>
          </p:nvSpPr>
          <p:spPr>
            <a:xfrm>
              <a:off x="6280175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4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4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3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3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p39"/>
            <p:cNvSpPr/>
            <p:nvPr/>
          </p:nvSpPr>
          <p:spPr>
            <a:xfrm>
              <a:off x="5973900" y="667375"/>
              <a:ext cx="401900" cy="31675"/>
            </a:xfrm>
            <a:custGeom>
              <a:rect b="b" l="l" r="r" t="t"/>
              <a:pathLst>
                <a:path extrusionOk="0" fill="none" h="1267" w="1607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58"/>
                  </a:lnTo>
                  <a:lnTo>
                    <a:pt x="74" y="804"/>
                  </a:lnTo>
                  <a:lnTo>
                    <a:pt x="147" y="926"/>
                  </a:lnTo>
                  <a:lnTo>
                    <a:pt x="220" y="1048"/>
                  </a:lnTo>
                  <a:lnTo>
                    <a:pt x="342" y="1145"/>
                  </a:lnTo>
                  <a:lnTo>
                    <a:pt x="488" y="1218"/>
                  </a:lnTo>
                  <a:lnTo>
                    <a:pt x="634" y="1267"/>
                  </a:lnTo>
                  <a:lnTo>
                    <a:pt x="780" y="1267"/>
                  </a:lnTo>
                  <a:lnTo>
                    <a:pt x="15296" y="1267"/>
                  </a:lnTo>
                  <a:lnTo>
                    <a:pt x="15296" y="1267"/>
                  </a:lnTo>
                  <a:lnTo>
                    <a:pt x="15442" y="1267"/>
                  </a:lnTo>
                  <a:lnTo>
                    <a:pt x="15588" y="1218"/>
                  </a:lnTo>
                  <a:lnTo>
                    <a:pt x="15734" y="1145"/>
                  </a:lnTo>
                  <a:lnTo>
                    <a:pt x="15856" y="1048"/>
                  </a:lnTo>
                  <a:lnTo>
                    <a:pt x="15929" y="926"/>
                  </a:lnTo>
                  <a:lnTo>
                    <a:pt x="16002" y="804"/>
                  </a:lnTo>
                  <a:lnTo>
                    <a:pt x="16051" y="658"/>
                  </a:lnTo>
                  <a:lnTo>
                    <a:pt x="16075" y="487"/>
                  </a:lnTo>
                  <a:lnTo>
                    <a:pt x="16075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8" name="Google Shape;778;p39"/>
            <p:cNvSpPr/>
            <p:nvPr/>
          </p:nvSpPr>
          <p:spPr>
            <a:xfrm>
              <a:off x="6302700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4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9" name="Google Shape;779;p39"/>
            <p:cNvSpPr/>
            <p:nvPr/>
          </p:nvSpPr>
          <p:spPr>
            <a:xfrm>
              <a:off x="6046975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2" y="1"/>
                  </a:lnTo>
                  <a:lnTo>
                    <a:pt x="682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3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0" name="Google Shape;780;p39"/>
            <p:cNvSpPr/>
            <p:nvPr/>
          </p:nvSpPr>
          <p:spPr>
            <a:xfrm>
              <a:off x="5973900" y="407375"/>
              <a:ext cx="401900" cy="272200"/>
            </a:xfrm>
            <a:custGeom>
              <a:rect b="b" l="l" r="r" t="t"/>
              <a:pathLst>
                <a:path extrusionOk="0" fill="none" h="10888" w="16076">
                  <a:moveTo>
                    <a:pt x="1" y="1"/>
                  </a:moveTo>
                  <a:lnTo>
                    <a:pt x="1" y="10303"/>
                  </a:lnTo>
                  <a:lnTo>
                    <a:pt x="1" y="10303"/>
                  </a:lnTo>
                  <a:lnTo>
                    <a:pt x="25" y="10400"/>
                  </a:lnTo>
                  <a:lnTo>
                    <a:pt x="74" y="10498"/>
                  </a:lnTo>
                  <a:lnTo>
                    <a:pt x="147" y="10595"/>
                  </a:lnTo>
                  <a:lnTo>
                    <a:pt x="220" y="10693"/>
                  </a:lnTo>
                  <a:lnTo>
                    <a:pt x="342" y="10766"/>
                  </a:lnTo>
                  <a:lnTo>
                    <a:pt x="488" y="10839"/>
                  </a:lnTo>
                  <a:lnTo>
                    <a:pt x="634" y="10887"/>
                  </a:lnTo>
                  <a:lnTo>
                    <a:pt x="780" y="10887"/>
                  </a:lnTo>
                  <a:lnTo>
                    <a:pt x="15296" y="10887"/>
                  </a:lnTo>
                  <a:lnTo>
                    <a:pt x="15296" y="10887"/>
                  </a:lnTo>
                  <a:lnTo>
                    <a:pt x="15442" y="10887"/>
                  </a:lnTo>
                  <a:lnTo>
                    <a:pt x="15588" y="10839"/>
                  </a:lnTo>
                  <a:lnTo>
                    <a:pt x="15734" y="10766"/>
                  </a:lnTo>
                  <a:lnTo>
                    <a:pt x="15856" y="10668"/>
                  </a:lnTo>
                  <a:lnTo>
                    <a:pt x="15929" y="10546"/>
                  </a:lnTo>
                  <a:lnTo>
                    <a:pt x="16002" y="10425"/>
                  </a:lnTo>
                  <a:lnTo>
                    <a:pt x="16051" y="10278"/>
                  </a:lnTo>
                  <a:lnTo>
                    <a:pt x="16075" y="10108"/>
                  </a:lnTo>
                  <a:lnTo>
                    <a:pt x="16075" y="1"/>
                  </a:lnTo>
                  <a:lnTo>
                    <a:pt x="1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1" name="Google Shape;781;p39"/>
            <p:cNvSpPr/>
            <p:nvPr/>
          </p:nvSpPr>
          <p:spPr>
            <a:xfrm>
              <a:off x="6024450" y="456100"/>
              <a:ext cx="300800" cy="175375"/>
            </a:xfrm>
            <a:custGeom>
              <a:rect b="b" l="l" r="r" t="t"/>
              <a:pathLst>
                <a:path extrusionOk="0" fill="none" h="7015" w="12032">
                  <a:moveTo>
                    <a:pt x="0" y="0"/>
                  </a:moveTo>
                  <a:lnTo>
                    <a:pt x="12032" y="0"/>
                  </a:lnTo>
                  <a:lnTo>
                    <a:pt x="12032" y="7014"/>
                  </a:lnTo>
                  <a:lnTo>
                    <a:pt x="0" y="7014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2" name="Google Shape;782;p39"/>
            <p:cNvSpPr/>
            <p:nvPr/>
          </p:nvSpPr>
          <p:spPr>
            <a:xfrm>
              <a:off x="6024450" y="57300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3" name="Google Shape;783;p39"/>
            <p:cNvSpPr/>
            <p:nvPr/>
          </p:nvSpPr>
          <p:spPr>
            <a:xfrm>
              <a:off x="6024450" y="51455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39"/>
            <p:cNvSpPr/>
            <p:nvPr/>
          </p:nvSpPr>
          <p:spPr>
            <a:xfrm>
              <a:off x="626495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39"/>
            <p:cNvSpPr/>
            <p:nvPr/>
          </p:nvSpPr>
          <p:spPr>
            <a:xfrm>
              <a:off x="620467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0" y="0"/>
                  </a:moveTo>
                  <a:lnTo>
                    <a:pt x="0" y="701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6" name="Google Shape;786;p39"/>
            <p:cNvSpPr/>
            <p:nvPr/>
          </p:nvSpPr>
          <p:spPr>
            <a:xfrm>
              <a:off x="614500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39"/>
            <p:cNvSpPr/>
            <p:nvPr/>
          </p:nvSpPr>
          <p:spPr>
            <a:xfrm>
              <a:off x="608472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8" name="Google Shape;788;p39"/>
          <p:cNvGrpSpPr/>
          <p:nvPr/>
        </p:nvGrpSpPr>
        <p:grpSpPr>
          <a:xfrm>
            <a:off x="918858" y="908741"/>
            <a:ext cx="342882" cy="418128"/>
            <a:chOff x="1268550" y="929175"/>
            <a:chExt cx="407950" cy="497475"/>
          </a:xfrm>
        </p:grpSpPr>
        <p:sp>
          <p:nvSpPr>
            <p:cNvPr id="789" name="Google Shape;789;p39"/>
            <p:cNvSpPr/>
            <p:nvPr/>
          </p:nvSpPr>
          <p:spPr>
            <a:xfrm>
              <a:off x="12685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5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7" y="18534"/>
                  </a:lnTo>
                  <a:lnTo>
                    <a:pt x="15051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2" y="18900"/>
                  </a:lnTo>
                  <a:lnTo>
                    <a:pt x="682" y="18802"/>
                  </a:lnTo>
                  <a:lnTo>
                    <a:pt x="511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7" y="18169"/>
                  </a:lnTo>
                  <a:lnTo>
                    <a:pt x="24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4" y="706"/>
                  </a:lnTo>
                  <a:lnTo>
                    <a:pt x="97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0" name="Google Shape;790;p39"/>
            <p:cNvSpPr/>
            <p:nvPr/>
          </p:nvSpPr>
          <p:spPr>
            <a:xfrm>
              <a:off x="12989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6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1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1" name="Google Shape;791;p39"/>
            <p:cNvSpPr/>
            <p:nvPr/>
          </p:nvSpPr>
          <p:spPr>
            <a:xfrm>
              <a:off x="15924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2" name="Google Shape;792;p39"/>
          <p:cNvGrpSpPr/>
          <p:nvPr/>
        </p:nvGrpSpPr>
        <p:grpSpPr>
          <a:xfrm>
            <a:off x="5404922" y="924605"/>
            <a:ext cx="405331" cy="388962"/>
            <a:chOff x="6605925" y="948050"/>
            <a:chExt cx="482250" cy="462775"/>
          </a:xfrm>
        </p:grpSpPr>
        <p:sp>
          <p:nvSpPr>
            <p:cNvPr id="793" name="Google Shape;793;p39"/>
            <p:cNvSpPr/>
            <p:nvPr/>
          </p:nvSpPr>
          <p:spPr>
            <a:xfrm>
              <a:off x="6847025" y="1209875"/>
              <a:ext cx="60325" cy="200950"/>
            </a:xfrm>
            <a:custGeom>
              <a:rect b="b" l="l" r="r" t="t"/>
              <a:pathLst>
                <a:path extrusionOk="0" fill="none" h="8038" w="2413">
                  <a:moveTo>
                    <a:pt x="2412" y="6820"/>
                  </a:moveTo>
                  <a:lnTo>
                    <a:pt x="2412" y="6820"/>
                  </a:lnTo>
                  <a:lnTo>
                    <a:pt x="2388" y="7063"/>
                  </a:lnTo>
                  <a:lnTo>
                    <a:pt x="2315" y="7283"/>
                  </a:lnTo>
                  <a:lnTo>
                    <a:pt x="2217" y="7502"/>
                  </a:lnTo>
                  <a:lnTo>
                    <a:pt x="2071" y="7672"/>
                  </a:lnTo>
                  <a:lnTo>
                    <a:pt x="1876" y="7818"/>
                  </a:lnTo>
                  <a:lnTo>
                    <a:pt x="1681" y="7940"/>
                  </a:lnTo>
                  <a:lnTo>
                    <a:pt x="1462" y="8013"/>
                  </a:lnTo>
                  <a:lnTo>
                    <a:pt x="1219" y="8038"/>
                  </a:lnTo>
                  <a:lnTo>
                    <a:pt x="1219" y="8038"/>
                  </a:lnTo>
                  <a:lnTo>
                    <a:pt x="975" y="8013"/>
                  </a:lnTo>
                  <a:lnTo>
                    <a:pt x="732" y="7940"/>
                  </a:lnTo>
                  <a:lnTo>
                    <a:pt x="537" y="7818"/>
                  </a:lnTo>
                  <a:lnTo>
                    <a:pt x="366" y="7672"/>
                  </a:lnTo>
                  <a:lnTo>
                    <a:pt x="196" y="7502"/>
                  </a:lnTo>
                  <a:lnTo>
                    <a:pt x="98" y="7283"/>
                  </a:lnTo>
                  <a:lnTo>
                    <a:pt x="25" y="7063"/>
                  </a:lnTo>
                  <a:lnTo>
                    <a:pt x="1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4" name="Google Shape;794;p39"/>
            <p:cNvSpPr/>
            <p:nvPr/>
          </p:nvSpPr>
          <p:spPr>
            <a:xfrm>
              <a:off x="6605925" y="971800"/>
              <a:ext cx="482250" cy="228350"/>
            </a:xfrm>
            <a:custGeom>
              <a:rect b="b" l="l" r="r" t="t"/>
              <a:pathLst>
                <a:path extrusionOk="0" fill="none" h="9134" w="19290">
                  <a:moveTo>
                    <a:pt x="4993" y="8817"/>
                  </a:moveTo>
                  <a:lnTo>
                    <a:pt x="4993" y="8817"/>
                  </a:lnTo>
                  <a:lnTo>
                    <a:pt x="5212" y="8671"/>
                  </a:lnTo>
                  <a:lnTo>
                    <a:pt x="5456" y="8501"/>
                  </a:lnTo>
                  <a:lnTo>
                    <a:pt x="5748" y="8330"/>
                  </a:lnTo>
                  <a:lnTo>
                    <a:pt x="6040" y="8184"/>
                  </a:lnTo>
                  <a:lnTo>
                    <a:pt x="6357" y="8038"/>
                  </a:lnTo>
                  <a:lnTo>
                    <a:pt x="6674" y="7940"/>
                  </a:lnTo>
                  <a:lnTo>
                    <a:pt x="6990" y="7867"/>
                  </a:lnTo>
                  <a:lnTo>
                    <a:pt x="7307" y="7843"/>
                  </a:lnTo>
                  <a:lnTo>
                    <a:pt x="7307" y="7843"/>
                  </a:lnTo>
                  <a:lnTo>
                    <a:pt x="7623" y="7867"/>
                  </a:lnTo>
                  <a:lnTo>
                    <a:pt x="7916" y="7892"/>
                  </a:lnTo>
                  <a:lnTo>
                    <a:pt x="8184" y="7940"/>
                  </a:lnTo>
                  <a:lnTo>
                    <a:pt x="8452" y="8038"/>
                  </a:lnTo>
                  <a:lnTo>
                    <a:pt x="8719" y="8135"/>
                  </a:lnTo>
                  <a:lnTo>
                    <a:pt x="8963" y="8257"/>
                  </a:lnTo>
                  <a:lnTo>
                    <a:pt x="9182" y="8379"/>
                  </a:lnTo>
                  <a:lnTo>
                    <a:pt x="9401" y="8525"/>
                  </a:lnTo>
                  <a:lnTo>
                    <a:pt x="9888" y="8525"/>
                  </a:lnTo>
                  <a:lnTo>
                    <a:pt x="9888" y="8525"/>
                  </a:lnTo>
                  <a:lnTo>
                    <a:pt x="10108" y="8379"/>
                  </a:lnTo>
                  <a:lnTo>
                    <a:pt x="10327" y="8257"/>
                  </a:lnTo>
                  <a:lnTo>
                    <a:pt x="10570" y="8135"/>
                  </a:lnTo>
                  <a:lnTo>
                    <a:pt x="10838" y="8038"/>
                  </a:lnTo>
                  <a:lnTo>
                    <a:pt x="11106" y="7940"/>
                  </a:lnTo>
                  <a:lnTo>
                    <a:pt x="11374" y="7892"/>
                  </a:lnTo>
                  <a:lnTo>
                    <a:pt x="11666" y="7867"/>
                  </a:lnTo>
                  <a:lnTo>
                    <a:pt x="11983" y="7843"/>
                  </a:lnTo>
                  <a:lnTo>
                    <a:pt x="11983" y="7843"/>
                  </a:lnTo>
                  <a:lnTo>
                    <a:pt x="12300" y="7867"/>
                  </a:lnTo>
                  <a:lnTo>
                    <a:pt x="12616" y="7940"/>
                  </a:lnTo>
                  <a:lnTo>
                    <a:pt x="12933" y="8038"/>
                  </a:lnTo>
                  <a:lnTo>
                    <a:pt x="13249" y="8184"/>
                  </a:lnTo>
                  <a:lnTo>
                    <a:pt x="13542" y="8330"/>
                  </a:lnTo>
                  <a:lnTo>
                    <a:pt x="13834" y="8501"/>
                  </a:lnTo>
                  <a:lnTo>
                    <a:pt x="14078" y="8671"/>
                  </a:lnTo>
                  <a:lnTo>
                    <a:pt x="14297" y="8817"/>
                  </a:lnTo>
                  <a:lnTo>
                    <a:pt x="14297" y="8817"/>
                  </a:lnTo>
                  <a:lnTo>
                    <a:pt x="14516" y="8647"/>
                  </a:lnTo>
                  <a:lnTo>
                    <a:pt x="14784" y="8476"/>
                  </a:lnTo>
                  <a:lnTo>
                    <a:pt x="15052" y="8330"/>
                  </a:lnTo>
                  <a:lnTo>
                    <a:pt x="15368" y="8184"/>
                  </a:lnTo>
                  <a:lnTo>
                    <a:pt x="15685" y="8038"/>
                  </a:lnTo>
                  <a:lnTo>
                    <a:pt x="16002" y="7940"/>
                  </a:lnTo>
                  <a:lnTo>
                    <a:pt x="16343" y="7867"/>
                  </a:lnTo>
                  <a:lnTo>
                    <a:pt x="16659" y="7843"/>
                  </a:lnTo>
                  <a:lnTo>
                    <a:pt x="16659" y="7843"/>
                  </a:lnTo>
                  <a:lnTo>
                    <a:pt x="17073" y="7867"/>
                  </a:lnTo>
                  <a:lnTo>
                    <a:pt x="17487" y="7940"/>
                  </a:lnTo>
                  <a:lnTo>
                    <a:pt x="17853" y="8062"/>
                  </a:lnTo>
                  <a:lnTo>
                    <a:pt x="18218" y="8208"/>
                  </a:lnTo>
                  <a:lnTo>
                    <a:pt x="18534" y="8379"/>
                  </a:lnTo>
                  <a:lnTo>
                    <a:pt x="18827" y="8598"/>
                  </a:lnTo>
                  <a:lnTo>
                    <a:pt x="19095" y="8866"/>
                  </a:lnTo>
                  <a:lnTo>
                    <a:pt x="19289" y="9134"/>
                  </a:lnTo>
                  <a:lnTo>
                    <a:pt x="19289" y="9134"/>
                  </a:lnTo>
                  <a:lnTo>
                    <a:pt x="19265" y="8695"/>
                  </a:lnTo>
                  <a:lnTo>
                    <a:pt x="19192" y="8233"/>
                  </a:lnTo>
                  <a:lnTo>
                    <a:pt x="19119" y="7819"/>
                  </a:lnTo>
                  <a:lnTo>
                    <a:pt x="19046" y="7380"/>
                  </a:lnTo>
                  <a:lnTo>
                    <a:pt x="18924" y="6942"/>
                  </a:lnTo>
                  <a:lnTo>
                    <a:pt x="18802" y="6528"/>
                  </a:lnTo>
                  <a:lnTo>
                    <a:pt x="18632" y="6114"/>
                  </a:lnTo>
                  <a:lnTo>
                    <a:pt x="18486" y="5724"/>
                  </a:lnTo>
                  <a:lnTo>
                    <a:pt x="18291" y="5334"/>
                  </a:lnTo>
                  <a:lnTo>
                    <a:pt x="18072" y="4945"/>
                  </a:lnTo>
                  <a:lnTo>
                    <a:pt x="17853" y="4555"/>
                  </a:lnTo>
                  <a:lnTo>
                    <a:pt x="17609" y="4190"/>
                  </a:lnTo>
                  <a:lnTo>
                    <a:pt x="17365" y="3824"/>
                  </a:lnTo>
                  <a:lnTo>
                    <a:pt x="17073" y="3483"/>
                  </a:lnTo>
                  <a:lnTo>
                    <a:pt x="16781" y="3143"/>
                  </a:lnTo>
                  <a:lnTo>
                    <a:pt x="16464" y="2826"/>
                  </a:lnTo>
                  <a:lnTo>
                    <a:pt x="16464" y="2826"/>
                  </a:lnTo>
                  <a:lnTo>
                    <a:pt x="16148" y="2509"/>
                  </a:lnTo>
                  <a:lnTo>
                    <a:pt x="15831" y="2217"/>
                  </a:lnTo>
                  <a:lnTo>
                    <a:pt x="15490" y="1949"/>
                  </a:lnTo>
                  <a:lnTo>
                    <a:pt x="15125" y="1706"/>
                  </a:lnTo>
                  <a:lnTo>
                    <a:pt x="14759" y="1462"/>
                  </a:lnTo>
                  <a:lnTo>
                    <a:pt x="14394" y="1243"/>
                  </a:lnTo>
                  <a:lnTo>
                    <a:pt x="14004" y="1024"/>
                  </a:lnTo>
                  <a:lnTo>
                    <a:pt x="13615" y="853"/>
                  </a:lnTo>
                  <a:lnTo>
                    <a:pt x="13225" y="683"/>
                  </a:lnTo>
                  <a:lnTo>
                    <a:pt x="12811" y="512"/>
                  </a:lnTo>
                  <a:lnTo>
                    <a:pt x="12397" y="390"/>
                  </a:lnTo>
                  <a:lnTo>
                    <a:pt x="11983" y="269"/>
                  </a:lnTo>
                  <a:lnTo>
                    <a:pt x="11545" y="171"/>
                  </a:lnTo>
                  <a:lnTo>
                    <a:pt x="11131" y="98"/>
                  </a:lnTo>
                  <a:lnTo>
                    <a:pt x="10692" y="49"/>
                  </a:lnTo>
                  <a:lnTo>
                    <a:pt x="10254" y="1"/>
                  </a:lnTo>
                  <a:lnTo>
                    <a:pt x="9036" y="1"/>
                  </a:lnTo>
                  <a:lnTo>
                    <a:pt x="9036" y="1"/>
                  </a:lnTo>
                  <a:lnTo>
                    <a:pt x="8598" y="49"/>
                  </a:lnTo>
                  <a:lnTo>
                    <a:pt x="8159" y="98"/>
                  </a:lnTo>
                  <a:lnTo>
                    <a:pt x="7745" y="171"/>
                  </a:lnTo>
                  <a:lnTo>
                    <a:pt x="7307" y="269"/>
                  </a:lnTo>
                  <a:lnTo>
                    <a:pt x="6893" y="390"/>
                  </a:lnTo>
                  <a:lnTo>
                    <a:pt x="6479" y="512"/>
                  </a:lnTo>
                  <a:lnTo>
                    <a:pt x="6065" y="683"/>
                  </a:lnTo>
                  <a:lnTo>
                    <a:pt x="5675" y="853"/>
                  </a:lnTo>
                  <a:lnTo>
                    <a:pt x="5285" y="1024"/>
                  </a:lnTo>
                  <a:lnTo>
                    <a:pt x="4896" y="1243"/>
                  </a:lnTo>
                  <a:lnTo>
                    <a:pt x="4530" y="1462"/>
                  </a:lnTo>
                  <a:lnTo>
                    <a:pt x="4165" y="1706"/>
                  </a:lnTo>
                  <a:lnTo>
                    <a:pt x="3800" y="1949"/>
                  </a:lnTo>
                  <a:lnTo>
                    <a:pt x="3459" y="2217"/>
                  </a:lnTo>
                  <a:lnTo>
                    <a:pt x="3142" y="2509"/>
                  </a:lnTo>
                  <a:lnTo>
                    <a:pt x="2826" y="2826"/>
                  </a:lnTo>
                  <a:lnTo>
                    <a:pt x="2826" y="2826"/>
                  </a:lnTo>
                  <a:lnTo>
                    <a:pt x="2509" y="3143"/>
                  </a:lnTo>
                  <a:lnTo>
                    <a:pt x="2217" y="3483"/>
                  </a:lnTo>
                  <a:lnTo>
                    <a:pt x="1924" y="3824"/>
                  </a:lnTo>
                  <a:lnTo>
                    <a:pt x="1681" y="4190"/>
                  </a:lnTo>
                  <a:lnTo>
                    <a:pt x="1437" y="4555"/>
                  </a:lnTo>
                  <a:lnTo>
                    <a:pt x="1218" y="4945"/>
                  </a:lnTo>
                  <a:lnTo>
                    <a:pt x="999" y="5334"/>
                  </a:lnTo>
                  <a:lnTo>
                    <a:pt x="804" y="5724"/>
                  </a:lnTo>
                  <a:lnTo>
                    <a:pt x="658" y="6114"/>
                  </a:lnTo>
                  <a:lnTo>
                    <a:pt x="487" y="6528"/>
                  </a:lnTo>
                  <a:lnTo>
                    <a:pt x="366" y="6942"/>
                  </a:lnTo>
                  <a:lnTo>
                    <a:pt x="244" y="7380"/>
                  </a:lnTo>
                  <a:lnTo>
                    <a:pt x="171" y="7819"/>
                  </a:lnTo>
                  <a:lnTo>
                    <a:pt x="98" y="8233"/>
                  </a:lnTo>
                  <a:lnTo>
                    <a:pt x="25" y="8695"/>
                  </a:lnTo>
                  <a:lnTo>
                    <a:pt x="0" y="9134"/>
                  </a:lnTo>
                  <a:lnTo>
                    <a:pt x="0" y="9134"/>
                  </a:lnTo>
                  <a:lnTo>
                    <a:pt x="195" y="8866"/>
                  </a:lnTo>
                  <a:lnTo>
                    <a:pt x="463" y="8598"/>
                  </a:lnTo>
                  <a:lnTo>
                    <a:pt x="755" y="8379"/>
                  </a:lnTo>
                  <a:lnTo>
                    <a:pt x="1072" y="8208"/>
                  </a:lnTo>
                  <a:lnTo>
                    <a:pt x="1437" y="8062"/>
                  </a:lnTo>
                  <a:lnTo>
                    <a:pt x="1803" y="7940"/>
                  </a:lnTo>
                  <a:lnTo>
                    <a:pt x="2217" y="7867"/>
                  </a:lnTo>
                  <a:lnTo>
                    <a:pt x="2631" y="7843"/>
                  </a:lnTo>
                  <a:lnTo>
                    <a:pt x="2631" y="7843"/>
                  </a:lnTo>
                  <a:lnTo>
                    <a:pt x="2947" y="7867"/>
                  </a:lnTo>
                  <a:lnTo>
                    <a:pt x="3288" y="7940"/>
                  </a:lnTo>
                  <a:lnTo>
                    <a:pt x="3605" y="8038"/>
                  </a:lnTo>
                  <a:lnTo>
                    <a:pt x="3922" y="8184"/>
                  </a:lnTo>
                  <a:lnTo>
                    <a:pt x="4238" y="8330"/>
                  </a:lnTo>
                  <a:lnTo>
                    <a:pt x="4506" y="8476"/>
                  </a:lnTo>
                  <a:lnTo>
                    <a:pt x="4774" y="8647"/>
                  </a:lnTo>
                  <a:lnTo>
                    <a:pt x="4993" y="8817"/>
                  </a:lnTo>
                  <a:lnTo>
                    <a:pt x="4993" y="8817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5" name="Google Shape;795;p39"/>
            <p:cNvSpPr/>
            <p:nvPr/>
          </p:nvSpPr>
          <p:spPr>
            <a:xfrm>
              <a:off x="6847025" y="948050"/>
              <a:ext cx="25" cy="23775"/>
            </a:xfrm>
            <a:custGeom>
              <a:rect b="b" l="l" r="r" t="t"/>
              <a:pathLst>
                <a:path extrusionOk="0" fill="none" h="951" w="1">
                  <a:moveTo>
                    <a:pt x="1" y="95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6" name="Google Shape;796;p39"/>
            <p:cNvSpPr/>
            <p:nvPr/>
          </p:nvSpPr>
          <p:spPr>
            <a:xfrm>
              <a:off x="6847025" y="1001025"/>
              <a:ext cx="25" cy="183900"/>
            </a:xfrm>
            <a:custGeom>
              <a:rect b="b" l="l" r="r" t="t"/>
              <a:pathLst>
                <a:path extrusionOk="0" fill="none" h="7356" w="1">
                  <a:moveTo>
                    <a:pt x="1" y="1"/>
                  </a:moveTo>
                  <a:lnTo>
                    <a:pt x="1" y="7356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7" name="Google Shape;797;p39"/>
            <p:cNvSpPr/>
            <p:nvPr/>
          </p:nvSpPr>
          <p:spPr>
            <a:xfrm>
              <a:off x="6872000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7624"/>
                  </a:moveTo>
                  <a:lnTo>
                    <a:pt x="3410" y="7624"/>
                  </a:lnTo>
                  <a:lnTo>
                    <a:pt x="3337" y="7112"/>
                  </a:lnTo>
                  <a:lnTo>
                    <a:pt x="3215" y="6406"/>
                  </a:lnTo>
                  <a:lnTo>
                    <a:pt x="3142" y="5968"/>
                  </a:lnTo>
                  <a:lnTo>
                    <a:pt x="3020" y="5505"/>
                  </a:lnTo>
                  <a:lnTo>
                    <a:pt x="2874" y="4994"/>
                  </a:lnTo>
                  <a:lnTo>
                    <a:pt x="2704" y="4482"/>
                  </a:lnTo>
                  <a:lnTo>
                    <a:pt x="2509" y="3922"/>
                  </a:lnTo>
                  <a:lnTo>
                    <a:pt x="2265" y="3362"/>
                  </a:lnTo>
                  <a:lnTo>
                    <a:pt x="1998" y="2802"/>
                  </a:lnTo>
                  <a:lnTo>
                    <a:pt x="1681" y="2217"/>
                  </a:lnTo>
                  <a:lnTo>
                    <a:pt x="1340" y="1633"/>
                  </a:lnTo>
                  <a:lnTo>
                    <a:pt x="950" y="1072"/>
                  </a:lnTo>
                  <a:lnTo>
                    <a:pt x="488" y="512"/>
                  </a:ln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8" name="Google Shape;798;p39"/>
            <p:cNvSpPr/>
            <p:nvPr/>
          </p:nvSpPr>
          <p:spPr>
            <a:xfrm>
              <a:off x="6736825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1"/>
                  </a:moveTo>
                  <a:lnTo>
                    <a:pt x="3410" y="1"/>
                  </a:lnTo>
                  <a:lnTo>
                    <a:pt x="2923" y="512"/>
                  </a:lnTo>
                  <a:lnTo>
                    <a:pt x="2461" y="1072"/>
                  </a:lnTo>
                  <a:lnTo>
                    <a:pt x="2071" y="1633"/>
                  </a:lnTo>
                  <a:lnTo>
                    <a:pt x="1706" y="2217"/>
                  </a:lnTo>
                  <a:lnTo>
                    <a:pt x="1413" y="2802"/>
                  </a:lnTo>
                  <a:lnTo>
                    <a:pt x="1121" y="3362"/>
                  </a:lnTo>
                  <a:lnTo>
                    <a:pt x="902" y="3922"/>
                  </a:lnTo>
                  <a:lnTo>
                    <a:pt x="707" y="4482"/>
                  </a:lnTo>
                  <a:lnTo>
                    <a:pt x="536" y="4994"/>
                  </a:lnTo>
                  <a:lnTo>
                    <a:pt x="390" y="5505"/>
                  </a:lnTo>
                  <a:lnTo>
                    <a:pt x="269" y="5968"/>
                  </a:lnTo>
                  <a:lnTo>
                    <a:pt x="171" y="6406"/>
                  </a:lnTo>
                  <a:lnTo>
                    <a:pt x="49" y="7112"/>
                  </a:lnTo>
                  <a:lnTo>
                    <a:pt x="1" y="762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9" name="Google Shape;799;p39"/>
          <p:cNvGrpSpPr/>
          <p:nvPr/>
        </p:nvGrpSpPr>
        <p:grpSpPr>
          <a:xfrm>
            <a:off x="5499604" y="2076574"/>
            <a:ext cx="215966" cy="342399"/>
            <a:chOff x="6718575" y="2318625"/>
            <a:chExt cx="256950" cy="407375"/>
          </a:xfrm>
        </p:grpSpPr>
        <p:sp>
          <p:nvSpPr>
            <p:cNvPr id="800" name="Google Shape;800;p39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1" name="Google Shape;801;p39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2" name="Google Shape;802;p39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3" name="Google Shape;803;p39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4" name="Google Shape;804;p39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5" name="Google Shape;805;p39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6" name="Google Shape;806;p39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7" name="Google Shape;807;p39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08" name="Google Shape;808;p39"/>
          <p:cNvGrpSpPr/>
          <p:nvPr/>
        </p:nvGrpSpPr>
        <p:grpSpPr>
          <a:xfrm>
            <a:off x="2600993" y="2703482"/>
            <a:ext cx="363369" cy="221115"/>
            <a:chOff x="3269900" y="3064500"/>
            <a:chExt cx="432325" cy="263075"/>
          </a:xfrm>
        </p:grpSpPr>
        <p:sp>
          <p:nvSpPr>
            <p:cNvPr id="809" name="Google Shape;809;p39"/>
            <p:cNvSpPr/>
            <p:nvPr/>
          </p:nvSpPr>
          <p:spPr>
            <a:xfrm>
              <a:off x="3269900" y="3064500"/>
              <a:ext cx="432325" cy="263075"/>
            </a:xfrm>
            <a:custGeom>
              <a:rect b="b" l="l" r="r" t="t"/>
              <a:pathLst>
                <a:path extrusionOk="0" fill="none" h="10523" w="17293">
                  <a:moveTo>
                    <a:pt x="14711" y="7916"/>
                  </a:moveTo>
                  <a:lnTo>
                    <a:pt x="14711" y="7916"/>
                  </a:lnTo>
                  <a:lnTo>
                    <a:pt x="14151" y="8379"/>
                  </a:lnTo>
                  <a:lnTo>
                    <a:pt x="13493" y="8842"/>
                  </a:lnTo>
                  <a:lnTo>
                    <a:pt x="12811" y="9280"/>
                  </a:lnTo>
                  <a:lnTo>
                    <a:pt x="12446" y="9475"/>
                  </a:lnTo>
                  <a:lnTo>
                    <a:pt x="12056" y="9670"/>
                  </a:lnTo>
                  <a:lnTo>
                    <a:pt x="11667" y="9840"/>
                  </a:lnTo>
                  <a:lnTo>
                    <a:pt x="11253" y="10011"/>
                  </a:lnTo>
                  <a:lnTo>
                    <a:pt x="10839" y="10157"/>
                  </a:lnTo>
                  <a:lnTo>
                    <a:pt x="10425" y="10278"/>
                  </a:lnTo>
                  <a:lnTo>
                    <a:pt x="9986" y="10376"/>
                  </a:lnTo>
                  <a:lnTo>
                    <a:pt x="9548" y="10449"/>
                  </a:lnTo>
                  <a:lnTo>
                    <a:pt x="9109" y="10498"/>
                  </a:lnTo>
                  <a:lnTo>
                    <a:pt x="8647" y="10522"/>
                  </a:lnTo>
                  <a:lnTo>
                    <a:pt x="8647" y="10522"/>
                  </a:lnTo>
                  <a:lnTo>
                    <a:pt x="8233" y="10522"/>
                  </a:lnTo>
                  <a:lnTo>
                    <a:pt x="7843" y="10473"/>
                  </a:lnTo>
                  <a:lnTo>
                    <a:pt x="7453" y="10425"/>
                  </a:lnTo>
                  <a:lnTo>
                    <a:pt x="7064" y="10327"/>
                  </a:lnTo>
                  <a:lnTo>
                    <a:pt x="6674" y="10230"/>
                  </a:lnTo>
                  <a:lnTo>
                    <a:pt x="6284" y="10108"/>
                  </a:lnTo>
                  <a:lnTo>
                    <a:pt x="5919" y="9986"/>
                  </a:lnTo>
                  <a:lnTo>
                    <a:pt x="5554" y="9840"/>
                  </a:lnTo>
                  <a:lnTo>
                    <a:pt x="5213" y="9670"/>
                  </a:lnTo>
                  <a:lnTo>
                    <a:pt x="4847" y="9499"/>
                  </a:lnTo>
                  <a:lnTo>
                    <a:pt x="4190" y="9109"/>
                  </a:lnTo>
                  <a:lnTo>
                    <a:pt x="3557" y="8695"/>
                  </a:lnTo>
                  <a:lnTo>
                    <a:pt x="2972" y="8233"/>
                  </a:lnTo>
                  <a:lnTo>
                    <a:pt x="2412" y="7794"/>
                  </a:lnTo>
                  <a:lnTo>
                    <a:pt x="1900" y="7332"/>
                  </a:lnTo>
                  <a:lnTo>
                    <a:pt x="1438" y="6893"/>
                  </a:lnTo>
                  <a:lnTo>
                    <a:pt x="1048" y="6479"/>
                  </a:lnTo>
                  <a:lnTo>
                    <a:pt x="390" y="5748"/>
                  </a:lnTo>
                  <a:lnTo>
                    <a:pt x="1" y="5261"/>
                  </a:lnTo>
                  <a:lnTo>
                    <a:pt x="1" y="5261"/>
                  </a:lnTo>
                  <a:lnTo>
                    <a:pt x="390" y="4774"/>
                  </a:lnTo>
                  <a:lnTo>
                    <a:pt x="1048" y="4044"/>
                  </a:lnTo>
                  <a:lnTo>
                    <a:pt x="1438" y="3630"/>
                  </a:lnTo>
                  <a:lnTo>
                    <a:pt x="1900" y="3191"/>
                  </a:lnTo>
                  <a:lnTo>
                    <a:pt x="2412" y="2728"/>
                  </a:lnTo>
                  <a:lnTo>
                    <a:pt x="2972" y="2290"/>
                  </a:lnTo>
                  <a:lnTo>
                    <a:pt x="3557" y="1852"/>
                  </a:lnTo>
                  <a:lnTo>
                    <a:pt x="4190" y="1413"/>
                  </a:lnTo>
                  <a:lnTo>
                    <a:pt x="4847" y="1024"/>
                  </a:lnTo>
                  <a:lnTo>
                    <a:pt x="5213" y="853"/>
                  </a:lnTo>
                  <a:lnTo>
                    <a:pt x="5554" y="683"/>
                  </a:lnTo>
                  <a:lnTo>
                    <a:pt x="5919" y="536"/>
                  </a:lnTo>
                  <a:lnTo>
                    <a:pt x="6284" y="415"/>
                  </a:lnTo>
                  <a:lnTo>
                    <a:pt x="6674" y="293"/>
                  </a:lnTo>
                  <a:lnTo>
                    <a:pt x="7064" y="196"/>
                  </a:lnTo>
                  <a:lnTo>
                    <a:pt x="7453" y="98"/>
                  </a:lnTo>
                  <a:lnTo>
                    <a:pt x="7843" y="49"/>
                  </a:lnTo>
                  <a:lnTo>
                    <a:pt x="8233" y="1"/>
                  </a:lnTo>
                  <a:lnTo>
                    <a:pt x="8647" y="1"/>
                  </a:lnTo>
                  <a:lnTo>
                    <a:pt x="8647" y="1"/>
                  </a:lnTo>
                  <a:lnTo>
                    <a:pt x="9109" y="25"/>
                  </a:lnTo>
                  <a:lnTo>
                    <a:pt x="9548" y="74"/>
                  </a:lnTo>
                  <a:lnTo>
                    <a:pt x="9986" y="147"/>
                  </a:lnTo>
                  <a:lnTo>
                    <a:pt x="10425" y="244"/>
                  </a:lnTo>
                  <a:lnTo>
                    <a:pt x="10839" y="366"/>
                  </a:lnTo>
                  <a:lnTo>
                    <a:pt x="11253" y="512"/>
                  </a:lnTo>
                  <a:lnTo>
                    <a:pt x="11667" y="683"/>
                  </a:lnTo>
                  <a:lnTo>
                    <a:pt x="12056" y="853"/>
                  </a:lnTo>
                  <a:lnTo>
                    <a:pt x="12446" y="1048"/>
                  </a:lnTo>
                  <a:lnTo>
                    <a:pt x="12811" y="1243"/>
                  </a:lnTo>
                  <a:lnTo>
                    <a:pt x="13493" y="1681"/>
                  </a:lnTo>
                  <a:lnTo>
                    <a:pt x="14151" y="2144"/>
                  </a:lnTo>
                  <a:lnTo>
                    <a:pt x="14711" y="2607"/>
                  </a:lnTo>
                  <a:lnTo>
                    <a:pt x="14711" y="2607"/>
                  </a:lnTo>
                  <a:lnTo>
                    <a:pt x="15198" y="3021"/>
                  </a:lnTo>
                  <a:lnTo>
                    <a:pt x="15637" y="3435"/>
                  </a:lnTo>
                  <a:lnTo>
                    <a:pt x="16026" y="3824"/>
                  </a:lnTo>
                  <a:lnTo>
                    <a:pt x="16367" y="4190"/>
                  </a:lnTo>
                  <a:lnTo>
                    <a:pt x="16927" y="4823"/>
                  </a:lnTo>
                  <a:lnTo>
                    <a:pt x="17293" y="5261"/>
                  </a:lnTo>
                  <a:lnTo>
                    <a:pt x="17293" y="5261"/>
                  </a:lnTo>
                  <a:lnTo>
                    <a:pt x="16927" y="5700"/>
                  </a:lnTo>
                  <a:lnTo>
                    <a:pt x="16367" y="6333"/>
                  </a:lnTo>
                  <a:lnTo>
                    <a:pt x="16026" y="6698"/>
                  </a:lnTo>
                  <a:lnTo>
                    <a:pt x="15637" y="7088"/>
                  </a:lnTo>
                  <a:lnTo>
                    <a:pt x="15198" y="7502"/>
                  </a:lnTo>
                  <a:lnTo>
                    <a:pt x="14711" y="7916"/>
                  </a:lnTo>
                  <a:lnTo>
                    <a:pt x="14711" y="7916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0" name="Google Shape;810;p39"/>
            <p:cNvSpPr/>
            <p:nvPr/>
          </p:nvSpPr>
          <p:spPr>
            <a:xfrm>
              <a:off x="3445875" y="3155825"/>
              <a:ext cx="80400" cy="80400"/>
            </a:xfrm>
            <a:custGeom>
              <a:rect b="b" l="l" r="r" t="t"/>
              <a:pathLst>
                <a:path extrusionOk="0" fill="none" h="3216" w="3216">
                  <a:moveTo>
                    <a:pt x="0" y="1608"/>
                  </a:moveTo>
                  <a:lnTo>
                    <a:pt x="0" y="1608"/>
                  </a:lnTo>
                  <a:lnTo>
                    <a:pt x="25" y="1438"/>
                  </a:lnTo>
                  <a:lnTo>
                    <a:pt x="49" y="1292"/>
                  </a:lnTo>
                  <a:lnTo>
                    <a:pt x="73" y="1121"/>
                  </a:lnTo>
                  <a:lnTo>
                    <a:pt x="146" y="975"/>
                  </a:lnTo>
                  <a:lnTo>
                    <a:pt x="195" y="853"/>
                  </a:lnTo>
                  <a:lnTo>
                    <a:pt x="293" y="707"/>
                  </a:lnTo>
                  <a:lnTo>
                    <a:pt x="366" y="585"/>
                  </a:lnTo>
                  <a:lnTo>
                    <a:pt x="487" y="488"/>
                  </a:lnTo>
                  <a:lnTo>
                    <a:pt x="585" y="366"/>
                  </a:lnTo>
                  <a:lnTo>
                    <a:pt x="707" y="293"/>
                  </a:lnTo>
                  <a:lnTo>
                    <a:pt x="853" y="196"/>
                  </a:lnTo>
                  <a:lnTo>
                    <a:pt x="974" y="147"/>
                  </a:lnTo>
                  <a:lnTo>
                    <a:pt x="1121" y="74"/>
                  </a:lnTo>
                  <a:lnTo>
                    <a:pt x="1291" y="50"/>
                  </a:lnTo>
                  <a:lnTo>
                    <a:pt x="1437" y="25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778" y="25"/>
                  </a:lnTo>
                  <a:lnTo>
                    <a:pt x="1924" y="50"/>
                  </a:lnTo>
                  <a:lnTo>
                    <a:pt x="2095" y="74"/>
                  </a:lnTo>
                  <a:lnTo>
                    <a:pt x="2241" y="147"/>
                  </a:lnTo>
                  <a:lnTo>
                    <a:pt x="2363" y="196"/>
                  </a:lnTo>
                  <a:lnTo>
                    <a:pt x="2509" y="293"/>
                  </a:lnTo>
                  <a:lnTo>
                    <a:pt x="2631" y="366"/>
                  </a:lnTo>
                  <a:lnTo>
                    <a:pt x="2728" y="488"/>
                  </a:lnTo>
                  <a:lnTo>
                    <a:pt x="2850" y="585"/>
                  </a:lnTo>
                  <a:lnTo>
                    <a:pt x="2923" y="707"/>
                  </a:lnTo>
                  <a:lnTo>
                    <a:pt x="3020" y="853"/>
                  </a:lnTo>
                  <a:lnTo>
                    <a:pt x="3069" y="975"/>
                  </a:lnTo>
                  <a:lnTo>
                    <a:pt x="3142" y="1121"/>
                  </a:lnTo>
                  <a:lnTo>
                    <a:pt x="3166" y="1292"/>
                  </a:lnTo>
                  <a:lnTo>
                    <a:pt x="3191" y="1438"/>
                  </a:lnTo>
                  <a:lnTo>
                    <a:pt x="3215" y="1608"/>
                  </a:lnTo>
                  <a:lnTo>
                    <a:pt x="3215" y="1608"/>
                  </a:lnTo>
                  <a:lnTo>
                    <a:pt x="3191" y="1779"/>
                  </a:lnTo>
                  <a:lnTo>
                    <a:pt x="3166" y="1925"/>
                  </a:lnTo>
                  <a:lnTo>
                    <a:pt x="3142" y="2095"/>
                  </a:lnTo>
                  <a:lnTo>
                    <a:pt x="3069" y="2242"/>
                  </a:lnTo>
                  <a:lnTo>
                    <a:pt x="3020" y="2363"/>
                  </a:lnTo>
                  <a:lnTo>
                    <a:pt x="2923" y="2509"/>
                  </a:lnTo>
                  <a:lnTo>
                    <a:pt x="2850" y="2631"/>
                  </a:lnTo>
                  <a:lnTo>
                    <a:pt x="2728" y="2729"/>
                  </a:lnTo>
                  <a:lnTo>
                    <a:pt x="2631" y="2850"/>
                  </a:lnTo>
                  <a:lnTo>
                    <a:pt x="2509" y="2924"/>
                  </a:lnTo>
                  <a:lnTo>
                    <a:pt x="2363" y="3021"/>
                  </a:lnTo>
                  <a:lnTo>
                    <a:pt x="2241" y="3070"/>
                  </a:lnTo>
                  <a:lnTo>
                    <a:pt x="2095" y="3143"/>
                  </a:lnTo>
                  <a:lnTo>
                    <a:pt x="1924" y="3167"/>
                  </a:lnTo>
                  <a:lnTo>
                    <a:pt x="1778" y="3191"/>
                  </a:lnTo>
                  <a:lnTo>
                    <a:pt x="1608" y="3216"/>
                  </a:lnTo>
                  <a:lnTo>
                    <a:pt x="1608" y="3216"/>
                  </a:lnTo>
                  <a:lnTo>
                    <a:pt x="1437" y="3191"/>
                  </a:lnTo>
                  <a:lnTo>
                    <a:pt x="1291" y="3167"/>
                  </a:lnTo>
                  <a:lnTo>
                    <a:pt x="1121" y="3143"/>
                  </a:lnTo>
                  <a:lnTo>
                    <a:pt x="974" y="3070"/>
                  </a:lnTo>
                  <a:lnTo>
                    <a:pt x="853" y="3021"/>
                  </a:lnTo>
                  <a:lnTo>
                    <a:pt x="707" y="2924"/>
                  </a:lnTo>
                  <a:lnTo>
                    <a:pt x="585" y="2850"/>
                  </a:lnTo>
                  <a:lnTo>
                    <a:pt x="487" y="2729"/>
                  </a:lnTo>
                  <a:lnTo>
                    <a:pt x="366" y="2631"/>
                  </a:lnTo>
                  <a:lnTo>
                    <a:pt x="293" y="2509"/>
                  </a:lnTo>
                  <a:lnTo>
                    <a:pt x="195" y="2363"/>
                  </a:lnTo>
                  <a:lnTo>
                    <a:pt x="146" y="2242"/>
                  </a:lnTo>
                  <a:lnTo>
                    <a:pt x="73" y="2095"/>
                  </a:lnTo>
                  <a:lnTo>
                    <a:pt x="49" y="1925"/>
                  </a:lnTo>
                  <a:lnTo>
                    <a:pt x="25" y="1779"/>
                  </a:lnTo>
                  <a:lnTo>
                    <a:pt x="0" y="1608"/>
                  </a:lnTo>
                  <a:lnTo>
                    <a:pt x="0" y="160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1" name="Google Shape;811;p39"/>
            <p:cNvSpPr/>
            <p:nvPr/>
          </p:nvSpPr>
          <p:spPr>
            <a:xfrm>
              <a:off x="3381925" y="3091900"/>
              <a:ext cx="208275" cy="208275"/>
            </a:xfrm>
            <a:custGeom>
              <a:rect b="b" l="l" r="r" t="t"/>
              <a:pathLst>
                <a:path extrusionOk="0" fill="none" h="8331" w="8331">
                  <a:moveTo>
                    <a:pt x="1" y="4165"/>
                  </a:moveTo>
                  <a:lnTo>
                    <a:pt x="1" y="4165"/>
                  </a:lnTo>
                  <a:lnTo>
                    <a:pt x="25" y="3751"/>
                  </a:lnTo>
                  <a:lnTo>
                    <a:pt x="74" y="3337"/>
                  </a:lnTo>
                  <a:lnTo>
                    <a:pt x="196" y="2923"/>
                  </a:lnTo>
                  <a:lnTo>
                    <a:pt x="318" y="2534"/>
                  </a:lnTo>
                  <a:lnTo>
                    <a:pt x="512" y="2168"/>
                  </a:lnTo>
                  <a:lnTo>
                    <a:pt x="707" y="1827"/>
                  </a:lnTo>
                  <a:lnTo>
                    <a:pt x="951" y="1511"/>
                  </a:lnTo>
                  <a:lnTo>
                    <a:pt x="1219" y="1218"/>
                  </a:lnTo>
                  <a:lnTo>
                    <a:pt x="1511" y="951"/>
                  </a:lnTo>
                  <a:lnTo>
                    <a:pt x="1828" y="707"/>
                  </a:lnTo>
                  <a:lnTo>
                    <a:pt x="2169" y="512"/>
                  </a:lnTo>
                  <a:lnTo>
                    <a:pt x="2534" y="317"/>
                  </a:lnTo>
                  <a:lnTo>
                    <a:pt x="2924" y="195"/>
                  </a:lnTo>
                  <a:lnTo>
                    <a:pt x="3313" y="74"/>
                  </a:lnTo>
                  <a:lnTo>
                    <a:pt x="3727" y="25"/>
                  </a:lnTo>
                  <a:lnTo>
                    <a:pt x="4166" y="1"/>
                  </a:lnTo>
                  <a:lnTo>
                    <a:pt x="4166" y="1"/>
                  </a:lnTo>
                  <a:lnTo>
                    <a:pt x="4580" y="25"/>
                  </a:lnTo>
                  <a:lnTo>
                    <a:pt x="4994" y="74"/>
                  </a:lnTo>
                  <a:lnTo>
                    <a:pt x="5408" y="195"/>
                  </a:lnTo>
                  <a:lnTo>
                    <a:pt x="5797" y="317"/>
                  </a:lnTo>
                  <a:lnTo>
                    <a:pt x="6163" y="512"/>
                  </a:lnTo>
                  <a:lnTo>
                    <a:pt x="6504" y="707"/>
                  </a:lnTo>
                  <a:lnTo>
                    <a:pt x="6820" y="951"/>
                  </a:lnTo>
                  <a:lnTo>
                    <a:pt x="7113" y="1218"/>
                  </a:lnTo>
                  <a:lnTo>
                    <a:pt x="7381" y="1511"/>
                  </a:lnTo>
                  <a:lnTo>
                    <a:pt x="7624" y="1827"/>
                  </a:lnTo>
                  <a:lnTo>
                    <a:pt x="7819" y="2168"/>
                  </a:lnTo>
                  <a:lnTo>
                    <a:pt x="8014" y="2534"/>
                  </a:lnTo>
                  <a:lnTo>
                    <a:pt x="8136" y="2923"/>
                  </a:lnTo>
                  <a:lnTo>
                    <a:pt x="8257" y="3337"/>
                  </a:lnTo>
                  <a:lnTo>
                    <a:pt x="8306" y="3751"/>
                  </a:lnTo>
                  <a:lnTo>
                    <a:pt x="8330" y="4165"/>
                  </a:lnTo>
                  <a:lnTo>
                    <a:pt x="8330" y="4165"/>
                  </a:lnTo>
                  <a:lnTo>
                    <a:pt x="8306" y="4579"/>
                  </a:lnTo>
                  <a:lnTo>
                    <a:pt x="8257" y="4993"/>
                  </a:lnTo>
                  <a:lnTo>
                    <a:pt x="8136" y="5407"/>
                  </a:lnTo>
                  <a:lnTo>
                    <a:pt x="8014" y="5797"/>
                  </a:lnTo>
                  <a:lnTo>
                    <a:pt x="7819" y="6162"/>
                  </a:lnTo>
                  <a:lnTo>
                    <a:pt x="7624" y="6503"/>
                  </a:lnTo>
                  <a:lnTo>
                    <a:pt x="7381" y="6820"/>
                  </a:lnTo>
                  <a:lnTo>
                    <a:pt x="7113" y="7112"/>
                  </a:lnTo>
                  <a:lnTo>
                    <a:pt x="6820" y="7380"/>
                  </a:lnTo>
                  <a:lnTo>
                    <a:pt x="6504" y="7624"/>
                  </a:lnTo>
                  <a:lnTo>
                    <a:pt x="6163" y="7819"/>
                  </a:lnTo>
                  <a:lnTo>
                    <a:pt x="5797" y="8013"/>
                  </a:lnTo>
                  <a:lnTo>
                    <a:pt x="5408" y="8135"/>
                  </a:lnTo>
                  <a:lnTo>
                    <a:pt x="4994" y="8257"/>
                  </a:lnTo>
                  <a:lnTo>
                    <a:pt x="4580" y="8306"/>
                  </a:lnTo>
                  <a:lnTo>
                    <a:pt x="4166" y="8330"/>
                  </a:lnTo>
                  <a:lnTo>
                    <a:pt x="4166" y="8330"/>
                  </a:lnTo>
                  <a:lnTo>
                    <a:pt x="3727" y="8306"/>
                  </a:lnTo>
                  <a:lnTo>
                    <a:pt x="3313" y="8257"/>
                  </a:lnTo>
                  <a:lnTo>
                    <a:pt x="2924" y="8135"/>
                  </a:lnTo>
                  <a:lnTo>
                    <a:pt x="2534" y="8013"/>
                  </a:lnTo>
                  <a:lnTo>
                    <a:pt x="2169" y="7819"/>
                  </a:lnTo>
                  <a:lnTo>
                    <a:pt x="1828" y="7624"/>
                  </a:lnTo>
                  <a:lnTo>
                    <a:pt x="1511" y="7380"/>
                  </a:lnTo>
                  <a:lnTo>
                    <a:pt x="1219" y="7112"/>
                  </a:lnTo>
                  <a:lnTo>
                    <a:pt x="951" y="6820"/>
                  </a:lnTo>
                  <a:lnTo>
                    <a:pt x="707" y="6503"/>
                  </a:lnTo>
                  <a:lnTo>
                    <a:pt x="512" y="6162"/>
                  </a:lnTo>
                  <a:lnTo>
                    <a:pt x="318" y="5797"/>
                  </a:lnTo>
                  <a:lnTo>
                    <a:pt x="196" y="5407"/>
                  </a:lnTo>
                  <a:lnTo>
                    <a:pt x="74" y="4993"/>
                  </a:lnTo>
                  <a:lnTo>
                    <a:pt x="25" y="4579"/>
                  </a:lnTo>
                  <a:lnTo>
                    <a:pt x="1" y="4165"/>
                  </a:lnTo>
                  <a:lnTo>
                    <a:pt x="1" y="416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12" name="Google Shape;812;p39"/>
          <p:cNvGrpSpPr/>
          <p:nvPr/>
        </p:nvGrpSpPr>
        <p:grpSpPr>
          <a:xfrm>
            <a:off x="5475019" y="2635926"/>
            <a:ext cx="265115" cy="372594"/>
            <a:chOff x="6689325" y="2984125"/>
            <a:chExt cx="315425" cy="443300"/>
          </a:xfrm>
        </p:grpSpPr>
        <p:sp>
          <p:nvSpPr>
            <p:cNvPr id="813" name="Google Shape;813;p39"/>
            <p:cNvSpPr/>
            <p:nvPr/>
          </p:nvSpPr>
          <p:spPr>
            <a:xfrm>
              <a:off x="6689325" y="2984125"/>
              <a:ext cx="315425" cy="77975"/>
            </a:xfrm>
            <a:custGeom>
              <a:rect b="b" l="l" r="r" t="t"/>
              <a:pathLst>
                <a:path extrusionOk="0" fill="none" h="3119" w="12617">
                  <a:moveTo>
                    <a:pt x="12130" y="1413"/>
                  </a:moveTo>
                  <a:lnTo>
                    <a:pt x="8647" y="1413"/>
                  </a:lnTo>
                  <a:lnTo>
                    <a:pt x="8647" y="878"/>
                  </a:lnTo>
                  <a:lnTo>
                    <a:pt x="8647" y="878"/>
                  </a:lnTo>
                  <a:lnTo>
                    <a:pt x="8623" y="707"/>
                  </a:lnTo>
                  <a:lnTo>
                    <a:pt x="8574" y="537"/>
                  </a:lnTo>
                  <a:lnTo>
                    <a:pt x="8501" y="391"/>
                  </a:lnTo>
                  <a:lnTo>
                    <a:pt x="8379" y="269"/>
                  </a:lnTo>
                  <a:lnTo>
                    <a:pt x="8257" y="147"/>
                  </a:lnTo>
                  <a:lnTo>
                    <a:pt x="8111" y="74"/>
                  </a:lnTo>
                  <a:lnTo>
                    <a:pt x="7941" y="25"/>
                  </a:lnTo>
                  <a:lnTo>
                    <a:pt x="7770" y="1"/>
                  </a:lnTo>
                  <a:lnTo>
                    <a:pt x="4848" y="1"/>
                  </a:lnTo>
                  <a:lnTo>
                    <a:pt x="4848" y="1"/>
                  </a:lnTo>
                  <a:lnTo>
                    <a:pt x="4677" y="25"/>
                  </a:lnTo>
                  <a:lnTo>
                    <a:pt x="4507" y="74"/>
                  </a:lnTo>
                  <a:lnTo>
                    <a:pt x="4361" y="147"/>
                  </a:lnTo>
                  <a:lnTo>
                    <a:pt x="4239" y="269"/>
                  </a:lnTo>
                  <a:lnTo>
                    <a:pt x="4117" y="391"/>
                  </a:lnTo>
                  <a:lnTo>
                    <a:pt x="4044" y="537"/>
                  </a:lnTo>
                  <a:lnTo>
                    <a:pt x="3995" y="707"/>
                  </a:lnTo>
                  <a:lnTo>
                    <a:pt x="3971" y="878"/>
                  </a:lnTo>
                  <a:lnTo>
                    <a:pt x="3971" y="1413"/>
                  </a:lnTo>
                  <a:lnTo>
                    <a:pt x="488" y="1413"/>
                  </a:lnTo>
                  <a:lnTo>
                    <a:pt x="488" y="1413"/>
                  </a:lnTo>
                  <a:lnTo>
                    <a:pt x="391" y="1413"/>
                  </a:lnTo>
                  <a:lnTo>
                    <a:pt x="293" y="1462"/>
                  </a:lnTo>
                  <a:lnTo>
                    <a:pt x="220" y="1486"/>
                  </a:lnTo>
                  <a:lnTo>
                    <a:pt x="147" y="1560"/>
                  </a:lnTo>
                  <a:lnTo>
                    <a:pt x="74" y="1633"/>
                  </a:lnTo>
                  <a:lnTo>
                    <a:pt x="50" y="1706"/>
                  </a:lnTo>
                  <a:lnTo>
                    <a:pt x="1" y="1803"/>
                  </a:lnTo>
                  <a:lnTo>
                    <a:pt x="1" y="1901"/>
                  </a:lnTo>
                  <a:lnTo>
                    <a:pt x="1" y="3118"/>
                  </a:lnTo>
                  <a:lnTo>
                    <a:pt x="12617" y="3118"/>
                  </a:lnTo>
                  <a:lnTo>
                    <a:pt x="12617" y="1901"/>
                  </a:lnTo>
                  <a:lnTo>
                    <a:pt x="12617" y="1901"/>
                  </a:lnTo>
                  <a:lnTo>
                    <a:pt x="12617" y="1803"/>
                  </a:lnTo>
                  <a:lnTo>
                    <a:pt x="12568" y="1706"/>
                  </a:lnTo>
                  <a:lnTo>
                    <a:pt x="12544" y="1633"/>
                  </a:lnTo>
                  <a:lnTo>
                    <a:pt x="12471" y="1560"/>
                  </a:lnTo>
                  <a:lnTo>
                    <a:pt x="12398" y="1486"/>
                  </a:lnTo>
                  <a:lnTo>
                    <a:pt x="12325" y="1462"/>
                  </a:lnTo>
                  <a:lnTo>
                    <a:pt x="12227" y="1413"/>
                  </a:lnTo>
                  <a:lnTo>
                    <a:pt x="12130" y="1413"/>
                  </a:lnTo>
                  <a:lnTo>
                    <a:pt x="12130" y="1413"/>
                  </a:lnTo>
                  <a:close/>
                  <a:moveTo>
                    <a:pt x="4750" y="878"/>
                  </a:moveTo>
                  <a:lnTo>
                    <a:pt x="4750" y="878"/>
                  </a:lnTo>
                  <a:lnTo>
                    <a:pt x="4750" y="829"/>
                  </a:lnTo>
                  <a:lnTo>
                    <a:pt x="4775" y="805"/>
                  </a:lnTo>
                  <a:lnTo>
                    <a:pt x="4799" y="780"/>
                  </a:lnTo>
                  <a:lnTo>
                    <a:pt x="4848" y="780"/>
                  </a:lnTo>
                  <a:lnTo>
                    <a:pt x="7770" y="780"/>
                  </a:lnTo>
                  <a:lnTo>
                    <a:pt x="7770" y="780"/>
                  </a:lnTo>
                  <a:lnTo>
                    <a:pt x="7819" y="780"/>
                  </a:lnTo>
                  <a:lnTo>
                    <a:pt x="7843" y="805"/>
                  </a:lnTo>
                  <a:lnTo>
                    <a:pt x="7868" y="829"/>
                  </a:lnTo>
                  <a:lnTo>
                    <a:pt x="7868" y="878"/>
                  </a:lnTo>
                  <a:lnTo>
                    <a:pt x="7868" y="1413"/>
                  </a:lnTo>
                  <a:lnTo>
                    <a:pt x="4750" y="1413"/>
                  </a:lnTo>
                  <a:lnTo>
                    <a:pt x="4750" y="87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4" name="Google Shape;814;p39"/>
            <p:cNvSpPr/>
            <p:nvPr/>
          </p:nvSpPr>
          <p:spPr>
            <a:xfrm>
              <a:off x="6702125" y="3069375"/>
              <a:ext cx="289850" cy="358050"/>
            </a:xfrm>
            <a:custGeom>
              <a:rect b="b" l="l" r="r" t="t"/>
              <a:pathLst>
                <a:path extrusionOk="0" fill="none" h="14322" w="11594">
                  <a:moveTo>
                    <a:pt x="0" y="1"/>
                  </a:moveTo>
                  <a:lnTo>
                    <a:pt x="0" y="13834"/>
                  </a:lnTo>
                  <a:lnTo>
                    <a:pt x="0" y="13834"/>
                  </a:lnTo>
                  <a:lnTo>
                    <a:pt x="0" y="13932"/>
                  </a:lnTo>
                  <a:lnTo>
                    <a:pt x="49" y="14029"/>
                  </a:lnTo>
                  <a:lnTo>
                    <a:pt x="74" y="14102"/>
                  </a:lnTo>
                  <a:lnTo>
                    <a:pt x="147" y="14175"/>
                  </a:lnTo>
                  <a:lnTo>
                    <a:pt x="220" y="14224"/>
                  </a:lnTo>
                  <a:lnTo>
                    <a:pt x="293" y="14273"/>
                  </a:lnTo>
                  <a:lnTo>
                    <a:pt x="390" y="14297"/>
                  </a:lnTo>
                  <a:lnTo>
                    <a:pt x="488" y="14321"/>
                  </a:lnTo>
                  <a:lnTo>
                    <a:pt x="11106" y="14321"/>
                  </a:lnTo>
                  <a:lnTo>
                    <a:pt x="11106" y="14321"/>
                  </a:lnTo>
                  <a:lnTo>
                    <a:pt x="11204" y="14297"/>
                  </a:lnTo>
                  <a:lnTo>
                    <a:pt x="11301" y="14273"/>
                  </a:lnTo>
                  <a:lnTo>
                    <a:pt x="11374" y="14224"/>
                  </a:lnTo>
                  <a:lnTo>
                    <a:pt x="11447" y="14175"/>
                  </a:lnTo>
                  <a:lnTo>
                    <a:pt x="11520" y="14102"/>
                  </a:lnTo>
                  <a:lnTo>
                    <a:pt x="11545" y="14029"/>
                  </a:lnTo>
                  <a:lnTo>
                    <a:pt x="11593" y="13932"/>
                  </a:lnTo>
                  <a:lnTo>
                    <a:pt x="11593" y="13834"/>
                  </a:lnTo>
                  <a:lnTo>
                    <a:pt x="1159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5" name="Google Shape;815;p39"/>
            <p:cNvSpPr/>
            <p:nvPr/>
          </p:nvSpPr>
          <p:spPr>
            <a:xfrm>
              <a:off x="67611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0473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6" name="Google Shape;816;p39"/>
            <p:cNvSpPr/>
            <p:nvPr/>
          </p:nvSpPr>
          <p:spPr>
            <a:xfrm>
              <a:off x="684702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7" name="Google Shape;817;p39"/>
            <p:cNvSpPr/>
            <p:nvPr/>
          </p:nvSpPr>
          <p:spPr>
            <a:xfrm>
              <a:off x="69328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18" name="Google Shape;818;p39"/>
          <p:cNvGrpSpPr/>
          <p:nvPr/>
        </p:nvGrpSpPr>
        <p:grpSpPr>
          <a:xfrm>
            <a:off x="1523745" y="3730594"/>
            <a:ext cx="256416" cy="414535"/>
            <a:chOff x="1988225" y="4286525"/>
            <a:chExt cx="305075" cy="493200"/>
          </a:xfrm>
        </p:grpSpPr>
        <p:sp>
          <p:nvSpPr>
            <p:cNvPr id="819" name="Google Shape;819;p39"/>
            <p:cNvSpPr/>
            <p:nvPr/>
          </p:nvSpPr>
          <p:spPr>
            <a:xfrm>
              <a:off x="2178800" y="4519725"/>
              <a:ext cx="114500" cy="114475"/>
            </a:xfrm>
            <a:custGeom>
              <a:rect b="b" l="l" r="r" t="t"/>
              <a:pathLst>
                <a:path extrusionOk="0" fill="none" h="4579" w="4580">
                  <a:moveTo>
                    <a:pt x="731" y="4189"/>
                  </a:moveTo>
                  <a:lnTo>
                    <a:pt x="731" y="4189"/>
                  </a:lnTo>
                  <a:lnTo>
                    <a:pt x="853" y="4286"/>
                  </a:lnTo>
                  <a:lnTo>
                    <a:pt x="999" y="4384"/>
                  </a:lnTo>
                  <a:lnTo>
                    <a:pt x="1170" y="4457"/>
                  </a:lnTo>
                  <a:lnTo>
                    <a:pt x="1316" y="4506"/>
                  </a:lnTo>
                  <a:lnTo>
                    <a:pt x="1486" y="4554"/>
                  </a:lnTo>
                  <a:lnTo>
                    <a:pt x="1657" y="4579"/>
                  </a:lnTo>
                  <a:lnTo>
                    <a:pt x="1827" y="4579"/>
                  </a:lnTo>
                  <a:lnTo>
                    <a:pt x="1973" y="4579"/>
                  </a:lnTo>
                  <a:lnTo>
                    <a:pt x="2144" y="4579"/>
                  </a:lnTo>
                  <a:lnTo>
                    <a:pt x="2314" y="4530"/>
                  </a:lnTo>
                  <a:lnTo>
                    <a:pt x="2485" y="4481"/>
                  </a:lnTo>
                  <a:lnTo>
                    <a:pt x="2631" y="4433"/>
                  </a:lnTo>
                  <a:lnTo>
                    <a:pt x="2777" y="4360"/>
                  </a:lnTo>
                  <a:lnTo>
                    <a:pt x="2923" y="4262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2"/>
                  </a:lnTo>
                  <a:lnTo>
                    <a:pt x="3483" y="3653"/>
                  </a:lnTo>
                  <a:lnTo>
                    <a:pt x="3605" y="3410"/>
                  </a:lnTo>
                  <a:lnTo>
                    <a:pt x="3751" y="3117"/>
                  </a:lnTo>
                  <a:lnTo>
                    <a:pt x="3995" y="2484"/>
                  </a:lnTo>
                  <a:lnTo>
                    <a:pt x="4214" y="1827"/>
                  </a:lnTo>
                  <a:lnTo>
                    <a:pt x="4409" y="1169"/>
                  </a:lnTo>
                  <a:lnTo>
                    <a:pt x="4531" y="609"/>
                  </a:lnTo>
                  <a:lnTo>
                    <a:pt x="4579" y="219"/>
                  </a:lnTo>
                  <a:lnTo>
                    <a:pt x="4579" y="97"/>
                  </a:lnTo>
                  <a:lnTo>
                    <a:pt x="4579" y="24"/>
                  </a:lnTo>
                  <a:lnTo>
                    <a:pt x="4579" y="24"/>
                  </a:lnTo>
                  <a:lnTo>
                    <a:pt x="4506" y="0"/>
                  </a:lnTo>
                  <a:lnTo>
                    <a:pt x="4385" y="0"/>
                  </a:lnTo>
                  <a:lnTo>
                    <a:pt x="3970" y="73"/>
                  </a:lnTo>
                  <a:lnTo>
                    <a:pt x="3410" y="195"/>
                  </a:lnTo>
                  <a:lnTo>
                    <a:pt x="2777" y="365"/>
                  </a:lnTo>
                  <a:lnTo>
                    <a:pt x="2095" y="609"/>
                  </a:lnTo>
                  <a:lnTo>
                    <a:pt x="1462" y="852"/>
                  </a:lnTo>
                  <a:lnTo>
                    <a:pt x="1194" y="974"/>
                  </a:lnTo>
                  <a:lnTo>
                    <a:pt x="926" y="1120"/>
                  </a:lnTo>
                  <a:lnTo>
                    <a:pt x="707" y="1266"/>
                  </a:lnTo>
                  <a:lnTo>
                    <a:pt x="561" y="1388"/>
                  </a:lnTo>
                  <a:lnTo>
                    <a:pt x="561" y="1388"/>
                  </a:lnTo>
                  <a:lnTo>
                    <a:pt x="439" y="1534"/>
                  </a:lnTo>
                  <a:lnTo>
                    <a:pt x="342" y="1656"/>
                  </a:lnTo>
                  <a:lnTo>
                    <a:pt x="244" y="1802"/>
                  </a:lnTo>
                  <a:lnTo>
                    <a:pt x="171" y="1973"/>
                  </a:lnTo>
                  <a:lnTo>
                    <a:pt x="98" y="2119"/>
                  </a:lnTo>
                  <a:lnTo>
                    <a:pt x="49" y="2289"/>
                  </a:lnTo>
                  <a:lnTo>
                    <a:pt x="25" y="2436"/>
                  </a:lnTo>
                  <a:lnTo>
                    <a:pt x="1" y="2606"/>
                  </a:lnTo>
                  <a:lnTo>
                    <a:pt x="1" y="2776"/>
                  </a:lnTo>
                  <a:lnTo>
                    <a:pt x="25" y="2947"/>
                  </a:lnTo>
                  <a:lnTo>
                    <a:pt x="49" y="3117"/>
                  </a:lnTo>
                  <a:lnTo>
                    <a:pt x="98" y="3264"/>
                  </a:lnTo>
                  <a:lnTo>
                    <a:pt x="147" y="3434"/>
                  </a:lnTo>
                  <a:lnTo>
                    <a:pt x="220" y="3580"/>
                  </a:lnTo>
                  <a:lnTo>
                    <a:pt x="317" y="3726"/>
                  </a:lnTo>
                  <a:lnTo>
                    <a:pt x="415" y="3872"/>
                  </a:lnTo>
                  <a:lnTo>
                    <a:pt x="731" y="418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0" name="Google Shape;820;p39"/>
            <p:cNvSpPr/>
            <p:nvPr/>
          </p:nvSpPr>
          <p:spPr>
            <a:xfrm>
              <a:off x="1988225" y="45392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4"/>
                  </a:lnTo>
                  <a:lnTo>
                    <a:pt x="6041" y="4725"/>
                  </a:lnTo>
                  <a:lnTo>
                    <a:pt x="6138" y="4506"/>
                  </a:lnTo>
                  <a:lnTo>
                    <a:pt x="6187" y="4287"/>
                  </a:lnTo>
                  <a:lnTo>
                    <a:pt x="6235" y="4043"/>
                  </a:lnTo>
                  <a:lnTo>
                    <a:pt x="6260" y="3824"/>
                  </a:lnTo>
                  <a:lnTo>
                    <a:pt x="6260" y="3581"/>
                  </a:lnTo>
                  <a:lnTo>
                    <a:pt x="6235" y="3361"/>
                  </a:lnTo>
                  <a:lnTo>
                    <a:pt x="6187" y="3118"/>
                  </a:lnTo>
                  <a:lnTo>
                    <a:pt x="6138" y="2899"/>
                  </a:lnTo>
                  <a:lnTo>
                    <a:pt x="6041" y="2679"/>
                  </a:lnTo>
                  <a:lnTo>
                    <a:pt x="5943" y="2460"/>
                  </a:lnTo>
                  <a:lnTo>
                    <a:pt x="5821" y="2265"/>
                  </a:lnTo>
                  <a:lnTo>
                    <a:pt x="5675" y="2071"/>
                  </a:lnTo>
                  <a:lnTo>
                    <a:pt x="5505" y="1900"/>
                  </a:lnTo>
                  <a:lnTo>
                    <a:pt x="5505" y="1900"/>
                  </a:lnTo>
                  <a:lnTo>
                    <a:pt x="5286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3" y="1145"/>
                  </a:lnTo>
                  <a:lnTo>
                    <a:pt x="3849" y="975"/>
                  </a:lnTo>
                  <a:lnTo>
                    <a:pt x="3410" y="804"/>
                  </a:lnTo>
                  <a:lnTo>
                    <a:pt x="2485" y="487"/>
                  </a:lnTo>
                  <a:lnTo>
                    <a:pt x="1608" y="244"/>
                  </a:lnTo>
                  <a:lnTo>
                    <a:pt x="853" y="73"/>
                  </a:lnTo>
                  <a:lnTo>
                    <a:pt x="536" y="25"/>
                  </a:lnTo>
                  <a:lnTo>
                    <a:pt x="293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1" y="122"/>
                  </a:lnTo>
                  <a:lnTo>
                    <a:pt x="1" y="293"/>
                  </a:lnTo>
                  <a:lnTo>
                    <a:pt x="25" y="536"/>
                  </a:lnTo>
                  <a:lnTo>
                    <a:pt x="74" y="853"/>
                  </a:lnTo>
                  <a:lnTo>
                    <a:pt x="244" y="1608"/>
                  </a:lnTo>
                  <a:lnTo>
                    <a:pt x="488" y="2485"/>
                  </a:lnTo>
                  <a:lnTo>
                    <a:pt x="804" y="3410"/>
                  </a:lnTo>
                  <a:lnTo>
                    <a:pt x="975" y="3848"/>
                  </a:lnTo>
                  <a:lnTo>
                    <a:pt x="1145" y="4262"/>
                  </a:lnTo>
                  <a:lnTo>
                    <a:pt x="1316" y="4652"/>
                  </a:lnTo>
                  <a:lnTo>
                    <a:pt x="1511" y="4993"/>
                  </a:lnTo>
                  <a:lnTo>
                    <a:pt x="1705" y="5285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1" y="5675"/>
                  </a:lnTo>
                  <a:lnTo>
                    <a:pt x="2266" y="5821"/>
                  </a:lnTo>
                  <a:lnTo>
                    <a:pt x="2460" y="5943"/>
                  </a:lnTo>
                  <a:lnTo>
                    <a:pt x="2680" y="6040"/>
                  </a:lnTo>
                  <a:lnTo>
                    <a:pt x="2899" y="6138"/>
                  </a:lnTo>
                  <a:lnTo>
                    <a:pt x="3118" y="6187"/>
                  </a:lnTo>
                  <a:lnTo>
                    <a:pt x="3362" y="6235"/>
                  </a:lnTo>
                  <a:lnTo>
                    <a:pt x="3581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0"/>
                  </a:lnTo>
                  <a:lnTo>
                    <a:pt x="4945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1" name="Google Shape;821;p39"/>
            <p:cNvSpPr/>
            <p:nvPr/>
          </p:nvSpPr>
          <p:spPr>
            <a:xfrm>
              <a:off x="2042425" y="4286525"/>
              <a:ext cx="239300" cy="236250"/>
            </a:xfrm>
            <a:custGeom>
              <a:rect b="b" l="l" r="r" t="t"/>
              <a:pathLst>
                <a:path extrusionOk="0" fill="none" h="9450" w="9572">
                  <a:moveTo>
                    <a:pt x="5358" y="9450"/>
                  </a:moveTo>
                  <a:lnTo>
                    <a:pt x="5358" y="9450"/>
                  </a:lnTo>
                  <a:lnTo>
                    <a:pt x="5650" y="9328"/>
                  </a:lnTo>
                  <a:lnTo>
                    <a:pt x="5918" y="9133"/>
                  </a:lnTo>
                  <a:lnTo>
                    <a:pt x="6162" y="8914"/>
                  </a:lnTo>
                  <a:lnTo>
                    <a:pt x="6381" y="8646"/>
                  </a:lnTo>
                  <a:lnTo>
                    <a:pt x="6381" y="8646"/>
                  </a:lnTo>
                  <a:lnTo>
                    <a:pt x="6649" y="8670"/>
                  </a:lnTo>
                  <a:lnTo>
                    <a:pt x="6917" y="8670"/>
                  </a:lnTo>
                  <a:lnTo>
                    <a:pt x="7160" y="8646"/>
                  </a:lnTo>
                  <a:lnTo>
                    <a:pt x="7404" y="8597"/>
                  </a:lnTo>
                  <a:lnTo>
                    <a:pt x="7623" y="8524"/>
                  </a:lnTo>
                  <a:lnTo>
                    <a:pt x="7818" y="8427"/>
                  </a:lnTo>
                  <a:lnTo>
                    <a:pt x="7989" y="8305"/>
                  </a:lnTo>
                  <a:lnTo>
                    <a:pt x="8159" y="8159"/>
                  </a:lnTo>
                  <a:lnTo>
                    <a:pt x="8305" y="7989"/>
                  </a:lnTo>
                  <a:lnTo>
                    <a:pt x="8427" y="7794"/>
                  </a:lnTo>
                  <a:lnTo>
                    <a:pt x="8524" y="7599"/>
                  </a:lnTo>
                  <a:lnTo>
                    <a:pt x="8597" y="7380"/>
                  </a:lnTo>
                  <a:lnTo>
                    <a:pt x="8670" y="7160"/>
                  </a:lnTo>
                  <a:lnTo>
                    <a:pt x="8695" y="6917"/>
                  </a:lnTo>
                  <a:lnTo>
                    <a:pt x="8695" y="6649"/>
                  </a:lnTo>
                  <a:lnTo>
                    <a:pt x="8670" y="6381"/>
                  </a:lnTo>
                  <a:lnTo>
                    <a:pt x="8670" y="6381"/>
                  </a:lnTo>
                  <a:lnTo>
                    <a:pt x="8865" y="6211"/>
                  </a:lnTo>
                  <a:lnTo>
                    <a:pt x="9060" y="6016"/>
                  </a:lnTo>
                  <a:lnTo>
                    <a:pt x="9206" y="5821"/>
                  </a:lnTo>
                  <a:lnTo>
                    <a:pt x="9328" y="5626"/>
                  </a:lnTo>
                  <a:lnTo>
                    <a:pt x="9425" y="5407"/>
                  </a:lnTo>
                  <a:lnTo>
                    <a:pt x="9499" y="5212"/>
                  </a:lnTo>
                  <a:lnTo>
                    <a:pt x="9547" y="4993"/>
                  </a:lnTo>
                  <a:lnTo>
                    <a:pt x="9572" y="4774"/>
                  </a:lnTo>
                  <a:lnTo>
                    <a:pt x="9547" y="4554"/>
                  </a:lnTo>
                  <a:lnTo>
                    <a:pt x="9499" y="4335"/>
                  </a:lnTo>
                  <a:lnTo>
                    <a:pt x="9425" y="4116"/>
                  </a:lnTo>
                  <a:lnTo>
                    <a:pt x="9328" y="3921"/>
                  </a:lnTo>
                  <a:lnTo>
                    <a:pt x="9206" y="3702"/>
                  </a:lnTo>
                  <a:lnTo>
                    <a:pt x="9060" y="3507"/>
                  </a:lnTo>
                  <a:lnTo>
                    <a:pt x="8865" y="3337"/>
                  </a:lnTo>
                  <a:lnTo>
                    <a:pt x="8670" y="3166"/>
                  </a:lnTo>
                  <a:lnTo>
                    <a:pt x="8670" y="3166"/>
                  </a:lnTo>
                  <a:lnTo>
                    <a:pt x="8695" y="2898"/>
                  </a:lnTo>
                  <a:lnTo>
                    <a:pt x="8695" y="2630"/>
                  </a:lnTo>
                  <a:lnTo>
                    <a:pt x="8670" y="2387"/>
                  </a:lnTo>
                  <a:lnTo>
                    <a:pt x="8597" y="2143"/>
                  </a:lnTo>
                  <a:lnTo>
                    <a:pt x="8524" y="1924"/>
                  </a:lnTo>
                  <a:lnTo>
                    <a:pt x="8427" y="1729"/>
                  </a:lnTo>
                  <a:lnTo>
                    <a:pt x="8305" y="1559"/>
                  </a:lnTo>
                  <a:lnTo>
                    <a:pt x="8159" y="1388"/>
                  </a:lnTo>
                  <a:lnTo>
                    <a:pt x="7989" y="1242"/>
                  </a:lnTo>
                  <a:lnTo>
                    <a:pt x="7818" y="1120"/>
                  </a:lnTo>
                  <a:lnTo>
                    <a:pt x="7623" y="1023"/>
                  </a:lnTo>
                  <a:lnTo>
                    <a:pt x="7404" y="950"/>
                  </a:lnTo>
                  <a:lnTo>
                    <a:pt x="7160" y="901"/>
                  </a:lnTo>
                  <a:lnTo>
                    <a:pt x="6917" y="853"/>
                  </a:lnTo>
                  <a:lnTo>
                    <a:pt x="6649" y="853"/>
                  </a:lnTo>
                  <a:lnTo>
                    <a:pt x="6381" y="901"/>
                  </a:lnTo>
                  <a:lnTo>
                    <a:pt x="6381" y="901"/>
                  </a:lnTo>
                  <a:lnTo>
                    <a:pt x="6211" y="682"/>
                  </a:lnTo>
                  <a:lnTo>
                    <a:pt x="6040" y="487"/>
                  </a:lnTo>
                  <a:lnTo>
                    <a:pt x="5845" y="341"/>
                  </a:lnTo>
                  <a:lnTo>
                    <a:pt x="5626" y="219"/>
                  </a:lnTo>
                  <a:lnTo>
                    <a:pt x="5431" y="122"/>
                  </a:lnTo>
                  <a:lnTo>
                    <a:pt x="5212" y="49"/>
                  </a:lnTo>
                  <a:lnTo>
                    <a:pt x="4993" y="0"/>
                  </a:lnTo>
                  <a:lnTo>
                    <a:pt x="4774" y="0"/>
                  </a:lnTo>
                  <a:lnTo>
                    <a:pt x="4555" y="0"/>
                  </a:lnTo>
                  <a:lnTo>
                    <a:pt x="4335" y="49"/>
                  </a:lnTo>
                  <a:lnTo>
                    <a:pt x="4140" y="122"/>
                  </a:lnTo>
                  <a:lnTo>
                    <a:pt x="3921" y="219"/>
                  </a:lnTo>
                  <a:lnTo>
                    <a:pt x="3726" y="341"/>
                  </a:lnTo>
                  <a:lnTo>
                    <a:pt x="3532" y="487"/>
                  </a:lnTo>
                  <a:lnTo>
                    <a:pt x="3337" y="682"/>
                  </a:lnTo>
                  <a:lnTo>
                    <a:pt x="3166" y="901"/>
                  </a:lnTo>
                  <a:lnTo>
                    <a:pt x="3166" y="901"/>
                  </a:lnTo>
                  <a:lnTo>
                    <a:pt x="2898" y="853"/>
                  </a:lnTo>
                  <a:lnTo>
                    <a:pt x="2655" y="853"/>
                  </a:lnTo>
                  <a:lnTo>
                    <a:pt x="2387" y="901"/>
                  </a:lnTo>
                  <a:lnTo>
                    <a:pt x="2168" y="950"/>
                  </a:lnTo>
                  <a:lnTo>
                    <a:pt x="1949" y="1023"/>
                  </a:lnTo>
                  <a:lnTo>
                    <a:pt x="1754" y="1120"/>
                  </a:lnTo>
                  <a:lnTo>
                    <a:pt x="1559" y="1242"/>
                  </a:lnTo>
                  <a:lnTo>
                    <a:pt x="1388" y="1388"/>
                  </a:lnTo>
                  <a:lnTo>
                    <a:pt x="1267" y="1559"/>
                  </a:lnTo>
                  <a:lnTo>
                    <a:pt x="1120" y="1729"/>
                  </a:lnTo>
                  <a:lnTo>
                    <a:pt x="1023" y="1924"/>
                  </a:lnTo>
                  <a:lnTo>
                    <a:pt x="950" y="2143"/>
                  </a:lnTo>
                  <a:lnTo>
                    <a:pt x="901" y="2387"/>
                  </a:lnTo>
                  <a:lnTo>
                    <a:pt x="877" y="2630"/>
                  </a:lnTo>
                  <a:lnTo>
                    <a:pt x="877" y="2898"/>
                  </a:lnTo>
                  <a:lnTo>
                    <a:pt x="901" y="3166"/>
                  </a:lnTo>
                  <a:lnTo>
                    <a:pt x="901" y="3166"/>
                  </a:lnTo>
                  <a:lnTo>
                    <a:pt x="682" y="3337"/>
                  </a:lnTo>
                  <a:lnTo>
                    <a:pt x="512" y="3507"/>
                  </a:lnTo>
                  <a:lnTo>
                    <a:pt x="341" y="3702"/>
                  </a:lnTo>
                  <a:lnTo>
                    <a:pt x="219" y="3921"/>
                  </a:lnTo>
                  <a:lnTo>
                    <a:pt x="122" y="4116"/>
                  </a:lnTo>
                  <a:lnTo>
                    <a:pt x="49" y="4335"/>
                  </a:lnTo>
                  <a:lnTo>
                    <a:pt x="24" y="4554"/>
                  </a:lnTo>
                  <a:lnTo>
                    <a:pt x="0" y="4774"/>
                  </a:lnTo>
                  <a:lnTo>
                    <a:pt x="24" y="4993"/>
                  </a:lnTo>
                  <a:lnTo>
                    <a:pt x="49" y="5212"/>
                  </a:lnTo>
                  <a:lnTo>
                    <a:pt x="122" y="5407"/>
                  </a:lnTo>
                  <a:lnTo>
                    <a:pt x="219" y="5626"/>
                  </a:lnTo>
                  <a:lnTo>
                    <a:pt x="341" y="5821"/>
                  </a:lnTo>
                  <a:lnTo>
                    <a:pt x="512" y="6016"/>
                  </a:lnTo>
                  <a:lnTo>
                    <a:pt x="682" y="6211"/>
                  </a:lnTo>
                  <a:lnTo>
                    <a:pt x="901" y="6381"/>
                  </a:lnTo>
                  <a:lnTo>
                    <a:pt x="901" y="6381"/>
                  </a:lnTo>
                  <a:lnTo>
                    <a:pt x="877" y="6649"/>
                  </a:lnTo>
                  <a:lnTo>
                    <a:pt x="877" y="6917"/>
                  </a:lnTo>
                  <a:lnTo>
                    <a:pt x="901" y="7160"/>
                  </a:lnTo>
                  <a:lnTo>
                    <a:pt x="950" y="7380"/>
                  </a:lnTo>
                  <a:lnTo>
                    <a:pt x="1023" y="7599"/>
                  </a:lnTo>
                  <a:lnTo>
                    <a:pt x="1120" y="7794"/>
                  </a:lnTo>
                  <a:lnTo>
                    <a:pt x="1267" y="7989"/>
                  </a:lnTo>
                  <a:lnTo>
                    <a:pt x="1388" y="8159"/>
                  </a:lnTo>
                  <a:lnTo>
                    <a:pt x="1559" y="8305"/>
                  </a:lnTo>
                  <a:lnTo>
                    <a:pt x="1754" y="8427"/>
                  </a:lnTo>
                  <a:lnTo>
                    <a:pt x="1949" y="8524"/>
                  </a:lnTo>
                  <a:lnTo>
                    <a:pt x="2168" y="8597"/>
                  </a:lnTo>
                  <a:lnTo>
                    <a:pt x="2387" y="8646"/>
                  </a:lnTo>
                  <a:lnTo>
                    <a:pt x="2655" y="8670"/>
                  </a:lnTo>
                  <a:lnTo>
                    <a:pt x="2898" y="8670"/>
                  </a:lnTo>
                  <a:lnTo>
                    <a:pt x="3166" y="8646"/>
                  </a:lnTo>
                  <a:lnTo>
                    <a:pt x="3166" y="8646"/>
                  </a:lnTo>
                  <a:lnTo>
                    <a:pt x="3410" y="8914"/>
                  </a:lnTo>
                  <a:lnTo>
                    <a:pt x="3653" y="9133"/>
                  </a:lnTo>
                  <a:lnTo>
                    <a:pt x="3921" y="9328"/>
                  </a:lnTo>
                  <a:lnTo>
                    <a:pt x="4189" y="945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2" name="Google Shape;822;p39"/>
            <p:cNvSpPr/>
            <p:nvPr/>
          </p:nvSpPr>
          <p:spPr>
            <a:xfrm>
              <a:off x="2161750" y="4522750"/>
              <a:ext cx="25" cy="256975"/>
            </a:xfrm>
            <a:custGeom>
              <a:rect b="b" l="l" r="r" t="t"/>
              <a:pathLst>
                <a:path extrusionOk="0" fill="none" h="10279" w="1">
                  <a:moveTo>
                    <a:pt x="1" y="10279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3" name="Google Shape;823;p39"/>
            <p:cNvSpPr/>
            <p:nvPr/>
          </p:nvSpPr>
          <p:spPr>
            <a:xfrm>
              <a:off x="2133750" y="4377850"/>
              <a:ext cx="56050" cy="56025"/>
            </a:xfrm>
            <a:custGeom>
              <a:rect b="b" l="l" r="r" t="t"/>
              <a:pathLst>
                <a:path extrusionOk="0" fill="none" h="2241" w="2242">
                  <a:moveTo>
                    <a:pt x="1121" y="2241"/>
                  </a:moveTo>
                  <a:lnTo>
                    <a:pt x="1121" y="2241"/>
                  </a:lnTo>
                  <a:lnTo>
                    <a:pt x="902" y="2217"/>
                  </a:lnTo>
                  <a:lnTo>
                    <a:pt x="682" y="2144"/>
                  </a:lnTo>
                  <a:lnTo>
                    <a:pt x="512" y="2046"/>
                  </a:lnTo>
                  <a:lnTo>
                    <a:pt x="341" y="1900"/>
                  </a:lnTo>
                  <a:lnTo>
                    <a:pt x="195" y="1754"/>
                  </a:lnTo>
                  <a:lnTo>
                    <a:pt x="98" y="1559"/>
                  </a:lnTo>
                  <a:lnTo>
                    <a:pt x="25" y="1340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901"/>
                  </a:lnTo>
                  <a:lnTo>
                    <a:pt x="98" y="682"/>
                  </a:lnTo>
                  <a:lnTo>
                    <a:pt x="195" y="487"/>
                  </a:lnTo>
                  <a:lnTo>
                    <a:pt x="341" y="317"/>
                  </a:lnTo>
                  <a:lnTo>
                    <a:pt x="512" y="195"/>
                  </a:lnTo>
                  <a:lnTo>
                    <a:pt x="682" y="98"/>
                  </a:lnTo>
                  <a:lnTo>
                    <a:pt x="902" y="25"/>
                  </a:lnTo>
                  <a:lnTo>
                    <a:pt x="1121" y="0"/>
                  </a:lnTo>
                  <a:lnTo>
                    <a:pt x="1121" y="0"/>
                  </a:lnTo>
                  <a:lnTo>
                    <a:pt x="1364" y="25"/>
                  </a:lnTo>
                  <a:lnTo>
                    <a:pt x="1559" y="98"/>
                  </a:lnTo>
                  <a:lnTo>
                    <a:pt x="1754" y="195"/>
                  </a:lnTo>
                  <a:lnTo>
                    <a:pt x="1924" y="317"/>
                  </a:lnTo>
                  <a:lnTo>
                    <a:pt x="2046" y="487"/>
                  </a:lnTo>
                  <a:lnTo>
                    <a:pt x="2168" y="682"/>
                  </a:lnTo>
                  <a:lnTo>
                    <a:pt x="2217" y="901"/>
                  </a:lnTo>
                  <a:lnTo>
                    <a:pt x="2241" y="1121"/>
                  </a:lnTo>
                  <a:lnTo>
                    <a:pt x="2241" y="1121"/>
                  </a:lnTo>
                  <a:lnTo>
                    <a:pt x="2217" y="1340"/>
                  </a:lnTo>
                  <a:lnTo>
                    <a:pt x="2168" y="1559"/>
                  </a:lnTo>
                  <a:lnTo>
                    <a:pt x="2046" y="1754"/>
                  </a:lnTo>
                  <a:lnTo>
                    <a:pt x="1924" y="1900"/>
                  </a:lnTo>
                  <a:lnTo>
                    <a:pt x="1754" y="2046"/>
                  </a:lnTo>
                  <a:lnTo>
                    <a:pt x="1559" y="2144"/>
                  </a:lnTo>
                  <a:lnTo>
                    <a:pt x="1364" y="2217"/>
                  </a:lnTo>
                  <a:lnTo>
                    <a:pt x="1121" y="2241"/>
                  </a:lnTo>
                  <a:lnTo>
                    <a:pt x="1121" y="224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4" name="Google Shape;824;p39"/>
            <p:cNvSpPr/>
            <p:nvPr/>
          </p:nvSpPr>
          <p:spPr>
            <a:xfrm>
              <a:off x="2038150" y="45891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1" y="0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5" name="Google Shape;825;p39"/>
            <p:cNvSpPr/>
            <p:nvPr/>
          </p:nvSpPr>
          <p:spPr>
            <a:xfrm>
              <a:off x="2194025" y="4564150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1"/>
                  </a:moveTo>
                  <a:lnTo>
                    <a:pt x="1" y="219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6" name="Google Shape;826;p39"/>
          <p:cNvGrpSpPr/>
          <p:nvPr/>
        </p:nvGrpSpPr>
        <p:grpSpPr>
          <a:xfrm>
            <a:off x="2067737" y="3759759"/>
            <a:ext cx="309640" cy="392030"/>
            <a:chOff x="2635450" y="4321225"/>
            <a:chExt cx="368400" cy="466425"/>
          </a:xfrm>
        </p:grpSpPr>
        <p:sp>
          <p:nvSpPr>
            <p:cNvPr id="827" name="Google Shape;827;p39"/>
            <p:cNvSpPr/>
            <p:nvPr/>
          </p:nvSpPr>
          <p:spPr>
            <a:xfrm>
              <a:off x="2635450" y="4653050"/>
              <a:ext cx="368400" cy="134600"/>
            </a:xfrm>
            <a:custGeom>
              <a:rect b="b" l="l" r="r" t="t"/>
              <a:pathLst>
                <a:path extrusionOk="0" fill="none" h="5384" w="14736">
                  <a:moveTo>
                    <a:pt x="6723" y="1"/>
                  </a:moveTo>
                  <a:lnTo>
                    <a:pt x="6723" y="1"/>
                  </a:lnTo>
                  <a:lnTo>
                    <a:pt x="6187" y="49"/>
                  </a:lnTo>
                  <a:lnTo>
                    <a:pt x="5651" y="147"/>
                  </a:lnTo>
                  <a:lnTo>
                    <a:pt x="5140" y="269"/>
                  </a:lnTo>
                  <a:lnTo>
                    <a:pt x="4628" y="415"/>
                  </a:lnTo>
                  <a:lnTo>
                    <a:pt x="4141" y="610"/>
                  </a:lnTo>
                  <a:lnTo>
                    <a:pt x="3678" y="829"/>
                  </a:lnTo>
                  <a:lnTo>
                    <a:pt x="3216" y="1072"/>
                  </a:lnTo>
                  <a:lnTo>
                    <a:pt x="2777" y="1340"/>
                  </a:lnTo>
                  <a:lnTo>
                    <a:pt x="2363" y="1633"/>
                  </a:lnTo>
                  <a:lnTo>
                    <a:pt x="1949" y="1949"/>
                  </a:lnTo>
                  <a:lnTo>
                    <a:pt x="1584" y="2290"/>
                  </a:lnTo>
                  <a:lnTo>
                    <a:pt x="1219" y="2655"/>
                  </a:lnTo>
                  <a:lnTo>
                    <a:pt x="878" y="3045"/>
                  </a:lnTo>
                  <a:lnTo>
                    <a:pt x="561" y="3459"/>
                  </a:lnTo>
                  <a:lnTo>
                    <a:pt x="269" y="3873"/>
                  </a:lnTo>
                  <a:lnTo>
                    <a:pt x="1" y="4312"/>
                  </a:lnTo>
                  <a:lnTo>
                    <a:pt x="1" y="4312"/>
                  </a:lnTo>
                  <a:lnTo>
                    <a:pt x="293" y="4433"/>
                  </a:lnTo>
                  <a:lnTo>
                    <a:pt x="610" y="4555"/>
                  </a:lnTo>
                  <a:lnTo>
                    <a:pt x="1316" y="4750"/>
                  </a:lnTo>
                  <a:lnTo>
                    <a:pt x="2120" y="4945"/>
                  </a:lnTo>
                  <a:lnTo>
                    <a:pt x="3045" y="5091"/>
                  </a:lnTo>
                  <a:lnTo>
                    <a:pt x="4019" y="5213"/>
                  </a:lnTo>
                  <a:lnTo>
                    <a:pt x="5091" y="5310"/>
                  </a:lnTo>
                  <a:lnTo>
                    <a:pt x="6211" y="5359"/>
                  </a:lnTo>
                  <a:lnTo>
                    <a:pt x="7356" y="5383"/>
                  </a:lnTo>
                  <a:lnTo>
                    <a:pt x="7356" y="5383"/>
                  </a:lnTo>
                  <a:lnTo>
                    <a:pt x="8525" y="5359"/>
                  </a:lnTo>
                  <a:lnTo>
                    <a:pt x="9645" y="5310"/>
                  </a:lnTo>
                  <a:lnTo>
                    <a:pt x="10717" y="5213"/>
                  </a:lnTo>
                  <a:lnTo>
                    <a:pt x="11691" y="5091"/>
                  </a:lnTo>
                  <a:lnTo>
                    <a:pt x="12617" y="4945"/>
                  </a:lnTo>
                  <a:lnTo>
                    <a:pt x="13420" y="4750"/>
                  </a:lnTo>
                  <a:lnTo>
                    <a:pt x="14127" y="4555"/>
                  </a:lnTo>
                  <a:lnTo>
                    <a:pt x="14443" y="4433"/>
                  </a:lnTo>
                  <a:lnTo>
                    <a:pt x="14736" y="4312"/>
                  </a:lnTo>
                  <a:lnTo>
                    <a:pt x="14736" y="4312"/>
                  </a:lnTo>
                  <a:lnTo>
                    <a:pt x="14468" y="3873"/>
                  </a:lnTo>
                  <a:lnTo>
                    <a:pt x="14175" y="3459"/>
                  </a:lnTo>
                  <a:lnTo>
                    <a:pt x="13859" y="3045"/>
                  </a:lnTo>
                  <a:lnTo>
                    <a:pt x="13518" y="2655"/>
                  </a:lnTo>
                  <a:lnTo>
                    <a:pt x="13153" y="2290"/>
                  </a:lnTo>
                  <a:lnTo>
                    <a:pt x="12787" y="1949"/>
                  </a:lnTo>
                  <a:lnTo>
                    <a:pt x="12373" y="1633"/>
                  </a:lnTo>
                  <a:lnTo>
                    <a:pt x="11959" y="1340"/>
                  </a:lnTo>
                  <a:lnTo>
                    <a:pt x="11521" y="1072"/>
                  </a:lnTo>
                  <a:lnTo>
                    <a:pt x="11058" y="829"/>
                  </a:lnTo>
                  <a:lnTo>
                    <a:pt x="10595" y="610"/>
                  </a:lnTo>
                  <a:lnTo>
                    <a:pt x="10108" y="415"/>
                  </a:lnTo>
                  <a:lnTo>
                    <a:pt x="9597" y="269"/>
                  </a:lnTo>
                  <a:lnTo>
                    <a:pt x="9085" y="147"/>
                  </a:lnTo>
                  <a:lnTo>
                    <a:pt x="8549" y="49"/>
                  </a:lnTo>
                  <a:lnTo>
                    <a:pt x="8014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8" name="Google Shape;828;p39"/>
            <p:cNvSpPr/>
            <p:nvPr/>
          </p:nvSpPr>
          <p:spPr>
            <a:xfrm>
              <a:off x="2819350" y="4321225"/>
              <a:ext cx="25" cy="347075"/>
            </a:xfrm>
            <a:custGeom>
              <a:rect b="b" l="l" r="r" t="t"/>
              <a:pathLst>
                <a:path extrusionOk="0" fill="none" h="13883" w="1">
                  <a:moveTo>
                    <a:pt x="0" y="13883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9" name="Google Shape;829;p39"/>
            <p:cNvSpPr/>
            <p:nvPr/>
          </p:nvSpPr>
          <p:spPr>
            <a:xfrm>
              <a:off x="2835175" y="4328525"/>
              <a:ext cx="114475" cy="114500"/>
            </a:xfrm>
            <a:custGeom>
              <a:rect b="b" l="l" r="r" t="t"/>
              <a:pathLst>
                <a:path extrusionOk="0" fill="none" h="4580" w="4579">
                  <a:moveTo>
                    <a:pt x="707" y="4190"/>
                  </a:moveTo>
                  <a:lnTo>
                    <a:pt x="707" y="4190"/>
                  </a:lnTo>
                  <a:lnTo>
                    <a:pt x="853" y="4287"/>
                  </a:lnTo>
                  <a:lnTo>
                    <a:pt x="999" y="4384"/>
                  </a:lnTo>
                  <a:lnTo>
                    <a:pt x="1145" y="4458"/>
                  </a:lnTo>
                  <a:lnTo>
                    <a:pt x="1315" y="4506"/>
                  </a:lnTo>
                  <a:lnTo>
                    <a:pt x="1462" y="4555"/>
                  </a:lnTo>
                  <a:lnTo>
                    <a:pt x="1632" y="4579"/>
                  </a:lnTo>
                  <a:lnTo>
                    <a:pt x="1803" y="4579"/>
                  </a:lnTo>
                  <a:lnTo>
                    <a:pt x="1973" y="4579"/>
                  </a:lnTo>
                  <a:lnTo>
                    <a:pt x="2143" y="4579"/>
                  </a:lnTo>
                  <a:lnTo>
                    <a:pt x="2290" y="4531"/>
                  </a:lnTo>
                  <a:lnTo>
                    <a:pt x="2460" y="4506"/>
                  </a:lnTo>
                  <a:lnTo>
                    <a:pt x="2606" y="4433"/>
                  </a:lnTo>
                  <a:lnTo>
                    <a:pt x="2777" y="4360"/>
                  </a:lnTo>
                  <a:lnTo>
                    <a:pt x="2923" y="4263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3"/>
                  </a:lnTo>
                  <a:lnTo>
                    <a:pt x="3459" y="3678"/>
                  </a:lnTo>
                  <a:lnTo>
                    <a:pt x="3605" y="3410"/>
                  </a:lnTo>
                  <a:lnTo>
                    <a:pt x="3727" y="3142"/>
                  </a:lnTo>
                  <a:lnTo>
                    <a:pt x="3994" y="2485"/>
                  </a:lnTo>
                  <a:lnTo>
                    <a:pt x="4214" y="1827"/>
                  </a:lnTo>
                  <a:lnTo>
                    <a:pt x="4384" y="1170"/>
                  </a:lnTo>
                  <a:lnTo>
                    <a:pt x="4506" y="634"/>
                  </a:lnTo>
                  <a:lnTo>
                    <a:pt x="4579" y="220"/>
                  </a:lnTo>
                  <a:lnTo>
                    <a:pt x="4579" y="98"/>
                  </a:lnTo>
                  <a:lnTo>
                    <a:pt x="4555" y="25"/>
                  </a:lnTo>
                  <a:lnTo>
                    <a:pt x="4555" y="25"/>
                  </a:lnTo>
                  <a:lnTo>
                    <a:pt x="4482" y="1"/>
                  </a:lnTo>
                  <a:lnTo>
                    <a:pt x="4360" y="25"/>
                  </a:lnTo>
                  <a:lnTo>
                    <a:pt x="3970" y="74"/>
                  </a:lnTo>
                  <a:lnTo>
                    <a:pt x="3410" y="195"/>
                  </a:lnTo>
                  <a:lnTo>
                    <a:pt x="2752" y="390"/>
                  </a:lnTo>
                  <a:lnTo>
                    <a:pt x="2095" y="609"/>
                  </a:lnTo>
                  <a:lnTo>
                    <a:pt x="1462" y="853"/>
                  </a:lnTo>
                  <a:lnTo>
                    <a:pt x="1169" y="975"/>
                  </a:lnTo>
                  <a:lnTo>
                    <a:pt x="926" y="1121"/>
                  </a:lnTo>
                  <a:lnTo>
                    <a:pt x="707" y="1267"/>
                  </a:lnTo>
                  <a:lnTo>
                    <a:pt x="536" y="1389"/>
                  </a:lnTo>
                  <a:lnTo>
                    <a:pt x="536" y="1389"/>
                  </a:lnTo>
                  <a:lnTo>
                    <a:pt x="414" y="1535"/>
                  </a:lnTo>
                  <a:lnTo>
                    <a:pt x="317" y="1657"/>
                  </a:lnTo>
                  <a:lnTo>
                    <a:pt x="219" y="1803"/>
                  </a:lnTo>
                  <a:lnTo>
                    <a:pt x="146" y="1973"/>
                  </a:lnTo>
                  <a:lnTo>
                    <a:pt x="98" y="2119"/>
                  </a:lnTo>
                  <a:lnTo>
                    <a:pt x="49" y="2290"/>
                  </a:lnTo>
                  <a:lnTo>
                    <a:pt x="0" y="2460"/>
                  </a:lnTo>
                  <a:lnTo>
                    <a:pt x="0" y="2607"/>
                  </a:lnTo>
                  <a:lnTo>
                    <a:pt x="0" y="2777"/>
                  </a:lnTo>
                  <a:lnTo>
                    <a:pt x="0" y="2948"/>
                  </a:lnTo>
                  <a:lnTo>
                    <a:pt x="25" y="3118"/>
                  </a:lnTo>
                  <a:lnTo>
                    <a:pt x="73" y="3264"/>
                  </a:lnTo>
                  <a:lnTo>
                    <a:pt x="146" y="3435"/>
                  </a:lnTo>
                  <a:lnTo>
                    <a:pt x="195" y="3581"/>
                  </a:lnTo>
                  <a:lnTo>
                    <a:pt x="293" y="3727"/>
                  </a:lnTo>
                  <a:lnTo>
                    <a:pt x="390" y="3873"/>
                  </a:lnTo>
                  <a:lnTo>
                    <a:pt x="707" y="419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0" name="Google Shape;830;p39"/>
            <p:cNvSpPr/>
            <p:nvPr/>
          </p:nvSpPr>
          <p:spPr>
            <a:xfrm>
              <a:off x="2850400" y="4372975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0"/>
                  </a:moveTo>
                  <a:lnTo>
                    <a:pt x="0" y="219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1" name="Google Shape;831;p39"/>
            <p:cNvSpPr/>
            <p:nvPr/>
          </p:nvSpPr>
          <p:spPr>
            <a:xfrm>
              <a:off x="2646425" y="44296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5"/>
                  </a:lnTo>
                  <a:lnTo>
                    <a:pt x="6040" y="4725"/>
                  </a:lnTo>
                  <a:lnTo>
                    <a:pt x="6138" y="4506"/>
                  </a:lnTo>
                  <a:lnTo>
                    <a:pt x="6186" y="4287"/>
                  </a:lnTo>
                  <a:lnTo>
                    <a:pt x="6235" y="4043"/>
                  </a:lnTo>
                  <a:lnTo>
                    <a:pt x="6259" y="3824"/>
                  </a:lnTo>
                  <a:lnTo>
                    <a:pt x="6259" y="3581"/>
                  </a:lnTo>
                  <a:lnTo>
                    <a:pt x="6235" y="3361"/>
                  </a:lnTo>
                  <a:lnTo>
                    <a:pt x="6186" y="3118"/>
                  </a:lnTo>
                  <a:lnTo>
                    <a:pt x="6138" y="2899"/>
                  </a:lnTo>
                  <a:lnTo>
                    <a:pt x="6040" y="2680"/>
                  </a:lnTo>
                  <a:lnTo>
                    <a:pt x="5943" y="2460"/>
                  </a:lnTo>
                  <a:lnTo>
                    <a:pt x="5821" y="2266"/>
                  </a:lnTo>
                  <a:lnTo>
                    <a:pt x="5675" y="2071"/>
                  </a:lnTo>
                  <a:lnTo>
                    <a:pt x="5504" y="1900"/>
                  </a:lnTo>
                  <a:lnTo>
                    <a:pt x="5504" y="1900"/>
                  </a:lnTo>
                  <a:lnTo>
                    <a:pt x="5285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2" y="1145"/>
                  </a:lnTo>
                  <a:lnTo>
                    <a:pt x="3848" y="975"/>
                  </a:lnTo>
                  <a:lnTo>
                    <a:pt x="3410" y="804"/>
                  </a:lnTo>
                  <a:lnTo>
                    <a:pt x="2484" y="488"/>
                  </a:lnTo>
                  <a:lnTo>
                    <a:pt x="1608" y="244"/>
                  </a:lnTo>
                  <a:lnTo>
                    <a:pt x="853" y="74"/>
                  </a:lnTo>
                  <a:lnTo>
                    <a:pt x="536" y="25"/>
                  </a:lnTo>
                  <a:lnTo>
                    <a:pt x="292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0" y="122"/>
                  </a:lnTo>
                  <a:lnTo>
                    <a:pt x="0" y="293"/>
                  </a:lnTo>
                  <a:lnTo>
                    <a:pt x="25" y="536"/>
                  </a:lnTo>
                  <a:lnTo>
                    <a:pt x="73" y="853"/>
                  </a:lnTo>
                  <a:lnTo>
                    <a:pt x="244" y="1608"/>
                  </a:lnTo>
                  <a:lnTo>
                    <a:pt x="487" y="2485"/>
                  </a:lnTo>
                  <a:lnTo>
                    <a:pt x="804" y="3410"/>
                  </a:lnTo>
                  <a:lnTo>
                    <a:pt x="974" y="3849"/>
                  </a:lnTo>
                  <a:lnTo>
                    <a:pt x="1145" y="4263"/>
                  </a:lnTo>
                  <a:lnTo>
                    <a:pt x="1315" y="4652"/>
                  </a:lnTo>
                  <a:lnTo>
                    <a:pt x="1510" y="4993"/>
                  </a:lnTo>
                  <a:lnTo>
                    <a:pt x="1705" y="5286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0" y="5675"/>
                  </a:lnTo>
                  <a:lnTo>
                    <a:pt x="2265" y="5821"/>
                  </a:lnTo>
                  <a:lnTo>
                    <a:pt x="2460" y="5943"/>
                  </a:lnTo>
                  <a:lnTo>
                    <a:pt x="2679" y="6041"/>
                  </a:lnTo>
                  <a:lnTo>
                    <a:pt x="2898" y="6138"/>
                  </a:lnTo>
                  <a:lnTo>
                    <a:pt x="3118" y="6187"/>
                  </a:lnTo>
                  <a:lnTo>
                    <a:pt x="3361" y="6235"/>
                  </a:lnTo>
                  <a:lnTo>
                    <a:pt x="3580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1"/>
                  </a:lnTo>
                  <a:lnTo>
                    <a:pt x="4944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2" name="Google Shape;832;p39"/>
            <p:cNvSpPr/>
            <p:nvPr/>
          </p:nvSpPr>
          <p:spPr>
            <a:xfrm>
              <a:off x="2696350" y="44795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0" y="1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33" name="Google Shape;833;p39"/>
          <p:cNvGrpSpPr/>
          <p:nvPr/>
        </p:nvGrpSpPr>
        <p:grpSpPr>
          <a:xfrm>
            <a:off x="5436146" y="3750030"/>
            <a:ext cx="342882" cy="383835"/>
            <a:chOff x="6643075" y="4309650"/>
            <a:chExt cx="407950" cy="456675"/>
          </a:xfrm>
        </p:grpSpPr>
        <p:sp>
          <p:nvSpPr>
            <p:cNvPr id="834" name="Google Shape;834;p39"/>
            <p:cNvSpPr/>
            <p:nvPr/>
          </p:nvSpPr>
          <p:spPr>
            <a:xfrm>
              <a:off x="6643075" y="4698125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4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5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5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4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5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5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4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5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5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4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5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5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4"/>
                  </a:ln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5" name="Google Shape;835;p39"/>
            <p:cNvSpPr/>
            <p:nvPr/>
          </p:nvSpPr>
          <p:spPr>
            <a:xfrm>
              <a:off x="6643075" y="472735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0" y="0"/>
                  </a:moveTo>
                  <a:lnTo>
                    <a:pt x="0" y="0"/>
                  </a:lnTo>
                  <a:lnTo>
                    <a:pt x="219" y="24"/>
                  </a:lnTo>
                  <a:lnTo>
                    <a:pt x="414" y="49"/>
                  </a:lnTo>
                  <a:lnTo>
                    <a:pt x="609" y="73"/>
                  </a:lnTo>
                  <a:lnTo>
                    <a:pt x="755" y="122"/>
                  </a:lnTo>
                  <a:lnTo>
                    <a:pt x="1023" y="244"/>
                  </a:lnTo>
                  <a:lnTo>
                    <a:pt x="1266" y="365"/>
                  </a:lnTo>
                  <a:lnTo>
                    <a:pt x="1266" y="365"/>
                  </a:lnTo>
                  <a:lnTo>
                    <a:pt x="1413" y="463"/>
                  </a:lnTo>
                  <a:lnTo>
                    <a:pt x="1583" y="536"/>
                  </a:lnTo>
                  <a:lnTo>
                    <a:pt x="1778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2289" y="585"/>
                  </a:lnTo>
                  <a:lnTo>
                    <a:pt x="2484" y="536"/>
                  </a:lnTo>
                  <a:lnTo>
                    <a:pt x="2655" y="463"/>
                  </a:lnTo>
                  <a:lnTo>
                    <a:pt x="2801" y="365"/>
                  </a:lnTo>
                  <a:lnTo>
                    <a:pt x="2801" y="365"/>
                  </a:lnTo>
                  <a:lnTo>
                    <a:pt x="3044" y="244"/>
                  </a:lnTo>
                  <a:lnTo>
                    <a:pt x="3312" y="122"/>
                  </a:lnTo>
                  <a:lnTo>
                    <a:pt x="3458" y="73"/>
                  </a:lnTo>
                  <a:lnTo>
                    <a:pt x="3653" y="49"/>
                  </a:lnTo>
                  <a:lnTo>
                    <a:pt x="3848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4311" y="24"/>
                  </a:lnTo>
                  <a:lnTo>
                    <a:pt x="4506" y="49"/>
                  </a:lnTo>
                  <a:lnTo>
                    <a:pt x="4676" y="73"/>
                  </a:lnTo>
                  <a:lnTo>
                    <a:pt x="4847" y="122"/>
                  </a:lnTo>
                  <a:lnTo>
                    <a:pt x="5115" y="244"/>
                  </a:lnTo>
                  <a:lnTo>
                    <a:pt x="5334" y="365"/>
                  </a:lnTo>
                  <a:lnTo>
                    <a:pt x="5334" y="365"/>
                  </a:lnTo>
                  <a:lnTo>
                    <a:pt x="5504" y="463"/>
                  </a:lnTo>
                  <a:lnTo>
                    <a:pt x="5675" y="536"/>
                  </a:lnTo>
                  <a:lnTo>
                    <a:pt x="5870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6357" y="585"/>
                  </a:lnTo>
                  <a:lnTo>
                    <a:pt x="6551" y="536"/>
                  </a:lnTo>
                  <a:lnTo>
                    <a:pt x="6722" y="463"/>
                  </a:lnTo>
                  <a:lnTo>
                    <a:pt x="6892" y="365"/>
                  </a:lnTo>
                  <a:lnTo>
                    <a:pt x="6892" y="365"/>
                  </a:lnTo>
                  <a:lnTo>
                    <a:pt x="7112" y="244"/>
                  </a:lnTo>
                  <a:lnTo>
                    <a:pt x="7380" y="122"/>
                  </a:lnTo>
                  <a:lnTo>
                    <a:pt x="7550" y="73"/>
                  </a:lnTo>
                  <a:lnTo>
                    <a:pt x="7721" y="49"/>
                  </a:lnTo>
                  <a:lnTo>
                    <a:pt x="7940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8378" y="24"/>
                  </a:lnTo>
                  <a:lnTo>
                    <a:pt x="8597" y="49"/>
                  </a:lnTo>
                  <a:lnTo>
                    <a:pt x="8768" y="73"/>
                  </a:lnTo>
                  <a:lnTo>
                    <a:pt x="8914" y="122"/>
                  </a:lnTo>
                  <a:lnTo>
                    <a:pt x="9206" y="244"/>
                  </a:lnTo>
                  <a:lnTo>
                    <a:pt x="9425" y="365"/>
                  </a:lnTo>
                  <a:lnTo>
                    <a:pt x="9425" y="365"/>
                  </a:lnTo>
                  <a:lnTo>
                    <a:pt x="9596" y="463"/>
                  </a:lnTo>
                  <a:lnTo>
                    <a:pt x="9766" y="536"/>
                  </a:lnTo>
                  <a:lnTo>
                    <a:pt x="9961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10448" y="585"/>
                  </a:lnTo>
                  <a:lnTo>
                    <a:pt x="10643" y="536"/>
                  </a:lnTo>
                  <a:lnTo>
                    <a:pt x="10814" y="463"/>
                  </a:lnTo>
                  <a:lnTo>
                    <a:pt x="10984" y="365"/>
                  </a:lnTo>
                  <a:lnTo>
                    <a:pt x="10984" y="365"/>
                  </a:lnTo>
                  <a:lnTo>
                    <a:pt x="11203" y="244"/>
                  </a:lnTo>
                  <a:lnTo>
                    <a:pt x="11471" y="122"/>
                  </a:lnTo>
                  <a:lnTo>
                    <a:pt x="11642" y="73"/>
                  </a:lnTo>
                  <a:lnTo>
                    <a:pt x="11812" y="49"/>
                  </a:lnTo>
                  <a:lnTo>
                    <a:pt x="12007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2470" y="24"/>
                  </a:lnTo>
                  <a:lnTo>
                    <a:pt x="12665" y="49"/>
                  </a:lnTo>
                  <a:lnTo>
                    <a:pt x="12859" y="73"/>
                  </a:lnTo>
                  <a:lnTo>
                    <a:pt x="13006" y="122"/>
                  </a:lnTo>
                  <a:lnTo>
                    <a:pt x="13273" y="244"/>
                  </a:lnTo>
                  <a:lnTo>
                    <a:pt x="13493" y="365"/>
                  </a:lnTo>
                  <a:lnTo>
                    <a:pt x="13493" y="365"/>
                  </a:lnTo>
                  <a:lnTo>
                    <a:pt x="13663" y="463"/>
                  </a:lnTo>
                  <a:lnTo>
                    <a:pt x="13834" y="536"/>
                  </a:lnTo>
                  <a:lnTo>
                    <a:pt x="14028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540" y="585"/>
                  </a:lnTo>
                  <a:lnTo>
                    <a:pt x="14735" y="536"/>
                  </a:lnTo>
                  <a:lnTo>
                    <a:pt x="14905" y="463"/>
                  </a:lnTo>
                  <a:lnTo>
                    <a:pt x="15051" y="365"/>
                  </a:lnTo>
                  <a:lnTo>
                    <a:pt x="15051" y="365"/>
                  </a:lnTo>
                  <a:lnTo>
                    <a:pt x="15295" y="244"/>
                  </a:lnTo>
                  <a:lnTo>
                    <a:pt x="15563" y="122"/>
                  </a:lnTo>
                  <a:lnTo>
                    <a:pt x="15709" y="73"/>
                  </a:lnTo>
                  <a:lnTo>
                    <a:pt x="15904" y="49"/>
                  </a:lnTo>
                  <a:lnTo>
                    <a:pt x="16099" y="24"/>
                  </a:lnTo>
                  <a:lnTo>
                    <a:pt x="1631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6" name="Google Shape;836;p39"/>
            <p:cNvSpPr/>
            <p:nvPr/>
          </p:nvSpPr>
          <p:spPr>
            <a:xfrm>
              <a:off x="6643075" y="475170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5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6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6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5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5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6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6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5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5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6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6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5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5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6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6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7" name="Google Shape;837;p39"/>
            <p:cNvSpPr/>
            <p:nvPr/>
          </p:nvSpPr>
          <p:spPr>
            <a:xfrm>
              <a:off x="6672900" y="4309650"/>
              <a:ext cx="348900" cy="376300"/>
            </a:xfrm>
            <a:custGeom>
              <a:rect b="b" l="l" r="r" t="t"/>
              <a:pathLst>
                <a:path extrusionOk="0" fill="none" h="15052" w="13956">
                  <a:moveTo>
                    <a:pt x="13347" y="6747"/>
                  </a:moveTo>
                  <a:lnTo>
                    <a:pt x="12470" y="6406"/>
                  </a:lnTo>
                  <a:lnTo>
                    <a:pt x="12470" y="3532"/>
                  </a:lnTo>
                  <a:lnTo>
                    <a:pt x="10790" y="3532"/>
                  </a:lnTo>
                  <a:lnTo>
                    <a:pt x="10790" y="2022"/>
                  </a:lnTo>
                  <a:lnTo>
                    <a:pt x="8427" y="2022"/>
                  </a:lnTo>
                  <a:lnTo>
                    <a:pt x="8427" y="1"/>
                  </a:lnTo>
                  <a:lnTo>
                    <a:pt x="6966" y="1"/>
                  </a:lnTo>
                  <a:lnTo>
                    <a:pt x="5505" y="1"/>
                  </a:lnTo>
                  <a:lnTo>
                    <a:pt x="5505" y="2022"/>
                  </a:lnTo>
                  <a:lnTo>
                    <a:pt x="3142" y="2022"/>
                  </a:lnTo>
                  <a:lnTo>
                    <a:pt x="3142" y="3532"/>
                  </a:lnTo>
                  <a:lnTo>
                    <a:pt x="1462" y="3532"/>
                  </a:lnTo>
                  <a:lnTo>
                    <a:pt x="1462" y="6406"/>
                  </a:lnTo>
                  <a:lnTo>
                    <a:pt x="585" y="6747"/>
                  </a:lnTo>
                  <a:lnTo>
                    <a:pt x="585" y="6747"/>
                  </a:lnTo>
                  <a:lnTo>
                    <a:pt x="414" y="6844"/>
                  </a:lnTo>
                  <a:lnTo>
                    <a:pt x="268" y="6966"/>
                  </a:lnTo>
                  <a:lnTo>
                    <a:pt x="147" y="7112"/>
                  </a:lnTo>
                  <a:lnTo>
                    <a:pt x="49" y="7258"/>
                  </a:lnTo>
                  <a:lnTo>
                    <a:pt x="0" y="7404"/>
                  </a:lnTo>
                  <a:lnTo>
                    <a:pt x="0" y="7575"/>
                  </a:lnTo>
                  <a:lnTo>
                    <a:pt x="0" y="7770"/>
                  </a:lnTo>
                  <a:lnTo>
                    <a:pt x="73" y="7965"/>
                  </a:lnTo>
                  <a:lnTo>
                    <a:pt x="1510" y="11277"/>
                  </a:lnTo>
                  <a:lnTo>
                    <a:pt x="1510" y="14833"/>
                  </a:lnTo>
                  <a:lnTo>
                    <a:pt x="1510" y="14833"/>
                  </a:lnTo>
                  <a:lnTo>
                    <a:pt x="1754" y="14711"/>
                  </a:lnTo>
                  <a:lnTo>
                    <a:pt x="2046" y="14589"/>
                  </a:lnTo>
                  <a:lnTo>
                    <a:pt x="2241" y="14540"/>
                  </a:lnTo>
                  <a:lnTo>
                    <a:pt x="2436" y="14516"/>
                  </a:lnTo>
                  <a:lnTo>
                    <a:pt x="2655" y="14492"/>
                  </a:lnTo>
                  <a:lnTo>
                    <a:pt x="2874" y="14467"/>
                  </a:lnTo>
                  <a:lnTo>
                    <a:pt x="2874" y="14467"/>
                  </a:lnTo>
                  <a:lnTo>
                    <a:pt x="3167" y="14492"/>
                  </a:lnTo>
                  <a:lnTo>
                    <a:pt x="3410" y="14516"/>
                  </a:lnTo>
                  <a:lnTo>
                    <a:pt x="3629" y="14565"/>
                  </a:lnTo>
                  <a:lnTo>
                    <a:pt x="3824" y="14638"/>
                  </a:lnTo>
                  <a:lnTo>
                    <a:pt x="4141" y="14760"/>
                  </a:lnTo>
                  <a:lnTo>
                    <a:pt x="4384" y="14906"/>
                  </a:lnTo>
                  <a:lnTo>
                    <a:pt x="4384" y="14906"/>
                  </a:lnTo>
                  <a:lnTo>
                    <a:pt x="4530" y="14979"/>
                  </a:lnTo>
                  <a:lnTo>
                    <a:pt x="4628" y="15028"/>
                  </a:lnTo>
                  <a:lnTo>
                    <a:pt x="4774" y="15052"/>
                  </a:lnTo>
                  <a:lnTo>
                    <a:pt x="4920" y="15052"/>
                  </a:lnTo>
                  <a:lnTo>
                    <a:pt x="4920" y="15052"/>
                  </a:lnTo>
                  <a:lnTo>
                    <a:pt x="5091" y="15052"/>
                  </a:lnTo>
                  <a:lnTo>
                    <a:pt x="5212" y="15028"/>
                  </a:lnTo>
                  <a:lnTo>
                    <a:pt x="5334" y="14979"/>
                  </a:lnTo>
                  <a:lnTo>
                    <a:pt x="5456" y="14906"/>
                  </a:lnTo>
                  <a:lnTo>
                    <a:pt x="5456" y="14906"/>
                  </a:lnTo>
                  <a:lnTo>
                    <a:pt x="5724" y="14760"/>
                  </a:lnTo>
                  <a:lnTo>
                    <a:pt x="6040" y="14638"/>
                  </a:lnTo>
                  <a:lnTo>
                    <a:pt x="6235" y="14565"/>
                  </a:lnTo>
                  <a:lnTo>
                    <a:pt x="6454" y="14516"/>
                  </a:lnTo>
                  <a:lnTo>
                    <a:pt x="6698" y="14492"/>
                  </a:lnTo>
                  <a:lnTo>
                    <a:pt x="6966" y="14467"/>
                  </a:lnTo>
                  <a:lnTo>
                    <a:pt x="6966" y="14467"/>
                  </a:lnTo>
                  <a:lnTo>
                    <a:pt x="7234" y="14492"/>
                  </a:lnTo>
                  <a:lnTo>
                    <a:pt x="7477" y="14516"/>
                  </a:lnTo>
                  <a:lnTo>
                    <a:pt x="7697" y="14565"/>
                  </a:lnTo>
                  <a:lnTo>
                    <a:pt x="7891" y="14638"/>
                  </a:lnTo>
                  <a:lnTo>
                    <a:pt x="8232" y="14760"/>
                  </a:lnTo>
                  <a:lnTo>
                    <a:pt x="8476" y="14906"/>
                  </a:lnTo>
                  <a:lnTo>
                    <a:pt x="8476" y="14906"/>
                  </a:lnTo>
                  <a:lnTo>
                    <a:pt x="8598" y="14979"/>
                  </a:lnTo>
                  <a:lnTo>
                    <a:pt x="8719" y="15028"/>
                  </a:lnTo>
                  <a:lnTo>
                    <a:pt x="8841" y="15052"/>
                  </a:lnTo>
                  <a:lnTo>
                    <a:pt x="9012" y="15052"/>
                  </a:lnTo>
                  <a:lnTo>
                    <a:pt x="9012" y="15052"/>
                  </a:lnTo>
                  <a:lnTo>
                    <a:pt x="9158" y="15052"/>
                  </a:lnTo>
                  <a:lnTo>
                    <a:pt x="9304" y="15028"/>
                  </a:lnTo>
                  <a:lnTo>
                    <a:pt x="9401" y="14979"/>
                  </a:lnTo>
                  <a:lnTo>
                    <a:pt x="9548" y="14906"/>
                  </a:lnTo>
                  <a:lnTo>
                    <a:pt x="9548" y="14906"/>
                  </a:lnTo>
                  <a:lnTo>
                    <a:pt x="9791" y="14760"/>
                  </a:lnTo>
                  <a:lnTo>
                    <a:pt x="10108" y="14638"/>
                  </a:lnTo>
                  <a:lnTo>
                    <a:pt x="10303" y="14565"/>
                  </a:lnTo>
                  <a:lnTo>
                    <a:pt x="10522" y="14516"/>
                  </a:lnTo>
                  <a:lnTo>
                    <a:pt x="10765" y="14492"/>
                  </a:lnTo>
                  <a:lnTo>
                    <a:pt x="11058" y="14467"/>
                  </a:lnTo>
                  <a:lnTo>
                    <a:pt x="11058" y="14467"/>
                  </a:lnTo>
                  <a:lnTo>
                    <a:pt x="11277" y="14492"/>
                  </a:lnTo>
                  <a:lnTo>
                    <a:pt x="11496" y="14516"/>
                  </a:lnTo>
                  <a:lnTo>
                    <a:pt x="11691" y="14540"/>
                  </a:lnTo>
                  <a:lnTo>
                    <a:pt x="11886" y="14589"/>
                  </a:lnTo>
                  <a:lnTo>
                    <a:pt x="12178" y="14711"/>
                  </a:lnTo>
                  <a:lnTo>
                    <a:pt x="12421" y="14833"/>
                  </a:lnTo>
                  <a:lnTo>
                    <a:pt x="12421" y="11277"/>
                  </a:lnTo>
                  <a:lnTo>
                    <a:pt x="13858" y="7965"/>
                  </a:lnTo>
                  <a:lnTo>
                    <a:pt x="13858" y="7965"/>
                  </a:lnTo>
                  <a:lnTo>
                    <a:pt x="13931" y="7770"/>
                  </a:lnTo>
                  <a:lnTo>
                    <a:pt x="13956" y="7575"/>
                  </a:lnTo>
                  <a:lnTo>
                    <a:pt x="13931" y="7404"/>
                  </a:lnTo>
                  <a:lnTo>
                    <a:pt x="13883" y="7258"/>
                  </a:lnTo>
                  <a:lnTo>
                    <a:pt x="13785" y="7112"/>
                  </a:lnTo>
                  <a:lnTo>
                    <a:pt x="13664" y="6966"/>
                  </a:lnTo>
                  <a:lnTo>
                    <a:pt x="13517" y="6844"/>
                  </a:lnTo>
                  <a:lnTo>
                    <a:pt x="13347" y="6747"/>
                  </a:lnTo>
                  <a:lnTo>
                    <a:pt x="13347" y="674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8" name="Google Shape;838;p39"/>
            <p:cNvSpPr/>
            <p:nvPr/>
          </p:nvSpPr>
          <p:spPr>
            <a:xfrm>
              <a:off x="6805625" y="4452725"/>
              <a:ext cx="15850" cy="28050"/>
            </a:xfrm>
            <a:custGeom>
              <a:rect b="b" l="l" r="r" t="t"/>
              <a:pathLst>
                <a:path extrusionOk="0" fill="none" h="1122" w="634">
                  <a:moveTo>
                    <a:pt x="317" y="1121"/>
                  </a:moveTo>
                  <a:lnTo>
                    <a:pt x="317" y="1121"/>
                  </a:lnTo>
                  <a:lnTo>
                    <a:pt x="244" y="1097"/>
                  </a:lnTo>
                  <a:lnTo>
                    <a:pt x="196" y="1073"/>
                  </a:lnTo>
                  <a:lnTo>
                    <a:pt x="123" y="1024"/>
                  </a:lnTo>
                  <a:lnTo>
                    <a:pt x="74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74" y="147"/>
                  </a:lnTo>
                  <a:lnTo>
                    <a:pt x="123" y="98"/>
                  </a:lnTo>
                  <a:lnTo>
                    <a:pt x="196" y="25"/>
                  </a:lnTo>
                  <a:lnTo>
                    <a:pt x="244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66" y="1"/>
                  </a:lnTo>
                  <a:lnTo>
                    <a:pt x="439" y="25"/>
                  </a:lnTo>
                  <a:lnTo>
                    <a:pt x="488" y="98"/>
                  </a:lnTo>
                  <a:lnTo>
                    <a:pt x="537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37" y="951"/>
                  </a:lnTo>
                  <a:lnTo>
                    <a:pt x="488" y="1024"/>
                  </a:lnTo>
                  <a:lnTo>
                    <a:pt x="439" y="1073"/>
                  </a:lnTo>
                  <a:lnTo>
                    <a:pt x="366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9" name="Google Shape;839;p39"/>
            <p:cNvSpPr/>
            <p:nvPr/>
          </p:nvSpPr>
          <p:spPr>
            <a:xfrm>
              <a:off x="6872600" y="4452725"/>
              <a:ext cx="15875" cy="28050"/>
            </a:xfrm>
            <a:custGeom>
              <a:rect b="b" l="l" r="r" t="t"/>
              <a:pathLst>
                <a:path extrusionOk="0" fill="none" h="1122" w="635">
                  <a:moveTo>
                    <a:pt x="317" y="1121"/>
                  </a:moveTo>
                  <a:lnTo>
                    <a:pt x="317" y="1121"/>
                  </a:lnTo>
                  <a:lnTo>
                    <a:pt x="269" y="1097"/>
                  </a:lnTo>
                  <a:lnTo>
                    <a:pt x="196" y="1073"/>
                  </a:lnTo>
                  <a:lnTo>
                    <a:pt x="147" y="1024"/>
                  </a:lnTo>
                  <a:lnTo>
                    <a:pt x="98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98" y="147"/>
                  </a:lnTo>
                  <a:lnTo>
                    <a:pt x="147" y="98"/>
                  </a:lnTo>
                  <a:lnTo>
                    <a:pt x="196" y="25"/>
                  </a:lnTo>
                  <a:lnTo>
                    <a:pt x="269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90" y="1"/>
                  </a:lnTo>
                  <a:lnTo>
                    <a:pt x="464" y="25"/>
                  </a:lnTo>
                  <a:lnTo>
                    <a:pt x="512" y="98"/>
                  </a:lnTo>
                  <a:lnTo>
                    <a:pt x="561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61" y="951"/>
                  </a:lnTo>
                  <a:lnTo>
                    <a:pt x="512" y="1024"/>
                  </a:lnTo>
                  <a:lnTo>
                    <a:pt x="464" y="1073"/>
                  </a:lnTo>
                  <a:lnTo>
                    <a:pt x="390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0" name="Google Shape;840;p39"/>
            <p:cNvSpPr/>
            <p:nvPr/>
          </p:nvSpPr>
          <p:spPr>
            <a:xfrm>
              <a:off x="6709425" y="4414975"/>
              <a:ext cx="275250" cy="54825"/>
            </a:xfrm>
            <a:custGeom>
              <a:rect b="b" l="l" r="r" t="t"/>
              <a:pathLst>
                <a:path extrusionOk="0" fill="none" h="2193" w="11010">
                  <a:moveTo>
                    <a:pt x="11009" y="2193"/>
                  </a:moveTo>
                  <a:lnTo>
                    <a:pt x="5505" y="1"/>
                  </a:lnTo>
                  <a:lnTo>
                    <a:pt x="1" y="219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1" name="Google Shape;841;p39"/>
            <p:cNvSpPr/>
            <p:nvPr/>
          </p:nvSpPr>
          <p:spPr>
            <a:xfrm>
              <a:off x="6733175" y="4382725"/>
              <a:ext cx="227750" cy="37150"/>
            </a:xfrm>
            <a:custGeom>
              <a:rect b="b" l="l" r="r" t="t"/>
              <a:pathLst>
                <a:path extrusionOk="0" fill="none" h="1486" w="9110">
                  <a:moveTo>
                    <a:pt x="1" y="1486"/>
                  </a:moveTo>
                  <a:lnTo>
                    <a:pt x="1681" y="1486"/>
                  </a:lnTo>
                  <a:lnTo>
                    <a:pt x="1681" y="0"/>
                  </a:lnTo>
                  <a:lnTo>
                    <a:pt x="4555" y="0"/>
                  </a:lnTo>
                  <a:lnTo>
                    <a:pt x="7429" y="0"/>
                  </a:lnTo>
                  <a:lnTo>
                    <a:pt x="7429" y="1486"/>
                  </a:lnTo>
                  <a:lnTo>
                    <a:pt x="9109" y="1486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2" name="Google Shape;842;p39"/>
            <p:cNvSpPr/>
            <p:nvPr/>
          </p:nvSpPr>
          <p:spPr>
            <a:xfrm>
              <a:off x="6847025" y="4414975"/>
              <a:ext cx="25" cy="145550"/>
            </a:xfrm>
            <a:custGeom>
              <a:rect b="b" l="l" r="r" t="t"/>
              <a:pathLst>
                <a:path extrusionOk="0" fill="none" h="5822" w="1">
                  <a:moveTo>
                    <a:pt x="1" y="1"/>
                  </a:moveTo>
                  <a:lnTo>
                    <a:pt x="1" y="582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43" name="Google Shape;843;p39"/>
          <p:cNvGrpSpPr/>
          <p:nvPr/>
        </p:nvGrpSpPr>
        <p:grpSpPr>
          <a:xfrm>
            <a:off x="4251419" y="4291984"/>
            <a:ext cx="452420" cy="433992"/>
            <a:chOff x="5233525" y="4954450"/>
            <a:chExt cx="538275" cy="516350"/>
          </a:xfrm>
        </p:grpSpPr>
        <p:sp>
          <p:nvSpPr>
            <p:cNvPr id="844" name="Google Shape;844;p39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5" name="Google Shape;845;p39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6" name="Google Shape;846;p39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7" name="Google Shape;847;p39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8" name="Google Shape;848;p39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9" name="Google Shape;849;p39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0" name="Google Shape;850;p39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1" name="Google Shape;851;p39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2" name="Google Shape;852;p39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3" name="Google Shape;853;p39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4" name="Google Shape;854;p39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55" name="Google Shape;855;p39"/>
          <p:cNvGrpSpPr/>
          <p:nvPr/>
        </p:nvGrpSpPr>
        <p:grpSpPr>
          <a:xfrm>
            <a:off x="3682338" y="4299654"/>
            <a:ext cx="460615" cy="418653"/>
            <a:chOff x="4556450" y="4963575"/>
            <a:chExt cx="548025" cy="498100"/>
          </a:xfrm>
        </p:grpSpPr>
        <p:sp>
          <p:nvSpPr>
            <p:cNvPr id="856" name="Google Shape;856;p39"/>
            <p:cNvSpPr/>
            <p:nvPr/>
          </p:nvSpPr>
          <p:spPr>
            <a:xfrm>
              <a:off x="4611850" y="5222350"/>
              <a:ext cx="436600" cy="239325"/>
            </a:xfrm>
            <a:custGeom>
              <a:rect b="b" l="l" r="r" t="t"/>
              <a:pathLst>
                <a:path extrusionOk="0" fill="none" h="9573" w="17464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7" name="Google Shape;857;p39"/>
            <p:cNvSpPr/>
            <p:nvPr/>
          </p:nvSpPr>
          <p:spPr>
            <a:xfrm>
              <a:off x="4612475" y="4963575"/>
              <a:ext cx="435975" cy="125450"/>
            </a:xfrm>
            <a:custGeom>
              <a:rect b="b" l="l" r="r" t="t"/>
              <a:pathLst>
                <a:path extrusionOk="0" fill="none" h="5018" w="17439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8" name="Google Shape;858;p39"/>
            <p:cNvSpPr/>
            <p:nvPr/>
          </p:nvSpPr>
          <p:spPr>
            <a:xfrm>
              <a:off x="4556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9" name="Google Shape;859;p39"/>
            <p:cNvSpPr/>
            <p:nvPr/>
          </p:nvSpPr>
          <p:spPr>
            <a:xfrm>
              <a:off x="4830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0" name="Google Shape;860;p39"/>
            <p:cNvSpPr/>
            <p:nvPr/>
          </p:nvSpPr>
          <p:spPr>
            <a:xfrm>
              <a:off x="4830450" y="5213225"/>
              <a:ext cx="25" cy="248450"/>
            </a:xfrm>
            <a:custGeom>
              <a:rect b="b" l="l" r="r" t="t"/>
              <a:pathLst>
                <a:path extrusionOk="0" fill="none" h="9938" w="1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61" name="Google Shape;861;p39"/>
          <p:cNvGrpSpPr/>
          <p:nvPr/>
        </p:nvGrpSpPr>
        <p:grpSpPr>
          <a:xfrm>
            <a:off x="299620" y="4390239"/>
            <a:ext cx="445255" cy="246182"/>
            <a:chOff x="531800" y="5071350"/>
            <a:chExt cx="529750" cy="292900"/>
          </a:xfrm>
        </p:grpSpPr>
        <p:sp>
          <p:nvSpPr>
            <p:cNvPr id="862" name="Google Shape;862;p39"/>
            <p:cNvSpPr/>
            <p:nvPr/>
          </p:nvSpPr>
          <p:spPr>
            <a:xfrm>
              <a:off x="632875" y="5077450"/>
              <a:ext cx="272200" cy="185725"/>
            </a:xfrm>
            <a:custGeom>
              <a:rect b="b" l="l" r="r" t="t"/>
              <a:pathLst>
                <a:path extrusionOk="0" fill="none" h="7429" w="10888">
                  <a:moveTo>
                    <a:pt x="2947" y="0"/>
                  </a:moveTo>
                  <a:lnTo>
                    <a:pt x="6406" y="7428"/>
                  </a:lnTo>
                  <a:lnTo>
                    <a:pt x="10887" y="2314"/>
                  </a:lnTo>
                  <a:lnTo>
                    <a:pt x="4019" y="2314"/>
                  </a:lnTo>
                  <a:lnTo>
                    <a:pt x="0" y="7428"/>
                  </a:lnTo>
                  <a:lnTo>
                    <a:pt x="6406" y="742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3" name="Google Shape;863;p39"/>
            <p:cNvSpPr/>
            <p:nvPr/>
          </p:nvSpPr>
          <p:spPr>
            <a:xfrm>
              <a:off x="886175" y="5071350"/>
              <a:ext cx="74300" cy="191825"/>
            </a:xfrm>
            <a:custGeom>
              <a:rect b="b" l="l" r="r" t="t"/>
              <a:pathLst>
                <a:path extrusionOk="0" fill="none" h="7673" w="2972">
                  <a:moveTo>
                    <a:pt x="2971" y="7672"/>
                  </a:moveTo>
                  <a:lnTo>
                    <a:pt x="0" y="1"/>
                  </a:lnTo>
                  <a:lnTo>
                    <a:pt x="1364" y="1"/>
                  </a:lnTo>
                  <a:lnTo>
                    <a:pt x="1364" y="1"/>
                  </a:lnTo>
                  <a:lnTo>
                    <a:pt x="1534" y="25"/>
                  </a:lnTo>
                  <a:lnTo>
                    <a:pt x="1681" y="49"/>
                  </a:lnTo>
                  <a:lnTo>
                    <a:pt x="1827" y="147"/>
                  </a:lnTo>
                  <a:lnTo>
                    <a:pt x="1875" y="195"/>
                  </a:lnTo>
                  <a:lnTo>
                    <a:pt x="1900" y="244"/>
                  </a:lnTo>
                  <a:lnTo>
                    <a:pt x="1924" y="342"/>
                  </a:lnTo>
                  <a:lnTo>
                    <a:pt x="1900" y="439"/>
                  </a:lnTo>
                  <a:lnTo>
                    <a:pt x="1851" y="536"/>
                  </a:lnTo>
                  <a:lnTo>
                    <a:pt x="1778" y="658"/>
                  </a:lnTo>
                  <a:lnTo>
                    <a:pt x="1656" y="804"/>
                  </a:lnTo>
                  <a:lnTo>
                    <a:pt x="1486" y="975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4" name="Google Shape;864;p39"/>
            <p:cNvSpPr/>
            <p:nvPr/>
          </p:nvSpPr>
          <p:spPr>
            <a:xfrm>
              <a:off x="531800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25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94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50" y="171"/>
                  </a:lnTo>
                  <a:lnTo>
                    <a:pt x="3240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8" y="25"/>
                  </a:lnTo>
                  <a:lnTo>
                    <a:pt x="4872" y="74"/>
                  </a:lnTo>
                  <a:lnTo>
                    <a:pt x="5237" y="171"/>
                  </a:lnTo>
                  <a:lnTo>
                    <a:pt x="5627" y="317"/>
                  </a:lnTo>
                  <a:lnTo>
                    <a:pt x="5968" y="488"/>
                  </a:lnTo>
                  <a:lnTo>
                    <a:pt x="6308" y="682"/>
                  </a:lnTo>
                  <a:lnTo>
                    <a:pt x="6625" y="926"/>
                  </a:lnTo>
                  <a:lnTo>
                    <a:pt x="6917" y="1170"/>
                  </a:lnTo>
                  <a:lnTo>
                    <a:pt x="7161" y="1462"/>
                  </a:lnTo>
                  <a:lnTo>
                    <a:pt x="7404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916" y="2826"/>
                  </a:lnTo>
                  <a:lnTo>
                    <a:pt x="8013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8013" y="4847"/>
                  </a:lnTo>
                  <a:lnTo>
                    <a:pt x="7916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404" y="6308"/>
                  </a:lnTo>
                  <a:lnTo>
                    <a:pt x="7161" y="6625"/>
                  </a:lnTo>
                  <a:lnTo>
                    <a:pt x="6917" y="6893"/>
                  </a:lnTo>
                  <a:lnTo>
                    <a:pt x="6625" y="7161"/>
                  </a:lnTo>
                  <a:lnTo>
                    <a:pt x="6308" y="7404"/>
                  </a:lnTo>
                  <a:lnTo>
                    <a:pt x="5968" y="7599"/>
                  </a:lnTo>
                  <a:lnTo>
                    <a:pt x="5627" y="7770"/>
                  </a:lnTo>
                  <a:lnTo>
                    <a:pt x="5237" y="7916"/>
                  </a:lnTo>
                  <a:lnTo>
                    <a:pt x="4872" y="8013"/>
                  </a:lnTo>
                  <a:lnTo>
                    <a:pt x="4458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40" y="8013"/>
                  </a:lnTo>
                  <a:lnTo>
                    <a:pt x="2850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94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25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5" name="Google Shape;865;p39"/>
            <p:cNvSpPr/>
            <p:nvPr/>
          </p:nvSpPr>
          <p:spPr>
            <a:xfrm>
              <a:off x="859375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1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70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26" y="171"/>
                  </a:lnTo>
                  <a:lnTo>
                    <a:pt x="3215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7" y="25"/>
                  </a:lnTo>
                  <a:lnTo>
                    <a:pt x="4847" y="74"/>
                  </a:lnTo>
                  <a:lnTo>
                    <a:pt x="5237" y="171"/>
                  </a:lnTo>
                  <a:lnTo>
                    <a:pt x="5602" y="317"/>
                  </a:lnTo>
                  <a:lnTo>
                    <a:pt x="5967" y="488"/>
                  </a:lnTo>
                  <a:lnTo>
                    <a:pt x="6308" y="682"/>
                  </a:lnTo>
                  <a:lnTo>
                    <a:pt x="6601" y="926"/>
                  </a:lnTo>
                  <a:lnTo>
                    <a:pt x="6893" y="1170"/>
                  </a:lnTo>
                  <a:lnTo>
                    <a:pt x="7161" y="1462"/>
                  </a:lnTo>
                  <a:lnTo>
                    <a:pt x="7380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892" y="2826"/>
                  </a:lnTo>
                  <a:lnTo>
                    <a:pt x="7989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7989" y="4847"/>
                  </a:lnTo>
                  <a:lnTo>
                    <a:pt x="7892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380" y="6308"/>
                  </a:lnTo>
                  <a:lnTo>
                    <a:pt x="7161" y="6625"/>
                  </a:lnTo>
                  <a:lnTo>
                    <a:pt x="6893" y="6893"/>
                  </a:lnTo>
                  <a:lnTo>
                    <a:pt x="6601" y="7161"/>
                  </a:lnTo>
                  <a:lnTo>
                    <a:pt x="6308" y="7404"/>
                  </a:lnTo>
                  <a:lnTo>
                    <a:pt x="5967" y="7599"/>
                  </a:lnTo>
                  <a:lnTo>
                    <a:pt x="5602" y="7770"/>
                  </a:lnTo>
                  <a:lnTo>
                    <a:pt x="5237" y="7916"/>
                  </a:lnTo>
                  <a:lnTo>
                    <a:pt x="4847" y="8013"/>
                  </a:lnTo>
                  <a:lnTo>
                    <a:pt x="4457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15" y="8013"/>
                  </a:lnTo>
                  <a:lnTo>
                    <a:pt x="2826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70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1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6" name="Google Shape;866;p39"/>
            <p:cNvSpPr/>
            <p:nvPr/>
          </p:nvSpPr>
          <p:spPr>
            <a:xfrm>
              <a:off x="676100" y="5071350"/>
              <a:ext cx="86500" cy="7325"/>
            </a:xfrm>
            <a:custGeom>
              <a:rect b="b" l="l" r="r" t="t"/>
              <a:pathLst>
                <a:path extrusionOk="0" fill="none" h="293" w="3460">
                  <a:moveTo>
                    <a:pt x="1" y="1"/>
                  </a:moveTo>
                  <a:lnTo>
                    <a:pt x="3459" y="29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7" name="Google Shape;867;p39"/>
            <p:cNvSpPr/>
            <p:nvPr/>
          </p:nvSpPr>
          <p:spPr>
            <a:xfrm>
              <a:off x="941575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0" y="755"/>
                  </a:moveTo>
                  <a:lnTo>
                    <a:pt x="0" y="755"/>
                  </a:lnTo>
                  <a:lnTo>
                    <a:pt x="25" y="609"/>
                  </a:lnTo>
                  <a:lnTo>
                    <a:pt x="73" y="463"/>
                  </a:lnTo>
                  <a:lnTo>
                    <a:pt x="122" y="341"/>
                  </a:lnTo>
                  <a:lnTo>
                    <a:pt x="220" y="220"/>
                  </a:lnTo>
                  <a:lnTo>
                    <a:pt x="341" y="147"/>
                  </a:lnTo>
                  <a:lnTo>
                    <a:pt x="463" y="73"/>
                  </a:lnTo>
                  <a:lnTo>
                    <a:pt x="609" y="25"/>
                  </a:lnTo>
                  <a:lnTo>
                    <a:pt x="755" y="0"/>
                  </a:lnTo>
                  <a:lnTo>
                    <a:pt x="755" y="0"/>
                  </a:lnTo>
                  <a:lnTo>
                    <a:pt x="902" y="25"/>
                  </a:lnTo>
                  <a:lnTo>
                    <a:pt x="1048" y="73"/>
                  </a:lnTo>
                  <a:lnTo>
                    <a:pt x="1169" y="147"/>
                  </a:lnTo>
                  <a:lnTo>
                    <a:pt x="1267" y="220"/>
                  </a:lnTo>
                  <a:lnTo>
                    <a:pt x="1364" y="341"/>
                  </a:lnTo>
                  <a:lnTo>
                    <a:pt x="1437" y="463"/>
                  </a:lnTo>
                  <a:lnTo>
                    <a:pt x="1486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86" y="902"/>
                  </a:lnTo>
                  <a:lnTo>
                    <a:pt x="1437" y="1048"/>
                  </a:lnTo>
                  <a:lnTo>
                    <a:pt x="1364" y="1169"/>
                  </a:lnTo>
                  <a:lnTo>
                    <a:pt x="1267" y="1267"/>
                  </a:lnTo>
                  <a:lnTo>
                    <a:pt x="1169" y="1364"/>
                  </a:lnTo>
                  <a:lnTo>
                    <a:pt x="1048" y="1437"/>
                  </a:lnTo>
                  <a:lnTo>
                    <a:pt x="902" y="1486"/>
                  </a:lnTo>
                  <a:lnTo>
                    <a:pt x="755" y="1486"/>
                  </a:lnTo>
                  <a:lnTo>
                    <a:pt x="755" y="1486"/>
                  </a:lnTo>
                  <a:lnTo>
                    <a:pt x="609" y="1486"/>
                  </a:lnTo>
                  <a:lnTo>
                    <a:pt x="463" y="1437"/>
                  </a:lnTo>
                  <a:lnTo>
                    <a:pt x="341" y="1364"/>
                  </a:lnTo>
                  <a:lnTo>
                    <a:pt x="220" y="1267"/>
                  </a:lnTo>
                  <a:lnTo>
                    <a:pt x="122" y="1169"/>
                  </a:lnTo>
                  <a:lnTo>
                    <a:pt x="73" y="1048"/>
                  </a:lnTo>
                  <a:lnTo>
                    <a:pt x="25" y="902"/>
                  </a:lnTo>
                  <a:lnTo>
                    <a:pt x="0" y="755"/>
                  </a:lnTo>
                  <a:lnTo>
                    <a:pt x="0" y="75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8" name="Google Shape;868;p39"/>
            <p:cNvSpPr/>
            <p:nvPr/>
          </p:nvSpPr>
          <p:spPr>
            <a:xfrm>
              <a:off x="614600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1" y="755"/>
                  </a:moveTo>
                  <a:lnTo>
                    <a:pt x="1" y="755"/>
                  </a:lnTo>
                  <a:lnTo>
                    <a:pt x="1" y="609"/>
                  </a:lnTo>
                  <a:lnTo>
                    <a:pt x="50" y="463"/>
                  </a:lnTo>
                  <a:lnTo>
                    <a:pt x="123" y="341"/>
                  </a:lnTo>
                  <a:lnTo>
                    <a:pt x="220" y="220"/>
                  </a:lnTo>
                  <a:lnTo>
                    <a:pt x="317" y="147"/>
                  </a:lnTo>
                  <a:lnTo>
                    <a:pt x="439" y="73"/>
                  </a:lnTo>
                  <a:lnTo>
                    <a:pt x="585" y="25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878" y="25"/>
                  </a:lnTo>
                  <a:lnTo>
                    <a:pt x="1024" y="73"/>
                  </a:lnTo>
                  <a:lnTo>
                    <a:pt x="1146" y="147"/>
                  </a:lnTo>
                  <a:lnTo>
                    <a:pt x="1267" y="220"/>
                  </a:lnTo>
                  <a:lnTo>
                    <a:pt x="1340" y="341"/>
                  </a:lnTo>
                  <a:lnTo>
                    <a:pt x="1413" y="463"/>
                  </a:lnTo>
                  <a:lnTo>
                    <a:pt x="1462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62" y="902"/>
                  </a:lnTo>
                  <a:lnTo>
                    <a:pt x="1413" y="1048"/>
                  </a:lnTo>
                  <a:lnTo>
                    <a:pt x="1340" y="1169"/>
                  </a:lnTo>
                  <a:lnTo>
                    <a:pt x="1267" y="1267"/>
                  </a:lnTo>
                  <a:lnTo>
                    <a:pt x="1146" y="1364"/>
                  </a:lnTo>
                  <a:lnTo>
                    <a:pt x="1024" y="1437"/>
                  </a:lnTo>
                  <a:lnTo>
                    <a:pt x="878" y="1486"/>
                  </a:lnTo>
                  <a:lnTo>
                    <a:pt x="731" y="1486"/>
                  </a:lnTo>
                  <a:lnTo>
                    <a:pt x="731" y="1486"/>
                  </a:lnTo>
                  <a:lnTo>
                    <a:pt x="585" y="1486"/>
                  </a:lnTo>
                  <a:lnTo>
                    <a:pt x="439" y="1437"/>
                  </a:lnTo>
                  <a:lnTo>
                    <a:pt x="317" y="1364"/>
                  </a:lnTo>
                  <a:lnTo>
                    <a:pt x="220" y="1267"/>
                  </a:lnTo>
                  <a:lnTo>
                    <a:pt x="123" y="1169"/>
                  </a:lnTo>
                  <a:lnTo>
                    <a:pt x="50" y="1048"/>
                  </a:lnTo>
                  <a:lnTo>
                    <a:pt x="1" y="902"/>
                  </a:lnTo>
                  <a:lnTo>
                    <a:pt x="1" y="755"/>
                  </a:lnTo>
                  <a:lnTo>
                    <a:pt x="1" y="75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69" name="Google Shape;869;p39"/>
          <p:cNvGrpSpPr/>
          <p:nvPr/>
        </p:nvGrpSpPr>
        <p:grpSpPr>
          <a:xfrm>
            <a:off x="7243894" y="1803400"/>
            <a:ext cx="433992" cy="422729"/>
            <a:chOff x="5916675" y="927975"/>
            <a:chExt cx="516350" cy="502950"/>
          </a:xfrm>
        </p:grpSpPr>
        <p:sp>
          <p:nvSpPr>
            <p:cNvPr id="870" name="Google Shape;870;p39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38100">
              <a:solidFill>
                <a:srgbClr val="FFCD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1" name="Google Shape;871;p39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38100">
              <a:solidFill>
                <a:srgbClr val="FFCD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72" name="Google Shape;872;p39"/>
          <p:cNvGrpSpPr/>
          <p:nvPr/>
        </p:nvGrpSpPr>
        <p:grpSpPr>
          <a:xfrm>
            <a:off x="6359914" y="2509302"/>
            <a:ext cx="1079481" cy="1051467"/>
            <a:chOff x="5916675" y="927975"/>
            <a:chExt cx="516350" cy="502950"/>
          </a:xfrm>
        </p:grpSpPr>
        <p:sp>
          <p:nvSpPr>
            <p:cNvPr id="873" name="Google Shape;873;p39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FCD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4" name="Google Shape;874;p39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FCD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75" name="Google Shape;875;p39"/>
          <p:cNvGrpSpPr/>
          <p:nvPr/>
        </p:nvGrpSpPr>
        <p:grpSpPr>
          <a:xfrm>
            <a:off x="6360057" y="1803400"/>
            <a:ext cx="433992" cy="422729"/>
            <a:chOff x="5916675" y="927975"/>
            <a:chExt cx="516350" cy="502950"/>
          </a:xfrm>
        </p:grpSpPr>
        <p:sp>
          <p:nvSpPr>
            <p:cNvPr id="876" name="Google Shape;876;p39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rgbClr val="FFCD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7" name="Google Shape;877;p39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rgbClr val="FFCD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78" name="Google Shape;878;p39"/>
          <p:cNvSpPr/>
          <p:nvPr/>
        </p:nvSpPr>
        <p:spPr>
          <a:xfrm>
            <a:off x="7436055" y="203977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38100">
            <a:solidFill>
              <a:srgbClr val="A4C2F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9" name="Google Shape;879;p39"/>
          <p:cNvSpPr/>
          <p:nvPr/>
        </p:nvSpPr>
        <p:spPr>
          <a:xfrm>
            <a:off x="6552218" y="203977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rgbClr val="A4C2F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0" name="Google Shape;880;p39"/>
          <p:cNvSpPr/>
          <p:nvPr/>
        </p:nvSpPr>
        <p:spPr>
          <a:xfrm>
            <a:off x="6837753" y="3097315"/>
            <a:ext cx="1000561" cy="565194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9525">
            <a:solidFill>
              <a:srgbClr val="A4C2F4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1" name="Google Shape;881;p39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6" name="Google Shape;886;p40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887" name="Google Shape;887;p40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8" name="Google Shape;888;p40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40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0" name="Google Shape;890;p40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1" name="Google Shape;891;p40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40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3" name="Google Shape;893;p40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894" name="Google Shape;894;p40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40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40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40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8" name="Google Shape;898;p40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899" name="Google Shape;899;p40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0" name="Google Shape;900;p40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40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2" name="Google Shape;902;p40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903" name="Google Shape;903;p40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40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40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40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40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8" name="Google Shape;908;p40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909" name="Google Shape;909;p40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40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40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2" name="Google Shape;912;p40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913" name="Google Shape;913;p40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40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40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40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7" name="Google Shape;917;p40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918" name="Google Shape;918;p40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40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40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40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40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3" name="Google Shape;923;p40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924" name="Google Shape;924;p40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40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40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40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40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40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0" name="Google Shape;930;p40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931" name="Google Shape;931;p40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40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3" name="Google Shape;933;p40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934" name="Google Shape;934;p40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40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40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7" name="Google Shape;937;p40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938" name="Google Shape;938;p40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40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40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40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942;p40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40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4" name="Google Shape;944;p40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945" name="Google Shape;945;p40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40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40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40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40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0" name="Google Shape;950;p40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951" name="Google Shape;951;p40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40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40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4" name="Google Shape;954;p40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955" name="Google Shape;955;p40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956" name="Google Shape;956;p40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7" name="Google Shape;957;p40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8" name="Google Shape;958;p40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9" name="Google Shape;959;p40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0" name="Google Shape;960;p40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1" name="Google Shape;961;p40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2" name="Google Shape;962;p40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3" name="Google Shape;963;p40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4" name="Google Shape;964;p40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5" name="Google Shape;965;p40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66" name="Google Shape;966;p40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40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40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40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40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40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2" name="Google Shape;972;p40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973" name="Google Shape;973;p40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40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40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40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7" name="Google Shape;977;p40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978" name="Google Shape;978;p40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40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40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40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2" name="Google Shape;982;p40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3" name="Google Shape;983;p40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984" name="Google Shape;984;p40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40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40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40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40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40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0" name="Google Shape;990;p40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991" name="Google Shape;991;p40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40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40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40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5" name="Google Shape;995;p40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996" name="Google Shape;996;p40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40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40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40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0" name="Google Shape;1000;p40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1001" name="Google Shape;1001;p40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40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40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40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40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06" name="Google Shape;1006;p40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1007" name="Google Shape;1007;p4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8" name="Google Shape;1008;p4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9" name="Google Shape;1009;p4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0" name="Google Shape;1010;p4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1" name="Google Shape;1011;p4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2" name="Google Shape;1012;p4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3" name="Google Shape;1013;p4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4" name="Google Shape;1014;p4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5" name="Google Shape;1015;p4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6" name="Google Shape;1016;p4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17" name="Google Shape;1017;p40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1018" name="Google Shape;1018;p40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40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40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21" name="Google Shape;1021;p40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1022" name="Google Shape;1022;p4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3" name="Google Shape;1023;p4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4" name="Google Shape;1024;p4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5" name="Google Shape;1025;p4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6" name="Google Shape;1026;p4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7" name="Google Shape;1027;p4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8" name="Google Shape;1028;p4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9" name="Google Shape;1029;p4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0" name="Google Shape;1030;p4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1" name="Google Shape;1031;p4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32" name="Google Shape;1032;p40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1033" name="Google Shape;1033;p40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40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40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40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37" name="Google Shape;1037;p40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1038" name="Google Shape;1038;p4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9" name="Google Shape;1039;p4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0" name="Google Shape;1040;p4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1" name="Google Shape;1041;p4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2" name="Google Shape;1042;p4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3" name="Google Shape;1043;p4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4" name="Google Shape;1044;p4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5" name="Google Shape;1045;p4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6" name="Google Shape;1046;p4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7" name="Google Shape;1047;p4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48" name="Google Shape;1048;p40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1049" name="Google Shape;1049;p40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40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40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40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40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40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40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6" name="Google Shape;1056;p40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1057" name="Google Shape;1057;p40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40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40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40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1" name="Google Shape;1061;p40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1062" name="Google Shape;1062;p40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40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40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40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6" name="Google Shape;1066;p40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1067" name="Google Shape;1067;p40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40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40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40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40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2" name="Google Shape;1072;p40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1073" name="Google Shape;1073;p40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40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40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40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1077;p40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40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9" name="Google Shape;1079;p40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1080" name="Google Shape;1080;p40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40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2" name="Google Shape;1082;p40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3" name="Google Shape;1083;p40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1084" name="Google Shape;1084;p40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40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6" name="Google Shape;1086;p40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40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40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9" name="Google Shape;1089;p40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1090" name="Google Shape;1090;p40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40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40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40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40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40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6" name="Google Shape;1096;p40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1097" name="Google Shape;1097;p40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40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40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0" name="Google Shape;1100;p40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1101" name="Google Shape;1101;p40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40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40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40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5" name="Google Shape;1105;p40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1106" name="Google Shape;1106;p40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40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40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40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40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40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2" name="Google Shape;1112;p40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1113" name="Google Shape;1113;p40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40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40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40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40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40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40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0" name="Google Shape;1120;p40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1121" name="Google Shape;1121;p40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40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40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40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5" name="Google Shape;1125;p40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1126" name="Google Shape;1126;p40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40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40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9" name="Google Shape;1129;p40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1130" name="Google Shape;1130;p40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40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40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3" name="Google Shape;1133;p40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1134" name="Google Shape;1134;p40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40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40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40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8" name="Google Shape;1138;p40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1139" name="Google Shape;1139;p40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40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40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40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3" name="Google Shape;1143;p40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1144" name="Google Shape;1144;p40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40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40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40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40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9" name="Google Shape;1149;p40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1150" name="Google Shape;1150;p40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40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2" name="Google Shape;1152;p40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3" name="Google Shape;1153;p40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4" name="Google Shape;1154;p40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40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6" name="Google Shape;1156;p40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1157" name="Google Shape;1157;p40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8" name="Google Shape;1158;p40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9" name="Google Shape;1159;p40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40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1" name="Google Shape;1161;p40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p40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p40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4" name="Google Shape;1164;p40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1165" name="Google Shape;1165;p40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40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7" name="Google Shape;1167;p40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8" name="Google Shape;1168;p40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9" name="Google Shape;1169;p40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0" name="Google Shape;1170;p40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40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40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40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40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40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40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7" name="Google Shape;1177;p40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1178" name="Google Shape;1178;p40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40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40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40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2" name="Google Shape;1182;p40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1183" name="Google Shape;1183;p40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4" name="Google Shape;1184;p40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5" name="Google Shape;1185;p40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6" name="Google Shape;1186;p40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1187" name="Google Shape;1187;p40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40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40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40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1" name="Google Shape;1191;p40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2" name="Google Shape;1192;p40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3" name="Google Shape;1193;p40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1194" name="Google Shape;1194;p40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40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40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40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40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40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40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40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2" name="Google Shape;1202;p40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1203" name="Google Shape;1203;p40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40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40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6" name="Google Shape;1206;p40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7" name="Google Shape;1207;p40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40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40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40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p40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40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40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40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5" name="Google Shape;1215;p40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1216" name="Google Shape;1216;p40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p40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40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40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0" name="Google Shape;1220;p40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1" name="Google Shape;1221;p40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2" name="Google Shape;1222;p40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3" name="Google Shape;1223;p40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40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5" name="Google Shape;1225;p40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p40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40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8" name="Google Shape;1228;p40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1229" name="Google Shape;1229;p40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40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40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2" name="Google Shape;1232;p40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3" name="Google Shape;1233;p40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4" name="Google Shape;1234;p40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5" name="Google Shape;1235;p40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40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7" name="Google Shape;1237;p40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8" name="Google Shape;1238;p40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40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40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1" name="Google Shape;1241;p40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1242" name="Google Shape;1242;p40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40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4" name="Google Shape;1244;p40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5" name="Google Shape;1245;p40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40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7" name="Google Shape;1247;p40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8" name="Google Shape;1248;p40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249" name="Google Shape;1249;p40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0" name="Google Shape;1250;p40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1" name="Google Shape;1251;p40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2" name="Google Shape;1252;p40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40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4" name="Google Shape;1254;p40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5" name="Google Shape;1255;p40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6" name="Google Shape;1256;p40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7" name="Google Shape;1257;p40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40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40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40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1" name="Google Shape;1261;p40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2" name="Google Shape;1262;p40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40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4" name="Google Shape;1264;p40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265" name="Google Shape;1265;p40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40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7" name="Google Shape;1267;p40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8" name="Google Shape;1268;p40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  <a:close/>
                </a:path>
              </a:pathLst>
            </a:custGeom>
            <a:solidFill>
              <a:srgbClr val="BD2A3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40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0" name="Google Shape;1270;p40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271" name="Google Shape;1271;p40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272" name="Google Shape;1272;p40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3" name="Google Shape;1273;p40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4" name="Google Shape;1274;p40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75" name="Google Shape;1275;p40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276" name="Google Shape;1276;p40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7" name="Google Shape;1277;p40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8" name="Google Shape;1278;p40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79" name="Google Shape;1279;p40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280" name="Google Shape;1280;p40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1" name="Google Shape;1281;p40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2" name="Google Shape;1282;p40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83" name="Google Shape;1283;p40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284" name="Google Shape;1284;p40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5" name="Google Shape;1285;p40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6" name="Google Shape;1286;p40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87" name="Google Shape;1287;p40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288" name="Google Shape;1288;p40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40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40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1" name="Google Shape;1291;p40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2" name="Google Shape;1292;p40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3" name="Google Shape;1293;p40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4" name="Google Shape;1294;p40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5" name="Google Shape;1295;p40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6" name="Google Shape;1296;p40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297" name="Google Shape;1297;p40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8" name="Google Shape;1298;p40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9" name="Google Shape;1299;p40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0" name="Google Shape;1300;p40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1" name="Google Shape;1301;p40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2" name="Google Shape;1302;p40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3" name="Google Shape;1303;p40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4" name="Google Shape;1304;p40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5" name="Google Shape;1305;p40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6" name="Google Shape;1306;p40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7" name="Google Shape;1307;p40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8" name="Google Shape;1308;p40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9" name="Google Shape;1309;p40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0" name="Google Shape;1310;p40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1" name="Google Shape;1311;p40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2" name="Google Shape;1312;p40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3" name="Google Shape;1313;p40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4" name="Google Shape;1314;p40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5" name="Google Shape;1315;p40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6" name="Google Shape;1316;p40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7" name="Google Shape;1317;p40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8" name="Google Shape;1318;p40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9" name="Google Shape;1319;p40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0" name="Google Shape;1320;p40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1" name="Google Shape;1321;p40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322" name="Google Shape;1322;p40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323" name="Google Shape;1323;p4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4" name="Google Shape;1324;p4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25" name="Google Shape;1325;p40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326" name="Google Shape;1326;p4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7" name="Google Shape;1327;p4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28" name="Google Shape;1328;p40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329" name="Google Shape;1329;p4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0" name="Google Shape;1330;p4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331" name="Google Shape;1331;p40"/>
          <p:cNvSpPr txBox="1"/>
          <p:nvPr>
            <p:ph idx="4294967295"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332" name="Google Shape;1332;p40"/>
          <p:cNvSpPr txBox="1"/>
          <p:nvPr>
            <p:ph idx="12" type="sldNum"/>
          </p:nvPr>
        </p:nvSpPr>
        <p:spPr>
          <a:xfrm>
            <a:off x="4297650" y="4791900"/>
            <a:ext cx="548700" cy="35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4"/>
          <p:cNvSpPr txBox="1"/>
          <p:nvPr>
            <p:ph idx="4294967295" type="subTitle"/>
          </p:nvPr>
        </p:nvSpPr>
        <p:spPr>
          <a:xfrm>
            <a:off x="2371500" y="2093775"/>
            <a:ext cx="5021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 sz="3600">
                <a:latin typeface="Lora"/>
                <a:ea typeface="Lora"/>
                <a:cs typeface="Lora"/>
                <a:sym typeface="Lora"/>
              </a:rPr>
              <a:t>I am </a:t>
            </a:r>
            <a:r>
              <a:rPr b="1" i="1" lang="en" sz="3600">
                <a:highlight>
                  <a:srgbClr val="FFCD00"/>
                </a:highlight>
                <a:latin typeface="Lora"/>
                <a:ea typeface="Lora"/>
                <a:cs typeface="Lora"/>
                <a:sym typeface="Lora"/>
              </a:rPr>
              <a:t>Jayden Smith</a:t>
            </a:r>
            <a:endParaRPr b="1" i="1" sz="3600">
              <a:highlight>
                <a:srgbClr val="FFCD00"/>
              </a:highlight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</a:rPr>
              <a:t>I am here because I love to give presentations.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</a:rPr>
              <a:t>You can find me at </a:t>
            </a:r>
            <a:r>
              <a:rPr lang="en" sz="1800">
                <a:solidFill>
                  <a:schemeClr val="dk1"/>
                </a:solidFill>
                <a:highlight>
                  <a:srgbClr val="FFCD00"/>
                </a:highlight>
              </a:rPr>
              <a:t>@username</a:t>
            </a:r>
            <a:endParaRPr sz="1800">
              <a:solidFill>
                <a:schemeClr val="dk1"/>
              </a:solidFill>
              <a:highlight>
                <a:srgbClr val="FFCD00"/>
              </a:highlight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cxnSp>
        <p:nvCxnSpPr>
          <p:cNvPr id="101" name="Google Shape;101;p14"/>
          <p:cNvCxnSpPr/>
          <p:nvPr/>
        </p:nvCxnSpPr>
        <p:spPr>
          <a:xfrm>
            <a:off x="6450" y="1428750"/>
            <a:ext cx="23973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02" name="Google Shape;10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600" y="861898"/>
            <a:ext cx="1133700" cy="11337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03" name="Google Shape;103;p14"/>
          <p:cNvSpPr txBox="1"/>
          <p:nvPr>
            <p:ph idx="4294967295" type="ctrTitle"/>
          </p:nvPr>
        </p:nvSpPr>
        <p:spPr>
          <a:xfrm>
            <a:off x="2371625" y="816550"/>
            <a:ext cx="49080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Hello!</a:t>
            </a:r>
            <a:endParaRPr sz="6000"/>
          </a:p>
        </p:txBody>
      </p:sp>
      <p:cxnSp>
        <p:nvCxnSpPr>
          <p:cNvPr id="104" name="Google Shape;104;p14"/>
          <p:cNvCxnSpPr/>
          <p:nvPr/>
        </p:nvCxnSpPr>
        <p:spPr>
          <a:xfrm>
            <a:off x="4738400" y="1428750"/>
            <a:ext cx="44055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5" name="Google Shape;105;p14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1336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" name="Google Shape;1337;p41"/>
          <p:cNvSpPr txBox="1"/>
          <p:nvPr/>
        </p:nvSpPr>
        <p:spPr>
          <a:xfrm>
            <a:off x="2087650" y="914275"/>
            <a:ext cx="6676800" cy="13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Now you can use any emoji as an icon!</a:t>
            </a:r>
            <a:endParaRPr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And of course it resizes without losing quality and you can change the color.</a:t>
            </a:r>
            <a:endParaRPr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How? Follow Google instructions </a:t>
            </a:r>
            <a:r>
              <a:rPr lang="en" u="sng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  <a:hlinkClick r:id="rId3"/>
              </a:rPr>
              <a:t>https://twitter.com/googledocs/status/730087240156643328</a:t>
            </a:r>
            <a:endParaRPr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338" name="Google Shape;1338;p41"/>
          <p:cNvSpPr txBox="1"/>
          <p:nvPr/>
        </p:nvSpPr>
        <p:spPr>
          <a:xfrm>
            <a:off x="731900" y="23742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dk1"/>
                </a:solidFill>
                <a:highlight>
                  <a:srgbClr val="FFCD00"/>
                </a:highlight>
                <a:latin typeface="Quattrocento Sans"/>
                <a:ea typeface="Quattrocento Sans"/>
                <a:cs typeface="Quattrocento Sans"/>
                <a:sym typeface="Quattrocento Sans"/>
              </a:rPr>
              <a:t> and many more...</a:t>
            </a:r>
            <a:endParaRPr sz="2400">
              <a:solidFill>
                <a:schemeClr val="dk1"/>
              </a:solidFill>
              <a:highlight>
                <a:srgbClr val="FFCD00"/>
              </a:highlight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339" name="Google Shape;1339;p41"/>
          <p:cNvSpPr txBox="1"/>
          <p:nvPr/>
        </p:nvSpPr>
        <p:spPr>
          <a:xfrm>
            <a:off x="572775" y="8564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F6921D"/>
                </a:solidFill>
              </a:rPr>
              <a:t>😉</a:t>
            </a:r>
            <a:endParaRPr sz="9600">
              <a:solidFill>
                <a:srgbClr val="F6921D"/>
              </a:solidFill>
            </a:endParaRPr>
          </a:p>
        </p:txBody>
      </p:sp>
      <p:sp>
        <p:nvSpPr>
          <p:cNvPr id="1340" name="Google Shape;1340;p41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44" name="Shape 1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5" name="Google Shape;1345;p4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42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47" name="Google Shape;1347;p42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348" name="Google Shape;1348;p42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349" name="Google Shape;1349;p42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50" name="Google Shape;1350;p42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51" name="Google Shape;1351;p42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352" name="Google Shape;1352;p42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53" name="Google Shape;1353;p42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54" name="Google Shape;1354;p42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355" name="Google Shape;1355;p42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56" name="Google Shape;1356;p42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57" name="Google Shape;1357;p42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358" name="Google Shape;1358;p42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59" name="Google Shape;1359;p42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  <p:sp>
        <p:nvSpPr>
          <p:cNvPr id="1360" name="Google Shape;1360;p42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5"/>
          <p:cNvSpPr txBox="1"/>
          <p:nvPr>
            <p:ph type="ctrTitle"/>
          </p:nvPr>
        </p:nvSpPr>
        <p:spPr>
          <a:xfrm>
            <a:off x="2022225" y="1693523"/>
            <a:ext cx="37878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11" name="Google Shape;111;p15"/>
          <p:cNvSpPr txBox="1"/>
          <p:nvPr>
            <p:ph idx="1" type="subTitle"/>
          </p:nvPr>
        </p:nvSpPr>
        <p:spPr>
          <a:xfrm>
            <a:off x="2022300" y="2815923"/>
            <a:ext cx="5591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112" name="Google Shape;112;p15"/>
          <p:cNvSpPr txBox="1"/>
          <p:nvPr/>
        </p:nvSpPr>
        <p:spPr>
          <a:xfrm>
            <a:off x="1133975" y="2291150"/>
            <a:ext cx="543900" cy="5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1</a:t>
            </a:r>
            <a:endParaRPr sz="2400"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13" name="Google Shape;113;p15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6"/>
          <p:cNvSpPr txBox="1"/>
          <p:nvPr>
            <p:ph idx="1" type="body"/>
          </p:nvPr>
        </p:nvSpPr>
        <p:spPr>
          <a:xfrm>
            <a:off x="2105050" y="2238000"/>
            <a:ext cx="4933800" cy="819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</a:t>
            </a:r>
            <a:r>
              <a:rPr lang="en">
                <a:highlight>
                  <a:srgbClr val="FFCD00"/>
                </a:highlight>
              </a:rPr>
              <a:t> philosophical thoughts </a:t>
            </a:r>
            <a:r>
              <a:rPr lang="en"/>
              <a:t>from the reader.</a:t>
            </a:r>
            <a:endParaRPr/>
          </a:p>
        </p:txBody>
      </p:sp>
      <p:sp>
        <p:nvSpPr>
          <p:cNvPr id="119" name="Google Shape;119;p16"/>
          <p:cNvSpPr txBox="1"/>
          <p:nvPr>
            <p:ph idx="12" type="sldNum"/>
          </p:nvPr>
        </p:nvSpPr>
        <p:spPr>
          <a:xfrm>
            <a:off x="4297650" y="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/>
          <p:nvPr>
            <p:ph type="title"/>
          </p:nvPr>
        </p:nvSpPr>
        <p:spPr>
          <a:xfrm>
            <a:off x="1381250" y="922668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>
                <a:highlight>
                  <a:srgbClr val="FFCD00"/>
                </a:highlight>
              </a:rPr>
              <a:t>slide title</a:t>
            </a:r>
            <a:endParaRPr>
              <a:highlight>
                <a:srgbClr val="FFCD00"/>
              </a:highlight>
            </a:endParaRPr>
          </a:p>
        </p:txBody>
      </p:sp>
      <p:sp>
        <p:nvSpPr>
          <p:cNvPr id="125" name="Google Shape;125;p17"/>
          <p:cNvSpPr txBox="1"/>
          <p:nvPr>
            <p:ph idx="1" type="body"/>
          </p:nvPr>
        </p:nvSpPr>
        <p:spPr>
          <a:xfrm>
            <a:off x="1381250" y="1616470"/>
            <a:ext cx="6809700" cy="311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◉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◉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◉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Your audience will listen to you or read the content, but won’t do both.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6" name="Google Shape;126;p17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127" name="Google Shape;127;p17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17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17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17"/>
            <p:cNvSpPr/>
            <p:nvPr/>
          </p:nvSpPr>
          <p:spPr>
            <a:xfrm>
              <a:off x="2814912" y="1754062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1" name="Google Shape;131;p17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8"/>
          <p:cNvSpPr txBox="1"/>
          <p:nvPr>
            <p:ph idx="4294967295" type="ctrTitle"/>
          </p:nvPr>
        </p:nvSpPr>
        <p:spPr>
          <a:xfrm>
            <a:off x="1951575" y="2878750"/>
            <a:ext cx="52410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highlight>
                  <a:srgbClr val="FFCD00"/>
                </a:highlight>
              </a:rPr>
              <a:t>Big concept</a:t>
            </a:r>
            <a:endParaRPr sz="4800">
              <a:highlight>
                <a:srgbClr val="FFCD00"/>
              </a:highlight>
            </a:endParaRPr>
          </a:p>
        </p:txBody>
      </p:sp>
      <p:sp>
        <p:nvSpPr>
          <p:cNvPr id="137" name="Google Shape;137;p18"/>
          <p:cNvSpPr txBox="1"/>
          <p:nvPr>
            <p:ph idx="4294967295" type="subTitle"/>
          </p:nvPr>
        </p:nvSpPr>
        <p:spPr>
          <a:xfrm>
            <a:off x="1951575" y="3792555"/>
            <a:ext cx="52410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Bring the attention of your audience over a key concept using icons or illustrations</a:t>
            </a:r>
            <a:endParaRPr sz="1800"/>
          </a:p>
        </p:txBody>
      </p:sp>
      <p:cxnSp>
        <p:nvCxnSpPr>
          <p:cNvPr id="138" name="Google Shape;138;p18"/>
          <p:cNvCxnSpPr/>
          <p:nvPr/>
        </p:nvCxnSpPr>
        <p:spPr>
          <a:xfrm>
            <a:off x="-6025" y="1668728"/>
            <a:ext cx="91620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9" name="Google Shape;139;p18"/>
          <p:cNvSpPr/>
          <p:nvPr/>
        </p:nvSpPr>
        <p:spPr>
          <a:xfrm>
            <a:off x="3470200" y="566931"/>
            <a:ext cx="2203500" cy="22035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0" name="Google Shape;140;p18"/>
          <p:cNvGrpSpPr/>
          <p:nvPr/>
        </p:nvGrpSpPr>
        <p:grpSpPr>
          <a:xfrm>
            <a:off x="4184367" y="854983"/>
            <a:ext cx="1035173" cy="1035155"/>
            <a:chOff x="6643075" y="3664250"/>
            <a:chExt cx="407950" cy="407975"/>
          </a:xfrm>
        </p:grpSpPr>
        <p:sp>
          <p:nvSpPr>
            <p:cNvPr id="141" name="Google Shape;141;p18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121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18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121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3" name="Google Shape;143;p18"/>
          <p:cNvGrpSpPr/>
          <p:nvPr/>
        </p:nvGrpSpPr>
        <p:grpSpPr>
          <a:xfrm rot="-587406">
            <a:off x="4123593" y="2025001"/>
            <a:ext cx="425594" cy="425570"/>
            <a:chOff x="576250" y="4319400"/>
            <a:chExt cx="442075" cy="442050"/>
          </a:xfrm>
        </p:grpSpPr>
        <p:sp>
          <p:nvSpPr>
            <p:cNvPr id="144" name="Google Shape;144;p18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121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121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18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121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18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121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8" name="Google Shape;148;p18"/>
          <p:cNvSpPr/>
          <p:nvPr/>
        </p:nvSpPr>
        <p:spPr>
          <a:xfrm>
            <a:off x="3936800" y="1094079"/>
            <a:ext cx="161807" cy="154500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2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8"/>
          <p:cNvSpPr/>
          <p:nvPr/>
        </p:nvSpPr>
        <p:spPr>
          <a:xfrm rot="2697385">
            <a:off x="5003062" y="1885038"/>
            <a:ext cx="245621" cy="234528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2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8"/>
          <p:cNvSpPr/>
          <p:nvPr/>
        </p:nvSpPr>
        <p:spPr>
          <a:xfrm>
            <a:off x="5197375" y="1751151"/>
            <a:ext cx="98383" cy="93976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2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8"/>
          <p:cNvSpPr/>
          <p:nvPr/>
        </p:nvSpPr>
        <p:spPr>
          <a:xfrm rot="1280154">
            <a:off x="3824697" y="1560092"/>
            <a:ext cx="98367" cy="93971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2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8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9"/>
          <p:cNvSpPr txBox="1"/>
          <p:nvPr>
            <p:ph idx="1" type="body"/>
          </p:nvPr>
        </p:nvSpPr>
        <p:spPr>
          <a:xfrm>
            <a:off x="1381250" y="1618700"/>
            <a:ext cx="3425400" cy="323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highlight>
                  <a:srgbClr val="FFCD00"/>
                </a:highlight>
              </a:rPr>
              <a:t>White</a:t>
            </a:r>
            <a:endParaRPr b="1">
              <a:highlight>
                <a:srgbClr val="FFCD00"/>
              </a:highlight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58" name="Google Shape;158;p19"/>
          <p:cNvSpPr txBox="1"/>
          <p:nvPr>
            <p:ph type="title"/>
          </p:nvPr>
        </p:nvSpPr>
        <p:spPr>
          <a:xfrm>
            <a:off x="1381250" y="922668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59" name="Google Shape;159;p19"/>
          <p:cNvSpPr txBox="1"/>
          <p:nvPr>
            <p:ph idx="2" type="body"/>
          </p:nvPr>
        </p:nvSpPr>
        <p:spPr>
          <a:xfrm>
            <a:off x="5012916" y="1618700"/>
            <a:ext cx="3425400" cy="323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highlight>
                  <a:srgbClr val="FFCD00"/>
                </a:highlight>
              </a:rPr>
              <a:t>Black</a:t>
            </a:r>
            <a:endParaRPr b="1">
              <a:highlight>
                <a:srgbClr val="FFCD00"/>
              </a:highlight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grpSp>
        <p:nvGrpSpPr>
          <p:cNvPr id="160" name="Google Shape;160;p19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161" name="Google Shape;161;p19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19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19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19"/>
            <p:cNvSpPr/>
            <p:nvPr/>
          </p:nvSpPr>
          <p:spPr>
            <a:xfrm>
              <a:off x="2814912" y="1754062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5" name="Google Shape;165;p19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0"/>
          <p:cNvSpPr txBox="1"/>
          <p:nvPr>
            <p:ph type="title"/>
          </p:nvPr>
        </p:nvSpPr>
        <p:spPr>
          <a:xfrm>
            <a:off x="1381250" y="922668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71" name="Google Shape;171;p20"/>
          <p:cNvSpPr txBox="1"/>
          <p:nvPr>
            <p:ph idx="1" type="body"/>
          </p:nvPr>
        </p:nvSpPr>
        <p:spPr>
          <a:xfrm>
            <a:off x="1381250" y="1651075"/>
            <a:ext cx="2334000" cy="312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highlight>
                  <a:srgbClr val="FFCD00"/>
                </a:highlight>
              </a:rPr>
              <a:t>Yellow</a:t>
            </a:r>
            <a:endParaRPr b="1">
              <a:highlight>
                <a:srgbClr val="FFCD00"/>
              </a:highlight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72" name="Google Shape;172;p20"/>
          <p:cNvSpPr txBox="1"/>
          <p:nvPr>
            <p:ph idx="2" type="body"/>
          </p:nvPr>
        </p:nvSpPr>
        <p:spPr>
          <a:xfrm>
            <a:off x="3834912" y="1651075"/>
            <a:ext cx="2334000" cy="312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highlight>
                  <a:srgbClr val="FFCD00"/>
                </a:highlight>
              </a:rPr>
              <a:t>Blue</a:t>
            </a:r>
            <a:endParaRPr b="1">
              <a:highlight>
                <a:srgbClr val="FFCD00"/>
              </a:highlight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73" name="Google Shape;173;p20"/>
          <p:cNvSpPr txBox="1"/>
          <p:nvPr>
            <p:ph idx="3" type="body"/>
          </p:nvPr>
        </p:nvSpPr>
        <p:spPr>
          <a:xfrm>
            <a:off x="6288573" y="1651075"/>
            <a:ext cx="2334000" cy="312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highlight>
                  <a:srgbClr val="FFCD00"/>
                </a:highlight>
              </a:rPr>
              <a:t>Red</a:t>
            </a:r>
            <a:endParaRPr b="1">
              <a:highlight>
                <a:srgbClr val="FFCD00"/>
              </a:highlight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4" name="Google Shape;174;p20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175" name="Google Shape;175;p20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20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20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20"/>
            <p:cNvSpPr/>
            <p:nvPr/>
          </p:nvSpPr>
          <p:spPr>
            <a:xfrm>
              <a:off x="2814912" y="1754062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9" name="Google Shape;179;p20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Viola template">
  <a:themeElements>
    <a:clrScheme name="Custom 347">
      <a:dk1>
        <a:srgbClr val="000000"/>
      </a:dk1>
      <a:lt1>
        <a:srgbClr val="FFFFFF"/>
      </a:lt1>
      <a:dk2>
        <a:srgbClr val="8A8682"/>
      </a:dk2>
      <a:lt2>
        <a:srgbClr val="F0EEE9"/>
      </a:lt2>
      <a:accent1>
        <a:srgbClr val="FFCD00"/>
      </a:accent1>
      <a:accent2>
        <a:srgbClr val="F6921D"/>
      </a:accent2>
      <a:accent3>
        <a:srgbClr val="A7693A"/>
      </a:accent3>
      <a:accent4>
        <a:srgbClr val="D8D6D2"/>
      </a:accent4>
      <a:accent5>
        <a:srgbClr val="979593"/>
      </a:accent5>
      <a:accent6>
        <a:srgbClr val="6F6868"/>
      </a:accent6>
      <a:hlink>
        <a:srgbClr val="000000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