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y="9210675" cx="7223750"/>
  <p:notesSz cx="6858000" cy="9144000"/>
  <p:embeddedFontLst>
    <p:embeddedFont>
      <p:font typeface="Poppins"/>
      <p:regular r:id="rId38"/>
      <p:bold r:id="rId39"/>
      <p:italic r:id="rId40"/>
      <p:boldItalic r:id="rId41"/>
    </p:embeddedFont>
    <p:embeddedFont>
      <p:font typeface="Didact Gothic"/>
      <p:regular r:id="rId42"/>
    </p:embeddedFont>
    <p:embeddedFont>
      <p:font typeface="Arsenal"/>
      <p:regular r:id="rId43"/>
      <p:bold r:id="rId44"/>
      <p:italic r:id="rId45"/>
      <p:boldItalic r:id="rId46"/>
    </p:embeddedFont>
    <p:embeddedFont>
      <p:font typeface="DM Sans Black"/>
      <p:bold r:id="rId47"/>
      <p:boldItalic r:id="rId48"/>
    </p:embeddedFont>
    <p:embeddedFont>
      <p:font typeface="Ms Madi"/>
      <p:regular r:id="rId49"/>
    </p:embeddedFont>
    <p:embeddedFont>
      <p:font typeface="Homemade Apple"/>
      <p:regular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901">
          <p15:clr>
            <a:srgbClr val="747775"/>
          </p15:clr>
        </p15:guide>
        <p15:guide id="2" pos="227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04D6412-44AD-46E6-8359-4E4DC6913018}">
  <a:tblStyle styleId="{F04D6412-44AD-46E6-8359-4E4DC691301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901" orient="horz"/>
        <p:guide pos="2275"/>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italic.fntdata"/><Relationship Id="rId42" Type="http://schemas.openxmlformats.org/officeDocument/2006/relationships/font" Target="fonts/DidactGothic-regular.fntdata"/><Relationship Id="rId41" Type="http://schemas.openxmlformats.org/officeDocument/2006/relationships/font" Target="fonts/Poppins-boldItalic.fntdata"/><Relationship Id="rId44" Type="http://schemas.openxmlformats.org/officeDocument/2006/relationships/font" Target="fonts/Arsenal-bold.fntdata"/><Relationship Id="rId43" Type="http://schemas.openxmlformats.org/officeDocument/2006/relationships/font" Target="fonts/Arsenal-regular.fntdata"/><Relationship Id="rId46" Type="http://schemas.openxmlformats.org/officeDocument/2006/relationships/font" Target="fonts/Arsenal-boldItalic.fntdata"/><Relationship Id="rId45" Type="http://schemas.openxmlformats.org/officeDocument/2006/relationships/font" Target="fonts/Arsenal-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DMSansBlack-boldItalic.fntdata"/><Relationship Id="rId47" Type="http://schemas.openxmlformats.org/officeDocument/2006/relationships/font" Target="fonts/DMSansBlack-bold.fntdata"/><Relationship Id="rId49" Type="http://schemas.openxmlformats.org/officeDocument/2006/relationships/font" Target="fonts/MsMadi-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font" Target="fonts/Poppins-bold.fntdata"/><Relationship Id="rId38" Type="http://schemas.openxmlformats.org/officeDocument/2006/relationships/font" Target="fonts/Poppins-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font" Target="fonts/HomemadeApple-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1ec497cfa14_0_380: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1ec497cfa14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1ec497cfa14_0_536: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1ec497cfa14_0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ec497cfa14_0_681: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ec497cfa14_0_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ec497cfa14_0_385: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1ec497cfa14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1ec497cfa14_0_626: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1ec497cfa14_0_6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1ec497cfa14_0_676: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1ec497cfa14_0_6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1ec497cfa14_0_375: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1ec497cfa14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ec497cfa14_0_554: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1ec497cfa14_0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1ec497cfa14_0_671: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1ec497cfa14_0_6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1ec497cfa14_0_394: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1ec497cfa14_0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1ec497cfa14_0_416: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1ec497cfa14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1ec497cfa14_0_644: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1ec497cfa14_0_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1ec497cfa14_0_666: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1ec497cfa14_0_6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1ec497cfa14_0_399: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1ec497cfa14_0_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1ec497cfa14_0_572: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1ec497cfa14_0_5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ec497cfa14_0_661: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1ec497cfa14_0_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1ec497cfa14_0_404: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1ec497cfa14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1ec497cfa14_0_590: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1ec497cfa14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1ec497cfa14_0_656: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1ec497cfa14_0_6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1ec497cfa14_0_409: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1ec497cfa14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1ec497cfa14_0_608: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1ec497cfa14_0_6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ec497cfa14_0_364: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1ec497cfa14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1ec497cfa14_0_651: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1ec497cfa14_0_6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1ec497cfa14_0_515: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1ec497cfa14_0_5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eb2014fdb4_1_48:notes"/>
          <p:cNvSpPr/>
          <p:nvPr>
            <p:ph idx="2" type="sldImg"/>
          </p:nvPr>
        </p:nvSpPr>
        <p:spPr>
          <a:xfrm>
            <a:off x="2084649" y="685800"/>
            <a:ext cx="26892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eb2014fdb4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ec497cfa14_0_493:notes"/>
          <p:cNvSpPr/>
          <p:nvPr>
            <p:ph idx="2" type="sldImg"/>
          </p:nvPr>
        </p:nvSpPr>
        <p:spPr>
          <a:xfrm>
            <a:off x="2084649" y="685800"/>
            <a:ext cx="26892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ec497cfa14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1ec497cfa14_0_523:notes"/>
          <p:cNvSpPr/>
          <p:nvPr>
            <p:ph idx="2" type="sldImg"/>
          </p:nvPr>
        </p:nvSpPr>
        <p:spPr>
          <a:xfrm>
            <a:off x="2084649" y="685800"/>
            <a:ext cx="26892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1ec497cfa14_0_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1ec497cfa14_0_686:notes"/>
          <p:cNvSpPr/>
          <p:nvPr>
            <p:ph idx="2" type="sldImg"/>
          </p:nvPr>
        </p:nvSpPr>
        <p:spPr>
          <a:xfrm>
            <a:off x="2084649" y="685800"/>
            <a:ext cx="26892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1ec497cfa14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1ec497cfa14_0_969:notes"/>
          <p:cNvSpPr/>
          <p:nvPr>
            <p:ph idx="2" type="sldImg"/>
          </p:nvPr>
        </p:nvSpPr>
        <p:spPr>
          <a:xfrm>
            <a:off x="2084649" y="685800"/>
            <a:ext cx="26892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1ec497cfa14_0_9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1ec497cfa14_0_518:notes"/>
          <p:cNvSpPr/>
          <p:nvPr>
            <p:ph idx="2" type="sldImg"/>
          </p:nvPr>
        </p:nvSpPr>
        <p:spPr>
          <a:xfrm>
            <a:off x="2084675" y="685800"/>
            <a:ext cx="26895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1ec497cfa14_0_5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5.png"/><Relationship Id="rId10" Type="http://schemas.openxmlformats.org/officeDocument/2006/relationships/image" Target="../media/image2.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type="title">
  <p:cSld name="TITLE">
    <p:spTree>
      <p:nvGrpSpPr>
        <p:cNvPr id="40" name="Shape 40"/>
        <p:cNvGrpSpPr/>
        <p:nvPr/>
      </p:nvGrpSpPr>
      <p:grpSpPr>
        <a:xfrm>
          <a:off x="0" y="0"/>
          <a:ext cx="0" cy="0"/>
          <a:chOff x="0" y="0"/>
          <a:chExt cx="0" cy="0"/>
        </a:xfrm>
      </p:grpSpPr>
      <p:sp>
        <p:nvSpPr>
          <p:cNvPr id="41" name="Google Shape;41;p2"/>
          <p:cNvSpPr/>
          <p:nvPr/>
        </p:nvSpPr>
        <p:spPr>
          <a:xfrm>
            <a:off x="22543" y="75300"/>
            <a:ext cx="6910664" cy="9052563"/>
          </a:xfrm>
          <a:custGeom>
            <a:rect b="b" l="l" r="r" t="t"/>
            <a:pathLst>
              <a:path extrusionOk="0" h="2394858" w="1828218">
                <a:moveTo>
                  <a:pt x="0" y="0"/>
                </a:moveTo>
                <a:lnTo>
                  <a:pt x="1701636" y="0"/>
                </a:lnTo>
                <a:cubicBezTo>
                  <a:pt x="1771545" y="0"/>
                  <a:pt x="1828218" y="56673"/>
                  <a:pt x="1828218" y="126582"/>
                </a:cubicBezTo>
                <a:lnTo>
                  <a:pt x="1828218" y="2268276"/>
                </a:lnTo>
                <a:cubicBezTo>
                  <a:pt x="1828218" y="2338185"/>
                  <a:pt x="1771545" y="2394858"/>
                  <a:pt x="1701636" y="2394858"/>
                </a:cubicBezTo>
                <a:lnTo>
                  <a:pt x="0" y="2394858"/>
                </a:lnTo>
                <a:lnTo>
                  <a:pt x="0" y="0"/>
                </a:lnTo>
                <a:close/>
              </a:path>
            </a:pathLst>
          </a:custGeom>
          <a:solidFill>
            <a:schemeClr val="accent1"/>
          </a:solidFill>
          <a:ln>
            <a:noFill/>
          </a:ln>
          <a:effectLst>
            <a:outerShdw blurRad="190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42" name="Google Shape;42;p2"/>
          <p:cNvSpPr/>
          <p:nvPr/>
        </p:nvSpPr>
        <p:spPr>
          <a:xfrm>
            <a:off x="-8465" y="82820"/>
            <a:ext cx="6910664" cy="9052563"/>
          </a:xfrm>
          <a:custGeom>
            <a:rect b="b" l="l" r="r" t="t"/>
            <a:pathLst>
              <a:path extrusionOk="0" h="2394858" w="1828218">
                <a:moveTo>
                  <a:pt x="0" y="0"/>
                </a:moveTo>
                <a:lnTo>
                  <a:pt x="1701636" y="0"/>
                </a:lnTo>
                <a:cubicBezTo>
                  <a:pt x="1771545" y="0"/>
                  <a:pt x="1828218" y="56673"/>
                  <a:pt x="1828218" y="126582"/>
                </a:cubicBezTo>
                <a:lnTo>
                  <a:pt x="1828218" y="2268276"/>
                </a:lnTo>
                <a:cubicBezTo>
                  <a:pt x="1828218" y="2338185"/>
                  <a:pt x="1771545" y="2394858"/>
                  <a:pt x="1701636" y="2394858"/>
                </a:cubicBezTo>
                <a:lnTo>
                  <a:pt x="0" y="2394858"/>
                </a:lnTo>
                <a:lnTo>
                  <a:pt x="0" y="0"/>
                </a:lnTo>
                <a:close/>
              </a:path>
            </a:pathLst>
          </a:custGeom>
          <a:solidFill>
            <a:schemeClr val="accent1"/>
          </a:solidFill>
          <a:ln>
            <a:noFill/>
          </a:ln>
          <a:effectLst>
            <a:outerShdw blurRad="88900" rotWithShape="0" algn="tr" dir="81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43" name="Google Shape;43;p2"/>
          <p:cNvSpPr/>
          <p:nvPr/>
        </p:nvSpPr>
        <p:spPr>
          <a:xfrm>
            <a:off x="54864" y="173736"/>
            <a:ext cx="6810460" cy="8836440"/>
          </a:xfrm>
          <a:custGeom>
            <a:rect b="b" l="l" r="r" t="t"/>
            <a:pathLst>
              <a:path extrusionOk="0" h="6582078" w="5072968">
                <a:moveTo>
                  <a:pt x="5981" y="0"/>
                </a:moveTo>
                <a:cubicBezTo>
                  <a:pt x="2720" y="0"/>
                  <a:pt x="0" y="2721"/>
                  <a:pt x="0" y="5984"/>
                </a:cubicBezTo>
                <a:cubicBezTo>
                  <a:pt x="0" y="9247"/>
                  <a:pt x="2720" y="11968"/>
                  <a:pt x="5981" y="11968"/>
                </a:cubicBezTo>
                <a:lnTo>
                  <a:pt x="41422" y="11968"/>
                </a:lnTo>
                <a:cubicBezTo>
                  <a:pt x="44683" y="11968"/>
                  <a:pt x="47403" y="9247"/>
                  <a:pt x="47403" y="5984"/>
                </a:cubicBezTo>
                <a:cubicBezTo>
                  <a:pt x="47403" y="2721"/>
                  <a:pt x="44683" y="0"/>
                  <a:pt x="41422" y="0"/>
                </a:cubicBezTo>
                <a:lnTo>
                  <a:pt x="5981" y="0"/>
                </a:lnTo>
                <a:close/>
                <a:moveTo>
                  <a:pt x="88603" y="0"/>
                </a:moveTo>
                <a:cubicBezTo>
                  <a:pt x="85342" y="0"/>
                  <a:pt x="82623" y="2721"/>
                  <a:pt x="82623" y="5984"/>
                </a:cubicBezTo>
                <a:cubicBezTo>
                  <a:pt x="82623" y="9247"/>
                  <a:pt x="85342" y="11968"/>
                  <a:pt x="88603" y="11968"/>
                </a:cubicBezTo>
                <a:lnTo>
                  <a:pt x="124044" y="11968"/>
                </a:lnTo>
                <a:cubicBezTo>
                  <a:pt x="127306" y="11968"/>
                  <a:pt x="130025" y="9247"/>
                  <a:pt x="130025" y="5984"/>
                </a:cubicBezTo>
                <a:cubicBezTo>
                  <a:pt x="130025" y="2721"/>
                  <a:pt x="127306" y="0"/>
                  <a:pt x="124044" y="0"/>
                </a:cubicBezTo>
                <a:lnTo>
                  <a:pt x="88603" y="0"/>
                </a:lnTo>
                <a:close/>
                <a:moveTo>
                  <a:pt x="171226" y="0"/>
                </a:moveTo>
                <a:cubicBezTo>
                  <a:pt x="167965" y="0"/>
                  <a:pt x="165467" y="2721"/>
                  <a:pt x="165467" y="5984"/>
                </a:cubicBezTo>
                <a:cubicBezTo>
                  <a:pt x="165467" y="9247"/>
                  <a:pt x="167965" y="11968"/>
                  <a:pt x="171226" y="11968"/>
                </a:cubicBezTo>
                <a:lnTo>
                  <a:pt x="206667" y="11968"/>
                </a:lnTo>
                <a:cubicBezTo>
                  <a:pt x="209928" y="11968"/>
                  <a:pt x="212647" y="9247"/>
                  <a:pt x="212647" y="5984"/>
                </a:cubicBezTo>
                <a:cubicBezTo>
                  <a:pt x="212647" y="2721"/>
                  <a:pt x="209928" y="0"/>
                  <a:pt x="206667" y="0"/>
                </a:cubicBezTo>
                <a:lnTo>
                  <a:pt x="171226" y="0"/>
                </a:lnTo>
                <a:close/>
                <a:moveTo>
                  <a:pt x="253848" y="0"/>
                </a:moveTo>
                <a:cubicBezTo>
                  <a:pt x="250587" y="0"/>
                  <a:pt x="248089" y="2721"/>
                  <a:pt x="248089" y="5984"/>
                </a:cubicBezTo>
                <a:cubicBezTo>
                  <a:pt x="248089" y="9247"/>
                  <a:pt x="250587" y="11968"/>
                  <a:pt x="253848" y="11968"/>
                </a:cubicBezTo>
                <a:lnTo>
                  <a:pt x="289290" y="11968"/>
                </a:lnTo>
                <a:cubicBezTo>
                  <a:pt x="292550" y="11968"/>
                  <a:pt x="295270" y="9247"/>
                  <a:pt x="295270" y="5984"/>
                </a:cubicBezTo>
                <a:cubicBezTo>
                  <a:pt x="295270" y="2721"/>
                  <a:pt x="292550" y="0"/>
                  <a:pt x="289290" y="0"/>
                </a:cubicBezTo>
                <a:lnTo>
                  <a:pt x="253848" y="0"/>
                </a:lnTo>
                <a:close/>
                <a:moveTo>
                  <a:pt x="336692" y="0"/>
                </a:moveTo>
                <a:cubicBezTo>
                  <a:pt x="333431" y="0"/>
                  <a:pt x="330711" y="2721"/>
                  <a:pt x="330711" y="5984"/>
                </a:cubicBezTo>
                <a:cubicBezTo>
                  <a:pt x="330711" y="9247"/>
                  <a:pt x="333431" y="11968"/>
                  <a:pt x="336692" y="11968"/>
                </a:cubicBezTo>
                <a:lnTo>
                  <a:pt x="372133" y="11968"/>
                </a:lnTo>
                <a:cubicBezTo>
                  <a:pt x="375394" y="11968"/>
                  <a:pt x="377893" y="9247"/>
                  <a:pt x="377893" y="5984"/>
                </a:cubicBezTo>
                <a:cubicBezTo>
                  <a:pt x="377893" y="2721"/>
                  <a:pt x="375394" y="0"/>
                  <a:pt x="372133" y="0"/>
                </a:cubicBezTo>
                <a:lnTo>
                  <a:pt x="336692" y="0"/>
                </a:lnTo>
                <a:close/>
                <a:moveTo>
                  <a:pt x="419314" y="0"/>
                </a:moveTo>
                <a:cubicBezTo>
                  <a:pt x="416054" y="0"/>
                  <a:pt x="413334" y="2721"/>
                  <a:pt x="413334" y="5984"/>
                </a:cubicBezTo>
                <a:cubicBezTo>
                  <a:pt x="413334" y="9247"/>
                  <a:pt x="416054" y="11968"/>
                  <a:pt x="419314" y="11968"/>
                </a:cubicBezTo>
                <a:lnTo>
                  <a:pt x="454755" y="11968"/>
                </a:lnTo>
                <a:cubicBezTo>
                  <a:pt x="458016" y="11968"/>
                  <a:pt x="460515" y="9247"/>
                  <a:pt x="460515" y="5984"/>
                </a:cubicBezTo>
                <a:cubicBezTo>
                  <a:pt x="460515" y="2721"/>
                  <a:pt x="458016" y="0"/>
                  <a:pt x="454755" y="0"/>
                </a:cubicBezTo>
                <a:lnTo>
                  <a:pt x="419314" y="0"/>
                </a:lnTo>
                <a:close/>
                <a:moveTo>
                  <a:pt x="501937" y="0"/>
                </a:moveTo>
                <a:cubicBezTo>
                  <a:pt x="498676" y="0"/>
                  <a:pt x="495956" y="2721"/>
                  <a:pt x="495956" y="5984"/>
                </a:cubicBezTo>
                <a:cubicBezTo>
                  <a:pt x="495956" y="9247"/>
                  <a:pt x="498676" y="11968"/>
                  <a:pt x="501937" y="11968"/>
                </a:cubicBezTo>
                <a:lnTo>
                  <a:pt x="537378" y="11968"/>
                </a:lnTo>
                <a:cubicBezTo>
                  <a:pt x="540639" y="11968"/>
                  <a:pt x="543358" y="9247"/>
                  <a:pt x="543358" y="5984"/>
                </a:cubicBezTo>
                <a:cubicBezTo>
                  <a:pt x="543358" y="2721"/>
                  <a:pt x="540639" y="0"/>
                  <a:pt x="537378" y="0"/>
                </a:cubicBezTo>
                <a:lnTo>
                  <a:pt x="501937" y="0"/>
                </a:lnTo>
                <a:close/>
                <a:moveTo>
                  <a:pt x="584559" y="0"/>
                </a:moveTo>
                <a:cubicBezTo>
                  <a:pt x="581298" y="0"/>
                  <a:pt x="578576" y="2721"/>
                  <a:pt x="578576" y="5984"/>
                </a:cubicBezTo>
                <a:cubicBezTo>
                  <a:pt x="578576" y="9247"/>
                  <a:pt x="581298" y="11968"/>
                  <a:pt x="584559" y="11968"/>
                </a:cubicBezTo>
                <a:lnTo>
                  <a:pt x="620000" y="11968"/>
                </a:lnTo>
                <a:cubicBezTo>
                  <a:pt x="623261" y="11968"/>
                  <a:pt x="625983" y="9247"/>
                  <a:pt x="625983" y="5984"/>
                </a:cubicBezTo>
                <a:cubicBezTo>
                  <a:pt x="625983" y="2721"/>
                  <a:pt x="623261" y="0"/>
                  <a:pt x="620000" y="0"/>
                </a:cubicBezTo>
                <a:lnTo>
                  <a:pt x="584559" y="0"/>
                </a:lnTo>
                <a:close/>
                <a:moveTo>
                  <a:pt x="667179" y="0"/>
                </a:moveTo>
                <a:cubicBezTo>
                  <a:pt x="663919" y="0"/>
                  <a:pt x="661424" y="2721"/>
                  <a:pt x="661424" y="5984"/>
                </a:cubicBezTo>
                <a:cubicBezTo>
                  <a:pt x="661424" y="9247"/>
                  <a:pt x="663919" y="11968"/>
                  <a:pt x="667179" y="11968"/>
                </a:cubicBezTo>
                <a:lnTo>
                  <a:pt x="702621" y="11968"/>
                </a:lnTo>
                <a:cubicBezTo>
                  <a:pt x="705881" y="11968"/>
                  <a:pt x="708603" y="9247"/>
                  <a:pt x="708603" y="5984"/>
                </a:cubicBezTo>
                <a:cubicBezTo>
                  <a:pt x="708603" y="2721"/>
                  <a:pt x="705881" y="0"/>
                  <a:pt x="702621" y="0"/>
                </a:cubicBezTo>
                <a:lnTo>
                  <a:pt x="667179" y="0"/>
                </a:lnTo>
                <a:close/>
                <a:moveTo>
                  <a:pt x="749807" y="0"/>
                </a:moveTo>
                <a:cubicBezTo>
                  <a:pt x="746539" y="0"/>
                  <a:pt x="744044" y="2721"/>
                  <a:pt x="744044" y="5984"/>
                </a:cubicBezTo>
                <a:cubicBezTo>
                  <a:pt x="744044" y="9247"/>
                  <a:pt x="746539" y="11968"/>
                  <a:pt x="749807" y="11968"/>
                </a:cubicBezTo>
                <a:lnTo>
                  <a:pt x="785248" y="11968"/>
                </a:lnTo>
                <a:cubicBezTo>
                  <a:pt x="788509" y="11968"/>
                  <a:pt x="791224" y="9247"/>
                  <a:pt x="791224" y="5984"/>
                </a:cubicBezTo>
                <a:cubicBezTo>
                  <a:pt x="791224" y="2721"/>
                  <a:pt x="788509" y="0"/>
                  <a:pt x="785248" y="0"/>
                </a:cubicBezTo>
                <a:lnTo>
                  <a:pt x="749807" y="0"/>
                </a:lnTo>
                <a:close/>
                <a:moveTo>
                  <a:pt x="832647" y="0"/>
                </a:moveTo>
                <a:cubicBezTo>
                  <a:pt x="829387" y="0"/>
                  <a:pt x="826665" y="2721"/>
                  <a:pt x="826665" y="5984"/>
                </a:cubicBezTo>
                <a:cubicBezTo>
                  <a:pt x="826665" y="9247"/>
                  <a:pt x="829387" y="11968"/>
                  <a:pt x="832647" y="11968"/>
                </a:cubicBezTo>
                <a:lnTo>
                  <a:pt x="868089" y="11968"/>
                </a:lnTo>
                <a:cubicBezTo>
                  <a:pt x="871349" y="11968"/>
                  <a:pt x="873851" y="9247"/>
                  <a:pt x="873851" y="5984"/>
                </a:cubicBezTo>
                <a:cubicBezTo>
                  <a:pt x="873851" y="2721"/>
                  <a:pt x="871349" y="0"/>
                  <a:pt x="868089" y="0"/>
                </a:cubicBezTo>
                <a:lnTo>
                  <a:pt x="832647" y="0"/>
                </a:lnTo>
                <a:close/>
                <a:moveTo>
                  <a:pt x="915268" y="0"/>
                </a:moveTo>
                <a:cubicBezTo>
                  <a:pt x="912007" y="0"/>
                  <a:pt x="909285" y="2721"/>
                  <a:pt x="909293" y="5984"/>
                </a:cubicBezTo>
                <a:cubicBezTo>
                  <a:pt x="909293" y="9247"/>
                  <a:pt x="912007" y="11968"/>
                  <a:pt x="915268" y="11968"/>
                </a:cubicBezTo>
                <a:lnTo>
                  <a:pt x="950709" y="11968"/>
                </a:lnTo>
                <a:cubicBezTo>
                  <a:pt x="953970" y="11968"/>
                  <a:pt x="956472" y="9247"/>
                  <a:pt x="956472" y="5984"/>
                </a:cubicBezTo>
                <a:cubicBezTo>
                  <a:pt x="956472" y="2721"/>
                  <a:pt x="953970" y="0"/>
                  <a:pt x="950709" y="0"/>
                </a:cubicBezTo>
                <a:lnTo>
                  <a:pt x="915268" y="0"/>
                </a:lnTo>
                <a:close/>
                <a:moveTo>
                  <a:pt x="997896" y="0"/>
                </a:moveTo>
                <a:cubicBezTo>
                  <a:pt x="994628" y="0"/>
                  <a:pt x="991913" y="2721"/>
                  <a:pt x="991913" y="5984"/>
                </a:cubicBezTo>
                <a:cubicBezTo>
                  <a:pt x="991913" y="9247"/>
                  <a:pt x="994628" y="11968"/>
                  <a:pt x="997896" y="11968"/>
                </a:cubicBezTo>
                <a:lnTo>
                  <a:pt x="1033337" y="11968"/>
                </a:lnTo>
                <a:cubicBezTo>
                  <a:pt x="1036597" y="11968"/>
                  <a:pt x="1039312" y="9247"/>
                  <a:pt x="1039312" y="5984"/>
                </a:cubicBezTo>
                <a:cubicBezTo>
                  <a:pt x="1039312" y="2721"/>
                  <a:pt x="1036597" y="0"/>
                  <a:pt x="1033337" y="0"/>
                </a:cubicBezTo>
                <a:lnTo>
                  <a:pt x="997896" y="0"/>
                </a:lnTo>
                <a:close/>
                <a:moveTo>
                  <a:pt x="1080516" y="0"/>
                </a:moveTo>
                <a:cubicBezTo>
                  <a:pt x="1077256" y="0"/>
                  <a:pt x="1074753" y="2721"/>
                  <a:pt x="1074753" y="5984"/>
                </a:cubicBezTo>
                <a:cubicBezTo>
                  <a:pt x="1074753" y="9247"/>
                  <a:pt x="1077256" y="11968"/>
                  <a:pt x="1080516" y="11968"/>
                </a:cubicBezTo>
                <a:lnTo>
                  <a:pt x="1115957" y="11968"/>
                </a:lnTo>
                <a:cubicBezTo>
                  <a:pt x="1119218" y="11968"/>
                  <a:pt x="1121933" y="9247"/>
                  <a:pt x="1121940" y="5984"/>
                </a:cubicBezTo>
                <a:cubicBezTo>
                  <a:pt x="1121940" y="2721"/>
                  <a:pt x="1119218" y="0"/>
                  <a:pt x="1115957" y="0"/>
                </a:cubicBezTo>
                <a:lnTo>
                  <a:pt x="1080516" y="0"/>
                </a:lnTo>
                <a:close/>
                <a:moveTo>
                  <a:pt x="1163137" y="0"/>
                </a:moveTo>
                <a:cubicBezTo>
                  <a:pt x="1159876" y="0"/>
                  <a:pt x="1157381" y="2721"/>
                  <a:pt x="1157381" y="5984"/>
                </a:cubicBezTo>
                <a:cubicBezTo>
                  <a:pt x="1157381" y="9247"/>
                  <a:pt x="1159876" y="11968"/>
                  <a:pt x="1163137" y="11968"/>
                </a:cubicBezTo>
                <a:lnTo>
                  <a:pt x="1198578" y="11968"/>
                </a:lnTo>
                <a:cubicBezTo>
                  <a:pt x="1201839" y="11968"/>
                  <a:pt x="1204560" y="9247"/>
                  <a:pt x="1204560" y="5984"/>
                </a:cubicBezTo>
                <a:cubicBezTo>
                  <a:pt x="1204560" y="2721"/>
                  <a:pt x="1201839" y="0"/>
                  <a:pt x="1198578" y="0"/>
                </a:cubicBezTo>
                <a:lnTo>
                  <a:pt x="1163137" y="0"/>
                </a:lnTo>
                <a:close/>
                <a:moveTo>
                  <a:pt x="1245984" y="0"/>
                </a:moveTo>
                <a:cubicBezTo>
                  <a:pt x="1242716" y="0"/>
                  <a:pt x="1240002" y="2721"/>
                  <a:pt x="1240002" y="5984"/>
                </a:cubicBezTo>
                <a:cubicBezTo>
                  <a:pt x="1240002" y="9247"/>
                  <a:pt x="1242716" y="11968"/>
                  <a:pt x="1245984" y="11968"/>
                </a:cubicBezTo>
                <a:lnTo>
                  <a:pt x="1281199" y="11968"/>
                </a:lnTo>
                <a:cubicBezTo>
                  <a:pt x="1284459" y="11968"/>
                  <a:pt x="1287181" y="9247"/>
                  <a:pt x="1287181" y="5984"/>
                </a:cubicBezTo>
                <a:cubicBezTo>
                  <a:pt x="1287181" y="2721"/>
                  <a:pt x="1284459" y="0"/>
                  <a:pt x="1281199" y="0"/>
                </a:cubicBezTo>
                <a:lnTo>
                  <a:pt x="1245984" y="0"/>
                </a:lnTo>
                <a:close/>
                <a:moveTo>
                  <a:pt x="1328605" y="0"/>
                </a:moveTo>
                <a:cubicBezTo>
                  <a:pt x="1325344" y="0"/>
                  <a:pt x="1322622" y="2721"/>
                  <a:pt x="1322622" y="5984"/>
                </a:cubicBezTo>
                <a:cubicBezTo>
                  <a:pt x="1322622" y="9247"/>
                  <a:pt x="1325344" y="11968"/>
                  <a:pt x="1328605" y="11968"/>
                </a:cubicBezTo>
                <a:lnTo>
                  <a:pt x="1364046" y="11968"/>
                </a:lnTo>
                <a:cubicBezTo>
                  <a:pt x="1367306" y="11968"/>
                  <a:pt x="1369802" y="9247"/>
                  <a:pt x="1369802" y="5984"/>
                </a:cubicBezTo>
                <a:cubicBezTo>
                  <a:pt x="1369802" y="2721"/>
                  <a:pt x="1367306" y="0"/>
                  <a:pt x="1364046" y="0"/>
                </a:cubicBezTo>
                <a:lnTo>
                  <a:pt x="1328605" y="0"/>
                </a:lnTo>
                <a:close/>
                <a:moveTo>
                  <a:pt x="1411225" y="0"/>
                </a:moveTo>
                <a:cubicBezTo>
                  <a:pt x="1407965" y="0"/>
                  <a:pt x="1405243" y="2721"/>
                  <a:pt x="1405243" y="5984"/>
                </a:cubicBezTo>
                <a:cubicBezTo>
                  <a:pt x="1405243" y="9247"/>
                  <a:pt x="1407965" y="11968"/>
                  <a:pt x="1411225" y="11968"/>
                </a:cubicBezTo>
                <a:lnTo>
                  <a:pt x="1446666" y="11968"/>
                </a:lnTo>
                <a:cubicBezTo>
                  <a:pt x="1449927" y="11968"/>
                  <a:pt x="1452429" y="9247"/>
                  <a:pt x="1452422" y="5984"/>
                </a:cubicBezTo>
                <a:cubicBezTo>
                  <a:pt x="1452422" y="2721"/>
                  <a:pt x="1449927" y="0"/>
                  <a:pt x="1446666" y="0"/>
                </a:cubicBezTo>
                <a:lnTo>
                  <a:pt x="1411225" y="0"/>
                </a:lnTo>
                <a:close/>
                <a:moveTo>
                  <a:pt x="1493846" y="0"/>
                </a:moveTo>
                <a:cubicBezTo>
                  <a:pt x="1490585" y="0"/>
                  <a:pt x="1487870" y="2721"/>
                  <a:pt x="1487863" y="5984"/>
                </a:cubicBezTo>
                <a:cubicBezTo>
                  <a:pt x="1487863" y="9247"/>
                  <a:pt x="1490585" y="11968"/>
                  <a:pt x="1493846" y="11968"/>
                </a:cubicBezTo>
                <a:lnTo>
                  <a:pt x="1529287" y="11968"/>
                </a:lnTo>
                <a:cubicBezTo>
                  <a:pt x="1532548" y="11968"/>
                  <a:pt x="1535269" y="9247"/>
                  <a:pt x="1535269" y="5984"/>
                </a:cubicBezTo>
                <a:cubicBezTo>
                  <a:pt x="1535269" y="2721"/>
                  <a:pt x="1532548" y="0"/>
                  <a:pt x="1529287" y="0"/>
                </a:cubicBezTo>
                <a:lnTo>
                  <a:pt x="1493846" y="0"/>
                </a:lnTo>
                <a:close/>
                <a:moveTo>
                  <a:pt x="1576466" y="0"/>
                </a:moveTo>
                <a:cubicBezTo>
                  <a:pt x="1573206" y="0"/>
                  <a:pt x="1570711" y="2721"/>
                  <a:pt x="1570711" y="5984"/>
                </a:cubicBezTo>
                <a:cubicBezTo>
                  <a:pt x="1570711" y="9247"/>
                  <a:pt x="1573206" y="11968"/>
                  <a:pt x="1576466" y="11968"/>
                </a:cubicBezTo>
                <a:lnTo>
                  <a:pt x="1611908" y="11968"/>
                </a:lnTo>
                <a:cubicBezTo>
                  <a:pt x="1615175" y="11968"/>
                  <a:pt x="1617890" y="9247"/>
                  <a:pt x="1617890" y="5984"/>
                </a:cubicBezTo>
                <a:cubicBezTo>
                  <a:pt x="1617890" y="2721"/>
                  <a:pt x="1615175" y="0"/>
                  <a:pt x="1611908" y="0"/>
                </a:cubicBezTo>
                <a:lnTo>
                  <a:pt x="1576466" y="0"/>
                </a:lnTo>
                <a:close/>
                <a:moveTo>
                  <a:pt x="1659094" y="0"/>
                </a:moveTo>
                <a:cubicBezTo>
                  <a:pt x="1655833" y="0"/>
                  <a:pt x="1653331" y="2721"/>
                  <a:pt x="1653331" y="5984"/>
                </a:cubicBezTo>
                <a:cubicBezTo>
                  <a:pt x="1653331" y="9247"/>
                  <a:pt x="1655833" y="11968"/>
                  <a:pt x="1659094" y="11968"/>
                </a:cubicBezTo>
                <a:lnTo>
                  <a:pt x="1694535" y="11968"/>
                </a:lnTo>
                <a:cubicBezTo>
                  <a:pt x="1697796" y="11968"/>
                  <a:pt x="1700518" y="9247"/>
                  <a:pt x="1700511" y="5984"/>
                </a:cubicBezTo>
                <a:cubicBezTo>
                  <a:pt x="1700511" y="2721"/>
                  <a:pt x="1697796" y="0"/>
                  <a:pt x="1694535" y="0"/>
                </a:cubicBezTo>
                <a:lnTo>
                  <a:pt x="1659094" y="0"/>
                </a:lnTo>
                <a:close/>
                <a:moveTo>
                  <a:pt x="1741934" y="0"/>
                </a:moveTo>
                <a:cubicBezTo>
                  <a:pt x="1738674" y="0"/>
                  <a:pt x="1735959" y="2721"/>
                  <a:pt x="1735952" y="5984"/>
                </a:cubicBezTo>
                <a:cubicBezTo>
                  <a:pt x="1735952" y="9247"/>
                  <a:pt x="1738674" y="11968"/>
                  <a:pt x="1741934" y="11968"/>
                </a:cubicBezTo>
                <a:lnTo>
                  <a:pt x="1777156" y="11968"/>
                </a:lnTo>
                <a:cubicBezTo>
                  <a:pt x="1780416" y="11968"/>
                  <a:pt x="1783138" y="9247"/>
                  <a:pt x="1783138" y="5984"/>
                </a:cubicBezTo>
                <a:cubicBezTo>
                  <a:pt x="1783138" y="2721"/>
                  <a:pt x="1780416" y="0"/>
                  <a:pt x="1777156" y="0"/>
                </a:cubicBezTo>
                <a:lnTo>
                  <a:pt x="1741934" y="0"/>
                </a:lnTo>
                <a:close/>
                <a:moveTo>
                  <a:pt x="1824555" y="0"/>
                </a:moveTo>
                <a:cubicBezTo>
                  <a:pt x="1821294" y="0"/>
                  <a:pt x="1818579" y="2721"/>
                  <a:pt x="1818579" y="5984"/>
                </a:cubicBezTo>
                <a:cubicBezTo>
                  <a:pt x="1818579" y="9247"/>
                  <a:pt x="1821294" y="11968"/>
                  <a:pt x="1824555" y="11968"/>
                </a:cubicBezTo>
                <a:lnTo>
                  <a:pt x="1859996" y="11968"/>
                </a:lnTo>
                <a:cubicBezTo>
                  <a:pt x="1863264" y="11968"/>
                  <a:pt x="1865759" y="9247"/>
                  <a:pt x="1865759" y="5984"/>
                </a:cubicBezTo>
                <a:cubicBezTo>
                  <a:pt x="1865759" y="2721"/>
                  <a:pt x="1863264" y="0"/>
                  <a:pt x="1859996" y="0"/>
                </a:cubicBezTo>
                <a:lnTo>
                  <a:pt x="1824555" y="0"/>
                </a:lnTo>
                <a:close/>
                <a:moveTo>
                  <a:pt x="1907182" y="0"/>
                </a:moveTo>
                <a:cubicBezTo>
                  <a:pt x="1903922" y="0"/>
                  <a:pt x="1901200" y="2721"/>
                  <a:pt x="1901200" y="5984"/>
                </a:cubicBezTo>
                <a:cubicBezTo>
                  <a:pt x="1901200" y="9247"/>
                  <a:pt x="1903922" y="11968"/>
                  <a:pt x="1907182" y="11968"/>
                </a:cubicBezTo>
                <a:lnTo>
                  <a:pt x="1942624" y="11968"/>
                </a:lnTo>
                <a:cubicBezTo>
                  <a:pt x="1945884" y="11968"/>
                  <a:pt x="1948379" y="9247"/>
                  <a:pt x="1948379" y="5984"/>
                </a:cubicBezTo>
                <a:cubicBezTo>
                  <a:pt x="1948379" y="2721"/>
                  <a:pt x="1945884" y="0"/>
                  <a:pt x="1942624" y="0"/>
                </a:cubicBezTo>
                <a:lnTo>
                  <a:pt x="1907182" y="0"/>
                </a:lnTo>
                <a:close/>
                <a:moveTo>
                  <a:pt x="1989803" y="0"/>
                </a:moveTo>
                <a:cubicBezTo>
                  <a:pt x="1986543" y="0"/>
                  <a:pt x="1983821" y="2721"/>
                  <a:pt x="1983821" y="5984"/>
                </a:cubicBezTo>
                <a:cubicBezTo>
                  <a:pt x="1983821" y="9247"/>
                  <a:pt x="1986543" y="11968"/>
                  <a:pt x="1989803" y="11968"/>
                </a:cubicBezTo>
                <a:lnTo>
                  <a:pt x="2025244" y="11968"/>
                </a:lnTo>
                <a:cubicBezTo>
                  <a:pt x="2028505" y="11968"/>
                  <a:pt x="2031227" y="9247"/>
                  <a:pt x="2031227" y="5984"/>
                </a:cubicBezTo>
                <a:cubicBezTo>
                  <a:pt x="2031227" y="2721"/>
                  <a:pt x="2028505" y="0"/>
                  <a:pt x="2025244" y="0"/>
                </a:cubicBezTo>
                <a:lnTo>
                  <a:pt x="1989803" y="0"/>
                </a:lnTo>
                <a:close/>
                <a:moveTo>
                  <a:pt x="2072424" y="0"/>
                </a:moveTo>
                <a:cubicBezTo>
                  <a:pt x="2069163" y="0"/>
                  <a:pt x="2066668" y="2721"/>
                  <a:pt x="2066668" y="5984"/>
                </a:cubicBezTo>
                <a:cubicBezTo>
                  <a:pt x="2066668" y="9247"/>
                  <a:pt x="2069163" y="11968"/>
                  <a:pt x="2072424" y="11968"/>
                </a:cubicBezTo>
                <a:lnTo>
                  <a:pt x="2107865" y="11968"/>
                </a:lnTo>
                <a:cubicBezTo>
                  <a:pt x="2111125" y="11968"/>
                  <a:pt x="2113847" y="9247"/>
                  <a:pt x="2113847" y="5984"/>
                </a:cubicBezTo>
                <a:cubicBezTo>
                  <a:pt x="2113847" y="2721"/>
                  <a:pt x="2111125" y="0"/>
                  <a:pt x="2107865" y="0"/>
                </a:cubicBezTo>
                <a:lnTo>
                  <a:pt x="2072424" y="0"/>
                </a:lnTo>
                <a:close/>
                <a:moveTo>
                  <a:pt x="2155051" y="0"/>
                </a:moveTo>
                <a:cubicBezTo>
                  <a:pt x="2151784" y="0"/>
                  <a:pt x="2149289" y="2721"/>
                  <a:pt x="2149289" y="5984"/>
                </a:cubicBezTo>
                <a:cubicBezTo>
                  <a:pt x="2149289" y="9247"/>
                  <a:pt x="2151784" y="11968"/>
                  <a:pt x="2155051" y="11968"/>
                </a:cubicBezTo>
                <a:lnTo>
                  <a:pt x="2190492" y="11968"/>
                </a:lnTo>
                <a:cubicBezTo>
                  <a:pt x="2193753" y="11968"/>
                  <a:pt x="2196468" y="9247"/>
                  <a:pt x="2196468" y="5984"/>
                </a:cubicBezTo>
                <a:cubicBezTo>
                  <a:pt x="2196468" y="2721"/>
                  <a:pt x="2193753" y="0"/>
                  <a:pt x="2190492" y="0"/>
                </a:cubicBezTo>
                <a:lnTo>
                  <a:pt x="2155051" y="0"/>
                </a:lnTo>
                <a:close/>
                <a:moveTo>
                  <a:pt x="2237892" y="0"/>
                </a:moveTo>
                <a:cubicBezTo>
                  <a:pt x="2234631" y="0"/>
                  <a:pt x="2231909" y="2721"/>
                  <a:pt x="2231909" y="5984"/>
                </a:cubicBezTo>
                <a:cubicBezTo>
                  <a:pt x="2231909" y="9247"/>
                  <a:pt x="2234631" y="11968"/>
                  <a:pt x="2237892" y="11968"/>
                </a:cubicBezTo>
                <a:lnTo>
                  <a:pt x="2273113" y="11968"/>
                </a:lnTo>
                <a:cubicBezTo>
                  <a:pt x="2276374" y="11968"/>
                  <a:pt x="2279089" y="9247"/>
                  <a:pt x="2279095" y="5984"/>
                </a:cubicBezTo>
                <a:cubicBezTo>
                  <a:pt x="2279095" y="2721"/>
                  <a:pt x="2276374" y="0"/>
                  <a:pt x="2273113" y="0"/>
                </a:cubicBezTo>
                <a:lnTo>
                  <a:pt x="2237892" y="0"/>
                </a:lnTo>
                <a:close/>
                <a:moveTo>
                  <a:pt x="2320512" y="0"/>
                </a:moveTo>
                <a:cubicBezTo>
                  <a:pt x="2317252" y="0"/>
                  <a:pt x="2314530" y="2721"/>
                  <a:pt x="2314537" y="5984"/>
                </a:cubicBezTo>
                <a:cubicBezTo>
                  <a:pt x="2314537" y="9247"/>
                  <a:pt x="2317252" y="11968"/>
                  <a:pt x="2320512" y="11968"/>
                </a:cubicBezTo>
                <a:lnTo>
                  <a:pt x="2355953" y="11968"/>
                </a:lnTo>
                <a:cubicBezTo>
                  <a:pt x="2359214" y="11968"/>
                  <a:pt x="2361716" y="9247"/>
                  <a:pt x="2361716" y="5984"/>
                </a:cubicBezTo>
                <a:cubicBezTo>
                  <a:pt x="2361716" y="2721"/>
                  <a:pt x="2359214" y="0"/>
                  <a:pt x="2355953" y="0"/>
                </a:cubicBezTo>
                <a:lnTo>
                  <a:pt x="2320512" y="0"/>
                </a:lnTo>
                <a:close/>
                <a:moveTo>
                  <a:pt x="2403140" y="0"/>
                </a:moveTo>
                <a:cubicBezTo>
                  <a:pt x="2399872" y="0"/>
                  <a:pt x="2397157" y="2721"/>
                  <a:pt x="2397157" y="5984"/>
                </a:cubicBezTo>
                <a:cubicBezTo>
                  <a:pt x="2397157" y="9247"/>
                  <a:pt x="2399872" y="11968"/>
                  <a:pt x="2403140" y="11968"/>
                </a:cubicBezTo>
                <a:lnTo>
                  <a:pt x="2438581" y="11968"/>
                </a:lnTo>
                <a:cubicBezTo>
                  <a:pt x="2441842" y="11968"/>
                  <a:pt x="2444337" y="9247"/>
                  <a:pt x="2444337" y="5984"/>
                </a:cubicBezTo>
                <a:cubicBezTo>
                  <a:pt x="2444337" y="2721"/>
                  <a:pt x="2441842" y="0"/>
                  <a:pt x="2438581" y="0"/>
                </a:cubicBezTo>
                <a:lnTo>
                  <a:pt x="2403140" y="0"/>
                </a:lnTo>
                <a:close/>
                <a:moveTo>
                  <a:pt x="2485760" y="0"/>
                </a:moveTo>
                <a:cubicBezTo>
                  <a:pt x="2482500" y="0"/>
                  <a:pt x="2479778" y="2721"/>
                  <a:pt x="2479778" y="5984"/>
                </a:cubicBezTo>
                <a:cubicBezTo>
                  <a:pt x="2479778" y="9247"/>
                  <a:pt x="2482500" y="11968"/>
                  <a:pt x="2485760" y="11968"/>
                </a:cubicBezTo>
                <a:lnTo>
                  <a:pt x="2521202" y="11968"/>
                </a:lnTo>
                <a:cubicBezTo>
                  <a:pt x="2524462" y="11968"/>
                  <a:pt x="2527177" y="9247"/>
                  <a:pt x="2527184" y="5984"/>
                </a:cubicBezTo>
                <a:cubicBezTo>
                  <a:pt x="2527184" y="2721"/>
                  <a:pt x="2524462" y="0"/>
                  <a:pt x="2521202" y="0"/>
                </a:cubicBezTo>
                <a:lnTo>
                  <a:pt x="2485760" y="0"/>
                </a:lnTo>
                <a:close/>
                <a:moveTo>
                  <a:pt x="2568381" y="0"/>
                </a:moveTo>
                <a:cubicBezTo>
                  <a:pt x="2565120" y="0"/>
                  <a:pt x="2562618" y="2721"/>
                  <a:pt x="2562625" y="5984"/>
                </a:cubicBezTo>
                <a:cubicBezTo>
                  <a:pt x="2562625" y="9247"/>
                  <a:pt x="2565120" y="11968"/>
                  <a:pt x="2568381" y="11968"/>
                </a:cubicBezTo>
                <a:lnTo>
                  <a:pt x="2603822" y="11968"/>
                </a:lnTo>
                <a:cubicBezTo>
                  <a:pt x="2607083" y="11968"/>
                  <a:pt x="2609805" y="9247"/>
                  <a:pt x="2609805" y="5984"/>
                </a:cubicBezTo>
                <a:cubicBezTo>
                  <a:pt x="2609805" y="2721"/>
                  <a:pt x="2607083" y="0"/>
                  <a:pt x="2603822" y="0"/>
                </a:cubicBezTo>
                <a:lnTo>
                  <a:pt x="2568381" y="0"/>
                </a:lnTo>
                <a:close/>
                <a:moveTo>
                  <a:pt x="2651002" y="0"/>
                </a:moveTo>
                <a:cubicBezTo>
                  <a:pt x="2647741" y="0"/>
                  <a:pt x="2645246" y="2721"/>
                  <a:pt x="2645246" y="5984"/>
                </a:cubicBezTo>
                <a:cubicBezTo>
                  <a:pt x="2645246" y="9247"/>
                  <a:pt x="2647741" y="11968"/>
                  <a:pt x="2651002" y="11968"/>
                </a:cubicBezTo>
                <a:lnTo>
                  <a:pt x="2686443" y="11968"/>
                </a:lnTo>
                <a:cubicBezTo>
                  <a:pt x="2689703" y="11968"/>
                  <a:pt x="2692425" y="9247"/>
                  <a:pt x="2692425" y="5984"/>
                </a:cubicBezTo>
                <a:cubicBezTo>
                  <a:pt x="2692425" y="2721"/>
                  <a:pt x="2689703" y="0"/>
                  <a:pt x="2686443" y="0"/>
                </a:cubicBezTo>
                <a:lnTo>
                  <a:pt x="2651002" y="0"/>
                </a:lnTo>
                <a:close/>
                <a:moveTo>
                  <a:pt x="2733849" y="0"/>
                </a:moveTo>
                <a:cubicBezTo>
                  <a:pt x="2730588" y="0"/>
                  <a:pt x="2727866" y="2721"/>
                  <a:pt x="2727866" y="5984"/>
                </a:cubicBezTo>
                <a:cubicBezTo>
                  <a:pt x="2727866" y="9247"/>
                  <a:pt x="2730588" y="11968"/>
                  <a:pt x="2733849" y="11968"/>
                </a:cubicBezTo>
                <a:lnTo>
                  <a:pt x="2769063" y="11968"/>
                </a:lnTo>
                <a:cubicBezTo>
                  <a:pt x="2772331" y="11968"/>
                  <a:pt x="2775046" y="9247"/>
                  <a:pt x="2775046" y="5984"/>
                </a:cubicBezTo>
                <a:cubicBezTo>
                  <a:pt x="2775046" y="2721"/>
                  <a:pt x="2772331" y="0"/>
                  <a:pt x="2769063" y="0"/>
                </a:cubicBezTo>
                <a:lnTo>
                  <a:pt x="2733849" y="0"/>
                </a:lnTo>
                <a:close/>
                <a:moveTo>
                  <a:pt x="2816469" y="0"/>
                </a:moveTo>
                <a:cubicBezTo>
                  <a:pt x="2813209" y="0"/>
                  <a:pt x="2810487" y="2721"/>
                  <a:pt x="2810487" y="5984"/>
                </a:cubicBezTo>
                <a:cubicBezTo>
                  <a:pt x="2810487" y="9247"/>
                  <a:pt x="2813209" y="11968"/>
                  <a:pt x="2816469" y="11968"/>
                </a:cubicBezTo>
                <a:lnTo>
                  <a:pt x="2851911" y="11968"/>
                </a:lnTo>
                <a:cubicBezTo>
                  <a:pt x="2855171" y="11968"/>
                  <a:pt x="2857673" y="9247"/>
                  <a:pt x="2857666" y="5984"/>
                </a:cubicBezTo>
                <a:cubicBezTo>
                  <a:pt x="2857666" y="2721"/>
                  <a:pt x="2855171" y="0"/>
                  <a:pt x="2851911" y="0"/>
                </a:cubicBezTo>
                <a:lnTo>
                  <a:pt x="2816469" y="0"/>
                </a:lnTo>
                <a:close/>
                <a:moveTo>
                  <a:pt x="2899090" y="0"/>
                </a:moveTo>
                <a:cubicBezTo>
                  <a:pt x="2895829" y="0"/>
                  <a:pt x="2893108" y="2721"/>
                  <a:pt x="2893108" y="5984"/>
                </a:cubicBezTo>
                <a:cubicBezTo>
                  <a:pt x="2893108" y="9247"/>
                  <a:pt x="2895829" y="11968"/>
                  <a:pt x="2899090" y="11968"/>
                </a:cubicBezTo>
                <a:lnTo>
                  <a:pt x="2934531" y="11968"/>
                </a:lnTo>
                <a:cubicBezTo>
                  <a:pt x="2937792" y="11968"/>
                  <a:pt x="2940294" y="9247"/>
                  <a:pt x="2940294" y="5984"/>
                </a:cubicBezTo>
                <a:cubicBezTo>
                  <a:pt x="2940294" y="2721"/>
                  <a:pt x="2937792" y="0"/>
                  <a:pt x="2934531" y="0"/>
                </a:cubicBezTo>
                <a:lnTo>
                  <a:pt x="2899090" y="0"/>
                </a:lnTo>
                <a:close/>
                <a:moveTo>
                  <a:pt x="2981711" y="0"/>
                </a:moveTo>
                <a:cubicBezTo>
                  <a:pt x="2978450" y="0"/>
                  <a:pt x="2975735" y="2721"/>
                  <a:pt x="2975735" y="5984"/>
                </a:cubicBezTo>
                <a:cubicBezTo>
                  <a:pt x="2975735" y="9247"/>
                  <a:pt x="2978450" y="11968"/>
                  <a:pt x="2981711" y="11968"/>
                </a:cubicBezTo>
                <a:lnTo>
                  <a:pt x="3017152" y="11968"/>
                </a:lnTo>
                <a:cubicBezTo>
                  <a:pt x="3020420" y="11968"/>
                  <a:pt x="3023134" y="9247"/>
                  <a:pt x="3023134" y="5984"/>
                </a:cubicBezTo>
                <a:cubicBezTo>
                  <a:pt x="3023134" y="2721"/>
                  <a:pt x="3020420" y="0"/>
                  <a:pt x="3017152" y="0"/>
                </a:cubicBezTo>
                <a:lnTo>
                  <a:pt x="2981711" y="0"/>
                </a:lnTo>
                <a:close/>
                <a:moveTo>
                  <a:pt x="3064338" y="0"/>
                </a:moveTo>
                <a:cubicBezTo>
                  <a:pt x="3061078" y="0"/>
                  <a:pt x="3058575" y="2721"/>
                  <a:pt x="3058575" y="5984"/>
                </a:cubicBezTo>
                <a:cubicBezTo>
                  <a:pt x="3058575" y="9247"/>
                  <a:pt x="3061078" y="11968"/>
                  <a:pt x="3064338" y="11968"/>
                </a:cubicBezTo>
                <a:lnTo>
                  <a:pt x="3099779" y="11968"/>
                </a:lnTo>
                <a:cubicBezTo>
                  <a:pt x="3103040" y="11968"/>
                  <a:pt x="3105762" y="9247"/>
                  <a:pt x="3105755" y="5984"/>
                </a:cubicBezTo>
                <a:cubicBezTo>
                  <a:pt x="3105755" y="2721"/>
                  <a:pt x="3103040" y="0"/>
                  <a:pt x="3099779" y="0"/>
                </a:cubicBezTo>
                <a:lnTo>
                  <a:pt x="3064338" y="0"/>
                </a:lnTo>
                <a:close/>
                <a:moveTo>
                  <a:pt x="3146959" y="0"/>
                </a:moveTo>
                <a:cubicBezTo>
                  <a:pt x="3143698" y="0"/>
                  <a:pt x="3141196" y="2721"/>
                  <a:pt x="3141196" y="5984"/>
                </a:cubicBezTo>
                <a:cubicBezTo>
                  <a:pt x="3141196" y="9247"/>
                  <a:pt x="3143698" y="11968"/>
                  <a:pt x="3146959" y="11968"/>
                </a:cubicBezTo>
                <a:lnTo>
                  <a:pt x="3182400" y="11968"/>
                </a:lnTo>
                <a:cubicBezTo>
                  <a:pt x="3185660" y="11968"/>
                  <a:pt x="3188382" y="9247"/>
                  <a:pt x="3188382" y="5984"/>
                </a:cubicBezTo>
                <a:cubicBezTo>
                  <a:pt x="3188382" y="2721"/>
                  <a:pt x="3185660" y="0"/>
                  <a:pt x="3182400" y="0"/>
                </a:cubicBezTo>
                <a:lnTo>
                  <a:pt x="3146959" y="0"/>
                </a:lnTo>
                <a:close/>
                <a:moveTo>
                  <a:pt x="3229799" y="0"/>
                </a:moveTo>
                <a:cubicBezTo>
                  <a:pt x="3226538" y="0"/>
                  <a:pt x="3223824" y="2721"/>
                  <a:pt x="3223824" y="5984"/>
                </a:cubicBezTo>
                <a:cubicBezTo>
                  <a:pt x="3223824" y="9247"/>
                  <a:pt x="3226538" y="11968"/>
                  <a:pt x="3229799" y="11968"/>
                </a:cubicBezTo>
                <a:lnTo>
                  <a:pt x="3265021" y="11968"/>
                </a:lnTo>
                <a:cubicBezTo>
                  <a:pt x="3268281" y="11968"/>
                  <a:pt x="3271003" y="9247"/>
                  <a:pt x="3271003" y="5984"/>
                </a:cubicBezTo>
                <a:cubicBezTo>
                  <a:pt x="3271003" y="2721"/>
                  <a:pt x="3268281" y="0"/>
                  <a:pt x="3265021" y="0"/>
                </a:cubicBezTo>
                <a:lnTo>
                  <a:pt x="3229799" y="0"/>
                </a:lnTo>
                <a:close/>
                <a:moveTo>
                  <a:pt x="3312427" y="0"/>
                </a:moveTo>
                <a:cubicBezTo>
                  <a:pt x="3309166" y="0"/>
                  <a:pt x="3306444" y="2721"/>
                  <a:pt x="3306444" y="5984"/>
                </a:cubicBezTo>
                <a:cubicBezTo>
                  <a:pt x="3306444" y="9247"/>
                  <a:pt x="3309166" y="11968"/>
                  <a:pt x="3312427" y="11968"/>
                </a:cubicBezTo>
                <a:lnTo>
                  <a:pt x="3347868" y="11968"/>
                </a:lnTo>
                <a:cubicBezTo>
                  <a:pt x="3351128" y="11968"/>
                  <a:pt x="3353624" y="9247"/>
                  <a:pt x="3353624" y="5984"/>
                </a:cubicBezTo>
                <a:cubicBezTo>
                  <a:pt x="3353624" y="2721"/>
                  <a:pt x="3351128" y="0"/>
                  <a:pt x="3347868" y="0"/>
                </a:cubicBezTo>
                <a:lnTo>
                  <a:pt x="3312427" y="0"/>
                </a:lnTo>
                <a:close/>
                <a:moveTo>
                  <a:pt x="3395047" y="0"/>
                </a:moveTo>
                <a:cubicBezTo>
                  <a:pt x="3391787" y="0"/>
                  <a:pt x="3389065" y="2721"/>
                  <a:pt x="3389065" y="5984"/>
                </a:cubicBezTo>
                <a:cubicBezTo>
                  <a:pt x="3389065" y="9247"/>
                  <a:pt x="3391787" y="11968"/>
                  <a:pt x="3395047" y="11968"/>
                </a:cubicBezTo>
                <a:lnTo>
                  <a:pt x="3430488" y="11968"/>
                </a:lnTo>
                <a:cubicBezTo>
                  <a:pt x="3433749" y="11968"/>
                  <a:pt x="3436251" y="9247"/>
                  <a:pt x="3436251" y="5984"/>
                </a:cubicBezTo>
                <a:cubicBezTo>
                  <a:pt x="3436251" y="2721"/>
                  <a:pt x="3433749" y="0"/>
                  <a:pt x="3430488" y="0"/>
                </a:cubicBezTo>
                <a:lnTo>
                  <a:pt x="3395047" y="0"/>
                </a:lnTo>
                <a:close/>
                <a:moveTo>
                  <a:pt x="3477668" y="0"/>
                </a:moveTo>
                <a:cubicBezTo>
                  <a:pt x="3474407" y="0"/>
                  <a:pt x="3471685" y="2721"/>
                  <a:pt x="3471692" y="5984"/>
                </a:cubicBezTo>
                <a:cubicBezTo>
                  <a:pt x="3471692" y="9247"/>
                  <a:pt x="3474407" y="11968"/>
                  <a:pt x="3477668" y="11968"/>
                </a:cubicBezTo>
                <a:lnTo>
                  <a:pt x="3513109" y="11968"/>
                </a:lnTo>
                <a:cubicBezTo>
                  <a:pt x="3516370" y="11968"/>
                  <a:pt x="3519091" y="9247"/>
                  <a:pt x="3519091" y="5984"/>
                </a:cubicBezTo>
                <a:cubicBezTo>
                  <a:pt x="3519091" y="2721"/>
                  <a:pt x="3516370" y="0"/>
                  <a:pt x="3513109" y="0"/>
                </a:cubicBezTo>
                <a:lnTo>
                  <a:pt x="3477668" y="0"/>
                </a:lnTo>
                <a:close/>
                <a:moveTo>
                  <a:pt x="3560295" y="0"/>
                </a:moveTo>
                <a:cubicBezTo>
                  <a:pt x="3557028" y="0"/>
                  <a:pt x="3554533" y="2721"/>
                  <a:pt x="3554533" y="5984"/>
                </a:cubicBezTo>
                <a:cubicBezTo>
                  <a:pt x="3554533" y="9247"/>
                  <a:pt x="3557028" y="11968"/>
                  <a:pt x="3560295" y="11968"/>
                </a:cubicBezTo>
                <a:lnTo>
                  <a:pt x="3595737" y="11968"/>
                </a:lnTo>
                <a:cubicBezTo>
                  <a:pt x="3598997" y="11968"/>
                  <a:pt x="3601712" y="9247"/>
                  <a:pt x="3601712" y="5984"/>
                </a:cubicBezTo>
                <a:cubicBezTo>
                  <a:pt x="3601712" y="2721"/>
                  <a:pt x="3598997" y="0"/>
                  <a:pt x="3595737" y="0"/>
                </a:cubicBezTo>
                <a:lnTo>
                  <a:pt x="3560295" y="0"/>
                </a:lnTo>
                <a:close/>
                <a:moveTo>
                  <a:pt x="3642916" y="0"/>
                </a:moveTo>
                <a:cubicBezTo>
                  <a:pt x="3639655" y="0"/>
                  <a:pt x="3637153" y="2721"/>
                  <a:pt x="3637153" y="5984"/>
                </a:cubicBezTo>
                <a:cubicBezTo>
                  <a:pt x="3637153" y="9247"/>
                  <a:pt x="3639655" y="11968"/>
                  <a:pt x="3642916" y="11968"/>
                </a:cubicBezTo>
                <a:lnTo>
                  <a:pt x="3678357" y="11968"/>
                </a:lnTo>
                <a:cubicBezTo>
                  <a:pt x="3681618" y="11968"/>
                  <a:pt x="3684340" y="9247"/>
                  <a:pt x="3684340" y="5984"/>
                </a:cubicBezTo>
                <a:cubicBezTo>
                  <a:pt x="3684340" y="2721"/>
                  <a:pt x="3681618" y="0"/>
                  <a:pt x="3678357" y="0"/>
                </a:cubicBezTo>
                <a:lnTo>
                  <a:pt x="3642916" y="0"/>
                </a:lnTo>
                <a:close/>
                <a:moveTo>
                  <a:pt x="3725756" y="0"/>
                </a:moveTo>
                <a:cubicBezTo>
                  <a:pt x="3722496" y="0"/>
                  <a:pt x="3719774" y="2721"/>
                  <a:pt x="3719781" y="5984"/>
                </a:cubicBezTo>
                <a:cubicBezTo>
                  <a:pt x="3719781" y="9247"/>
                  <a:pt x="3722496" y="11968"/>
                  <a:pt x="3725756" y="11968"/>
                </a:cubicBezTo>
                <a:lnTo>
                  <a:pt x="3761198" y="11968"/>
                </a:lnTo>
                <a:cubicBezTo>
                  <a:pt x="3764458" y="11968"/>
                  <a:pt x="3766960" y="9247"/>
                  <a:pt x="3766960" y="5984"/>
                </a:cubicBezTo>
                <a:cubicBezTo>
                  <a:pt x="3766960" y="2721"/>
                  <a:pt x="3764458" y="0"/>
                  <a:pt x="3761198" y="0"/>
                </a:cubicBezTo>
                <a:lnTo>
                  <a:pt x="3725756" y="0"/>
                </a:lnTo>
                <a:close/>
                <a:moveTo>
                  <a:pt x="3808384" y="0"/>
                </a:moveTo>
                <a:cubicBezTo>
                  <a:pt x="3805116" y="0"/>
                  <a:pt x="3802401" y="2721"/>
                  <a:pt x="3802401" y="5984"/>
                </a:cubicBezTo>
                <a:cubicBezTo>
                  <a:pt x="3802401" y="9247"/>
                  <a:pt x="3805116" y="11968"/>
                  <a:pt x="3808384" y="11968"/>
                </a:cubicBezTo>
                <a:lnTo>
                  <a:pt x="3843825" y="11968"/>
                </a:lnTo>
                <a:cubicBezTo>
                  <a:pt x="3847086" y="11968"/>
                  <a:pt x="3849581" y="9247"/>
                  <a:pt x="3849581" y="5984"/>
                </a:cubicBezTo>
                <a:cubicBezTo>
                  <a:pt x="3849581" y="2721"/>
                  <a:pt x="3847086" y="0"/>
                  <a:pt x="3843825" y="0"/>
                </a:cubicBezTo>
                <a:lnTo>
                  <a:pt x="3808384" y="0"/>
                </a:lnTo>
                <a:close/>
                <a:moveTo>
                  <a:pt x="3891004" y="0"/>
                </a:moveTo>
                <a:cubicBezTo>
                  <a:pt x="3887744" y="0"/>
                  <a:pt x="3885022" y="2721"/>
                  <a:pt x="3885022" y="5984"/>
                </a:cubicBezTo>
                <a:cubicBezTo>
                  <a:pt x="3885022" y="9247"/>
                  <a:pt x="3887744" y="11968"/>
                  <a:pt x="3891004" y="11968"/>
                </a:cubicBezTo>
                <a:lnTo>
                  <a:pt x="3926446" y="11968"/>
                </a:lnTo>
                <a:cubicBezTo>
                  <a:pt x="3929706" y="11968"/>
                  <a:pt x="3932428" y="9247"/>
                  <a:pt x="3932428" y="5984"/>
                </a:cubicBezTo>
                <a:cubicBezTo>
                  <a:pt x="3932428" y="2721"/>
                  <a:pt x="3929706" y="0"/>
                  <a:pt x="3926446" y="0"/>
                </a:cubicBezTo>
                <a:lnTo>
                  <a:pt x="3891004" y="0"/>
                </a:lnTo>
                <a:close/>
                <a:moveTo>
                  <a:pt x="3973625" y="0"/>
                </a:moveTo>
                <a:cubicBezTo>
                  <a:pt x="3970364" y="0"/>
                  <a:pt x="3967643" y="2721"/>
                  <a:pt x="3967643" y="5984"/>
                </a:cubicBezTo>
                <a:cubicBezTo>
                  <a:pt x="3967643" y="9247"/>
                  <a:pt x="3970364" y="11968"/>
                  <a:pt x="3973625" y="11968"/>
                </a:cubicBezTo>
                <a:lnTo>
                  <a:pt x="4009066" y="11968"/>
                </a:lnTo>
                <a:cubicBezTo>
                  <a:pt x="4012327" y="11968"/>
                  <a:pt x="4015049" y="9247"/>
                  <a:pt x="4015049" y="5984"/>
                </a:cubicBezTo>
                <a:cubicBezTo>
                  <a:pt x="4015049" y="2721"/>
                  <a:pt x="4012327" y="0"/>
                  <a:pt x="4009066" y="0"/>
                </a:cubicBezTo>
                <a:lnTo>
                  <a:pt x="3973625" y="0"/>
                </a:lnTo>
                <a:close/>
                <a:moveTo>
                  <a:pt x="4056246" y="0"/>
                </a:moveTo>
                <a:cubicBezTo>
                  <a:pt x="4052985" y="0"/>
                  <a:pt x="4050490" y="2721"/>
                  <a:pt x="4050490" y="5984"/>
                </a:cubicBezTo>
                <a:cubicBezTo>
                  <a:pt x="4050490" y="9247"/>
                  <a:pt x="4052985" y="11968"/>
                  <a:pt x="4056246" y="11968"/>
                </a:cubicBezTo>
                <a:lnTo>
                  <a:pt x="4091687" y="11968"/>
                </a:lnTo>
                <a:cubicBezTo>
                  <a:pt x="4094948" y="11968"/>
                  <a:pt x="4097669" y="9247"/>
                  <a:pt x="4097669" y="5984"/>
                </a:cubicBezTo>
                <a:cubicBezTo>
                  <a:pt x="4097669" y="2721"/>
                  <a:pt x="4094948" y="0"/>
                  <a:pt x="4091687" y="0"/>
                </a:cubicBezTo>
                <a:lnTo>
                  <a:pt x="4056246" y="0"/>
                </a:lnTo>
                <a:close/>
                <a:moveTo>
                  <a:pt x="4138866" y="0"/>
                </a:moveTo>
                <a:cubicBezTo>
                  <a:pt x="4135606" y="0"/>
                  <a:pt x="4133111" y="2721"/>
                  <a:pt x="4133111" y="5984"/>
                </a:cubicBezTo>
                <a:cubicBezTo>
                  <a:pt x="4133111" y="9247"/>
                  <a:pt x="4135606" y="11968"/>
                  <a:pt x="4138866" y="11968"/>
                </a:cubicBezTo>
                <a:lnTo>
                  <a:pt x="4174307" y="11968"/>
                </a:lnTo>
                <a:cubicBezTo>
                  <a:pt x="4177575" y="11968"/>
                  <a:pt x="4180290" y="9247"/>
                  <a:pt x="4180290" y="5984"/>
                </a:cubicBezTo>
                <a:cubicBezTo>
                  <a:pt x="4180290" y="2721"/>
                  <a:pt x="4177575" y="0"/>
                  <a:pt x="4174307" y="0"/>
                </a:cubicBezTo>
                <a:lnTo>
                  <a:pt x="4138866" y="0"/>
                </a:lnTo>
                <a:close/>
                <a:moveTo>
                  <a:pt x="4221714" y="0"/>
                </a:moveTo>
                <a:cubicBezTo>
                  <a:pt x="4218453" y="0"/>
                  <a:pt x="4215731" y="2721"/>
                  <a:pt x="4215731" y="5984"/>
                </a:cubicBezTo>
                <a:cubicBezTo>
                  <a:pt x="4215731" y="9247"/>
                  <a:pt x="4218453" y="11968"/>
                  <a:pt x="4221714" y="11968"/>
                </a:cubicBezTo>
                <a:lnTo>
                  <a:pt x="4257155" y="11968"/>
                </a:lnTo>
                <a:cubicBezTo>
                  <a:pt x="4260416" y="11968"/>
                  <a:pt x="4262918" y="9247"/>
                  <a:pt x="4262911" y="5984"/>
                </a:cubicBezTo>
                <a:cubicBezTo>
                  <a:pt x="4262911" y="2721"/>
                  <a:pt x="4260416" y="0"/>
                  <a:pt x="4257155" y="0"/>
                </a:cubicBezTo>
                <a:lnTo>
                  <a:pt x="4221714" y="0"/>
                </a:lnTo>
                <a:close/>
                <a:moveTo>
                  <a:pt x="4304334" y="0"/>
                </a:moveTo>
                <a:cubicBezTo>
                  <a:pt x="4301074" y="0"/>
                  <a:pt x="4298359" y="2721"/>
                  <a:pt x="4298352" y="5984"/>
                </a:cubicBezTo>
                <a:cubicBezTo>
                  <a:pt x="4298352" y="9247"/>
                  <a:pt x="4301074" y="11968"/>
                  <a:pt x="4304334" y="11968"/>
                </a:cubicBezTo>
                <a:lnTo>
                  <a:pt x="4339775" y="11968"/>
                </a:lnTo>
                <a:cubicBezTo>
                  <a:pt x="4343036" y="11968"/>
                  <a:pt x="4345538" y="9247"/>
                  <a:pt x="4345538" y="5984"/>
                </a:cubicBezTo>
                <a:cubicBezTo>
                  <a:pt x="4345538" y="2721"/>
                  <a:pt x="4343036" y="0"/>
                  <a:pt x="4339775" y="0"/>
                </a:cubicBezTo>
                <a:lnTo>
                  <a:pt x="4304334" y="0"/>
                </a:lnTo>
                <a:close/>
                <a:moveTo>
                  <a:pt x="4386955" y="0"/>
                </a:moveTo>
                <a:cubicBezTo>
                  <a:pt x="4383694" y="0"/>
                  <a:pt x="4380979" y="2721"/>
                  <a:pt x="4380979" y="5984"/>
                </a:cubicBezTo>
                <a:cubicBezTo>
                  <a:pt x="4380979" y="9247"/>
                  <a:pt x="4383694" y="11968"/>
                  <a:pt x="4386955" y="11968"/>
                </a:cubicBezTo>
                <a:lnTo>
                  <a:pt x="4422396" y="11968"/>
                </a:lnTo>
                <a:cubicBezTo>
                  <a:pt x="4425664" y="11968"/>
                  <a:pt x="4428379" y="9247"/>
                  <a:pt x="4428379" y="5984"/>
                </a:cubicBezTo>
                <a:cubicBezTo>
                  <a:pt x="4428379" y="2721"/>
                  <a:pt x="4425664" y="0"/>
                  <a:pt x="4422396" y="0"/>
                </a:cubicBezTo>
                <a:lnTo>
                  <a:pt x="4386955" y="0"/>
                </a:lnTo>
                <a:close/>
                <a:moveTo>
                  <a:pt x="4469582" y="0"/>
                </a:moveTo>
                <a:cubicBezTo>
                  <a:pt x="4466322" y="0"/>
                  <a:pt x="4463600" y="2721"/>
                  <a:pt x="4463600" y="5984"/>
                </a:cubicBezTo>
                <a:cubicBezTo>
                  <a:pt x="4463600" y="9247"/>
                  <a:pt x="4466322" y="11968"/>
                  <a:pt x="4469582" y="11968"/>
                </a:cubicBezTo>
                <a:lnTo>
                  <a:pt x="4505024" y="11968"/>
                </a:lnTo>
                <a:cubicBezTo>
                  <a:pt x="4508284" y="11968"/>
                  <a:pt x="4511006" y="9247"/>
                  <a:pt x="4510999" y="5984"/>
                </a:cubicBezTo>
                <a:cubicBezTo>
                  <a:pt x="4510999" y="2721"/>
                  <a:pt x="4508284" y="0"/>
                  <a:pt x="4505024" y="0"/>
                </a:cubicBezTo>
                <a:lnTo>
                  <a:pt x="4469582" y="0"/>
                </a:lnTo>
                <a:close/>
                <a:moveTo>
                  <a:pt x="4552203" y="0"/>
                </a:moveTo>
                <a:cubicBezTo>
                  <a:pt x="4548942" y="0"/>
                  <a:pt x="4546447" y="2721"/>
                  <a:pt x="4546440" y="5984"/>
                </a:cubicBezTo>
                <a:cubicBezTo>
                  <a:pt x="4546440" y="9247"/>
                  <a:pt x="4548942" y="11968"/>
                  <a:pt x="4552203" y="11968"/>
                </a:cubicBezTo>
                <a:lnTo>
                  <a:pt x="4587644" y="11968"/>
                </a:lnTo>
                <a:cubicBezTo>
                  <a:pt x="4590905" y="11968"/>
                  <a:pt x="4593627" y="9247"/>
                  <a:pt x="4593627" y="5984"/>
                </a:cubicBezTo>
                <a:cubicBezTo>
                  <a:pt x="4593627" y="2721"/>
                  <a:pt x="4590905" y="0"/>
                  <a:pt x="4587644" y="0"/>
                </a:cubicBezTo>
                <a:lnTo>
                  <a:pt x="4552203" y="0"/>
                </a:lnTo>
                <a:close/>
                <a:moveTo>
                  <a:pt x="4634824" y="0"/>
                </a:moveTo>
                <a:cubicBezTo>
                  <a:pt x="4631563" y="0"/>
                  <a:pt x="4629068" y="2721"/>
                  <a:pt x="4629068" y="5984"/>
                </a:cubicBezTo>
                <a:cubicBezTo>
                  <a:pt x="4629068" y="9247"/>
                  <a:pt x="4631563" y="11968"/>
                  <a:pt x="4634824" y="11968"/>
                </a:cubicBezTo>
                <a:lnTo>
                  <a:pt x="4670265" y="11968"/>
                </a:lnTo>
                <a:cubicBezTo>
                  <a:pt x="4673526" y="11968"/>
                  <a:pt x="4676247" y="9247"/>
                  <a:pt x="4676247" y="5984"/>
                </a:cubicBezTo>
                <a:cubicBezTo>
                  <a:pt x="4676247" y="2721"/>
                  <a:pt x="4673526" y="0"/>
                  <a:pt x="4670265" y="0"/>
                </a:cubicBezTo>
                <a:lnTo>
                  <a:pt x="4634824" y="0"/>
                </a:lnTo>
                <a:close/>
                <a:moveTo>
                  <a:pt x="4717671" y="0"/>
                </a:moveTo>
                <a:cubicBezTo>
                  <a:pt x="4714410" y="-9"/>
                  <a:pt x="4711695" y="2721"/>
                  <a:pt x="4711688" y="5984"/>
                </a:cubicBezTo>
                <a:cubicBezTo>
                  <a:pt x="4711682" y="9247"/>
                  <a:pt x="4714410" y="11959"/>
                  <a:pt x="4717671" y="11968"/>
                </a:cubicBezTo>
                <a:cubicBezTo>
                  <a:pt x="4729352" y="12000"/>
                  <a:pt x="4740942" y="12564"/>
                  <a:pt x="4752446" y="13741"/>
                </a:cubicBezTo>
                <a:cubicBezTo>
                  <a:pt x="4755692" y="14073"/>
                  <a:pt x="4758535" y="11667"/>
                  <a:pt x="4758868" y="8422"/>
                </a:cubicBezTo>
                <a:cubicBezTo>
                  <a:pt x="4759201" y="5176"/>
                  <a:pt x="4756798" y="2326"/>
                  <a:pt x="4753552" y="1994"/>
                </a:cubicBezTo>
                <a:cubicBezTo>
                  <a:pt x="4741658" y="779"/>
                  <a:pt x="4729742" y="33"/>
                  <a:pt x="4717671" y="0"/>
                </a:cubicBezTo>
                <a:close/>
                <a:moveTo>
                  <a:pt x="4800958" y="9973"/>
                </a:moveTo>
                <a:cubicBezTo>
                  <a:pt x="4797789" y="9209"/>
                  <a:pt x="4794628" y="11234"/>
                  <a:pt x="4793870" y="14405"/>
                </a:cubicBezTo>
                <a:cubicBezTo>
                  <a:pt x="4793104" y="17578"/>
                  <a:pt x="4795131" y="20734"/>
                  <a:pt x="4798300" y="21497"/>
                </a:cubicBezTo>
                <a:cubicBezTo>
                  <a:pt x="4809613" y="24224"/>
                  <a:pt x="4820805" y="27628"/>
                  <a:pt x="4831742" y="31471"/>
                </a:cubicBezTo>
                <a:cubicBezTo>
                  <a:pt x="4834825" y="32551"/>
                  <a:pt x="4838200" y="30782"/>
                  <a:pt x="4839277" y="27703"/>
                </a:cubicBezTo>
                <a:cubicBezTo>
                  <a:pt x="4840354" y="24625"/>
                  <a:pt x="4838589" y="21248"/>
                  <a:pt x="4835513" y="20168"/>
                </a:cubicBezTo>
                <a:cubicBezTo>
                  <a:pt x="4824193" y="16194"/>
                  <a:pt x="4812660" y="12793"/>
                  <a:pt x="4800958" y="9973"/>
                </a:cubicBezTo>
                <a:close/>
                <a:moveTo>
                  <a:pt x="4879814" y="39227"/>
                </a:moveTo>
                <a:cubicBezTo>
                  <a:pt x="4876908" y="37742"/>
                  <a:pt x="4873322" y="38983"/>
                  <a:pt x="4871840" y="41887"/>
                </a:cubicBezTo>
                <a:cubicBezTo>
                  <a:pt x="4870351" y="44792"/>
                  <a:pt x="4871592" y="48380"/>
                  <a:pt x="4874498" y="49866"/>
                </a:cubicBezTo>
                <a:cubicBezTo>
                  <a:pt x="4884847" y="55163"/>
                  <a:pt x="4894870" y="60844"/>
                  <a:pt x="4904623" y="67152"/>
                </a:cubicBezTo>
                <a:cubicBezTo>
                  <a:pt x="4907359" y="68924"/>
                  <a:pt x="4911045" y="68120"/>
                  <a:pt x="4912817" y="65379"/>
                </a:cubicBezTo>
                <a:cubicBezTo>
                  <a:pt x="4914589" y="62640"/>
                  <a:pt x="4913781" y="58951"/>
                  <a:pt x="4911045" y="57180"/>
                </a:cubicBezTo>
                <a:cubicBezTo>
                  <a:pt x="4900959" y="50655"/>
                  <a:pt x="4890518" y="44707"/>
                  <a:pt x="4879814" y="39227"/>
                </a:cubicBezTo>
                <a:close/>
                <a:moveTo>
                  <a:pt x="4949364" y="85991"/>
                </a:moveTo>
                <a:cubicBezTo>
                  <a:pt x="4946891" y="83869"/>
                  <a:pt x="4943290" y="84178"/>
                  <a:pt x="4941170" y="86655"/>
                </a:cubicBezTo>
                <a:cubicBezTo>
                  <a:pt x="4939051" y="89134"/>
                  <a:pt x="4939356" y="92734"/>
                  <a:pt x="4941837" y="94856"/>
                </a:cubicBezTo>
                <a:cubicBezTo>
                  <a:pt x="4950661" y="102418"/>
                  <a:pt x="4959075" y="110385"/>
                  <a:pt x="4967085" y="118792"/>
                </a:cubicBezTo>
                <a:cubicBezTo>
                  <a:pt x="4969339" y="121153"/>
                  <a:pt x="4973145" y="121265"/>
                  <a:pt x="4975506" y="119013"/>
                </a:cubicBezTo>
                <a:cubicBezTo>
                  <a:pt x="4977866" y="116761"/>
                  <a:pt x="4977753" y="113174"/>
                  <a:pt x="4975506" y="110813"/>
                </a:cubicBezTo>
                <a:cubicBezTo>
                  <a:pt x="4967220" y="102119"/>
                  <a:pt x="4958494" y="93812"/>
                  <a:pt x="4949364" y="85991"/>
                </a:cubicBezTo>
                <a:close/>
                <a:moveTo>
                  <a:pt x="4998316" y="146717"/>
                </a:moveTo>
                <a:cubicBezTo>
                  <a:pt x="4995679" y="148626"/>
                  <a:pt x="4995084" y="152272"/>
                  <a:pt x="4996990" y="154916"/>
                </a:cubicBezTo>
                <a:cubicBezTo>
                  <a:pt x="5003795" y="164343"/>
                  <a:pt x="5010019" y="174110"/>
                  <a:pt x="5015817" y="184171"/>
                </a:cubicBezTo>
                <a:cubicBezTo>
                  <a:pt x="5017447" y="186997"/>
                  <a:pt x="5021189" y="188018"/>
                  <a:pt x="5024018" y="186387"/>
                </a:cubicBezTo>
                <a:cubicBezTo>
                  <a:pt x="5026839" y="184758"/>
                  <a:pt x="5027859" y="181014"/>
                  <a:pt x="5026229" y="178187"/>
                </a:cubicBezTo>
                <a:cubicBezTo>
                  <a:pt x="5020226" y="167777"/>
                  <a:pt x="5013555" y="157799"/>
                  <a:pt x="5006517" y="148046"/>
                </a:cubicBezTo>
                <a:cubicBezTo>
                  <a:pt x="5004603" y="145401"/>
                  <a:pt x="5000960" y="144807"/>
                  <a:pt x="4998316" y="146717"/>
                </a:cubicBezTo>
                <a:close/>
                <a:moveTo>
                  <a:pt x="5039300" y="217858"/>
                </a:moveTo>
                <a:cubicBezTo>
                  <a:pt x="5036281" y="219091"/>
                  <a:pt x="5034969" y="222373"/>
                  <a:pt x="5036195" y="225393"/>
                </a:cubicBezTo>
                <a:cubicBezTo>
                  <a:pt x="5040576" y="236143"/>
                  <a:pt x="5044241" y="247252"/>
                  <a:pt x="5047494" y="258416"/>
                </a:cubicBezTo>
                <a:cubicBezTo>
                  <a:pt x="5048409" y="261548"/>
                  <a:pt x="5051896" y="263318"/>
                  <a:pt x="5055022" y="262405"/>
                </a:cubicBezTo>
                <a:cubicBezTo>
                  <a:pt x="5058155" y="261492"/>
                  <a:pt x="5059927" y="258224"/>
                  <a:pt x="5059012" y="255091"/>
                </a:cubicBezTo>
                <a:cubicBezTo>
                  <a:pt x="5055646" y="243535"/>
                  <a:pt x="5051584" y="232088"/>
                  <a:pt x="5047054" y="220961"/>
                </a:cubicBezTo>
                <a:cubicBezTo>
                  <a:pt x="5045821" y="217940"/>
                  <a:pt x="5042320" y="216626"/>
                  <a:pt x="5039300" y="217858"/>
                </a:cubicBezTo>
                <a:close/>
                <a:moveTo>
                  <a:pt x="5062556" y="297200"/>
                </a:moveTo>
                <a:cubicBezTo>
                  <a:pt x="5059331" y="297671"/>
                  <a:pt x="5056992" y="300843"/>
                  <a:pt x="5057460" y="304071"/>
                </a:cubicBezTo>
                <a:cubicBezTo>
                  <a:pt x="5059133" y="315525"/>
                  <a:pt x="5060288" y="326983"/>
                  <a:pt x="5060784" y="338645"/>
                </a:cubicBezTo>
                <a:cubicBezTo>
                  <a:pt x="5060919" y="341904"/>
                  <a:pt x="5063726" y="344545"/>
                  <a:pt x="5066987" y="344407"/>
                </a:cubicBezTo>
                <a:cubicBezTo>
                  <a:pt x="5070247" y="344269"/>
                  <a:pt x="5072664" y="341461"/>
                  <a:pt x="5072523" y="338202"/>
                </a:cubicBezTo>
                <a:cubicBezTo>
                  <a:pt x="5072012" y="326136"/>
                  <a:pt x="5070928" y="314151"/>
                  <a:pt x="5069198" y="302298"/>
                </a:cubicBezTo>
                <a:cubicBezTo>
                  <a:pt x="5068730" y="299070"/>
                  <a:pt x="5065782" y="296729"/>
                  <a:pt x="5062556" y="297200"/>
                </a:cubicBezTo>
                <a:close/>
                <a:moveTo>
                  <a:pt x="5066987" y="380089"/>
                </a:moveTo>
                <a:cubicBezTo>
                  <a:pt x="5063726" y="380089"/>
                  <a:pt x="5061004" y="382588"/>
                  <a:pt x="5061004" y="385851"/>
                </a:cubicBezTo>
                <a:lnTo>
                  <a:pt x="5061004" y="421311"/>
                </a:lnTo>
                <a:cubicBezTo>
                  <a:pt x="5061004" y="424574"/>
                  <a:pt x="5063726" y="427295"/>
                  <a:pt x="5066987" y="427295"/>
                </a:cubicBezTo>
                <a:cubicBezTo>
                  <a:pt x="5070247" y="427295"/>
                  <a:pt x="5072969" y="424574"/>
                  <a:pt x="5072969" y="421311"/>
                </a:cubicBezTo>
                <a:lnTo>
                  <a:pt x="5072969" y="385851"/>
                </a:lnTo>
                <a:cubicBezTo>
                  <a:pt x="5072969" y="382588"/>
                  <a:pt x="5070247" y="380089"/>
                  <a:pt x="5066987" y="380089"/>
                </a:cubicBezTo>
                <a:close/>
                <a:moveTo>
                  <a:pt x="5066987" y="462755"/>
                </a:moveTo>
                <a:cubicBezTo>
                  <a:pt x="5063726" y="462755"/>
                  <a:pt x="5061004" y="465255"/>
                  <a:pt x="5061004" y="468518"/>
                </a:cubicBezTo>
                <a:lnTo>
                  <a:pt x="5061004" y="503978"/>
                </a:lnTo>
                <a:cubicBezTo>
                  <a:pt x="5061004" y="507240"/>
                  <a:pt x="5063726" y="509962"/>
                  <a:pt x="5066987" y="509962"/>
                </a:cubicBezTo>
                <a:cubicBezTo>
                  <a:pt x="5070247" y="509962"/>
                  <a:pt x="5072969" y="507240"/>
                  <a:pt x="5072969" y="503978"/>
                </a:cubicBezTo>
                <a:lnTo>
                  <a:pt x="5072969" y="468518"/>
                </a:lnTo>
                <a:cubicBezTo>
                  <a:pt x="5072969" y="465255"/>
                  <a:pt x="5070247" y="462755"/>
                  <a:pt x="5066987" y="462755"/>
                </a:cubicBezTo>
                <a:close/>
                <a:moveTo>
                  <a:pt x="5066987" y="545422"/>
                </a:moveTo>
                <a:cubicBezTo>
                  <a:pt x="5063726" y="545422"/>
                  <a:pt x="5061004" y="548144"/>
                  <a:pt x="5061004" y="551406"/>
                </a:cubicBezTo>
                <a:lnTo>
                  <a:pt x="5061004" y="586647"/>
                </a:lnTo>
                <a:cubicBezTo>
                  <a:pt x="5061004" y="589909"/>
                  <a:pt x="5063726" y="592626"/>
                  <a:pt x="5066987" y="592626"/>
                </a:cubicBezTo>
                <a:cubicBezTo>
                  <a:pt x="5070247" y="592626"/>
                  <a:pt x="5072969" y="589909"/>
                  <a:pt x="5072969" y="586647"/>
                </a:cubicBezTo>
                <a:lnTo>
                  <a:pt x="5072969" y="551406"/>
                </a:lnTo>
                <a:cubicBezTo>
                  <a:pt x="5072969" y="548144"/>
                  <a:pt x="5070247" y="545422"/>
                  <a:pt x="5066987" y="545422"/>
                </a:cubicBezTo>
                <a:close/>
                <a:moveTo>
                  <a:pt x="5066987" y="628086"/>
                </a:moveTo>
                <a:cubicBezTo>
                  <a:pt x="5063726" y="628086"/>
                  <a:pt x="5061004" y="630809"/>
                  <a:pt x="5061004" y="634071"/>
                </a:cubicBezTo>
                <a:lnTo>
                  <a:pt x="5061004" y="669532"/>
                </a:lnTo>
                <a:cubicBezTo>
                  <a:pt x="5061004" y="672794"/>
                  <a:pt x="5063726" y="675297"/>
                  <a:pt x="5066987" y="675297"/>
                </a:cubicBezTo>
                <a:cubicBezTo>
                  <a:pt x="5070247" y="675297"/>
                  <a:pt x="5072969" y="672794"/>
                  <a:pt x="5072969" y="669532"/>
                </a:cubicBezTo>
                <a:lnTo>
                  <a:pt x="5072969" y="634071"/>
                </a:lnTo>
                <a:cubicBezTo>
                  <a:pt x="5072969" y="630809"/>
                  <a:pt x="5070247" y="628086"/>
                  <a:pt x="5066987" y="628086"/>
                </a:cubicBezTo>
                <a:close/>
                <a:moveTo>
                  <a:pt x="5066987" y="710758"/>
                </a:moveTo>
                <a:cubicBezTo>
                  <a:pt x="5063726" y="710758"/>
                  <a:pt x="5061004" y="713474"/>
                  <a:pt x="5061004" y="716736"/>
                </a:cubicBezTo>
                <a:lnTo>
                  <a:pt x="5061004" y="752196"/>
                </a:lnTo>
                <a:cubicBezTo>
                  <a:pt x="5061004" y="755459"/>
                  <a:pt x="5063726" y="757962"/>
                  <a:pt x="5066987" y="757962"/>
                </a:cubicBezTo>
                <a:cubicBezTo>
                  <a:pt x="5070247" y="757962"/>
                  <a:pt x="5072969" y="755459"/>
                  <a:pt x="5072969" y="752196"/>
                </a:cubicBezTo>
                <a:lnTo>
                  <a:pt x="5072969" y="716736"/>
                </a:lnTo>
                <a:cubicBezTo>
                  <a:pt x="5072969" y="713474"/>
                  <a:pt x="5070247" y="710758"/>
                  <a:pt x="5066987" y="710758"/>
                </a:cubicBezTo>
                <a:close/>
                <a:moveTo>
                  <a:pt x="5066987" y="793422"/>
                </a:moveTo>
                <a:cubicBezTo>
                  <a:pt x="5063726" y="793422"/>
                  <a:pt x="5061004" y="796146"/>
                  <a:pt x="5061004" y="799408"/>
                </a:cubicBezTo>
                <a:lnTo>
                  <a:pt x="5061004" y="834868"/>
                </a:lnTo>
                <a:cubicBezTo>
                  <a:pt x="5061004" y="838131"/>
                  <a:pt x="5063726" y="840847"/>
                  <a:pt x="5066987" y="840847"/>
                </a:cubicBezTo>
                <a:cubicBezTo>
                  <a:pt x="5070247" y="840847"/>
                  <a:pt x="5072969" y="838131"/>
                  <a:pt x="5072969" y="834868"/>
                </a:cubicBezTo>
                <a:lnTo>
                  <a:pt x="5072969" y="799408"/>
                </a:lnTo>
                <a:cubicBezTo>
                  <a:pt x="5072969" y="796146"/>
                  <a:pt x="5070247" y="793422"/>
                  <a:pt x="5066987" y="793422"/>
                </a:cubicBezTo>
                <a:close/>
                <a:moveTo>
                  <a:pt x="5066987" y="876307"/>
                </a:moveTo>
                <a:cubicBezTo>
                  <a:pt x="5063726" y="876307"/>
                  <a:pt x="5061004" y="878811"/>
                  <a:pt x="5061004" y="882073"/>
                </a:cubicBezTo>
                <a:lnTo>
                  <a:pt x="5061004" y="917533"/>
                </a:lnTo>
                <a:cubicBezTo>
                  <a:pt x="5061004" y="920795"/>
                  <a:pt x="5063726" y="923519"/>
                  <a:pt x="5066987" y="923519"/>
                </a:cubicBezTo>
                <a:cubicBezTo>
                  <a:pt x="5070247" y="923519"/>
                  <a:pt x="5072969" y="920795"/>
                  <a:pt x="5072969" y="917533"/>
                </a:cubicBezTo>
                <a:lnTo>
                  <a:pt x="5072969" y="882073"/>
                </a:lnTo>
                <a:cubicBezTo>
                  <a:pt x="5072969" y="878811"/>
                  <a:pt x="5070247" y="876307"/>
                  <a:pt x="5066987" y="876307"/>
                </a:cubicBezTo>
                <a:close/>
                <a:moveTo>
                  <a:pt x="5066987" y="958979"/>
                </a:moveTo>
                <a:cubicBezTo>
                  <a:pt x="5063726" y="958979"/>
                  <a:pt x="5061004" y="961475"/>
                  <a:pt x="5061004" y="964738"/>
                </a:cubicBezTo>
                <a:lnTo>
                  <a:pt x="5061004" y="1000198"/>
                </a:lnTo>
                <a:cubicBezTo>
                  <a:pt x="5061004" y="1003460"/>
                  <a:pt x="5063726" y="1006184"/>
                  <a:pt x="5066987" y="1006184"/>
                </a:cubicBezTo>
                <a:cubicBezTo>
                  <a:pt x="5070247" y="1006184"/>
                  <a:pt x="5072969" y="1003460"/>
                  <a:pt x="5072969" y="1000198"/>
                </a:cubicBezTo>
                <a:lnTo>
                  <a:pt x="5072969" y="964738"/>
                </a:lnTo>
                <a:cubicBezTo>
                  <a:pt x="5072969" y="961475"/>
                  <a:pt x="5070247" y="958979"/>
                  <a:pt x="5066987" y="958979"/>
                </a:cubicBezTo>
                <a:close/>
                <a:moveTo>
                  <a:pt x="5066987" y="1041644"/>
                </a:moveTo>
                <a:cubicBezTo>
                  <a:pt x="5063726" y="1041644"/>
                  <a:pt x="5061004" y="1044367"/>
                  <a:pt x="5061004" y="1047629"/>
                </a:cubicBezTo>
                <a:lnTo>
                  <a:pt x="5061004" y="1082863"/>
                </a:lnTo>
                <a:cubicBezTo>
                  <a:pt x="5061004" y="1086125"/>
                  <a:pt x="5063726" y="1088848"/>
                  <a:pt x="5066987" y="1088848"/>
                </a:cubicBezTo>
                <a:cubicBezTo>
                  <a:pt x="5070247" y="1088848"/>
                  <a:pt x="5072969" y="1086125"/>
                  <a:pt x="5072969" y="1082863"/>
                </a:cubicBezTo>
                <a:lnTo>
                  <a:pt x="5072969" y="1047629"/>
                </a:lnTo>
                <a:cubicBezTo>
                  <a:pt x="5072969" y="1044367"/>
                  <a:pt x="5070247" y="1041644"/>
                  <a:pt x="5066987" y="1041644"/>
                </a:cubicBezTo>
                <a:close/>
                <a:moveTo>
                  <a:pt x="5066987" y="1124309"/>
                </a:moveTo>
                <a:cubicBezTo>
                  <a:pt x="5063726" y="1124309"/>
                  <a:pt x="5061004" y="1127032"/>
                  <a:pt x="5061004" y="1130294"/>
                </a:cubicBezTo>
                <a:lnTo>
                  <a:pt x="5061004" y="1165754"/>
                </a:lnTo>
                <a:cubicBezTo>
                  <a:pt x="5061004" y="1169017"/>
                  <a:pt x="5063726" y="1171513"/>
                  <a:pt x="5066987" y="1171513"/>
                </a:cubicBezTo>
                <a:cubicBezTo>
                  <a:pt x="5070247" y="1171513"/>
                  <a:pt x="5072969" y="1169017"/>
                  <a:pt x="5072969" y="1165754"/>
                </a:cubicBezTo>
                <a:lnTo>
                  <a:pt x="5072969" y="1130294"/>
                </a:lnTo>
                <a:cubicBezTo>
                  <a:pt x="5072969" y="1127032"/>
                  <a:pt x="5070247" y="1124309"/>
                  <a:pt x="5066987" y="1124309"/>
                </a:cubicBezTo>
                <a:close/>
                <a:moveTo>
                  <a:pt x="5066987" y="1206973"/>
                </a:moveTo>
                <a:cubicBezTo>
                  <a:pt x="5063726" y="1206973"/>
                  <a:pt x="5061004" y="1209697"/>
                  <a:pt x="5061004" y="1212959"/>
                </a:cubicBezTo>
                <a:lnTo>
                  <a:pt x="5061004" y="1248419"/>
                </a:lnTo>
                <a:cubicBezTo>
                  <a:pt x="5061004" y="1251682"/>
                  <a:pt x="5063726" y="1254185"/>
                  <a:pt x="5066987" y="1254185"/>
                </a:cubicBezTo>
                <a:cubicBezTo>
                  <a:pt x="5070247" y="1254185"/>
                  <a:pt x="5072969" y="1251682"/>
                  <a:pt x="5072969" y="1248419"/>
                </a:cubicBezTo>
                <a:lnTo>
                  <a:pt x="5072969" y="1212959"/>
                </a:lnTo>
                <a:cubicBezTo>
                  <a:pt x="5072969" y="1209697"/>
                  <a:pt x="5070247" y="1206973"/>
                  <a:pt x="5066987" y="1206973"/>
                </a:cubicBezTo>
                <a:close/>
                <a:moveTo>
                  <a:pt x="5066987" y="1289645"/>
                </a:moveTo>
                <a:cubicBezTo>
                  <a:pt x="5063726" y="1289645"/>
                  <a:pt x="5061004" y="1292361"/>
                  <a:pt x="5061004" y="1295624"/>
                </a:cubicBezTo>
                <a:lnTo>
                  <a:pt x="5061004" y="1331084"/>
                </a:lnTo>
                <a:cubicBezTo>
                  <a:pt x="5061004" y="1334346"/>
                  <a:pt x="5063726" y="1337070"/>
                  <a:pt x="5066987" y="1337070"/>
                </a:cubicBezTo>
                <a:cubicBezTo>
                  <a:pt x="5070247" y="1337070"/>
                  <a:pt x="5072969" y="1334346"/>
                  <a:pt x="5072969" y="1331084"/>
                </a:cubicBezTo>
                <a:lnTo>
                  <a:pt x="5072969" y="1295624"/>
                </a:lnTo>
                <a:cubicBezTo>
                  <a:pt x="5072969" y="1292361"/>
                  <a:pt x="5070247" y="1289645"/>
                  <a:pt x="5066987" y="1289645"/>
                </a:cubicBezTo>
                <a:close/>
                <a:moveTo>
                  <a:pt x="5066987" y="1372530"/>
                </a:moveTo>
                <a:cubicBezTo>
                  <a:pt x="5063726" y="1372530"/>
                  <a:pt x="5061004" y="1375033"/>
                  <a:pt x="5061004" y="1378296"/>
                </a:cubicBezTo>
                <a:lnTo>
                  <a:pt x="5061004" y="1413756"/>
                </a:lnTo>
                <a:cubicBezTo>
                  <a:pt x="5061004" y="1417018"/>
                  <a:pt x="5063726" y="1419734"/>
                  <a:pt x="5066987" y="1419734"/>
                </a:cubicBezTo>
                <a:cubicBezTo>
                  <a:pt x="5070247" y="1419734"/>
                  <a:pt x="5072969" y="1417018"/>
                  <a:pt x="5072969" y="1413756"/>
                </a:cubicBezTo>
                <a:lnTo>
                  <a:pt x="5072969" y="1378296"/>
                </a:lnTo>
                <a:cubicBezTo>
                  <a:pt x="5072969" y="1375033"/>
                  <a:pt x="5070247" y="1372530"/>
                  <a:pt x="5066987" y="1372530"/>
                </a:cubicBezTo>
                <a:close/>
                <a:moveTo>
                  <a:pt x="5066987" y="1455195"/>
                </a:moveTo>
                <a:cubicBezTo>
                  <a:pt x="5063726" y="1455195"/>
                  <a:pt x="5061004" y="1457698"/>
                  <a:pt x="5061004" y="1460960"/>
                </a:cubicBezTo>
                <a:lnTo>
                  <a:pt x="5061004" y="1496421"/>
                </a:lnTo>
                <a:cubicBezTo>
                  <a:pt x="5061004" y="1499683"/>
                  <a:pt x="5063726" y="1502406"/>
                  <a:pt x="5066987" y="1502406"/>
                </a:cubicBezTo>
                <a:cubicBezTo>
                  <a:pt x="5070247" y="1502406"/>
                  <a:pt x="5072969" y="1499683"/>
                  <a:pt x="5072969" y="1496421"/>
                </a:cubicBezTo>
                <a:lnTo>
                  <a:pt x="5072969" y="1460960"/>
                </a:lnTo>
                <a:cubicBezTo>
                  <a:pt x="5072969" y="1457698"/>
                  <a:pt x="5070247" y="1455195"/>
                  <a:pt x="5066987" y="1455195"/>
                </a:cubicBezTo>
                <a:close/>
                <a:moveTo>
                  <a:pt x="5066987" y="1537867"/>
                </a:moveTo>
                <a:cubicBezTo>
                  <a:pt x="5063726" y="1537867"/>
                  <a:pt x="5061004" y="1540583"/>
                  <a:pt x="5061004" y="1543845"/>
                </a:cubicBezTo>
                <a:lnTo>
                  <a:pt x="5061004" y="1579085"/>
                </a:lnTo>
                <a:cubicBezTo>
                  <a:pt x="5061004" y="1582348"/>
                  <a:pt x="5063726" y="1585071"/>
                  <a:pt x="5066987" y="1585071"/>
                </a:cubicBezTo>
                <a:cubicBezTo>
                  <a:pt x="5070247" y="1585071"/>
                  <a:pt x="5072969" y="1582348"/>
                  <a:pt x="5072969" y="1579085"/>
                </a:cubicBezTo>
                <a:lnTo>
                  <a:pt x="5072969" y="1543845"/>
                </a:lnTo>
                <a:cubicBezTo>
                  <a:pt x="5072969" y="1540583"/>
                  <a:pt x="5070247" y="1537867"/>
                  <a:pt x="5066987" y="1537867"/>
                </a:cubicBezTo>
                <a:close/>
                <a:moveTo>
                  <a:pt x="5066987" y="1620531"/>
                </a:moveTo>
                <a:cubicBezTo>
                  <a:pt x="5063726" y="1620531"/>
                  <a:pt x="5061004" y="1623255"/>
                  <a:pt x="5061004" y="1626517"/>
                </a:cubicBezTo>
                <a:lnTo>
                  <a:pt x="5061004" y="1661977"/>
                </a:lnTo>
                <a:cubicBezTo>
                  <a:pt x="5061004" y="1665240"/>
                  <a:pt x="5063726" y="1667736"/>
                  <a:pt x="5066987" y="1667736"/>
                </a:cubicBezTo>
                <a:cubicBezTo>
                  <a:pt x="5070247" y="1667736"/>
                  <a:pt x="5072969" y="1665240"/>
                  <a:pt x="5072969" y="1661977"/>
                </a:cubicBezTo>
                <a:lnTo>
                  <a:pt x="5072969" y="1626517"/>
                </a:lnTo>
                <a:cubicBezTo>
                  <a:pt x="5072969" y="1623255"/>
                  <a:pt x="5070247" y="1620531"/>
                  <a:pt x="5066987" y="1620531"/>
                </a:cubicBezTo>
                <a:close/>
                <a:moveTo>
                  <a:pt x="5066987" y="1703196"/>
                </a:moveTo>
                <a:cubicBezTo>
                  <a:pt x="5063726" y="1703196"/>
                  <a:pt x="5061004" y="1705920"/>
                  <a:pt x="5061004" y="1709182"/>
                </a:cubicBezTo>
                <a:lnTo>
                  <a:pt x="5061004" y="1744642"/>
                </a:lnTo>
                <a:cubicBezTo>
                  <a:pt x="5061004" y="1747904"/>
                  <a:pt x="5063726" y="1750401"/>
                  <a:pt x="5066987" y="1750401"/>
                </a:cubicBezTo>
                <a:cubicBezTo>
                  <a:pt x="5070247" y="1750401"/>
                  <a:pt x="5072969" y="1747904"/>
                  <a:pt x="5072969" y="1744642"/>
                </a:cubicBezTo>
                <a:lnTo>
                  <a:pt x="5072969" y="1709182"/>
                </a:lnTo>
                <a:cubicBezTo>
                  <a:pt x="5072969" y="1705920"/>
                  <a:pt x="5070247" y="1703196"/>
                  <a:pt x="5066987" y="1703196"/>
                </a:cubicBezTo>
                <a:close/>
                <a:moveTo>
                  <a:pt x="5066987" y="1785861"/>
                </a:moveTo>
                <a:cubicBezTo>
                  <a:pt x="5063726" y="1785861"/>
                  <a:pt x="5061004" y="1788584"/>
                  <a:pt x="5061004" y="1791847"/>
                </a:cubicBezTo>
                <a:lnTo>
                  <a:pt x="5061004" y="1827307"/>
                </a:lnTo>
                <a:cubicBezTo>
                  <a:pt x="5061004" y="1830569"/>
                  <a:pt x="5063726" y="1833292"/>
                  <a:pt x="5066987" y="1833292"/>
                </a:cubicBezTo>
                <a:cubicBezTo>
                  <a:pt x="5070247" y="1833292"/>
                  <a:pt x="5072969" y="1830569"/>
                  <a:pt x="5072969" y="1827307"/>
                </a:cubicBezTo>
                <a:lnTo>
                  <a:pt x="5072969" y="1791847"/>
                </a:lnTo>
                <a:cubicBezTo>
                  <a:pt x="5072969" y="1788584"/>
                  <a:pt x="5070247" y="1785861"/>
                  <a:pt x="5066987" y="1785861"/>
                </a:cubicBezTo>
                <a:close/>
                <a:moveTo>
                  <a:pt x="5066987" y="1868753"/>
                </a:moveTo>
                <a:cubicBezTo>
                  <a:pt x="5063726" y="1868753"/>
                  <a:pt x="5061004" y="1871249"/>
                  <a:pt x="5061004" y="1874511"/>
                </a:cubicBezTo>
                <a:lnTo>
                  <a:pt x="5061004" y="1909971"/>
                </a:lnTo>
                <a:cubicBezTo>
                  <a:pt x="5061004" y="1913234"/>
                  <a:pt x="5063726" y="1915957"/>
                  <a:pt x="5066987" y="1915957"/>
                </a:cubicBezTo>
                <a:cubicBezTo>
                  <a:pt x="5070247" y="1915957"/>
                  <a:pt x="5072969" y="1913234"/>
                  <a:pt x="5072969" y="1909971"/>
                </a:cubicBezTo>
                <a:lnTo>
                  <a:pt x="5072969" y="1874511"/>
                </a:lnTo>
                <a:cubicBezTo>
                  <a:pt x="5072969" y="1871249"/>
                  <a:pt x="5070247" y="1868753"/>
                  <a:pt x="5066987" y="1868753"/>
                </a:cubicBezTo>
                <a:close/>
                <a:moveTo>
                  <a:pt x="5066987" y="1951417"/>
                </a:moveTo>
                <a:cubicBezTo>
                  <a:pt x="5063726" y="1951417"/>
                  <a:pt x="5061004" y="1953921"/>
                  <a:pt x="5061004" y="1957183"/>
                </a:cubicBezTo>
                <a:lnTo>
                  <a:pt x="5061004" y="1992643"/>
                </a:lnTo>
                <a:cubicBezTo>
                  <a:pt x="5061004" y="1995906"/>
                  <a:pt x="5063726" y="1998622"/>
                  <a:pt x="5066987" y="1998622"/>
                </a:cubicBezTo>
                <a:cubicBezTo>
                  <a:pt x="5070247" y="1998622"/>
                  <a:pt x="5072969" y="1995906"/>
                  <a:pt x="5072969" y="1992643"/>
                </a:cubicBezTo>
                <a:lnTo>
                  <a:pt x="5072969" y="1957183"/>
                </a:lnTo>
                <a:cubicBezTo>
                  <a:pt x="5072969" y="1953921"/>
                  <a:pt x="5070247" y="1951417"/>
                  <a:pt x="5066987" y="1951417"/>
                </a:cubicBezTo>
                <a:close/>
                <a:moveTo>
                  <a:pt x="5066987" y="2034082"/>
                </a:moveTo>
                <a:cubicBezTo>
                  <a:pt x="5063726" y="2034082"/>
                  <a:pt x="5061004" y="2036805"/>
                  <a:pt x="5061004" y="2040068"/>
                </a:cubicBezTo>
                <a:lnTo>
                  <a:pt x="5061004" y="2075528"/>
                </a:lnTo>
                <a:cubicBezTo>
                  <a:pt x="5061004" y="2078790"/>
                  <a:pt x="5063726" y="2081294"/>
                  <a:pt x="5066987" y="2081294"/>
                </a:cubicBezTo>
                <a:cubicBezTo>
                  <a:pt x="5070247" y="2081294"/>
                  <a:pt x="5072969" y="2078790"/>
                  <a:pt x="5072969" y="2075528"/>
                </a:cubicBezTo>
                <a:lnTo>
                  <a:pt x="5072969" y="2040068"/>
                </a:lnTo>
                <a:cubicBezTo>
                  <a:pt x="5072969" y="2036805"/>
                  <a:pt x="5070247" y="2034082"/>
                  <a:pt x="5066987" y="2034082"/>
                </a:cubicBezTo>
                <a:close/>
                <a:moveTo>
                  <a:pt x="5066987" y="2116754"/>
                </a:moveTo>
                <a:cubicBezTo>
                  <a:pt x="5063726" y="2116754"/>
                  <a:pt x="5061004" y="2119470"/>
                  <a:pt x="5061004" y="2122733"/>
                </a:cubicBezTo>
                <a:lnTo>
                  <a:pt x="5061004" y="2158193"/>
                </a:lnTo>
                <a:cubicBezTo>
                  <a:pt x="5061004" y="2161455"/>
                  <a:pt x="5063726" y="2163959"/>
                  <a:pt x="5066987" y="2163959"/>
                </a:cubicBezTo>
                <a:cubicBezTo>
                  <a:pt x="5070247" y="2163959"/>
                  <a:pt x="5072969" y="2161455"/>
                  <a:pt x="5072969" y="2158193"/>
                </a:cubicBezTo>
                <a:lnTo>
                  <a:pt x="5072969" y="2122733"/>
                </a:lnTo>
                <a:cubicBezTo>
                  <a:pt x="5072969" y="2119470"/>
                  <a:pt x="5070247" y="2116754"/>
                  <a:pt x="5066987" y="2116754"/>
                </a:cubicBezTo>
                <a:close/>
                <a:moveTo>
                  <a:pt x="5066987" y="2199419"/>
                </a:moveTo>
                <a:cubicBezTo>
                  <a:pt x="5063726" y="2199419"/>
                  <a:pt x="5061004" y="2202142"/>
                  <a:pt x="5061004" y="2205405"/>
                </a:cubicBezTo>
                <a:lnTo>
                  <a:pt x="5061004" y="2240865"/>
                </a:lnTo>
                <a:cubicBezTo>
                  <a:pt x="5061004" y="2244127"/>
                  <a:pt x="5063726" y="2246624"/>
                  <a:pt x="5066987" y="2246624"/>
                </a:cubicBezTo>
                <a:cubicBezTo>
                  <a:pt x="5070247" y="2246624"/>
                  <a:pt x="5072969" y="2244127"/>
                  <a:pt x="5072969" y="2240865"/>
                </a:cubicBezTo>
                <a:lnTo>
                  <a:pt x="5072969" y="2205405"/>
                </a:lnTo>
                <a:cubicBezTo>
                  <a:pt x="5072969" y="2202142"/>
                  <a:pt x="5070247" y="2199419"/>
                  <a:pt x="5066987" y="2199419"/>
                </a:cubicBezTo>
                <a:close/>
                <a:moveTo>
                  <a:pt x="5066987" y="2282084"/>
                </a:moveTo>
                <a:cubicBezTo>
                  <a:pt x="5063726" y="2282084"/>
                  <a:pt x="5061004" y="2284807"/>
                  <a:pt x="5061004" y="2288069"/>
                </a:cubicBezTo>
                <a:lnTo>
                  <a:pt x="5061004" y="2323530"/>
                </a:lnTo>
                <a:cubicBezTo>
                  <a:pt x="5061004" y="2326792"/>
                  <a:pt x="5063726" y="2329515"/>
                  <a:pt x="5066987" y="2329515"/>
                </a:cubicBezTo>
                <a:cubicBezTo>
                  <a:pt x="5070247" y="2329515"/>
                  <a:pt x="5072969" y="2326792"/>
                  <a:pt x="5072969" y="2323530"/>
                </a:cubicBezTo>
                <a:lnTo>
                  <a:pt x="5072969" y="2288069"/>
                </a:lnTo>
                <a:cubicBezTo>
                  <a:pt x="5072969" y="2284807"/>
                  <a:pt x="5070247" y="2282084"/>
                  <a:pt x="5066987" y="2282084"/>
                </a:cubicBezTo>
                <a:close/>
                <a:moveTo>
                  <a:pt x="5066987" y="2364975"/>
                </a:moveTo>
                <a:cubicBezTo>
                  <a:pt x="5063726" y="2364975"/>
                  <a:pt x="5061004" y="2367472"/>
                  <a:pt x="5061004" y="2370734"/>
                </a:cubicBezTo>
                <a:lnTo>
                  <a:pt x="5061004" y="2406194"/>
                </a:lnTo>
                <a:cubicBezTo>
                  <a:pt x="5061004" y="2409457"/>
                  <a:pt x="5063726" y="2412180"/>
                  <a:pt x="5066987" y="2412180"/>
                </a:cubicBezTo>
                <a:cubicBezTo>
                  <a:pt x="5070247" y="2412180"/>
                  <a:pt x="5072969" y="2409457"/>
                  <a:pt x="5072969" y="2406194"/>
                </a:cubicBezTo>
                <a:lnTo>
                  <a:pt x="5072969" y="2370734"/>
                </a:lnTo>
                <a:cubicBezTo>
                  <a:pt x="5072969" y="2367472"/>
                  <a:pt x="5070247" y="2364975"/>
                  <a:pt x="5066987" y="2364975"/>
                </a:cubicBezTo>
                <a:close/>
                <a:moveTo>
                  <a:pt x="5066987" y="2447640"/>
                </a:moveTo>
                <a:cubicBezTo>
                  <a:pt x="5063726" y="2447640"/>
                  <a:pt x="5061004" y="2450137"/>
                  <a:pt x="5061004" y="2453399"/>
                </a:cubicBezTo>
                <a:lnTo>
                  <a:pt x="5061004" y="2488859"/>
                </a:lnTo>
                <a:cubicBezTo>
                  <a:pt x="5061004" y="2492122"/>
                  <a:pt x="5063726" y="2494845"/>
                  <a:pt x="5066987" y="2494845"/>
                </a:cubicBezTo>
                <a:cubicBezTo>
                  <a:pt x="5070247" y="2494845"/>
                  <a:pt x="5072969" y="2492122"/>
                  <a:pt x="5072969" y="2488859"/>
                </a:cubicBezTo>
                <a:lnTo>
                  <a:pt x="5072969" y="2453399"/>
                </a:lnTo>
                <a:cubicBezTo>
                  <a:pt x="5072969" y="2450137"/>
                  <a:pt x="5070247" y="2447640"/>
                  <a:pt x="5066987" y="2447640"/>
                </a:cubicBezTo>
                <a:close/>
                <a:moveTo>
                  <a:pt x="5066987" y="2530305"/>
                </a:moveTo>
                <a:cubicBezTo>
                  <a:pt x="5063726" y="2530305"/>
                  <a:pt x="5061004" y="2533028"/>
                  <a:pt x="5061004" y="2536291"/>
                </a:cubicBezTo>
                <a:lnTo>
                  <a:pt x="5061004" y="2571751"/>
                </a:lnTo>
                <a:cubicBezTo>
                  <a:pt x="5061004" y="2575013"/>
                  <a:pt x="5063726" y="2577509"/>
                  <a:pt x="5066987" y="2577509"/>
                </a:cubicBezTo>
                <a:cubicBezTo>
                  <a:pt x="5070247" y="2577509"/>
                  <a:pt x="5072969" y="2575013"/>
                  <a:pt x="5072969" y="2571751"/>
                </a:cubicBezTo>
                <a:lnTo>
                  <a:pt x="5072969" y="2536291"/>
                </a:lnTo>
                <a:cubicBezTo>
                  <a:pt x="5072969" y="2533028"/>
                  <a:pt x="5070247" y="2530305"/>
                  <a:pt x="5066987" y="2530305"/>
                </a:cubicBezTo>
                <a:close/>
                <a:moveTo>
                  <a:pt x="5066987" y="2612970"/>
                </a:moveTo>
                <a:cubicBezTo>
                  <a:pt x="5063726" y="2612970"/>
                  <a:pt x="5061004" y="2615693"/>
                  <a:pt x="5061004" y="2618956"/>
                </a:cubicBezTo>
                <a:lnTo>
                  <a:pt x="5061004" y="2654416"/>
                </a:lnTo>
                <a:cubicBezTo>
                  <a:pt x="5061004" y="2657678"/>
                  <a:pt x="5063726" y="2660181"/>
                  <a:pt x="5066987" y="2660181"/>
                </a:cubicBezTo>
                <a:cubicBezTo>
                  <a:pt x="5070247" y="2660181"/>
                  <a:pt x="5072969" y="2657678"/>
                  <a:pt x="5072969" y="2654416"/>
                </a:cubicBezTo>
                <a:lnTo>
                  <a:pt x="5072969" y="2618956"/>
                </a:lnTo>
                <a:cubicBezTo>
                  <a:pt x="5072969" y="2615693"/>
                  <a:pt x="5070247" y="2612970"/>
                  <a:pt x="5066987" y="2612970"/>
                </a:cubicBezTo>
                <a:close/>
                <a:moveTo>
                  <a:pt x="5066987" y="2695642"/>
                </a:moveTo>
                <a:cubicBezTo>
                  <a:pt x="5063726" y="2695642"/>
                  <a:pt x="5061004" y="2698358"/>
                  <a:pt x="5061004" y="2701620"/>
                </a:cubicBezTo>
                <a:lnTo>
                  <a:pt x="5061004" y="2737080"/>
                </a:lnTo>
                <a:cubicBezTo>
                  <a:pt x="5061004" y="2740343"/>
                  <a:pt x="5063726" y="2743066"/>
                  <a:pt x="5066987" y="2743066"/>
                </a:cubicBezTo>
                <a:cubicBezTo>
                  <a:pt x="5070247" y="2743066"/>
                  <a:pt x="5072969" y="2740343"/>
                  <a:pt x="5072969" y="2737080"/>
                </a:cubicBezTo>
                <a:lnTo>
                  <a:pt x="5072969" y="2701620"/>
                </a:lnTo>
                <a:cubicBezTo>
                  <a:pt x="5072969" y="2698358"/>
                  <a:pt x="5070247" y="2695642"/>
                  <a:pt x="5066987" y="2695642"/>
                </a:cubicBezTo>
                <a:close/>
                <a:moveTo>
                  <a:pt x="5066987" y="2778306"/>
                </a:moveTo>
                <a:cubicBezTo>
                  <a:pt x="5063726" y="2778306"/>
                  <a:pt x="5061004" y="2781030"/>
                  <a:pt x="5061004" y="2784292"/>
                </a:cubicBezTo>
                <a:lnTo>
                  <a:pt x="5061004" y="2819752"/>
                </a:lnTo>
                <a:cubicBezTo>
                  <a:pt x="5061004" y="2823015"/>
                  <a:pt x="5063726" y="2825731"/>
                  <a:pt x="5066987" y="2825731"/>
                </a:cubicBezTo>
                <a:cubicBezTo>
                  <a:pt x="5070247" y="2825731"/>
                  <a:pt x="5072969" y="2823015"/>
                  <a:pt x="5072969" y="2819752"/>
                </a:cubicBezTo>
                <a:lnTo>
                  <a:pt x="5072969" y="2784292"/>
                </a:lnTo>
                <a:cubicBezTo>
                  <a:pt x="5072969" y="2781030"/>
                  <a:pt x="5070247" y="2778306"/>
                  <a:pt x="5066987" y="2778306"/>
                </a:cubicBezTo>
                <a:close/>
                <a:moveTo>
                  <a:pt x="5066987" y="2861191"/>
                </a:moveTo>
                <a:cubicBezTo>
                  <a:pt x="5063726" y="2861191"/>
                  <a:pt x="5061004" y="2863695"/>
                  <a:pt x="5061004" y="2866957"/>
                </a:cubicBezTo>
                <a:lnTo>
                  <a:pt x="5061004" y="2902417"/>
                </a:lnTo>
                <a:cubicBezTo>
                  <a:pt x="5061004" y="2905679"/>
                  <a:pt x="5063726" y="2908403"/>
                  <a:pt x="5066987" y="2908403"/>
                </a:cubicBezTo>
                <a:cubicBezTo>
                  <a:pt x="5070247" y="2908403"/>
                  <a:pt x="5072969" y="2905679"/>
                  <a:pt x="5072969" y="2902417"/>
                </a:cubicBezTo>
                <a:lnTo>
                  <a:pt x="5072969" y="2866957"/>
                </a:lnTo>
                <a:cubicBezTo>
                  <a:pt x="5072969" y="2863695"/>
                  <a:pt x="5070247" y="2861191"/>
                  <a:pt x="5066987" y="2861191"/>
                </a:cubicBezTo>
                <a:close/>
                <a:moveTo>
                  <a:pt x="5066987" y="2943863"/>
                </a:moveTo>
                <a:cubicBezTo>
                  <a:pt x="5063726" y="2943863"/>
                  <a:pt x="5061004" y="2946359"/>
                  <a:pt x="5061004" y="2949622"/>
                </a:cubicBezTo>
                <a:lnTo>
                  <a:pt x="5061004" y="2985082"/>
                </a:lnTo>
                <a:cubicBezTo>
                  <a:pt x="5061004" y="2988344"/>
                  <a:pt x="5063726" y="2991068"/>
                  <a:pt x="5066987" y="2991068"/>
                </a:cubicBezTo>
                <a:cubicBezTo>
                  <a:pt x="5070247" y="2991068"/>
                  <a:pt x="5072969" y="2988344"/>
                  <a:pt x="5072969" y="2985082"/>
                </a:cubicBezTo>
                <a:lnTo>
                  <a:pt x="5072969" y="2949622"/>
                </a:lnTo>
                <a:cubicBezTo>
                  <a:pt x="5072969" y="2946359"/>
                  <a:pt x="5070247" y="2943863"/>
                  <a:pt x="5066987" y="2943863"/>
                </a:cubicBezTo>
                <a:close/>
                <a:moveTo>
                  <a:pt x="5066987" y="3026528"/>
                </a:moveTo>
                <a:cubicBezTo>
                  <a:pt x="5063726" y="3026528"/>
                  <a:pt x="5061004" y="3029251"/>
                  <a:pt x="5061004" y="3032513"/>
                </a:cubicBezTo>
                <a:lnTo>
                  <a:pt x="5061004" y="3067974"/>
                </a:lnTo>
                <a:cubicBezTo>
                  <a:pt x="5061004" y="3071236"/>
                  <a:pt x="5063726" y="3073732"/>
                  <a:pt x="5066987" y="3073732"/>
                </a:cubicBezTo>
                <a:cubicBezTo>
                  <a:pt x="5070247" y="3073732"/>
                  <a:pt x="5072969" y="3071236"/>
                  <a:pt x="5072969" y="3067974"/>
                </a:cubicBezTo>
                <a:lnTo>
                  <a:pt x="5072969" y="3032513"/>
                </a:lnTo>
                <a:cubicBezTo>
                  <a:pt x="5072969" y="3029251"/>
                  <a:pt x="5070247" y="3026528"/>
                  <a:pt x="5066987" y="3026528"/>
                </a:cubicBezTo>
                <a:close/>
                <a:moveTo>
                  <a:pt x="5066987" y="3109193"/>
                </a:moveTo>
                <a:cubicBezTo>
                  <a:pt x="5063726" y="3109193"/>
                  <a:pt x="5061004" y="3111916"/>
                  <a:pt x="5061004" y="3115178"/>
                </a:cubicBezTo>
                <a:lnTo>
                  <a:pt x="5061004" y="3150638"/>
                </a:lnTo>
                <a:cubicBezTo>
                  <a:pt x="5061004" y="3153901"/>
                  <a:pt x="5063726" y="3156397"/>
                  <a:pt x="5066987" y="3156397"/>
                </a:cubicBezTo>
                <a:cubicBezTo>
                  <a:pt x="5070247" y="3156397"/>
                  <a:pt x="5072969" y="3153901"/>
                  <a:pt x="5072969" y="3150638"/>
                </a:cubicBezTo>
                <a:lnTo>
                  <a:pt x="5072969" y="3115178"/>
                </a:lnTo>
                <a:cubicBezTo>
                  <a:pt x="5072969" y="3111916"/>
                  <a:pt x="5070247" y="3109193"/>
                  <a:pt x="5066987" y="3109193"/>
                </a:cubicBezTo>
                <a:close/>
                <a:moveTo>
                  <a:pt x="5066987" y="3191857"/>
                </a:moveTo>
                <a:cubicBezTo>
                  <a:pt x="5063726" y="3191857"/>
                  <a:pt x="5061004" y="3194581"/>
                  <a:pt x="5061004" y="3197843"/>
                </a:cubicBezTo>
                <a:lnTo>
                  <a:pt x="5061004" y="3233303"/>
                </a:lnTo>
                <a:cubicBezTo>
                  <a:pt x="5061004" y="3236566"/>
                  <a:pt x="5063726" y="3239289"/>
                  <a:pt x="5066987" y="3239289"/>
                </a:cubicBezTo>
                <a:cubicBezTo>
                  <a:pt x="5070247" y="3239289"/>
                  <a:pt x="5072969" y="3236566"/>
                  <a:pt x="5072969" y="3233303"/>
                </a:cubicBezTo>
                <a:lnTo>
                  <a:pt x="5072969" y="3197843"/>
                </a:lnTo>
                <a:cubicBezTo>
                  <a:pt x="5072969" y="3194581"/>
                  <a:pt x="5070247" y="3191857"/>
                  <a:pt x="5066987" y="3191857"/>
                </a:cubicBezTo>
                <a:close/>
                <a:moveTo>
                  <a:pt x="5066987" y="3274529"/>
                </a:moveTo>
                <a:cubicBezTo>
                  <a:pt x="5063726" y="3274529"/>
                  <a:pt x="5061004" y="3277245"/>
                  <a:pt x="5061004" y="3280508"/>
                </a:cubicBezTo>
                <a:lnTo>
                  <a:pt x="5061004" y="3315968"/>
                </a:lnTo>
                <a:cubicBezTo>
                  <a:pt x="5061004" y="3319230"/>
                  <a:pt x="5063726" y="3321954"/>
                  <a:pt x="5066987" y="3321954"/>
                </a:cubicBezTo>
                <a:cubicBezTo>
                  <a:pt x="5070247" y="3321954"/>
                  <a:pt x="5072969" y="3319230"/>
                  <a:pt x="5072969" y="3315968"/>
                </a:cubicBezTo>
                <a:lnTo>
                  <a:pt x="5072969" y="3280508"/>
                </a:lnTo>
                <a:cubicBezTo>
                  <a:pt x="5072969" y="3277245"/>
                  <a:pt x="5070247" y="3274529"/>
                  <a:pt x="5066987" y="3274529"/>
                </a:cubicBezTo>
                <a:close/>
                <a:moveTo>
                  <a:pt x="5066987" y="3357414"/>
                </a:moveTo>
                <a:cubicBezTo>
                  <a:pt x="5063726" y="3357414"/>
                  <a:pt x="5061004" y="3359917"/>
                  <a:pt x="5061004" y="3363180"/>
                </a:cubicBezTo>
                <a:lnTo>
                  <a:pt x="5061004" y="3398640"/>
                </a:lnTo>
                <a:cubicBezTo>
                  <a:pt x="5061004" y="3401902"/>
                  <a:pt x="5063726" y="3404618"/>
                  <a:pt x="5066987" y="3404618"/>
                </a:cubicBezTo>
                <a:cubicBezTo>
                  <a:pt x="5070247" y="3404618"/>
                  <a:pt x="5072969" y="3401902"/>
                  <a:pt x="5072969" y="3398640"/>
                </a:cubicBezTo>
                <a:lnTo>
                  <a:pt x="5072969" y="3363180"/>
                </a:lnTo>
                <a:cubicBezTo>
                  <a:pt x="5072969" y="3359917"/>
                  <a:pt x="5070247" y="3357414"/>
                  <a:pt x="5066987" y="3357414"/>
                </a:cubicBezTo>
                <a:close/>
                <a:moveTo>
                  <a:pt x="5066987" y="3440079"/>
                </a:moveTo>
                <a:cubicBezTo>
                  <a:pt x="5063726" y="3440079"/>
                  <a:pt x="5061004" y="3442582"/>
                  <a:pt x="5061004" y="3445844"/>
                </a:cubicBezTo>
                <a:lnTo>
                  <a:pt x="5061004" y="3481305"/>
                </a:lnTo>
                <a:cubicBezTo>
                  <a:pt x="5061004" y="3484567"/>
                  <a:pt x="5063726" y="3487290"/>
                  <a:pt x="5066987" y="3487290"/>
                </a:cubicBezTo>
                <a:cubicBezTo>
                  <a:pt x="5070247" y="3487290"/>
                  <a:pt x="5072969" y="3484567"/>
                  <a:pt x="5072969" y="3481305"/>
                </a:cubicBezTo>
                <a:lnTo>
                  <a:pt x="5072969" y="3445844"/>
                </a:lnTo>
                <a:cubicBezTo>
                  <a:pt x="5072969" y="3442582"/>
                  <a:pt x="5070247" y="3440079"/>
                  <a:pt x="5066987" y="3440079"/>
                </a:cubicBezTo>
                <a:close/>
                <a:moveTo>
                  <a:pt x="5066987" y="3522751"/>
                </a:moveTo>
                <a:cubicBezTo>
                  <a:pt x="5063726" y="3522751"/>
                  <a:pt x="5061004" y="3525467"/>
                  <a:pt x="5061004" y="3528729"/>
                </a:cubicBezTo>
                <a:lnTo>
                  <a:pt x="5061004" y="3564189"/>
                </a:lnTo>
                <a:cubicBezTo>
                  <a:pt x="5061004" y="3567452"/>
                  <a:pt x="5063726" y="3569955"/>
                  <a:pt x="5066987" y="3569955"/>
                </a:cubicBezTo>
                <a:cubicBezTo>
                  <a:pt x="5070247" y="3569955"/>
                  <a:pt x="5072969" y="3567452"/>
                  <a:pt x="5072969" y="3564189"/>
                </a:cubicBezTo>
                <a:lnTo>
                  <a:pt x="5072969" y="3528729"/>
                </a:lnTo>
                <a:cubicBezTo>
                  <a:pt x="5072969" y="3525467"/>
                  <a:pt x="5070247" y="3522751"/>
                  <a:pt x="5066987" y="3522751"/>
                </a:cubicBezTo>
                <a:close/>
                <a:moveTo>
                  <a:pt x="5066987" y="3605415"/>
                </a:moveTo>
                <a:cubicBezTo>
                  <a:pt x="5063726" y="3605415"/>
                  <a:pt x="5061004" y="3608139"/>
                  <a:pt x="5061004" y="3611401"/>
                </a:cubicBezTo>
                <a:lnTo>
                  <a:pt x="5061004" y="3646861"/>
                </a:lnTo>
                <a:cubicBezTo>
                  <a:pt x="5061004" y="3650123"/>
                  <a:pt x="5063726" y="3652620"/>
                  <a:pt x="5066987" y="3652620"/>
                </a:cubicBezTo>
                <a:cubicBezTo>
                  <a:pt x="5070247" y="3652620"/>
                  <a:pt x="5072969" y="3650123"/>
                  <a:pt x="5072969" y="3646861"/>
                </a:cubicBezTo>
                <a:lnTo>
                  <a:pt x="5072969" y="3611401"/>
                </a:lnTo>
                <a:cubicBezTo>
                  <a:pt x="5072969" y="3608139"/>
                  <a:pt x="5070247" y="3605415"/>
                  <a:pt x="5066987" y="3605415"/>
                </a:cubicBezTo>
                <a:close/>
                <a:moveTo>
                  <a:pt x="5066987" y="3688080"/>
                </a:moveTo>
                <a:cubicBezTo>
                  <a:pt x="5063726" y="3688080"/>
                  <a:pt x="5061004" y="3690804"/>
                  <a:pt x="5061004" y="3694066"/>
                </a:cubicBezTo>
                <a:lnTo>
                  <a:pt x="5061004" y="3729526"/>
                </a:lnTo>
                <a:cubicBezTo>
                  <a:pt x="5061004" y="3732788"/>
                  <a:pt x="5063726" y="3735512"/>
                  <a:pt x="5066987" y="3735512"/>
                </a:cubicBezTo>
                <a:cubicBezTo>
                  <a:pt x="5070247" y="3735512"/>
                  <a:pt x="5072969" y="3732788"/>
                  <a:pt x="5072969" y="3729526"/>
                </a:cubicBezTo>
                <a:lnTo>
                  <a:pt x="5072969" y="3694066"/>
                </a:lnTo>
                <a:cubicBezTo>
                  <a:pt x="5072969" y="3690804"/>
                  <a:pt x="5070247" y="3688080"/>
                  <a:pt x="5066987" y="3688080"/>
                </a:cubicBezTo>
                <a:close/>
                <a:moveTo>
                  <a:pt x="5066987" y="3770745"/>
                </a:moveTo>
                <a:cubicBezTo>
                  <a:pt x="5063726" y="3770745"/>
                  <a:pt x="5061004" y="3773468"/>
                  <a:pt x="5061004" y="3776730"/>
                </a:cubicBezTo>
                <a:lnTo>
                  <a:pt x="5061004" y="3812191"/>
                </a:lnTo>
                <a:cubicBezTo>
                  <a:pt x="5061004" y="3815453"/>
                  <a:pt x="5063726" y="3818176"/>
                  <a:pt x="5066987" y="3818176"/>
                </a:cubicBezTo>
                <a:cubicBezTo>
                  <a:pt x="5070247" y="3818176"/>
                  <a:pt x="5072969" y="3815453"/>
                  <a:pt x="5072969" y="3812191"/>
                </a:cubicBezTo>
                <a:lnTo>
                  <a:pt x="5072969" y="3776730"/>
                </a:lnTo>
                <a:cubicBezTo>
                  <a:pt x="5072969" y="3773468"/>
                  <a:pt x="5070247" y="3770745"/>
                  <a:pt x="5066987" y="3770745"/>
                </a:cubicBezTo>
                <a:close/>
                <a:moveTo>
                  <a:pt x="5066987" y="3853636"/>
                </a:moveTo>
                <a:cubicBezTo>
                  <a:pt x="5063726" y="3853636"/>
                  <a:pt x="5061004" y="3856133"/>
                  <a:pt x="5061004" y="3859395"/>
                </a:cubicBezTo>
                <a:lnTo>
                  <a:pt x="5061004" y="3894855"/>
                </a:lnTo>
                <a:cubicBezTo>
                  <a:pt x="5061004" y="3898118"/>
                  <a:pt x="5063726" y="3900841"/>
                  <a:pt x="5066987" y="3900841"/>
                </a:cubicBezTo>
                <a:cubicBezTo>
                  <a:pt x="5070247" y="3900841"/>
                  <a:pt x="5072969" y="3898118"/>
                  <a:pt x="5072969" y="3894855"/>
                </a:cubicBezTo>
                <a:lnTo>
                  <a:pt x="5072969" y="3859395"/>
                </a:lnTo>
                <a:cubicBezTo>
                  <a:pt x="5072969" y="3856133"/>
                  <a:pt x="5070247" y="3853636"/>
                  <a:pt x="5066987" y="3853636"/>
                </a:cubicBezTo>
                <a:close/>
                <a:moveTo>
                  <a:pt x="5066987" y="3936301"/>
                </a:moveTo>
                <a:cubicBezTo>
                  <a:pt x="5063726" y="3936301"/>
                  <a:pt x="5061004" y="3938805"/>
                  <a:pt x="5061004" y="3942067"/>
                </a:cubicBezTo>
                <a:lnTo>
                  <a:pt x="5061004" y="3977528"/>
                </a:lnTo>
                <a:cubicBezTo>
                  <a:pt x="5061004" y="3980790"/>
                  <a:pt x="5063726" y="3983506"/>
                  <a:pt x="5066987" y="3983506"/>
                </a:cubicBezTo>
                <a:cubicBezTo>
                  <a:pt x="5070247" y="3983506"/>
                  <a:pt x="5072969" y="3980790"/>
                  <a:pt x="5072969" y="3977528"/>
                </a:cubicBezTo>
                <a:lnTo>
                  <a:pt x="5072969" y="3942067"/>
                </a:lnTo>
                <a:cubicBezTo>
                  <a:pt x="5072969" y="3938805"/>
                  <a:pt x="5070247" y="3936301"/>
                  <a:pt x="5066987" y="3936301"/>
                </a:cubicBezTo>
                <a:close/>
                <a:moveTo>
                  <a:pt x="5066987" y="4018966"/>
                </a:moveTo>
                <a:cubicBezTo>
                  <a:pt x="5063726" y="4018966"/>
                  <a:pt x="5061004" y="4021690"/>
                  <a:pt x="5061004" y="4024952"/>
                </a:cubicBezTo>
                <a:lnTo>
                  <a:pt x="5061004" y="4060412"/>
                </a:lnTo>
                <a:cubicBezTo>
                  <a:pt x="5061004" y="4063674"/>
                  <a:pt x="5063726" y="4066178"/>
                  <a:pt x="5066987" y="4066178"/>
                </a:cubicBezTo>
                <a:cubicBezTo>
                  <a:pt x="5070247" y="4066178"/>
                  <a:pt x="5072969" y="4063674"/>
                  <a:pt x="5072969" y="4060412"/>
                </a:cubicBezTo>
                <a:lnTo>
                  <a:pt x="5072969" y="4024952"/>
                </a:lnTo>
                <a:cubicBezTo>
                  <a:pt x="5072969" y="4021690"/>
                  <a:pt x="5070247" y="4018966"/>
                  <a:pt x="5066987" y="4018966"/>
                </a:cubicBezTo>
                <a:close/>
                <a:moveTo>
                  <a:pt x="5066987" y="4101638"/>
                </a:moveTo>
                <a:cubicBezTo>
                  <a:pt x="5063726" y="4101638"/>
                  <a:pt x="5061004" y="4104354"/>
                  <a:pt x="5061004" y="4107617"/>
                </a:cubicBezTo>
                <a:lnTo>
                  <a:pt x="5061004" y="4143077"/>
                </a:lnTo>
                <a:cubicBezTo>
                  <a:pt x="5061004" y="4146339"/>
                  <a:pt x="5063726" y="4148842"/>
                  <a:pt x="5066987" y="4148842"/>
                </a:cubicBezTo>
                <a:cubicBezTo>
                  <a:pt x="5070247" y="4148842"/>
                  <a:pt x="5072969" y="4146339"/>
                  <a:pt x="5072969" y="4143077"/>
                </a:cubicBezTo>
                <a:lnTo>
                  <a:pt x="5072969" y="4107617"/>
                </a:lnTo>
                <a:cubicBezTo>
                  <a:pt x="5072969" y="4104354"/>
                  <a:pt x="5070247" y="4101638"/>
                  <a:pt x="5066987" y="4101638"/>
                </a:cubicBezTo>
                <a:close/>
                <a:moveTo>
                  <a:pt x="5066987" y="4184303"/>
                </a:moveTo>
                <a:cubicBezTo>
                  <a:pt x="5063726" y="4184303"/>
                  <a:pt x="5061004" y="4187026"/>
                  <a:pt x="5061004" y="4190289"/>
                </a:cubicBezTo>
                <a:lnTo>
                  <a:pt x="5061004" y="4225749"/>
                </a:lnTo>
                <a:cubicBezTo>
                  <a:pt x="5061004" y="4229011"/>
                  <a:pt x="5063726" y="4231727"/>
                  <a:pt x="5066987" y="4231727"/>
                </a:cubicBezTo>
                <a:cubicBezTo>
                  <a:pt x="5070247" y="4231727"/>
                  <a:pt x="5072969" y="4229011"/>
                  <a:pt x="5072969" y="4225749"/>
                </a:cubicBezTo>
                <a:lnTo>
                  <a:pt x="5072969" y="4190289"/>
                </a:lnTo>
                <a:cubicBezTo>
                  <a:pt x="5072969" y="4187026"/>
                  <a:pt x="5070247" y="4184303"/>
                  <a:pt x="5066987" y="4184303"/>
                </a:cubicBezTo>
                <a:close/>
                <a:moveTo>
                  <a:pt x="5066987" y="4266968"/>
                </a:moveTo>
                <a:cubicBezTo>
                  <a:pt x="5063726" y="4266968"/>
                  <a:pt x="5061004" y="4269691"/>
                  <a:pt x="5061004" y="4272953"/>
                </a:cubicBezTo>
                <a:lnTo>
                  <a:pt x="5061004" y="4308413"/>
                </a:lnTo>
                <a:cubicBezTo>
                  <a:pt x="5061004" y="4311676"/>
                  <a:pt x="5063726" y="4314399"/>
                  <a:pt x="5066987" y="4314399"/>
                </a:cubicBezTo>
                <a:cubicBezTo>
                  <a:pt x="5070247" y="4314399"/>
                  <a:pt x="5072969" y="4311676"/>
                  <a:pt x="5072969" y="4308413"/>
                </a:cubicBezTo>
                <a:lnTo>
                  <a:pt x="5072969" y="4272953"/>
                </a:lnTo>
                <a:cubicBezTo>
                  <a:pt x="5072969" y="4269691"/>
                  <a:pt x="5070247" y="4266968"/>
                  <a:pt x="5066987" y="4266968"/>
                </a:cubicBezTo>
                <a:close/>
                <a:moveTo>
                  <a:pt x="5066987" y="4349860"/>
                </a:moveTo>
                <a:cubicBezTo>
                  <a:pt x="5063726" y="4349860"/>
                  <a:pt x="5061004" y="4352356"/>
                  <a:pt x="5061004" y="4355618"/>
                </a:cubicBezTo>
                <a:lnTo>
                  <a:pt x="5061004" y="4391078"/>
                </a:lnTo>
                <a:cubicBezTo>
                  <a:pt x="5061004" y="4394341"/>
                  <a:pt x="5063726" y="4397064"/>
                  <a:pt x="5066987" y="4397064"/>
                </a:cubicBezTo>
                <a:cubicBezTo>
                  <a:pt x="5070247" y="4397064"/>
                  <a:pt x="5072969" y="4394341"/>
                  <a:pt x="5072969" y="4391078"/>
                </a:cubicBezTo>
                <a:lnTo>
                  <a:pt x="5072969" y="4355618"/>
                </a:lnTo>
                <a:cubicBezTo>
                  <a:pt x="5072969" y="4352356"/>
                  <a:pt x="5070247" y="4349860"/>
                  <a:pt x="5066987" y="4349860"/>
                </a:cubicBezTo>
                <a:close/>
                <a:moveTo>
                  <a:pt x="5066987" y="4432524"/>
                </a:moveTo>
                <a:cubicBezTo>
                  <a:pt x="5063726" y="4432524"/>
                  <a:pt x="5061004" y="4435021"/>
                  <a:pt x="5061004" y="4438283"/>
                </a:cubicBezTo>
                <a:lnTo>
                  <a:pt x="5061004" y="4473743"/>
                </a:lnTo>
                <a:cubicBezTo>
                  <a:pt x="5061004" y="4477006"/>
                  <a:pt x="5063726" y="4479729"/>
                  <a:pt x="5066987" y="4479729"/>
                </a:cubicBezTo>
                <a:cubicBezTo>
                  <a:pt x="5070247" y="4479729"/>
                  <a:pt x="5072969" y="4477006"/>
                  <a:pt x="5072969" y="4473743"/>
                </a:cubicBezTo>
                <a:lnTo>
                  <a:pt x="5072969" y="4438283"/>
                </a:lnTo>
                <a:cubicBezTo>
                  <a:pt x="5072969" y="4435021"/>
                  <a:pt x="5070247" y="4432524"/>
                  <a:pt x="5066987" y="4432524"/>
                </a:cubicBezTo>
                <a:close/>
                <a:moveTo>
                  <a:pt x="5066987" y="4515189"/>
                </a:moveTo>
                <a:cubicBezTo>
                  <a:pt x="5063726" y="4515189"/>
                  <a:pt x="5061004" y="4517912"/>
                  <a:pt x="5061004" y="4521175"/>
                </a:cubicBezTo>
                <a:lnTo>
                  <a:pt x="5061004" y="4556635"/>
                </a:lnTo>
                <a:cubicBezTo>
                  <a:pt x="5061004" y="4559897"/>
                  <a:pt x="5063726" y="4562394"/>
                  <a:pt x="5066987" y="4562394"/>
                </a:cubicBezTo>
                <a:cubicBezTo>
                  <a:pt x="5070247" y="4562394"/>
                  <a:pt x="5072969" y="4559897"/>
                  <a:pt x="5072969" y="4556635"/>
                </a:cubicBezTo>
                <a:lnTo>
                  <a:pt x="5072969" y="4521175"/>
                </a:lnTo>
                <a:cubicBezTo>
                  <a:pt x="5072969" y="4517912"/>
                  <a:pt x="5070247" y="4515189"/>
                  <a:pt x="5066987" y="4515189"/>
                </a:cubicBezTo>
                <a:close/>
                <a:moveTo>
                  <a:pt x="5066987" y="4597854"/>
                </a:moveTo>
                <a:cubicBezTo>
                  <a:pt x="5063726" y="4597854"/>
                  <a:pt x="5061004" y="4600577"/>
                  <a:pt x="5061004" y="4603839"/>
                </a:cubicBezTo>
                <a:lnTo>
                  <a:pt x="5061004" y="4639300"/>
                </a:lnTo>
                <a:cubicBezTo>
                  <a:pt x="5061004" y="4642562"/>
                  <a:pt x="5063726" y="4645066"/>
                  <a:pt x="5066987" y="4645066"/>
                </a:cubicBezTo>
                <a:cubicBezTo>
                  <a:pt x="5070247" y="4645066"/>
                  <a:pt x="5072969" y="4642562"/>
                  <a:pt x="5072969" y="4639300"/>
                </a:cubicBezTo>
                <a:lnTo>
                  <a:pt x="5072969" y="4603839"/>
                </a:lnTo>
                <a:cubicBezTo>
                  <a:pt x="5072969" y="4600577"/>
                  <a:pt x="5070247" y="4597854"/>
                  <a:pt x="5066987" y="4597854"/>
                </a:cubicBezTo>
                <a:close/>
                <a:moveTo>
                  <a:pt x="5066987" y="4680526"/>
                </a:moveTo>
                <a:cubicBezTo>
                  <a:pt x="5063726" y="4680526"/>
                  <a:pt x="5061004" y="4683242"/>
                  <a:pt x="5061004" y="4686504"/>
                </a:cubicBezTo>
                <a:lnTo>
                  <a:pt x="5061004" y="4721964"/>
                </a:lnTo>
                <a:cubicBezTo>
                  <a:pt x="5061004" y="4725227"/>
                  <a:pt x="5063726" y="4727950"/>
                  <a:pt x="5066987" y="4727950"/>
                </a:cubicBezTo>
                <a:cubicBezTo>
                  <a:pt x="5070247" y="4727950"/>
                  <a:pt x="5072969" y="4725227"/>
                  <a:pt x="5072969" y="4721964"/>
                </a:cubicBezTo>
                <a:lnTo>
                  <a:pt x="5072969" y="4686504"/>
                </a:lnTo>
                <a:cubicBezTo>
                  <a:pt x="5072969" y="4683242"/>
                  <a:pt x="5070247" y="4680526"/>
                  <a:pt x="5066987" y="4680526"/>
                </a:cubicBezTo>
                <a:close/>
                <a:moveTo>
                  <a:pt x="5066987" y="4763410"/>
                </a:moveTo>
                <a:cubicBezTo>
                  <a:pt x="5063726" y="4763410"/>
                  <a:pt x="5061004" y="4765914"/>
                  <a:pt x="5061004" y="4769176"/>
                </a:cubicBezTo>
                <a:lnTo>
                  <a:pt x="5061004" y="4804637"/>
                </a:lnTo>
                <a:cubicBezTo>
                  <a:pt x="5061004" y="4807899"/>
                  <a:pt x="5063726" y="4810615"/>
                  <a:pt x="5066987" y="4810615"/>
                </a:cubicBezTo>
                <a:cubicBezTo>
                  <a:pt x="5070247" y="4810615"/>
                  <a:pt x="5072969" y="4807899"/>
                  <a:pt x="5072969" y="4804637"/>
                </a:cubicBezTo>
                <a:lnTo>
                  <a:pt x="5072969" y="4769176"/>
                </a:lnTo>
                <a:cubicBezTo>
                  <a:pt x="5072969" y="4765914"/>
                  <a:pt x="5070247" y="4763410"/>
                  <a:pt x="5066987" y="4763410"/>
                </a:cubicBezTo>
                <a:close/>
                <a:moveTo>
                  <a:pt x="5066987" y="4846075"/>
                </a:moveTo>
                <a:cubicBezTo>
                  <a:pt x="5063726" y="4846075"/>
                  <a:pt x="5061004" y="4848579"/>
                  <a:pt x="5061004" y="4851841"/>
                </a:cubicBezTo>
                <a:lnTo>
                  <a:pt x="5061004" y="4887301"/>
                </a:lnTo>
                <a:cubicBezTo>
                  <a:pt x="5061004" y="4890563"/>
                  <a:pt x="5063726" y="4893287"/>
                  <a:pt x="5066987" y="4893287"/>
                </a:cubicBezTo>
                <a:cubicBezTo>
                  <a:pt x="5070247" y="4893287"/>
                  <a:pt x="5072969" y="4890563"/>
                  <a:pt x="5072969" y="4887301"/>
                </a:cubicBezTo>
                <a:lnTo>
                  <a:pt x="5072969" y="4851841"/>
                </a:lnTo>
                <a:cubicBezTo>
                  <a:pt x="5072969" y="4848579"/>
                  <a:pt x="5070247" y="4846075"/>
                  <a:pt x="5066987" y="4846075"/>
                </a:cubicBezTo>
                <a:close/>
                <a:moveTo>
                  <a:pt x="5066987" y="4928747"/>
                </a:moveTo>
                <a:cubicBezTo>
                  <a:pt x="5063726" y="4928747"/>
                  <a:pt x="5061004" y="4931463"/>
                  <a:pt x="5061004" y="4934725"/>
                </a:cubicBezTo>
                <a:lnTo>
                  <a:pt x="5061004" y="4969966"/>
                </a:lnTo>
                <a:cubicBezTo>
                  <a:pt x="5061004" y="4973228"/>
                  <a:pt x="5063726" y="4975951"/>
                  <a:pt x="5066987" y="4975951"/>
                </a:cubicBezTo>
                <a:cubicBezTo>
                  <a:pt x="5070247" y="4975951"/>
                  <a:pt x="5072969" y="4973228"/>
                  <a:pt x="5072969" y="4969966"/>
                </a:cubicBezTo>
                <a:lnTo>
                  <a:pt x="5072969" y="4934725"/>
                </a:lnTo>
                <a:cubicBezTo>
                  <a:pt x="5072969" y="4931463"/>
                  <a:pt x="5070247" y="4928747"/>
                  <a:pt x="5066987" y="4928747"/>
                </a:cubicBezTo>
                <a:close/>
                <a:moveTo>
                  <a:pt x="5066987" y="5011412"/>
                </a:moveTo>
                <a:cubicBezTo>
                  <a:pt x="5063726" y="5011412"/>
                  <a:pt x="5061004" y="5014135"/>
                  <a:pt x="5061004" y="5017398"/>
                </a:cubicBezTo>
                <a:lnTo>
                  <a:pt x="5061004" y="5052858"/>
                </a:lnTo>
                <a:cubicBezTo>
                  <a:pt x="5061004" y="5056120"/>
                  <a:pt x="5063726" y="5058616"/>
                  <a:pt x="5066987" y="5058616"/>
                </a:cubicBezTo>
                <a:cubicBezTo>
                  <a:pt x="5070247" y="5058616"/>
                  <a:pt x="5072969" y="5056120"/>
                  <a:pt x="5072969" y="5052858"/>
                </a:cubicBezTo>
                <a:lnTo>
                  <a:pt x="5072969" y="5017398"/>
                </a:lnTo>
                <a:cubicBezTo>
                  <a:pt x="5072969" y="5014135"/>
                  <a:pt x="5070247" y="5011412"/>
                  <a:pt x="5066987" y="5011412"/>
                </a:cubicBezTo>
                <a:close/>
                <a:moveTo>
                  <a:pt x="5066987" y="5094076"/>
                </a:moveTo>
                <a:cubicBezTo>
                  <a:pt x="5063726" y="5094076"/>
                  <a:pt x="5061004" y="5096800"/>
                  <a:pt x="5061004" y="5100062"/>
                </a:cubicBezTo>
                <a:lnTo>
                  <a:pt x="5061004" y="5135522"/>
                </a:lnTo>
                <a:cubicBezTo>
                  <a:pt x="5061004" y="5138785"/>
                  <a:pt x="5063726" y="5141281"/>
                  <a:pt x="5066987" y="5141281"/>
                </a:cubicBezTo>
                <a:cubicBezTo>
                  <a:pt x="5070247" y="5141281"/>
                  <a:pt x="5072969" y="5138785"/>
                  <a:pt x="5072969" y="5135522"/>
                </a:cubicBezTo>
                <a:lnTo>
                  <a:pt x="5072969" y="5100062"/>
                </a:lnTo>
                <a:cubicBezTo>
                  <a:pt x="5072969" y="5096800"/>
                  <a:pt x="5070247" y="5094076"/>
                  <a:pt x="5066987" y="5094076"/>
                </a:cubicBezTo>
                <a:close/>
                <a:moveTo>
                  <a:pt x="5066987" y="5176741"/>
                </a:moveTo>
                <a:cubicBezTo>
                  <a:pt x="5063726" y="5176741"/>
                  <a:pt x="5061004" y="5179465"/>
                  <a:pt x="5061004" y="5182727"/>
                </a:cubicBezTo>
                <a:lnTo>
                  <a:pt x="5061004" y="5218187"/>
                </a:lnTo>
                <a:cubicBezTo>
                  <a:pt x="5061004" y="5221450"/>
                  <a:pt x="5063726" y="5224173"/>
                  <a:pt x="5066987" y="5224173"/>
                </a:cubicBezTo>
                <a:cubicBezTo>
                  <a:pt x="5070247" y="5224173"/>
                  <a:pt x="5072969" y="5221450"/>
                  <a:pt x="5072969" y="5218187"/>
                </a:cubicBezTo>
                <a:lnTo>
                  <a:pt x="5072969" y="5182727"/>
                </a:lnTo>
                <a:cubicBezTo>
                  <a:pt x="5072969" y="5179465"/>
                  <a:pt x="5070247" y="5176741"/>
                  <a:pt x="5066987" y="5176741"/>
                </a:cubicBezTo>
                <a:close/>
                <a:moveTo>
                  <a:pt x="5066987" y="5259633"/>
                </a:moveTo>
                <a:cubicBezTo>
                  <a:pt x="5063726" y="5259633"/>
                  <a:pt x="5061004" y="5262130"/>
                  <a:pt x="5061004" y="5265392"/>
                </a:cubicBezTo>
                <a:lnTo>
                  <a:pt x="5061004" y="5300852"/>
                </a:lnTo>
                <a:cubicBezTo>
                  <a:pt x="5061004" y="5304114"/>
                  <a:pt x="5063726" y="5306838"/>
                  <a:pt x="5066987" y="5306838"/>
                </a:cubicBezTo>
                <a:cubicBezTo>
                  <a:pt x="5070247" y="5306838"/>
                  <a:pt x="5072969" y="5304114"/>
                  <a:pt x="5072969" y="5300852"/>
                </a:cubicBezTo>
                <a:lnTo>
                  <a:pt x="5072969" y="5265392"/>
                </a:lnTo>
                <a:cubicBezTo>
                  <a:pt x="5072969" y="5262130"/>
                  <a:pt x="5070247" y="5259633"/>
                  <a:pt x="5066987" y="5259633"/>
                </a:cubicBezTo>
                <a:close/>
                <a:moveTo>
                  <a:pt x="5066987" y="5342298"/>
                </a:moveTo>
                <a:cubicBezTo>
                  <a:pt x="5063726" y="5342298"/>
                  <a:pt x="5061004" y="5344801"/>
                  <a:pt x="5061004" y="5348064"/>
                </a:cubicBezTo>
                <a:lnTo>
                  <a:pt x="5061004" y="5383524"/>
                </a:lnTo>
                <a:cubicBezTo>
                  <a:pt x="5061004" y="5386786"/>
                  <a:pt x="5063726" y="5389502"/>
                  <a:pt x="5066987" y="5389502"/>
                </a:cubicBezTo>
                <a:cubicBezTo>
                  <a:pt x="5070247" y="5389502"/>
                  <a:pt x="5072969" y="5386786"/>
                  <a:pt x="5072969" y="5383524"/>
                </a:cubicBezTo>
                <a:lnTo>
                  <a:pt x="5072969" y="5348064"/>
                </a:lnTo>
                <a:cubicBezTo>
                  <a:pt x="5072969" y="5344801"/>
                  <a:pt x="5070247" y="5342298"/>
                  <a:pt x="5066987" y="5342298"/>
                </a:cubicBezTo>
                <a:close/>
                <a:moveTo>
                  <a:pt x="5066987" y="5424963"/>
                </a:moveTo>
                <a:cubicBezTo>
                  <a:pt x="5063726" y="5424963"/>
                  <a:pt x="5061004" y="5427686"/>
                  <a:pt x="5061004" y="5430948"/>
                </a:cubicBezTo>
                <a:lnTo>
                  <a:pt x="5061004" y="5466188"/>
                </a:lnTo>
                <a:cubicBezTo>
                  <a:pt x="5061004" y="5469451"/>
                  <a:pt x="5063726" y="5472175"/>
                  <a:pt x="5066987" y="5472175"/>
                </a:cubicBezTo>
                <a:cubicBezTo>
                  <a:pt x="5070247" y="5472175"/>
                  <a:pt x="5072969" y="5469451"/>
                  <a:pt x="5072969" y="5466188"/>
                </a:cubicBezTo>
                <a:lnTo>
                  <a:pt x="5072969" y="5430948"/>
                </a:lnTo>
                <a:cubicBezTo>
                  <a:pt x="5072969" y="5427686"/>
                  <a:pt x="5070247" y="5424963"/>
                  <a:pt x="5066987" y="5424963"/>
                </a:cubicBezTo>
                <a:close/>
                <a:moveTo>
                  <a:pt x="5066987" y="5507635"/>
                </a:moveTo>
                <a:cubicBezTo>
                  <a:pt x="5063726" y="5507635"/>
                  <a:pt x="5061004" y="5510351"/>
                  <a:pt x="5061004" y="5513613"/>
                </a:cubicBezTo>
                <a:lnTo>
                  <a:pt x="5061004" y="5549073"/>
                </a:lnTo>
                <a:cubicBezTo>
                  <a:pt x="5061004" y="5552336"/>
                  <a:pt x="5063726" y="5554839"/>
                  <a:pt x="5066987" y="5554839"/>
                </a:cubicBezTo>
                <a:cubicBezTo>
                  <a:pt x="5070247" y="5554839"/>
                  <a:pt x="5072969" y="5552336"/>
                  <a:pt x="5072969" y="5549073"/>
                </a:cubicBezTo>
                <a:lnTo>
                  <a:pt x="5072969" y="5513613"/>
                </a:lnTo>
                <a:cubicBezTo>
                  <a:pt x="5072969" y="5510351"/>
                  <a:pt x="5070247" y="5507635"/>
                  <a:pt x="5066987" y="5507635"/>
                </a:cubicBezTo>
                <a:close/>
                <a:moveTo>
                  <a:pt x="5066987" y="5590299"/>
                </a:moveTo>
                <a:cubicBezTo>
                  <a:pt x="5063726" y="5590299"/>
                  <a:pt x="5061004" y="5593023"/>
                  <a:pt x="5061004" y="5596285"/>
                </a:cubicBezTo>
                <a:lnTo>
                  <a:pt x="5061004" y="5631745"/>
                </a:lnTo>
                <a:cubicBezTo>
                  <a:pt x="5061004" y="5635007"/>
                  <a:pt x="5063726" y="5637504"/>
                  <a:pt x="5066987" y="5637504"/>
                </a:cubicBezTo>
                <a:cubicBezTo>
                  <a:pt x="5070247" y="5637504"/>
                  <a:pt x="5072969" y="5635007"/>
                  <a:pt x="5072969" y="5631745"/>
                </a:cubicBezTo>
                <a:lnTo>
                  <a:pt x="5072969" y="5596285"/>
                </a:lnTo>
                <a:cubicBezTo>
                  <a:pt x="5072969" y="5593023"/>
                  <a:pt x="5070247" y="5590299"/>
                  <a:pt x="5066987" y="5590299"/>
                </a:cubicBezTo>
                <a:close/>
                <a:moveTo>
                  <a:pt x="5066987" y="5672964"/>
                </a:moveTo>
                <a:cubicBezTo>
                  <a:pt x="5063726" y="5672964"/>
                  <a:pt x="5061004" y="5675688"/>
                  <a:pt x="5061004" y="5678950"/>
                </a:cubicBezTo>
                <a:lnTo>
                  <a:pt x="5061004" y="5714410"/>
                </a:lnTo>
                <a:cubicBezTo>
                  <a:pt x="5061004" y="5717672"/>
                  <a:pt x="5063726" y="5720396"/>
                  <a:pt x="5066987" y="5720396"/>
                </a:cubicBezTo>
                <a:cubicBezTo>
                  <a:pt x="5070247" y="5720396"/>
                  <a:pt x="5072969" y="5717672"/>
                  <a:pt x="5072969" y="5714410"/>
                </a:cubicBezTo>
                <a:lnTo>
                  <a:pt x="5072969" y="5678950"/>
                </a:lnTo>
                <a:cubicBezTo>
                  <a:pt x="5072969" y="5675688"/>
                  <a:pt x="5070247" y="5672964"/>
                  <a:pt x="5066987" y="5672964"/>
                </a:cubicBezTo>
                <a:close/>
                <a:moveTo>
                  <a:pt x="5066987" y="5755856"/>
                </a:moveTo>
                <a:cubicBezTo>
                  <a:pt x="5063726" y="5755856"/>
                  <a:pt x="5061004" y="5758352"/>
                  <a:pt x="5061004" y="5761614"/>
                </a:cubicBezTo>
                <a:lnTo>
                  <a:pt x="5061004" y="5797075"/>
                </a:lnTo>
                <a:cubicBezTo>
                  <a:pt x="5061004" y="5800337"/>
                  <a:pt x="5063726" y="5803060"/>
                  <a:pt x="5066987" y="5803060"/>
                </a:cubicBezTo>
                <a:cubicBezTo>
                  <a:pt x="5070247" y="5803060"/>
                  <a:pt x="5072969" y="5800337"/>
                  <a:pt x="5072969" y="5797075"/>
                </a:cubicBezTo>
                <a:lnTo>
                  <a:pt x="5072969" y="5761614"/>
                </a:lnTo>
                <a:cubicBezTo>
                  <a:pt x="5072969" y="5758352"/>
                  <a:pt x="5070247" y="5755856"/>
                  <a:pt x="5066987" y="5755856"/>
                </a:cubicBezTo>
                <a:close/>
                <a:moveTo>
                  <a:pt x="5066987" y="5838520"/>
                </a:moveTo>
                <a:cubicBezTo>
                  <a:pt x="5063726" y="5838520"/>
                  <a:pt x="5061004" y="5841017"/>
                  <a:pt x="5061004" y="5844279"/>
                </a:cubicBezTo>
                <a:lnTo>
                  <a:pt x="5061004" y="5879739"/>
                </a:lnTo>
                <a:cubicBezTo>
                  <a:pt x="5061004" y="5883002"/>
                  <a:pt x="5063726" y="5885725"/>
                  <a:pt x="5066987" y="5885725"/>
                </a:cubicBezTo>
                <a:cubicBezTo>
                  <a:pt x="5070247" y="5885725"/>
                  <a:pt x="5072969" y="5883009"/>
                  <a:pt x="5072969" y="5879739"/>
                </a:cubicBezTo>
                <a:lnTo>
                  <a:pt x="5072969" y="5844279"/>
                </a:lnTo>
                <a:cubicBezTo>
                  <a:pt x="5072969" y="5841017"/>
                  <a:pt x="5070247" y="5838520"/>
                  <a:pt x="5066987" y="5838520"/>
                </a:cubicBezTo>
                <a:close/>
                <a:moveTo>
                  <a:pt x="5066987" y="5921185"/>
                </a:moveTo>
                <a:cubicBezTo>
                  <a:pt x="5063726" y="5921185"/>
                  <a:pt x="5061004" y="5923909"/>
                  <a:pt x="5061004" y="5927171"/>
                </a:cubicBezTo>
                <a:lnTo>
                  <a:pt x="5061004" y="5962412"/>
                </a:lnTo>
                <a:cubicBezTo>
                  <a:pt x="5061004" y="5965674"/>
                  <a:pt x="5063726" y="5968390"/>
                  <a:pt x="5066987" y="5968390"/>
                </a:cubicBezTo>
                <a:cubicBezTo>
                  <a:pt x="5070247" y="5968390"/>
                  <a:pt x="5072969" y="5965674"/>
                  <a:pt x="5072969" y="5962412"/>
                </a:cubicBezTo>
                <a:lnTo>
                  <a:pt x="5072969" y="5927171"/>
                </a:lnTo>
                <a:cubicBezTo>
                  <a:pt x="5072969" y="5923909"/>
                  <a:pt x="5070247" y="5921185"/>
                  <a:pt x="5066987" y="5921185"/>
                </a:cubicBezTo>
                <a:close/>
                <a:moveTo>
                  <a:pt x="5066987" y="6003850"/>
                </a:moveTo>
                <a:cubicBezTo>
                  <a:pt x="5063726" y="6003850"/>
                  <a:pt x="5061004" y="6006574"/>
                  <a:pt x="5061004" y="6009836"/>
                </a:cubicBezTo>
                <a:lnTo>
                  <a:pt x="5061004" y="6045296"/>
                </a:lnTo>
                <a:cubicBezTo>
                  <a:pt x="5061004" y="6048558"/>
                  <a:pt x="5063726" y="6051062"/>
                  <a:pt x="5066987" y="6051062"/>
                </a:cubicBezTo>
                <a:cubicBezTo>
                  <a:pt x="5070247" y="6051062"/>
                  <a:pt x="5072969" y="6048558"/>
                  <a:pt x="5072969" y="6045296"/>
                </a:cubicBezTo>
                <a:lnTo>
                  <a:pt x="5072969" y="6009836"/>
                </a:lnTo>
                <a:cubicBezTo>
                  <a:pt x="5072969" y="6006574"/>
                  <a:pt x="5070247" y="6003850"/>
                  <a:pt x="5066987" y="6003850"/>
                </a:cubicBezTo>
                <a:close/>
                <a:moveTo>
                  <a:pt x="5066987" y="6086522"/>
                </a:moveTo>
                <a:cubicBezTo>
                  <a:pt x="5063726" y="6086522"/>
                  <a:pt x="5061004" y="6089239"/>
                  <a:pt x="5061004" y="6092501"/>
                </a:cubicBezTo>
                <a:lnTo>
                  <a:pt x="5061004" y="6127961"/>
                </a:lnTo>
                <a:cubicBezTo>
                  <a:pt x="5061004" y="6131223"/>
                  <a:pt x="5063726" y="6133726"/>
                  <a:pt x="5066987" y="6133726"/>
                </a:cubicBezTo>
                <a:cubicBezTo>
                  <a:pt x="5070247" y="6133726"/>
                  <a:pt x="5072969" y="6131230"/>
                  <a:pt x="5072969" y="6127961"/>
                </a:cubicBezTo>
                <a:lnTo>
                  <a:pt x="5072969" y="6092501"/>
                </a:lnTo>
                <a:cubicBezTo>
                  <a:pt x="5072969" y="6089239"/>
                  <a:pt x="5070247" y="6086522"/>
                  <a:pt x="5066987" y="6086522"/>
                </a:cubicBezTo>
                <a:close/>
                <a:moveTo>
                  <a:pt x="5066987" y="6169187"/>
                </a:moveTo>
                <a:cubicBezTo>
                  <a:pt x="5063726" y="6169187"/>
                  <a:pt x="5061004" y="6171910"/>
                  <a:pt x="5061004" y="6175173"/>
                </a:cubicBezTo>
                <a:lnTo>
                  <a:pt x="5061004" y="6210633"/>
                </a:lnTo>
                <a:cubicBezTo>
                  <a:pt x="5061004" y="6213895"/>
                  <a:pt x="5063726" y="6216611"/>
                  <a:pt x="5066987" y="6216611"/>
                </a:cubicBezTo>
                <a:cubicBezTo>
                  <a:pt x="5070247" y="6216611"/>
                  <a:pt x="5072969" y="6213895"/>
                  <a:pt x="5072969" y="6210633"/>
                </a:cubicBezTo>
                <a:lnTo>
                  <a:pt x="5072969" y="6175173"/>
                </a:lnTo>
                <a:cubicBezTo>
                  <a:pt x="5072969" y="6171910"/>
                  <a:pt x="5070247" y="6169187"/>
                  <a:pt x="5066987" y="6169187"/>
                </a:cubicBezTo>
                <a:close/>
                <a:moveTo>
                  <a:pt x="5066320" y="6252071"/>
                </a:moveTo>
                <a:cubicBezTo>
                  <a:pt x="5063074" y="6251802"/>
                  <a:pt x="5060168" y="6254142"/>
                  <a:pt x="5059898" y="6257390"/>
                </a:cubicBezTo>
                <a:cubicBezTo>
                  <a:pt x="5058927" y="6269007"/>
                  <a:pt x="5057389" y="6280588"/>
                  <a:pt x="5055248" y="6291964"/>
                </a:cubicBezTo>
                <a:cubicBezTo>
                  <a:pt x="5054646" y="6295170"/>
                  <a:pt x="5056694" y="6298234"/>
                  <a:pt x="5059898" y="6298836"/>
                </a:cubicBezTo>
                <a:cubicBezTo>
                  <a:pt x="5063102" y="6299439"/>
                  <a:pt x="5066157" y="6297390"/>
                  <a:pt x="5066767" y="6294184"/>
                </a:cubicBezTo>
                <a:cubicBezTo>
                  <a:pt x="5068985" y="6282411"/>
                  <a:pt x="5070637" y="6270305"/>
                  <a:pt x="5071637" y="6258277"/>
                </a:cubicBezTo>
                <a:cubicBezTo>
                  <a:pt x="5071913" y="6255029"/>
                  <a:pt x="5069574" y="6252348"/>
                  <a:pt x="5066320" y="6252071"/>
                </a:cubicBezTo>
                <a:close/>
                <a:moveTo>
                  <a:pt x="5051038" y="6333190"/>
                </a:moveTo>
                <a:cubicBezTo>
                  <a:pt x="5047948" y="6332148"/>
                  <a:pt x="5044545" y="6333864"/>
                  <a:pt x="5043510" y="6336956"/>
                </a:cubicBezTo>
                <a:cubicBezTo>
                  <a:pt x="5039796" y="6347977"/>
                  <a:pt x="5035479" y="6358750"/>
                  <a:pt x="5030659" y="6369317"/>
                </a:cubicBezTo>
                <a:cubicBezTo>
                  <a:pt x="5029306" y="6372282"/>
                  <a:pt x="5030574" y="6375714"/>
                  <a:pt x="5033537" y="6377069"/>
                </a:cubicBezTo>
                <a:cubicBezTo>
                  <a:pt x="5036507" y="6378423"/>
                  <a:pt x="5039938" y="6377161"/>
                  <a:pt x="5041292" y="6374189"/>
                </a:cubicBezTo>
                <a:cubicBezTo>
                  <a:pt x="5046282" y="6363253"/>
                  <a:pt x="5050740" y="6352133"/>
                  <a:pt x="5054582" y="6340722"/>
                </a:cubicBezTo>
                <a:cubicBezTo>
                  <a:pt x="5055624" y="6337630"/>
                  <a:pt x="5054128" y="6334233"/>
                  <a:pt x="5051038" y="6333190"/>
                </a:cubicBezTo>
                <a:close/>
                <a:moveTo>
                  <a:pt x="5016483" y="6408543"/>
                </a:moveTo>
                <a:cubicBezTo>
                  <a:pt x="5013733" y="6406792"/>
                  <a:pt x="5010259" y="6407564"/>
                  <a:pt x="5008509" y="6410316"/>
                </a:cubicBezTo>
                <a:cubicBezTo>
                  <a:pt x="5002285" y="6420117"/>
                  <a:pt x="4995544" y="6429557"/>
                  <a:pt x="4988350" y="6438684"/>
                </a:cubicBezTo>
                <a:cubicBezTo>
                  <a:pt x="4986329" y="6441244"/>
                  <a:pt x="4986677" y="6445088"/>
                  <a:pt x="4989236" y="6447102"/>
                </a:cubicBezTo>
                <a:cubicBezTo>
                  <a:pt x="4991802" y="6449124"/>
                  <a:pt x="4995637" y="6448556"/>
                  <a:pt x="4997656" y="6445996"/>
                </a:cubicBezTo>
                <a:cubicBezTo>
                  <a:pt x="5005099" y="6436550"/>
                  <a:pt x="5012038" y="6426663"/>
                  <a:pt x="5018475" y="6416521"/>
                </a:cubicBezTo>
                <a:cubicBezTo>
                  <a:pt x="5020226" y="6413770"/>
                  <a:pt x="5019233" y="6410288"/>
                  <a:pt x="5016483" y="6408543"/>
                </a:cubicBezTo>
                <a:close/>
                <a:moveTo>
                  <a:pt x="4957119" y="6473258"/>
                </a:moveTo>
                <a:cubicBezTo>
                  <a:pt x="4948769" y="6481329"/>
                  <a:pt x="4940114" y="6488889"/>
                  <a:pt x="4930978" y="6496087"/>
                </a:cubicBezTo>
                <a:cubicBezTo>
                  <a:pt x="4928418" y="6498102"/>
                  <a:pt x="4927859" y="6501945"/>
                  <a:pt x="4929872" y="6504505"/>
                </a:cubicBezTo>
                <a:cubicBezTo>
                  <a:pt x="4931892" y="6507066"/>
                  <a:pt x="4935727" y="6507413"/>
                  <a:pt x="4938292" y="6505392"/>
                </a:cubicBezTo>
                <a:cubicBezTo>
                  <a:pt x="4947734" y="6497952"/>
                  <a:pt x="4956679" y="6490031"/>
                  <a:pt x="4965313" y="6481676"/>
                </a:cubicBezTo>
                <a:cubicBezTo>
                  <a:pt x="4967659" y="6479414"/>
                  <a:pt x="4967801" y="6475606"/>
                  <a:pt x="4965540" y="6473258"/>
                </a:cubicBezTo>
                <a:cubicBezTo>
                  <a:pt x="4963271" y="6470910"/>
                  <a:pt x="4959465" y="6470989"/>
                  <a:pt x="4957119" y="6473258"/>
                </a:cubicBezTo>
                <a:close/>
                <a:moveTo>
                  <a:pt x="4892219" y="6522683"/>
                </a:moveTo>
                <a:cubicBezTo>
                  <a:pt x="4882210" y="6528562"/>
                  <a:pt x="4871769" y="6533789"/>
                  <a:pt x="4861208" y="6538640"/>
                </a:cubicBezTo>
                <a:cubicBezTo>
                  <a:pt x="4858245" y="6540001"/>
                  <a:pt x="4856969" y="6543647"/>
                  <a:pt x="4858323" y="6546618"/>
                </a:cubicBezTo>
                <a:cubicBezTo>
                  <a:pt x="4859684" y="6549582"/>
                  <a:pt x="4863114" y="6550859"/>
                  <a:pt x="4866078" y="6549497"/>
                </a:cubicBezTo>
                <a:cubicBezTo>
                  <a:pt x="4877008" y="6544476"/>
                  <a:pt x="4887845" y="6538959"/>
                  <a:pt x="4898201" y="6532873"/>
                </a:cubicBezTo>
                <a:cubicBezTo>
                  <a:pt x="4901008" y="6531221"/>
                  <a:pt x="4901845" y="6527483"/>
                  <a:pt x="4900193" y="6524675"/>
                </a:cubicBezTo>
                <a:cubicBezTo>
                  <a:pt x="4898542" y="6521860"/>
                  <a:pt x="4895026" y="6521030"/>
                  <a:pt x="4892219" y="6522683"/>
                </a:cubicBezTo>
                <a:close/>
                <a:moveTo>
                  <a:pt x="4818459" y="6555036"/>
                </a:moveTo>
                <a:cubicBezTo>
                  <a:pt x="4807373" y="6558433"/>
                  <a:pt x="4795989" y="6561192"/>
                  <a:pt x="4784563" y="6563462"/>
                </a:cubicBezTo>
                <a:cubicBezTo>
                  <a:pt x="4781366" y="6564093"/>
                  <a:pt x="4779275" y="6567348"/>
                  <a:pt x="4779913" y="6570554"/>
                </a:cubicBezTo>
                <a:cubicBezTo>
                  <a:pt x="4780551" y="6573752"/>
                  <a:pt x="4783804" y="6575837"/>
                  <a:pt x="4787001" y="6575206"/>
                </a:cubicBezTo>
                <a:cubicBezTo>
                  <a:pt x="4798817" y="6572858"/>
                  <a:pt x="4810314" y="6569851"/>
                  <a:pt x="4821776" y="6566341"/>
                </a:cubicBezTo>
                <a:cubicBezTo>
                  <a:pt x="4824895" y="6565384"/>
                  <a:pt x="4826717" y="6562149"/>
                  <a:pt x="4825767" y="6559029"/>
                </a:cubicBezTo>
                <a:cubicBezTo>
                  <a:pt x="4824810" y="6555909"/>
                  <a:pt x="4821570" y="6554086"/>
                  <a:pt x="4818459" y="6555036"/>
                </a:cubicBezTo>
                <a:close/>
                <a:moveTo>
                  <a:pt x="4738269" y="6569440"/>
                </a:moveTo>
                <a:cubicBezTo>
                  <a:pt x="4731089" y="6569887"/>
                  <a:pt x="4723802" y="6570107"/>
                  <a:pt x="4716558" y="6570107"/>
                </a:cubicBezTo>
                <a:lnTo>
                  <a:pt x="4703048" y="6570107"/>
                </a:lnTo>
                <a:cubicBezTo>
                  <a:pt x="4699787" y="6570107"/>
                  <a:pt x="4697292" y="6572830"/>
                  <a:pt x="4697292" y="6576092"/>
                </a:cubicBezTo>
                <a:cubicBezTo>
                  <a:pt x="4697292" y="6579355"/>
                  <a:pt x="4699787" y="6582078"/>
                  <a:pt x="4703048" y="6582078"/>
                </a:cubicBezTo>
                <a:lnTo>
                  <a:pt x="4716558" y="6582078"/>
                </a:lnTo>
                <a:cubicBezTo>
                  <a:pt x="4724050" y="6582071"/>
                  <a:pt x="4731514" y="6581865"/>
                  <a:pt x="4738936" y="6581411"/>
                </a:cubicBezTo>
                <a:cubicBezTo>
                  <a:pt x="4742189" y="6581213"/>
                  <a:pt x="4744670" y="6578241"/>
                  <a:pt x="4744472" y="6574986"/>
                </a:cubicBezTo>
                <a:cubicBezTo>
                  <a:pt x="4744273" y="6571724"/>
                  <a:pt x="4741523" y="6569241"/>
                  <a:pt x="4738269" y="6569440"/>
                </a:cubicBezTo>
                <a:close/>
                <a:moveTo>
                  <a:pt x="5981" y="6570107"/>
                </a:moveTo>
                <a:cubicBezTo>
                  <a:pt x="2720" y="6570107"/>
                  <a:pt x="0" y="6572830"/>
                  <a:pt x="0" y="6576092"/>
                </a:cubicBezTo>
                <a:cubicBezTo>
                  <a:pt x="0" y="6579355"/>
                  <a:pt x="2720" y="6582078"/>
                  <a:pt x="5981" y="6582078"/>
                </a:cubicBezTo>
                <a:lnTo>
                  <a:pt x="27025" y="6582078"/>
                </a:lnTo>
                <a:cubicBezTo>
                  <a:pt x="30285" y="6582078"/>
                  <a:pt x="32783" y="6579355"/>
                  <a:pt x="32783" y="6576092"/>
                </a:cubicBezTo>
                <a:cubicBezTo>
                  <a:pt x="32783" y="6572830"/>
                  <a:pt x="30285" y="6570107"/>
                  <a:pt x="27025" y="6570107"/>
                </a:cubicBezTo>
                <a:lnTo>
                  <a:pt x="5981" y="6570107"/>
                </a:lnTo>
                <a:close/>
                <a:moveTo>
                  <a:pt x="74205" y="6570107"/>
                </a:moveTo>
                <a:cubicBezTo>
                  <a:pt x="70945" y="6570107"/>
                  <a:pt x="68224" y="6572830"/>
                  <a:pt x="68224" y="6576092"/>
                </a:cubicBezTo>
                <a:cubicBezTo>
                  <a:pt x="68224" y="6579355"/>
                  <a:pt x="70945" y="6582078"/>
                  <a:pt x="74205" y="6582078"/>
                </a:cubicBezTo>
                <a:lnTo>
                  <a:pt x="109647" y="6582078"/>
                </a:lnTo>
                <a:cubicBezTo>
                  <a:pt x="112907" y="6582078"/>
                  <a:pt x="115628" y="6579355"/>
                  <a:pt x="115628" y="6576092"/>
                </a:cubicBezTo>
                <a:cubicBezTo>
                  <a:pt x="115628" y="6572830"/>
                  <a:pt x="112907" y="6570107"/>
                  <a:pt x="109647" y="6570107"/>
                </a:cubicBezTo>
                <a:lnTo>
                  <a:pt x="74205" y="6570107"/>
                </a:lnTo>
                <a:close/>
                <a:moveTo>
                  <a:pt x="156827" y="6570107"/>
                </a:moveTo>
                <a:cubicBezTo>
                  <a:pt x="153567" y="6570107"/>
                  <a:pt x="150847" y="6572830"/>
                  <a:pt x="150847" y="6576092"/>
                </a:cubicBezTo>
                <a:cubicBezTo>
                  <a:pt x="150847" y="6579355"/>
                  <a:pt x="153567" y="6582078"/>
                  <a:pt x="156827" y="6582078"/>
                </a:cubicBezTo>
                <a:lnTo>
                  <a:pt x="192269" y="6582078"/>
                </a:lnTo>
                <a:cubicBezTo>
                  <a:pt x="195530" y="6582078"/>
                  <a:pt x="198250" y="6579355"/>
                  <a:pt x="198250" y="6576092"/>
                </a:cubicBezTo>
                <a:cubicBezTo>
                  <a:pt x="198250" y="6572830"/>
                  <a:pt x="195530" y="6570107"/>
                  <a:pt x="192269" y="6570107"/>
                </a:cubicBezTo>
                <a:lnTo>
                  <a:pt x="156827" y="6570107"/>
                </a:lnTo>
                <a:close/>
                <a:moveTo>
                  <a:pt x="239450" y="6570107"/>
                </a:moveTo>
                <a:cubicBezTo>
                  <a:pt x="236189" y="6570107"/>
                  <a:pt x="233691" y="6572830"/>
                  <a:pt x="233691" y="6576092"/>
                </a:cubicBezTo>
                <a:cubicBezTo>
                  <a:pt x="233691" y="6579355"/>
                  <a:pt x="236189" y="6582078"/>
                  <a:pt x="239450" y="6582078"/>
                </a:cubicBezTo>
                <a:lnTo>
                  <a:pt x="274891" y="6582078"/>
                </a:lnTo>
                <a:cubicBezTo>
                  <a:pt x="278152" y="6582078"/>
                  <a:pt x="280872" y="6579355"/>
                  <a:pt x="280872" y="6576092"/>
                </a:cubicBezTo>
                <a:cubicBezTo>
                  <a:pt x="280872" y="6572830"/>
                  <a:pt x="278152" y="6570107"/>
                  <a:pt x="274891" y="6570107"/>
                </a:cubicBezTo>
                <a:lnTo>
                  <a:pt x="239450" y="6570107"/>
                </a:lnTo>
                <a:close/>
                <a:moveTo>
                  <a:pt x="322073" y="6570107"/>
                </a:moveTo>
                <a:cubicBezTo>
                  <a:pt x="318811" y="6570107"/>
                  <a:pt x="316313" y="6572830"/>
                  <a:pt x="316313" y="6576092"/>
                </a:cubicBezTo>
                <a:cubicBezTo>
                  <a:pt x="316313" y="6579355"/>
                  <a:pt x="318811" y="6582078"/>
                  <a:pt x="322073" y="6582078"/>
                </a:cubicBezTo>
                <a:lnTo>
                  <a:pt x="357514" y="6582078"/>
                </a:lnTo>
                <a:cubicBezTo>
                  <a:pt x="360775" y="6582078"/>
                  <a:pt x="363494" y="6579355"/>
                  <a:pt x="363494" y="6576092"/>
                </a:cubicBezTo>
                <a:cubicBezTo>
                  <a:pt x="363494" y="6572830"/>
                  <a:pt x="360775" y="6570107"/>
                  <a:pt x="357514" y="6570107"/>
                </a:cubicBezTo>
                <a:lnTo>
                  <a:pt x="322073" y="6570107"/>
                </a:lnTo>
                <a:close/>
                <a:moveTo>
                  <a:pt x="404916" y="6570107"/>
                </a:moveTo>
                <a:cubicBezTo>
                  <a:pt x="401655" y="6570107"/>
                  <a:pt x="398936" y="6572830"/>
                  <a:pt x="398936" y="6576092"/>
                </a:cubicBezTo>
                <a:cubicBezTo>
                  <a:pt x="398936" y="6579355"/>
                  <a:pt x="401655" y="6582078"/>
                  <a:pt x="404916" y="6582078"/>
                </a:cubicBezTo>
                <a:lnTo>
                  <a:pt x="440357" y="6582078"/>
                </a:lnTo>
                <a:cubicBezTo>
                  <a:pt x="443618" y="6582078"/>
                  <a:pt x="446117" y="6579355"/>
                  <a:pt x="446117" y="6576092"/>
                </a:cubicBezTo>
                <a:cubicBezTo>
                  <a:pt x="446117" y="6572830"/>
                  <a:pt x="443618" y="6570107"/>
                  <a:pt x="440357" y="6570107"/>
                </a:cubicBezTo>
                <a:lnTo>
                  <a:pt x="404916" y="6570107"/>
                </a:lnTo>
                <a:close/>
                <a:moveTo>
                  <a:pt x="487539" y="6570107"/>
                </a:moveTo>
                <a:cubicBezTo>
                  <a:pt x="484278" y="6570107"/>
                  <a:pt x="481557" y="6572830"/>
                  <a:pt x="481558" y="6576092"/>
                </a:cubicBezTo>
                <a:cubicBezTo>
                  <a:pt x="481558" y="6579355"/>
                  <a:pt x="484278" y="6582078"/>
                  <a:pt x="487539" y="6582078"/>
                </a:cubicBezTo>
                <a:lnTo>
                  <a:pt x="522980" y="6582078"/>
                </a:lnTo>
                <a:cubicBezTo>
                  <a:pt x="526240" y="6582078"/>
                  <a:pt x="528739" y="6579355"/>
                  <a:pt x="528739" y="6576092"/>
                </a:cubicBezTo>
                <a:cubicBezTo>
                  <a:pt x="528739" y="6572830"/>
                  <a:pt x="526240" y="6570107"/>
                  <a:pt x="522980" y="6570107"/>
                </a:cubicBezTo>
                <a:lnTo>
                  <a:pt x="487539" y="6570107"/>
                </a:lnTo>
                <a:close/>
                <a:moveTo>
                  <a:pt x="570163" y="6570107"/>
                </a:moveTo>
                <a:cubicBezTo>
                  <a:pt x="566902" y="6570107"/>
                  <a:pt x="564180" y="6572830"/>
                  <a:pt x="564180" y="6576092"/>
                </a:cubicBezTo>
                <a:cubicBezTo>
                  <a:pt x="564180" y="6579355"/>
                  <a:pt x="566902" y="6582078"/>
                  <a:pt x="570163" y="6582078"/>
                </a:cubicBezTo>
                <a:lnTo>
                  <a:pt x="605604" y="6582078"/>
                </a:lnTo>
                <a:cubicBezTo>
                  <a:pt x="608864" y="6582078"/>
                  <a:pt x="611579" y="6579355"/>
                  <a:pt x="611586" y="6576092"/>
                </a:cubicBezTo>
                <a:cubicBezTo>
                  <a:pt x="611586" y="6572830"/>
                  <a:pt x="608864" y="6570107"/>
                  <a:pt x="605604" y="6570107"/>
                </a:cubicBezTo>
                <a:lnTo>
                  <a:pt x="570163" y="6570107"/>
                </a:lnTo>
                <a:close/>
                <a:moveTo>
                  <a:pt x="652783" y="6570107"/>
                </a:moveTo>
                <a:cubicBezTo>
                  <a:pt x="649523" y="6570107"/>
                  <a:pt x="647028" y="6572830"/>
                  <a:pt x="647028" y="6576092"/>
                </a:cubicBezTo>
                <a:cubicBezTo>
                  <a:pt x="647028" y="6579355"/>
                  <a:pt x="649523" y="6582078"/>
                  <a:pt x="652783" y="6582078"/>
                </a:cubicBezTo>
                <a:lnTo>
                  <a:pt x="688224" y="6582078"/>
                </a:lnTo>
                <a:cubicBezTo>
                  <a:pt x="691485" y="6582078"/>
                  <a:pt x="694207" y="6579355"/>
                  <a:pt x="694207" y="6576092"/>
                </a:cubicBezTo>
                <a:cubicBezTo>
                  <a:pt x="694207" y="6572830"/>
                  <a:pt x="691485" y="6570107"/>
                  <a:pt x="688224" y="6570107"/>
                </a:cubicBezTo>
                <a:lnTo>
                  <a:pt x="652783" y="6570107"/>
                </a:lnTo>
                <a:close/>
                <a:moveTo>
                  <a:pt x="735404" y="6570107"/>
                </a:moveTo>
                <a:cubicBezTo>
                  <a:pt x="732143" y="6570107"/>
                  <a:pt x="729648" y="6572830"/>
                  <a:pt x="729648" y="6576092"/>
                </a:cubicBezTo>
                <a:cubicBezTo>
                  <a:pt x="729648" y="6579355"/>
                  <a:pt x="732143" y="6582078"/>
                  <a:pt x="735404" y="6582078"/>
                </a:cubicBezTo>
                <a:lnTo>
                  <a:pt x="770845" y="6582078"/>
                </a:lnTo>
                <a:cubicBezTo>
                  <a:pt x="774106" y="6582078"/>
                  <a:pt x="776827" y="6579355"/>
                  <a:pt x="776827" y="6576092"/>
                </a:cubicBezTo>
                <a:cubicBezTo>
                  <a:pt x="776827" y="6572830"/>
                  <a:pt x="774106" y="6570107"/>
                  <a:pt x="770845" y="6570107"/>
                </a:cubicBezTo>
                <a:lnTo>
                  <a:pt x="735404" y="6570107"/>
                </a:lnTo>
                <a:close/>
                <a:moveTo>
                  <a:pt x="818024" y="6570107"/>
                </a:moveTo>
                <a:cubicBezTo>
                  <a:pt x="814764" y="6570107"/>
                  <a:pt x="812269" y="6572830"/>
                  <a:pt x="812269" y="6576092"/>
                </a:cubicBezTo>
                <a:cubicBezTo>
                  <a:pt x="812269" y="6579355"/>
                  <a:pt x="814764" y="6582078"/>
                  <a:pt x="818024" y="6582078"/>
                </a:cubicBezTo>
                <a:lnTo>
                  <a:pt x="853466" y="6582078"/>
                </a:lnTo>
                <a:cubicBezTo>
                  <a:pt x="856733" y="6582078"/>
                  <a:pt x="859448" y="6579355"/>
                  <a:pt x="859448" y="6576092"/>
                </a:cubicBezTo>
                <a:cubicBezTo>
                  <a:pt x="859448" y="6572830"/>
                  <a:pt x="856733" y="6570107"/>
                  <a:pt x="853466" y="6570107"/>
                </a:cubicBezTo>
                <a:lnTo>
                  <a:pt x="818024" y="6570107"/>
                </a:lnTo>
                <a:close/>
                <a:moveTo>
                  <a:pt x="900872" y="6570107"/>
                </a:moveTo>
                <a:cubicBezTo>
                  <a:pt x="897611" y="6570107"/>
                  <a:pt x="894889" y="6572830"/>
                  <a:pt x="894889" y="6576092"/>
                </a:cubicBezTo>
                <a:cubicBezTo>
                  <a:pt x="894889" y="6579355"/>
                  <a:pt x="897611" y="6582078"/>
                  <a:pt x="900872" y="6582078"/>
                </a:cubicBezTo>
                <a:lnTo>
                  <a:pt x="936313" y="6582078"/>
                </a:lnTo>
                <a:cubicBezTo>
                  <a:pt x="939574" y="6582078"/>
                  <a:pt x="942069" y="6579355"/>
                  <a:pt x="942069" y="6576092"/>
                </a:cubicBezTo>
                <a:cubicBezTo>
                  <a:pt x="942069" y="6572830"/>
                  <a:pt x="939574" y="6570107"/>
                  <a:pt x="936313" y="6570107"/>
                </a:cubicBezTo>
                <a:lnTo>
                  <a:pt x="900872" y="6570107"/>
                </a:lnTo>
                <a:close/>
                <a:moveTo>
                  <a:pt x="983492" y="6570107"/>
                </a:moveTo>
                <a:cubicBezTo>
                  <a:pt x="980232" y="6570107"/>
                  <a:pt x="977510" y="6572830"/>
                  <a:pt x="977510" y="6576092"/>
                </a:cubicBezTo>
                <a:cubicBezTo>
                  <a:pt x="977510" y="6579355"/>
                  <a:pt x="980232" y="6582078"/>
                  <a:pt x="983492" y="6582078"/>
                </a:cubicBezTo>
                <a:lnTo>
                  <a:pt x="1018934" y="6582078"/>
                </a:lnTo>
                <a:cubicBezTo>
                  <a:pt x="1022194" y="6582078"/>
                  <a:pt x="1024696" y="6579355"/>
                  <a:pt x="1024696" y="6576092"/>
                </a:cubicBezTo>
                <a:cubicBezTo>
                  <a:pt x="1024696" y="6572830"/>
                  <a:pt x="1022194" y="6570107"/>
                  <a:pt x="1018934" y="6570107"/>
                </a:cubicBezTo>
                <a:lnTo>
                  <a:pt x="983492" y="6570107"/>
                </a:lnTo>
                <a:close/>
                <a:moveTo>
                  <a:pt x="1066113" y="6570107"/>
                </a:moveTo>
                <a:cubicBezTo>
                  <a:pt x="1062852" y="6570107"/>
                  <a:pt x="1060137" y="6572830"/>
                  <a:pt x="1060137" y="6576092"/>
                </a:cubicBezTo>
                <a:cubicBezTo>
                  <a:pt x="1060137" y="6579355"/>
                  <a:pt x="1062852" y="6582078"/>
                  <a:pt x="1066113" y="6582078"/>
                </a:cubicBezTo>
                <a:lnTo>
                  <a:pt x="1101554" y="6582078"/>
                </a:lnTo>
                <a:cubicBezTo>
                  <a:pt x="1104822" y="6582078"/>
                  <a:pt x="1107537" y="6579355"/>
                  <a:pt x="1107537" y="6576092"/>
                </a:cubicBezTo>
                <a:cubicBezTo>
                  <a:pt x="1107537" y="6572830"/>
                  <a:pt x="1104822" y="6570107"/>
                  <a:pt x="1101554" y="6570107"/>
                </a:cubicBezTo>
                <a:lnTo>
                  <a:pt x="1066113" y="6570107"/>
                </a:lnTo>
                <a:close/>
                <a:moveTo>
                  <a:pt x="1148740" y="6570107"/>
                </a:moveTo>
                <a:cubicBezTo>
                  <a:pt x="1145480" y="6570107"/>
                  <a:pt x="1142978" y="6572830"/>
                  <a:pt x="1142978" y="6576092"/>
                </a:cubicBezTo>
                <a:cubicBezTo>
                  <a:pt x="1142978" y="6579355"/>
                  <a:pt x="1145480" y="6582078"/>
                  <a:pt x="1148740" y="6582078"/>
                </a:cubicBezTo>
                <a:lnTo>
                  <a:pt x="1184182" y="6582078"/>
                </a:lnTo>
                <a:cubicBezTo>
                  <a:pt x="1187442" y="6582078"/>
                  <a:pt x="1190157" y="6579355"/>
                  <a:pt x="1190157" y="6576092"/>
                </a:cubicBezTo>
                <a:cubicBezTo>
                  <a:pt x="1190157" y="6572830"/>
                  <a:pt x="1187442" y="6570107"/>
                  <a:pt x="1184182" y="6570107"/>
                </a:cubicBezTo>
                <a:lnTo>
                  <a:pt x="1148740" y="6570107"/>
                </a:lnTo>
                <a:close/>
                <a:moveTo>
                  <a:pt x="1231361" y="6570107"/>
                </a:moveTo>
                <a:cubicBezTo>
                  <a:pt x="1228100" y="6570107"/>
                  <a:pt x="1225598" y="6572830"/>
                  <a:pt x="1225598" y="6576092"/>
                </a:cubicBezTo>
                <a:cubicBezTo>
                  <a:pt x="1225598" y="6579355"/>
                  <a:pt x="1228100" y="6582078"/>
                  <a:pt x="1231361" y="6582078"/>
                </a:cubicBezTo>
                <a:lnTo>
                  <a:pt x="1266802" y="6582078"/>
                </a:lnTo>
                <a:cubicBezTo>
                  <a:pt x="1270063" y="6582078"/>
                  <a:pt x="1272785" y="6579355"/>
                  <a:pt x="1272785" y="6576092"/>
                </a:cubicBezTo>
                <a:cubicBezTo>
                  <a:pt x="1272785" y="6572830"/>
                  <a:pt x="1270063" y="6570107"/>
                  <a:pt x="1266802" y="6570107"/>
                </a:cubicBezTo>
                <a:lnTo>
                  <a:pt x="1231361" y="6570107"/>
                </a:lnTo>
                <a:close/>
                <a:moveTo>
                  <a:pt x="1314201" y="6570107"/>
                </a:moveTo>
                <a:cubicBezTo>
                  <a:pt x="1310941" y="6570107"/>
                  <a:pt x="1308226" y="6572830"/>
                  <a:pt x="1308226" y="6576092"/>
                </a:cubicBezTo>
                <a:cubicBezTo>
                  <a:pt x="1308226" y="6579355"/>
                  <a:pt x="1310941" y="6582078"/>
                  <a:pt x="1314201" y="6582078"/>
                </a:cubicBezTo>
                <a:lnTo>
                  <a:pt x="1349423" y="6582078"/>
                </a:lnTo>
                <a:cubicBezTo>
                  <a:pt x="1352683" y="6582078"/>
                  <a:pt x="1355405" y="6579355"/>
                  <a:pt x="1355405" y="6576092"/>
                </a:cubicBezTo>
                <a:cubicBezTo>
                  <a:pt x="1355405" y="6572830"/>
                  <a:pt x="1352683" y="6570107"/>
                  <a:pt x="1349423" y="6570107"/>
                </a:cubicBezTo>
                <a:lnTo>
                  <a:pt x="1314201" y="6570107"/>
                </a:lnTo>
                <a:close/>
                <a:moveTo>
                  <a:pt x="1396829" y="6570107"/>
                </a:moveTo>
                <a:cubicBezTo>
                  <a:pt x="1393568" y="6570107"/>
                  <a:pt x="1390847" y="6572830"/>
                  <a:pt x="1390847" y="6576092"/>
                </a:cubicBezTo>
                <a:cubicBezTo>
                  <a:pt x="1390847" y="6579355"/>
                  <a:pt x="1393568" y="6582078"/>
                  <a:pt x="1396829" y="6582078"/>
                </a:cubicBezTo>
                <a:lnTo>
                  <a:pt x="1432270" y="6582078"/>
                </a:lnTo>
                <a:cubicBezTo>
                  <a:pt x="1435531" y="6582078"/>
                  <a:pt x="1438026" y="6579355"/>
                  <a:pt x="1438026" y="6576092"/>
                </a:cubicBezTo>
                <a:cubicBezTo>
                  <a:pt x="1438026" y="6572830"/>
                  <a:pt x="1435531" y="6570107"/>
                  <a:pt x="1432270" y="6570107"/>
                </a:cubicBezTo>
                <a:lnTo>
                  <a:pt x="1396829" y="6570107"/>
                </a:lnTo>
                <a:close/>
                <a:moveTo>
                  <a:pt x="1479450" y="6570107"/>
                </a:moveTo>
                <a:cubicBezTo>
                  <a:pt x="1476189" y="6570107"/>
                  <a:pt x="1473467" y="6572830"/>
                  <a:pt x="1473467" y="6576092"/>
                </a:cubicBezTo>
                <a:cubicBezTo>
                  <a:pt x="1473467" y="6579355"/>
                  <a:pt x="1476189" y="6582078"/>
                  <a:pt x="1479450" y="6582078"/>
                </a:cubicBezTo>
                <a:lnTo>
                  <a:pt x="1514891" y="6582078"/>
                </a:lnTo>
                <a:cubicBezTo>
                  <a:pt x="1518151" y="6582078"/>
                  <a:pt x="1520654" y="6579355"/>
                  <a:pt x="1520654" y="6576092"/>
                </a:cubicBezTo>
                <a:cubicBezTo>
                  <a:pt x="1520654" y="6572830"/>
                  <a:pt x="1518151" y="6570107"/>
                  <a:pt x="1514891" y="6570107"/>
                </a:cubicBezTo>
                <a:lnTo>
                  <a:pt x="1479450" y="6570107"/>
                </a:lnTo>
                <a:close/>
                <a:moveTo>
                  <a:pt x="1562070" y="6570107"/>
                </a:moveTo>
                <a:cubicBezTo>
                  <a:pt x="1558810" y="6570107"/>
                  <a:pt x="1556095" y="6572830"/>
                  <a:pt x="1556095" y="6576092"/>
                </a:cubicBezTo>
                <a:cubicBezTo>
                  <a:pt x="1556095" y="6579355"/>
                  <a:pt x="1558810" y="6582078"/>
                  <a:pt x="1562070" y="6582078"/>
                </a:cubicBezTo>
                <a:lnTo>
                  <a:pt x="1597511" y="6582078"/>
                </a:lnTo>
                <a:cubicBezTo>
                  <a:pt x="1600772" y="6582078"/>
                  <a:pt x="1603494" y="6579355"/>
                  <a:pt x="1603494" y="6576092"/>
                </a:cubicBezTo>
                <a:cubicBezTo>
                  <a:pt x="1603494" y="6572830"/>
                  <a:pt x="1600772" y="6570107"/>
                  <a:pt x="1597511" y="6570107"/>
                </a:cubicBezTo>
                <a:lnTo>
                  <a:pt x="1562070" y="6570107"/>
                </a:lnTo>
                <a:close/>
                <a:moveTo>
                  <a:pt x="1644698" y="6570107"/>
                </a:moveTo>
                <a:cubicBezTo>
                  <a:pt x="1641430" y="6570107"/>
                  <a:pt x="1638935" y="6572830"/>
                  <a:pt x="1638935" y="6576092"/>
                </a:cubicBezTo>
                <a:cubicBezTo>
                  <a:pt x="1638935" y="6579355"/>
                  <a:pt x="1641430" y="6582078"/>
                  <a:pt x="1644698" y="6582078"/>
                </a:cubicBezTo>
                <a:lnTo>
                  <a:pt x="1680139" y="6582078"/>
                </a:lnTo>
                <a:cubicBezTo>
                  <a:pt x="1683400" y="6582078"/>
                  <a:pt x="1686114" y="6579355"/>
                  <a:pt x="1686114" y="6576092"/>
                </a:cubicBezTo>
                <a:cubicBezTo>
                  <a:pt x="1686114" y="6572830"/>
                  <a:pt x="1683400" y="6570107"/>
                  <a:pt x="1680139" y="6570107"/>
                </a:cubicBezTo>
                <a:lnTo>
                  <a:pt x="1644698" y="6570107"/>
                </a:lnTo>
                <a:close/>
                <a:moveTo>
                  <a:pt x="1727318" y="6570107"/>
                </a:moveTo>
                <a:cubicBezTo>
                  <a:pt x="1724058" y="6570107"/>
                  <a:pt x="1721556" y="6572830"/>
                  <a:pt x="1721556" y="6576092"/>
                </a:cubicBezTo>
                <a:cubicBezTo>
                  <a:pt x="1721556" y="6579355"/>
                  <a:pt x="1724058" y="6582078"/>
                  <a:pt x="1727318" y="6582078"/>
                </a:cubicBezTo>
                <a:lnTo>
                  <a:pt x="1762760" y="6582078"/>
                </a:lnTo>
                <a:cubicBezTo>
                  <a:pt x="1766020" y="6582078"/>
                  <a:pt x="1768735" y="6579355"/>
                  <a:pt x="1768742" y="6576092"/>
                </a:cubicBezTo>
                <a:cubicBezTo>
                  <a:pt x="1768742" y="6572830"/>
                  <a:pt x="1766020" y="6570107"/>
                  <a:pt x="1762760" y="6570107"/>
                </a:cubicBezTo>
                <a:lnTo>
                  <a:pt x="1727318" y="6570107"/>
                </a:lnTo>
                <a:close/>
                <a:moveTo>
                  <a:pt x="1810159" y="6570107"/>
                </a:moveTo>
                <a:cubicBezTo>
                  <a:pt x="1806898" y="6570107"/>
                  <a:pt x="1804183" y="6572830"/>
                  <a:pt x="1804183" y="6576092"/>
                </a:cubicBezTo>
                <a:cubicBezTo>
                  <a:pt x="1804183" y="6579355"/>
                  <a:pt x="1806898" y="6582078"/>
                  <a:pt x="1810159" y="6582078"/>
                </a:cubicBezTo>
                <a:lnTo>
                  <a:pt x="1845380" y="6582078"/>
                </a:lnTo>
                <a:cubicBezTo>
                  <a:pt x="1848641" y="6582078"/>
                  <a:pt x="1851363" y="6579355"/>
                  <a:pt x="1851363" y="6576092"/>
                </a:cubicBezTo>
                <a:cubicBezTo>
                  <a:pt x="1851363" y="6572830"/>
                  <a:pt x="1848641" y="6570107"/>
                  <a:pt x="1845380" y="6570107"/>
                </a:cubicBezTo>
                <a:lnTo>
                  <a:pt x="1810159" y="6570107"/>
                </a:lnTo>
                <a:close/>
                <a:moveTo>
                  <a:pt x="1892786" y="6570107"/>
                </a:moveTo>
                <a:cubicBezTo>
                  <a:pt x="1889519" y="6570107"/>
                  <a:pt x="1886804" y="6572830"/>
                  <a:pt x="1886804" y="6576092"/>
                </a:cubicBezTo>
                <a:cubicBezTo>
                  <a:pt x="1886804" y="6579355"/>
                  <a:pt x="1889519" y="6582078"/>
                  <a:pt x="1892786" y="6582078"/>
                </a:cubicBezTo>
                <a:lnTo>
                  <a:pt x="1928227" y="6582078"/>
                </a:lnTo>
                <a:cubicBezTo>
                  <a:pt x="1931488" y="6582078"/>
                  <a:pt x="1933983" y="6579355"/>
                  <a:pt x="1933983" y="6576092"/>
                </a:cubicBezTo>
                <a:cubicBezTo>
                  <a:pt x="1933983" y="6572830"/>
                  <a:pt x="1931488" y="6570107"/>
                  <a:pt x="1928227" y="6570107"/>
                </a:cubicBezTo>
                <a:lnTo>
                  <a:pt x="1892786" y="6570107"/>
                </a:lnTo>
                <a:close/>
                <a:moveTo>
                  <a:pt x="1975407" y="6570107"/>
                </a:moveTo>
                <a:cubicBezTo>
                  <a:pt x="1972146" y="6570107"/>
                  <a:pt x="1969424" y="6572830"/>
                  <a:pt x="1969424" y="6576092"/>
                </a:cubicBezTo>
                <a:cubicBezTo>
                  <a:pt x="1969424" y="6579355"/>
                  <a:pt x="1972146" y="6582078"/>
                  <a:pt x="1975407" y="6582078"/>
                </a:cubicBezTo>
                <a:lnTo>
                  <a:pt x="2010848" y="6582078"/>
                </a:lnTo>
                <a:cubicBezTo>
                  <a:pt x="2014109" y="6582078"/>
                  <a:pt x="2016604" y="6579355"/>
                  <a:pt x="2016604" y="6576092"/>
                </a:cubicBezTo>
                <a:cubicBezTo>
                  <a:pt x="2016604" y="6572830"/>
                  <a:pt x="2014109" y="6570107"/>
                  <a:pt x="2010848" y="6570107"/>
                </a:cubicBezTo>
                <a:lnTo>
                  <a:pt x="1975407" y="6570107"/>
                </a:lnTo>
                <a:close/>
                <a:moveTo>
                  <a:pt x="2058027" y="6570107"/>
                </a:moveTo>
                <a:cubicBezTo>
                  <a:pt x="2054767" y="6570107"/>
                  <a:pt x="2052045" y="6572830"/>
                  <a:pt x="2052045" y="6576092"/>
                </a:cubicBezTo>
                <a:cubicBezTo>
                  <a:pt x="2052045" y="6579355"/>
                  <a:pt x="2054767" y="6582078"/>
                  <a:pt x="2058027" y="6582078"/>
                </a:cubicBezTo>
                <a:lnTo>
                  <a:pt x="2093469" y="6582078"/>
                </a:lnTo>
                <a:cubicBezTo>
                  <a:pt x="2096729" y="6582078"/>
                  <a:pt x="2099451" y="6579355"/>
                  <a:pt x="2099451" y="6576092"/>
                </a:cubicBezTo>
                <a:cubicBezTo>
                  <a:pt x="2099451" y="6572830"/>
                  <a:pt x="2096729" y="6570107"/>
                  <a:pt x="2093469" y="6570107"/>
                </a:cubicBezTo>
                <a:lnTo>
                  <a:pt x="2058027" y="6570107"/>
                </a:lnTo>
                <a:close/>
                <a:moveTo>
                  <a:pt x="2140648" y="6570107"/>
                </a:moveTo>
                <a:cubicBezTo>
                  <a:pt x="2137388" y="6570107"/>
                  <a:pt x="2134892" y="6572830"/>
                  <a:pt x="2134892" y="6576092"/>
                </a:cubicBezTo>
                <a:cubicBezTo>
                  <a:pt x="2134892" y="6579355"/>
                  <a:pt x="2137388" y="6582078"/>
                  <a:pt x="2140648" y="6582078"/>
                </a:cubicBezTo>
                <a:lnTo>
                  <a:pt x="2176089" y="6582078"/>
                </a:lnTo>
                <a:cubicBezTo>
                  <a:pt x="2179350" y="6582078"/>
                  <a:pt x="2182072" y="6579355"/>
                  <a:pt x="2182072" y="6576092"/>
                </a:cubicBezTo>
                <a:cubicBezTo>
                  <a:pt x="2182072" y="6572830"/>
                  <a:pt x="2179350" y="6570107"/>
                  <a:pt x="2176089" y="6570107"/>
                </a:cubicBezTo>
                <a:lnTo>
                  <a:pt x="2140648" y="6570107"/>
                </a:lnTo>
                <a:close/>
                <a:moveTo>
                  <a:pt x="2223269" y="6570107"/>
                </a:moveTo>
                <a:cubicBezTo>
                  <a:pt x="2220008" y="6570107"/>
                  <a:pt x="2217513" y="6572830"/>
                  <a:pt x="2217513" y="6576092"/>
                </a:cubicBezTo>
                <a:cubicBezTo>
                  <a:pt x="2217513" y="6579355"/>
                  <a:pt x="2220008" y="6582078"/>
                  <a:pt x="2223269" y="6582078"/>
                </a:cubicBezTo>
                <a:lnTo>
                  <a:pt x="2258710" y="6582078"/>
                </a:lnTo>
                <a:cubicBezTo>
                  <a:pt x="2261978" y="6582078"/>
                  <a:pt x="2264692" y="6579355"/>
                  <a:pt x="2264692" y="6576092"/>
                </a:cubicBezTo>
                <a:cubicBezTo>
                  <a:pt x="2264692" y="6572830"/>
                  <a:pt x="2261978" y="6570107"/>
                  <a:pt x="2258710" y="6570107"/>
                </a:cubicBezTo>
                <a:lnTo>
                  <a:pt x="2223269" y="6570107"/>
                </a:lnTo>
                <a:close/>
                <a:moveTo>
                  <a:pt x="2306116" y="6570107"/>
                </a:moveTo>
                <a:cubicBezTo>
                  <a:pt x="2302855" y="6570107"/>
                  <a:pt x="2300134" y="6572830"/>
                  <a:pt x="2300134" y="6576092"/>
                </a:cubicBezTo>
                <a:cubicBezTo>
                  <a:pt x="2300134" y="6579355"/>
                  <a:pt x="2302855" y="6582078"/>
                  <a:pt x="2306116" y="6582078"/>
                </a:cubicBezTo>
                <a:lnTo>
                  <a:pt x="2341337" y="6582078"/>
                </a:lnTo>
                <a:cubicBezTo>
                  <a:pt x="2344598" y="6582078"/>
                  <a:pt x="2347320" y="6579355"/>
                  <a:pt x="2347313" y="6576092"/>
                </a:cubicBezTo>
                <a:cubicBezTo>
                  <a:pt x="2347313" y="6572830"/>
                  <a:pt x="2344598" y="6570107"/>
                  <a:pt x="2341337" y="6570107"/>
                </a:cubicBezTo>
                <a:lnTo>
                  <a:pt x="2306116" y="6570107"/>
                </a:lnTo>
                <a:close/>
                <a:moveTo>
                  <a:pt x="2388737" y="6570107"/>
                </a:moveTo>
                <a:cubicBezTo>
                  <a:pt x="2385476" y="6570107"/>
                  <a:pt x="2382761" y="6572830"/>
                  <a:pt x="2382754" y="6576092"/>
                </a:cubicBezTo>
                <a:cubicBezTo>
                  <a:pt x="2382754" y="6579355"/>
                  <a:pt x="2385476" y="6582078"/>
                  <a:pt x="2388737" y="6582078"/>
                </a:cubicBezTo>
                <a:lnTo>
                  <a:pt x="2424178" y="6582078"/>
                </a:lnTo>
                <a:cubicBezTo>
                  <a:pt x="2427438" y="6582078"/>
                  <a:pt x="2429940" y="6579355"/>
                  <a:pt x="2429940" y="6576092"/>
                </a:cubicBezTo>
                <a:cubicBezTo>
                  <a:pt x="2429940" y="6572830"/>
                  <a:pt x="2427438" y="6570107"/>
                  <a:pt x="2424178" y="6570107"/>
                </a:cubicBezTo>
                <a:lnTo>
                  <a:pt x="2388737" y="6570107"/>
                </a:lnTo>
                <a:close/>
                <a:moveTo>
                  <a:pt x="2471357" y="6570107"/>
                </a:moveTo>
                <a:cubicBezTo>
                  <a:pt x="2468096" y="6570107"/>
                  <a:pt x="2465382" y="6572830"/>
                  <a:pt x="2465382" y="6576092"/>
                </a:cubicBezTo>
                <a:cubicBezTo>
                  <a:pt x="2465382" y="6579355"/>
                  <a:pt x="2468096" y="6582078"/>
                  <a:pt x="2471357" y="6582078"/>
                </a:cubicBezTo>
                <a:lnTo>
                  <a:pt x="2506798" y="6582078"/>
                </a:lnTo>
                <a:cubicBezTo>
                  <a:pt x="2510066" y="6582078"/>
                  <a:pt x="2512561" y="6579355"/>
                  <a:pt x="2512561" y="6576092"/>
                </a:cubicBezTo>
                <a:cubicBezTo>
                  <a:pt x="2512561" y="6572830"/>
                  <a:pt x="2510066" y="6570107"/>
                  <a:pt x="2506798" y="6570107"/>
                </a:cubicBezTo>
                <a:lnTo>
                  <a:pt x="2471357" y="6570107"/>
                </a:lnTo>
                <a:close/>
                <a:moveTo>
                  <a:pt x="2553985" y="6570107"/>
                </a:moveTo>
                <a:cubicBezTo>
                  <a:pt x="2550724" y="6570107"/>
                  <a:pt x="2548002" y="6572830"/>
                  <a:pt x="2548002" y="6576092"/>
                </a:cubicBezTo>
                <a:cubicBezTo>
                  <a:pt x="2548002" y="6579355"/>
                  <a:pt x="2550724" y="6582078"/>
                  <a:pt x="2553985" y="6582078"/>
                </a:cubicBezTo>
                <a:lnTo>
                  <a:pt x="2589426" y="6582078"/>
                </a:lnTo>
                <a:cubicBezTo>
                  <a:pt x="2592686" y="6582078"/>
                  <a:pt x="2595408" y="6579355"/>
                  <a:pt x="2595401" y="6576092"/>
                </a:cubicBezTo>
                <a:cubicBezTo>
                  <a:pt x="2595401" y="6572830"/>
                  <a:pt x="2592686" y="6570107"/>
                  <a:pt x="2589426" y="6570107"/>
                </a:cubicBezTo>
                <a:lnTo>
                  <a:pt x="2553985" y="6570107"/>
                </a:lnTo>
                <a:close/>
                <a:moveTo>
                  <a:pt x="2636605" y="6570107"/>
                </a:moveTo>
                <a:cubicBezTo>
                  <a:pt x="2633345" y="6570107"/>
                  <a:pt x="2630850" y="6572830"/>
                  <a:pt x="2630843" y="6576092"/>
                </a:cubicBezTo>
                <a:cubicBezTo>
                  <a:pt x="2630843" y="6579355"/>
                  <a:pt x="2633345" y="6582078"/>
                  <a:pt x="2636605" y="6582078"/>
                </a:cubicBezTo>
                <a:lnTo>
                  <a:pt x="2672046" y="6582078"/>
                </a:lnTo>
                <a:cubicBezTo>
                  <a:pt x="2675307" y="6582078"/>
                  <a:pt x="2678029" y="6579355"/>
                  <a:pt x="2678029" y="6576092"/>
                </a:cubicBezTo>
                <a:cubicBezTo>
                  <a:pt x="2678029" y="6572830"/>
                  <a:pt x="2675307" y="6570107"/>
                  <a:pt x="2672046" y="6570107"/>
                </a:cubicBezTo>
                <a:lnTo>
                  <a:pt x="2636605" y="6570107"/>
                </a:lnTo>
                <a:close/>
                <a:moveTo>
                  <a:pt x="2719226" y="6570107"/>
                </a:moveTo>
                <a:cubicBezTo>
                  <a:pt x="2715965" y="6570107"/>
                  <a:pt x="2713470" y="6572830"/>
                  <a:pt x="2713470" y="6576092"/>
                </a:cubicBezTo>
                <a:cubicBezTo>
                  <a:pt x="2713470" y="6579355"/>
                  <a:pt x="2715965" y="6582078"/>
                  <a:pt x="2719226" y="6582078"/>
                </a:cubicBezTo>
                <a:lnTo>
                  <a:pt x="2754667" y="6582078"/>
                </a:lnTo>
                <a:cubicBezTo>
                  <a:pt x="2757928" y="6582078"/>
                  <a:pt x="2760650" y="6579355"/>
                  <a:pt x="2760650" y="6576092"/>
                </a:cubicBezTo>
                <a:cubicBezTo>
                  <a:pt x="2760650" y="6572830"/>
                  <a:pt x="2757928" y="6570107"/>
                  <a:pt x="2754667" y="6570107"/>
                </a:cubicBezTo>
                <a:lnTo>
                  <a:pt x="2719226" y="6570107"/>
                </a:lnTo>
                <a:close/>
                <a:moveTo>
                  <a:pt x="2802073" y="6570107"/>
                </a:moveTo>
                <a:cubicBezTo>
                  <a:pt x="2798813" y="6570107"/>
                  <a:pt x="2796091" y="6572830"/>
                  <a:pt x="2796091" y="6576092"/>
                </a:cubicBezTo>
                <a:cubicBezTo>
                  <a:pt x="2796091" y="6579355"/>
                  <a:pt x="2798813" y="6582078"/>
                  <a:pt x="2802073" y="6582078"/>
                </a:cubicBezTo>
                <a:lnTo>
                  <a:pt x="2837295" y="6582078"/>
                </a:lnTo>
                <a:cubicBezTo>
                  <a:pt x="2840555" y="6582078"/>
                  <a:pt x="2843270" y="6579355"/>
                  <a:pt x="2843270" y="6576092"/>
                </a:cubicBezTo>
                <a:cubicBezTo>
                  <a:pt x="2843270" y="6572830"/>
                  <a:pt x="2840555" y="6570107"/>
                  <a:pt x="2837295" y="6570107"/>
                </a:cubicBezTo>
                <a:lnTo>
                  <a:pt x="2802073" y="6570107"/>
                </a:lnTo>
                <a:close/>
                <a:moveTo>
                  <a:pt x="2884694" y="6570107"/>
                </a:moveTo>
                <a:cubicBezTo>
                  <a:pt x="2881433" y="6570107"/>
                  <a:pt x="2878711" y="6572830"/>
                  <a:pt x="2878711" y="6576092"/>
                </a:cubicBezTo>
                <a:cubicBezTo>
                  <a:pt x="2878711" y="6579355"/>
                  <a:pt x="2881433" y="6582078"/>
                  <a:pt x="2884694" y="6582078"/>
                </a:cubicBezTo>
                <a:lnTo>
                  <a:pt x="2920135" y="6582078"/>
                </a:lnTo>
                <a:cubicBezTo>
                  <a:pt x="2923396" y="6582078"/>
                  <a:pt x="2925898" y="6579355"/>
                  <a:pt x="2925898" y="6576092"/>
                </a:cubicBezTo>
                <a:cubicBezTo>
                  <a:pt x="2925898" y="6572830"/>
                  <a:pt x="2923396" y="6570107"/>
                  <a:pt x="2920135" y="6570107"/>
                </a:cubicBezTo>
                <a:lnTo>
                  <a:pt x="2884694" y="6570107"/>
                </a:lnTo>
                <a:close/>
                <a:moveTo>
                  <a:pt x="2967314" y="6570107"/>
                </a:moveTo>
                <a:cubicBezTo>
                  <a:pt x="2964054" y="6570107"/>
                  <a:pt x="2961332" y="6572830"/>
                  <a:pt x="2961339" y="6576092"/>
                </a:cubicBezTo>
                <a:cubicBezTo>
                  <a:pt x="2961339" y="6579355"/>
                  <a:pt x="2964054" y="6582078"/>
                  <a:pt x="2967314" y="6582078"/>
                </a:cubicBezTo>
                <a:lnTo>
                  <a:pt x="3002756" y="6582078"/>
                </a:lnTo>
                <a:cubicBezTo>
                  <a:pt x="3006016" y="6582078"/>
                  <a:pt x="3008518" y="6579355"/>
                  <a:pt x="3008518" y="6576092"/>
                </a:cubicBezTo>
                <a:cubicBezTo>
                  <a:pt x="3008518" y="6572830"/>
                  <a:pt x="3006016" y="6570107"/>
                  <a:pt x="3002756" y="6570107"/>
                </a:cubicBezTo>
                <a:lnTo>
                  <a:pt x="2967314" y="6570107"/>
                </a:lnTo>
                <a:close/>
                <a:moveTo>
                  <a:pt x="3049942" y="6570107"/>
                </a:moveTo>
                <a:cubicBezTo>
                  <a:pt x="3046674" y="6570107"/>
                  <a:pt x="3043959" y="6572830"/>
                  <a:pt x="3043959" y="6576092"/>
                </a:cubicBezTo>
                <a:cubicBezTo>
                  <a:pt x="3043959" y="6579355"/>
                  <a:pt x="3046674" y="6582078"/>
                  <a:pt x="3049942" y="6582078"/>
                </a:cubicBezTo>
                <a:lnTo>
                  <a:pt x="3085383" y="6582078"/>
                </a:lnTo>
                <a:cubicBezTo>
                  <a:pt x="3088644" y="6582078"/>
                  <a:pt x="3091359" y="6579355"/>
                  <a:pt x="3091359" y="6576092"/>
                </a:cubicBezTo>
                <a:cubicBezTo>
                  <a:pt x="3091359" y="6572830"/>
                  <a:pt x="3088644" y="6570107"/>
                  <a:pt x="3085383" y="6570107"/>
                </a:cubicBezTo>
                <a:lnTo>
                  <a:pt x="3049942" y="6570107"/>
                </a:lnTo>
                <a:close/>
                <a:moveTo>
                  <a:pt x="3132562" y="6570107"/>
                </a:moveTo>
                <a:cubicBezTo>
                  <a:pt x="3129302" y="6570107"/>
                  <a:pt x="3126800" y="6572830"/>
                  <a:pt x="3126800" y="6576092"/>
                </a:cubicBezTo>
                <a:cubicBezTo>
                  <a:pt x="3126800" y="6579355"/>
                  <a:pt x="3129302" y="6582078"/>
                  <a:pt x="3132562" y="6582078"/>
                </a:cubicBezTo>
                <a:lnTo>
                  <a:pt x="3168004" y="6582078"/>
                </a:lnTo>
                <a:cubicBezTo>
                  <a:pt x="3171264" y="6582078"/>
                  <a:pt x="3173986" y="6579355"/>
                  <a:pt x="3173986" y="6576092"/>
                </a:cubicBezTo>
                <a:cubicBezTo>
                  <a:pt x="3173986" y="6572830"/>
                  <a:pt x="3171264" y="6570107"/>
                  <a:pt x="3168004" y="6570107"/>
                </a:cubicBezTo>
                <a:lnTo>
                  <a:pt x="3132562" y="6570107"/>
                </a:lnTo>
                <a:close/>
                <a:moveTo>
                  <a:pt x="3215183" y="6570107"/>
                </a:moveTo>
                <a:cubicBezTo>
                  <a:pt x="3211923" y="6570107"/>
                  <a:pt x="3209420" y="6572830"/>
                  <a:pt x="3209427" y="6576092"/>
                </a:cubicBezTo>
                <a:cubicBezTo>
                  <a:pt x="3209427" y="6579355"/>
                  <a:pt x="3211923" y="6582078"/>
                  <a:pt x="3215183" y="6582078"/>
                </a:cubicBezTo>
                <a:lnTo>
                  <a:pt x="3250624" y="6582078"/>
                </a:lnTo>
                <a:cubicBezTo>
                  <a:pt x="3253885" y="6582078"/>
                  <a:pt x="3256607" y="6579355"/>
                  <a:pt x="3256607" y="6576092"/>
                </a:cubicBezTo>
                <a:cubicBezTo>
                  <a:pt x="3256607" y="6572830"/>
                  <a:pt x="3253885" y="6570107"/>
                  <a:pt x="3250624" y="6570107"/>
                </a:cubicBezTo>
                <a:lnTo>
                  <a:pt x="3215183" y="6570107"/>
                </a:lnTo>
                <a:close/>
                <a:moveTo>
                  <a:pt x="3298030" y="6570107"/>
                </a:moveTo>
                <a:cubicBezTo>
                  <a:pt x="3294763" y="6570107"/>
                  <a:pt x="3292048" y="6572830"/>
                  <a:pt x="3292048" y="6576092"/>
                </a:cubicBezTo>
                <a:cubicBezTo>
                  <a:pt x="3292048" y="6579355"/>
                  <a:pt x="3294763" y="6582078"/>
                  <a:pt x="3298030" y="6582078"/>
                </a:cubicBezTo>
                <a:lnTo>
                  <a:pt x="3333472" y="6582078"/>
                </a:lnTo>
                <a:cubicBezTo>
                  <a:pt x="3336732" y="6582078"/>
                  <a:pt x="3339227" y="6579355"/>
                  <a:pt x="3339227" y="6576092"/>
                </a:cubicBezTo>
                <a:cubicBezTo>
                  <a:pt x="3339227" y="6572830"/>
                  <a:pt x="3336732" y="6570107"/>
                  <a:pt x="3333472" y="6570107"/>
                </a:cubicBezTo>
                <a:lnTo>
                  <a:pt x="3298030" y="6570107"/>
                </a:lnTo>
                <a:close/>
                <a:moveTo>
                  <a:pt x="3380651" y="6570107"/>
                </a:moveTo>
                <a:cubicBezTo>
                  <a:pt x="3377390" y="6570107"/>
                  <a:pt x="3374669" y="6572830"/>
                  <a:pt x="3374669" y="6576092"/>
                </a:cubicBezTo>
                <a:cubicBezTo>
                  <a:pt x="3374669" y="6579355"/>
                  <a:pt x="3377390" y="6582078"/>
                  <a:pt x="3380651" y="6582078"/>
                </a:cubicBezTo>
                <a:lnTo>
                  <a:pt x="3416092" y="6582078"/>
                </a:lnTo>
                <a:cubicBezTo>
                  <a:pt x="3419353" y="6582078"/>
                  <a:pt x="3421848" y="6579355"/>
                  <a:pt x="3421848" y="6576092"/>
                </a:cubicBezTo>
                <a:cubicBezTo>
                  <a:pt x="3421848" y="6572830"/>
                  <a:pt x="3419353" y="6570107"/>
                  <a:pt x="3416092" y="6570107"/>
                </a:cubicBezTo>
                <a:lnTo>
                  <a:pt x="3380651" y="6570107"/>
                </a:lnTo>
                <a:close/>
                <a:moveTo>
                  <a:pt x="3463272" y="6570107"/>
                </a:moveTo>
                <a:cubicBezTo>
                  <a:pt x="3460011" y="6570107"/>
                  <a:pt x="3457289" y="6572830"/>
                  <a:pt x="3457289" y="6576092"/>
                </a:cubicBezTo>
                <a:cubicBezTo>
                  <a:pt x="3457289" y="6579355"/>
                  <a:pt x="3460011" y="6582078"/>
                  <a:pt x="3463272" y="6582078"/>
                </a:cubicBezTo>
                <a:lnTo>
                  <a:pt x="3498713" y="6582078"/>
                </a:lnTo>
                <a:cubicBezTo>
                  <a:pt x="3501974" y="6582078"/>
                  <a:pt x="3504475" y="6579355"/>
                  <a:pt x="3504469" y="6576092"/>
                </a:cubicBezTo>
                <a:cubicBezTo>
                  <a:pt x="3504469" y="6572830"/>
                  <a:pt x="3501974" y="6570107"/>
                  <a:pt x="3498713" y="6570107"/>
                </a:cubicBezTo>
                <a:lnTo>
                  <a:pt x="3463272" y="6570107"/>
                </a:lnTo>
                <a:close/>
                <a:moveTo>
                  <a:pt x="3545892" y="6570107"/>
                </a:moveTo>
                <a:cubicBezTo>
                  <a:pt x="3542631" y="6570107"/>
                  <a:pt x="3539910" y="6572830"/>
                  <a:pt x="3539910" y="6576092"/>
                </a:cubicBezTo>
                <a:cubicBezTo>
                  <a:pt x="3539910" y="6579355"/>
                  <a:pt x="3542631" y="6582078"/>
                  <a:pt x="3545892" y="6582078"/>
                </a:cubicBezTo>
                <a:lnTo>
                  <a:pt x="3581333" y="6582078"/>
                </a:lnTo>
                <a:cubicBezTo>
                  <a:pt x="3584594" y="6582078"/>
                  <a:pt x="3587316" y="6579355"/>
                  <a:pt x="3587316" y="6576092"/>
                </a:cubicBezTo>
                <a:cubicBezTo>
                  <a:pt x="3587316" y="6572830"/>
                  <a:pt x="3584594" y="6570107"/>
                  <a:pt x="3581333" y="6570107"/>
                </a:cubicBezTo>
                <a:lnTo>
                  <a:pt x="3545892" y="6570107"/>
                </a:lnTo>
                <a:close/>
                <a:moveTo>
                  <a:pt x="3628513" y="6570107"/>
                </a:moveTo>
                <a:cubicBezTo>
                  <a:pt x="3625252" y="6570107"/>
                  <a:pt x="3622757" y="6572830"/>
                  <a:pt x="3622757" y="6576092"/>
                </a:cubicBezTo>
                <a:cubicBezTo>
                  <a:pt x="3622757" y="6579355"/>
                  <a:pt x="3625252" y="6582078"/>
                  <a:pt x="3628513" y="6582078"/>
                </a:cubicBezTo>
                <a:lnTo>
                  <a:pt x="3663954" y="6582078"/>
                </a:lnTo>
                <a:cubicBezTo>
                  <a:pt x="3667222" y="6582078"/>
                  <a:pt x="3669936" y="6579355"/>
                  <a:pt x="3669936" y="6576092"/>
                </a:cubicBezTo>
                <a:cubicBezTo>
                  <a:pt x="3669936" y="6572830"/>
                  <a:pt x="3667222" y="6570107"/>
                  <a:pt x="3663954" y="6570107"/>
                </a:cubicBezTo>
                <a:lnTo>
                  <a:pt x="3628513" y="6570107"/>
                </a:lnTo>
                <a:close/>
                <a:moveTo>
                  <a:pt x="3711140" y="6570107"/>
                </a:moveTo>
                <a:cubicBezTo>
                  <a:pt x="3707880" y="6570107"/>
                  <a:pt x="3705378" y="6572830"/>
                  <a:pt x="3705378" y="6576092"/>
                </a:cubicBezTo>
                <a:cubicBezTo>
                  <a:pt x="3705378" y="6579355"/>
                  <a:pt x="3707880" y="6582078"/>
                  <a:pt x="3711140" y="6582078"/>
                </a:cubicBezTo>
                <a:lnTo>
                  <a:pt x="3746582" y="6582078"/>
                </a:lnTo>
                <a:cubicBezTo>
                  <a:pt x="3749842" y="6582078"/>
                  <a:pt x="3752564" y="6579355"/>
                  <a:pt x="3752557" y="6576092"/>
                </a:cubicBezTo>
                <a:cubicBezTo>
                  <a:pt x="3752557" y="6572830"/>
                  <a:pt x="3749842" y="6570107"/>
                  <a:pt x="3746582" y="6570107"/>
                </a:cubicBezTo>
                <a:lnTo>
                  <a:pt x="3711140" y="6570107"/>
                </a:lnTo>
                <a:close/>
                <a:moveTo>
                  <a:pt x="3793981" y="6570107"/>
                </a:moveTo>
                <a:cubicBezTo>
                  <a:pt x="3790720" y="6570107"/>
                  <a:pt x="3787998" y="6572830"/>
                  <a:pt x="3787998" y="6576092"/>
                </a:cubicBezTo>
                <a:cubicBezTo>
                  <a:pt x="3787998" y="6579355"/>
                  <a:pt x="3790720" y="6582078"/>
                  <a:pt x="3793981" y="6582078"/>
                </a:cubicBezTo>
                <a:lnTo>
                  <a:pt x="3829422" y="6582078"/>
                </a:lnTo>
                <a:cubicBezTo>
                  <a:pt x="3832683" y="6582078"/>
                  <a:pt x="3835185" y="6579355"/>
                  <a:pt x="3835185" y="6576092"/>
                </a:cubicBezTo>
                <a:cubicBezTo>
                  <a:pt x="3835185" y="6572830"/>
                  <a:pt x="3832683" y="6570107"/>
                  <a:pt x="3829422" y="6570107"/>
                </a:cubicBezTo>
                <a:lnTo>
                  <a:pt x="3793981" y="6570107"/>
                </a:lnTo>
                <a:close/>
                <a:moveTo>
                  <a:pt x="3876601" y="6570107"/>
                </a:moveTo>
                <a:cubicBezTo>
                  <a:pt x="3873341" y="6570107"/>
                  <a:pt x="3870626" y="6572830"/>
                  <a:pt x="3870626" y="6576092"/>
                </a:cubicBezTo>
                <a:cubicBezTo>
                  <a:pt x="3870626" y="6579355"/>
                  <a:pt x="3873341" y="6582078"/>
                  <a:pt x="3876601" y="6582078"/>
                </a:cubicBezTo>
                <a:lnTo>
                  <a:pt x="3912042" y="6582078"/>
                </a:lnTo>
                <a:cubicBezTo>
                  <a:pt x="3915310" y="6582078"/>
                  <a:pt x="3917805" y="6579355"/>
                  <a:pt x="3917805" y="6576092"/>
                </a:cubicBezTo>
                <a:cubicBezTo>
                  <a:pt x="3917805" y="6572830"/>
                  <a:pt x="3915310" y="6570107"/>
                  <a:pt x="3912042" y="6570107"/>
                </a:cubicBezTo>
                <a:lnTo>
                  <a:pt x="3876601" y="6570107"/>
                </a:lnTo>
                <a:close/>
                <a:moveTo>
                  <a:pt x="3959229" y="6570107"/>
                </a:moveTo>
                <a:cubicBezTo>
                  <a:pt x="3955968" y="6570107"/>
                  <a:pt x="3953246" y="6572830"/>
                  <a:pt x="3953246" y="6576092"/>
                </a:cubicBezTo>
                <a:cubicBezTo>
                  <a:pt x="3953246" y="6579355"/>
                  <a:pt x="3955968" y="6582078"/>
                  <a:pt x="3959229" y="6582078"/>
                </a:cubicBezTo>
                <a:lnTo>
                  <a:pt x="3994670" y="6582078"/>
                </a:lnTo>
                <a:cubicBezTo>
                  <a:pt x="3997931" y="6582078"/>
                  <a:pt x="4000652" y="6579355"/>
                  <a:pt x="4000646" y="6576092"/>
                </a:cubicBezTo>
                <a:cubicBezTo>
                  <a:pt x="4000646" y="6572830"/>
                  <a:pt x="3997931" y="6570107"/>
                  <a:pt x="3994670" y="6570107"/>
                </a:cubicBezTo>
                <a:lnTo>
                  <a:pt x="3959229" y="6570107"/>
                </a:lnTo>
                <a:close/>
                <a:moveTo>
                  <a:pt x="4041849" y="6570107"/>
                </a:moveTo>
                <a:cubicBezTo>
                  <a:pt x="4038589" y="6570107"/>
                  <a:pt x="4035867" y="6572830"/>
                  <a:pt x="4035867" y="6576092"/>
                </a:cubicBezTo>
                <a:cubicBezTo>
                  <a:pt x="4035867" y="6579355"/>
                  <a:pt x="4038589" y="6582078"/>
                  <a:pt x="4041849" y="6582078"/>
                </a:cubicBezTo>
                <a:lnTo>
                  <a:pt x="4077291" y="6582078"/>
                </a:lnTo>
                <a:cubicBezTo>
                  <a:pt x="4080551" y="6582078"/>
                  <a:pt x="4083273" y="6579355"/>
                  <a:pt x="4083273" y="6576092"/>
                </a:cubicBezTo>
                <a:cubicBezTo>
                  <a:pt x="4083273" y="6572830"/>
                  <a:pt x="4080551" y="6570107"/>
                  <a:pt x="4077291" y="6570107"/>
                </a:cubicBezTo>
                <a:lnTo>
                  <a:pt x="4041849" y="6570107"/>
                </a:lnTo>
                <a:close/>
                <a:moveTo>
                  <a:pt x="4124470" y="6570107"/>
                </a:moveTo>
                <a:cubicBezTo>
                  <a:pt x="4121209" y="6570107"/>
                  <a:pt x="4118714" y="6572830"/>
                  <a:pt x="4118714" y="6576092"/>
                </a:cubicBezTo>
                <a:cubicBezTo>
                  <a:pt x="4118714" y="6579355"/>
                  <a:pt x="4121209" y="6582078"/>
                  <a:pt x="4124470" y="6582078"/>
                </a:cubicBezTo>
                <a:lnTo>
                  <a:pt x="4159911" y="6582078"/>
                </a:lnTo>
                <a:cubicBezTo>
                  <a:pt x="4163172" y="6582078"/>
                  <a:pt x="4165894" y="6579355"/>
                  <a:pt x="4165894" y="6576092"/>
                </a:cubicBezTo>
                <a:cubicBezTo>
                  <a:pt x="4165894" y="6572830"/>
                  <a:pt x="4163172" y="6570107"/>
                  <a:pt x="4159911" y="6570107"/>
                </a:cubicBezTo>
                <a:lnTo>
                  <a:pt x="4124470" y="6570107"/>
                </a:lnTo>
                <a:close/>
                <a:moveTo>
                  <a:pt x="4207098" y="6570107"/>
                </a:moveTo>
                <a:cubicBezTo>
                  <a:pt x="4203830" y="6570107"/>
                  <a:pt x="4201335" y="6572830"/>
                  <a:pt x="4201335" y="6576092"/>
                </a:cubicBezTo>
                <a:cubicBezTo>
                  <a:pt x="4201335" y="6579355"/>
                  <a:pt x="4203830" y="6582078"/>
                  <a:pt x="4207098" y="6582078"/>
                </a:cubicBezTo>
                <a:lnTo>
                  <a:pt x="4242539" y="6582078"/>
                </a:lnTo>
                <a:cubicBezTo>
                  <a:pt x="4245800" y="6582078"/>
                  <a:pt x="4248514" y="6579355"/>
                  <a:pt x="4248514" y="6576092"/>
                </a:cubicBezTo>
                <a:cubicBezTo>
                  <a:pt x="4248514" y="6572830"/>
                  <a:pt x="4245800" y="6570107"/>
                  <a:pt x="4242539" y="6570107"/>
                </a:cubicBezTo>
                <a:lnTo>
                  <a:pt x="4207098" y="6570107"/>
                </a:lnTo>
                <a:close/>
                <a:moveTo>
                  <a:pt x="4289938" y="6570107"/>
                </a:moveTo>
                <a:cubicBezTo>
                  <a:pt x="4286677" y="6570107"/>
                  <a:pt x="4283956" y="6572830"/>
                  <a:pt x="4283956" y="6576092"/>
                </a:cubicBezTo>
                <a:cubicBezTo>
                  <a:pt x="4283956" y="6579355"/>
                  <a:pt x="4286677" y="6582078"/>
                  <a:pt x="4289938" y="6582078"/>
                </a:cubicBezTo>
                <a:lnTo>
                  <a:pt x="4325379" y="6582078"/>
                </a:lnTo>
                <a:cubicBezTo>
                  <a:pt x="4328640" y="6582078"/>
                  <a:pt x="4331142" y="6579355"/>
                  <a:pt x="4331142" y="6576092"/>
                </a:cubicBezTo>
                <a:cubicBezTo>
                  <a:pt x="4331142" y="6572830"/>
                  <a:pt x="4328640" y="6570107"/>
                  <a:pt x="4325379" y="6570107"/>
                </a:cubicBezTo>
                <a:lnTo>
                  <a:pt x="4289938" y="6570107"/>
                </a:lnTo>
                <a:close/>
                <a:moveTo>
                  <a:pt x="4372559" y="6570107"/>
                </a:moveTo>
                <a:cubicBezTo>
                  <a:pt x="4369298" y="6570107"/>
                  <a:pt x="4366576" y="6572830"/>
                  <a:pt x="4366583" y="6576092"/>
                </a:cubicBezTo>
                <a:cubicBezTo>
                  <a:pt x="4366583" y="6579355"/>
                  <a:pt x="4369298" y="6582078"/>
                  <a:pt x="4372559" y="6582078"/>
                </a:cubicBezTo>
                <a:lnTo>
                  <a:pt x="4408000" y="6582078"/>
                </a:lnTo>
                <a:cubicBezTo>
                  <a:pt x="4411261" y="6582078"/>
                  <a:pt x="4413762" y="6579355"/>
                  <a:pt x="4413762" y="6576092"/>
                </a:cubicBezTo>
                <a:cubicBezTo>
                  <a:pt x="4413762" y="6572830"/>
                  <a:pt x="4411261" y="6570107"/>
                  <a:pt x="4408000" y="6570107"/>
                </a:cubicBezTo>
                <a:lnTo>
                  <a:pt x="4372559" y="6570107"/>
                </a:lnTo>
                <a:close/>
                <a:moveTo>
                  <a:pt x="4455186" y="6570107"/>
                </a:moveTo>
                <a:cubicBezTo>
                  <a:pt x="4451918" y="6570107"/>
                  <a:pt x="4449204" y="6572830"/>
                  <a:pt x="4449204" y="6576092"/>
                </a:cubicBezTo>
                <a:cubicBezTo>
                  <a:pt x="4449204" y="6579355"/>
                  <a:pt x="4451918" y="6582078"/>
                  <a:pt x="4455186" y="6582078"/>
                </a:cubicBezTo>
                <a:lnTo>
                  <a:pt x="4490627" y="6582078"/>
                </a:lnTo>
                <a:cubicBezTo>
                  <a:pt x="4493888" y="6582078"/>
                  <a:pt x="4496603" y="6579355"/>
                  <a:pt x="4496603" y="6576092"/>
                </a:cubicBezTo>
                <a:cubicBezTo>
                  <a:pt x="4496603" y="6572830"/>
                  <a:pt x="4493888" y="6570107"/>
                  <a:pt x="4490627" y="6570107"/>
                </a:cubicBezTo>
                <a:lnTo>
                  <a:pt x="4455186" y="6570107"/>
                </a:lnTo>
                <a:close/>
                <a:moveTo>
                  <a:pt x="4537807" y="6570107"/>
                </a:moveTo>
                <a:cubicBezTo>
                  <a:pt x="4534546" y="6570107"/>
                  <a:pt x="4531824" y="6572830"/>
                  <a:pt x="4531824" y="6576092"/>
                </a:cubicBezTo>
                <a:cubicBezTo>
                  <a:pt x="4531824" y="6579355"/>
                  <a:pt x="4534546" y="6582078"/>
                  <a:pt x="4537807" y="6582078"/>
                </a:cubicBezTo>
                <a:lnTo>
                  <a:pt x="4573248" y="6582078"/>
                </a:lnTo>
                <a:cubicBezTo>
                  <a:pt x="4576509" y="6582078"/>
                  <a:pt x="4579230" y="6579355"/>
                  <a:pt x="4579230" y="6576092"/>
                </a:cubicBezTo>
                <a:cubicBezTo>
                  <a:pt x="4579230" y="6572830"/>
                  <a:pt x="4576509" y="6570107"/>
                  <a:pt x="4573248" y="6570107"/>
                </a:cubicBezTo>
                <a:lnTo>
                  <a:pt x="4537807" y="6570107"/>
                </a:lnTo>
                <a:close/>
                <a:moveTo>
                  <a:pt x="4620427" y="6570107"/>
                </a:moveTo>
                <a:cubicBezTo>
                  <a:pt x="4617167" y="6570107"/>
                  <a:pt x="4614665" y="6572830"/>
                  <a:pt x="4614672" y="6576092"/>
                </a:cubicBezTo>
                <a:cubicBezTo>
                  <a:pt x="4614672" y="6579355"/>
                  <a:pt x="4617167" y="6582078"/>
                  <a:pt x="4620427" y="6582078"/>
                </a:cubicBezTo>
                <a:lnTo>
                  <a:pt x="4655869" y="6582078"/>
                </a:lnTo>
                <a:cubicBezTo>
                  <a:pt x="4659129" y="6582078"/>
                  <a:pt x="4661851" y="6579355"/>
                  <a:pt x="4661851" y="6576092"/>
                </a:cubicBezTo>
                <a:cubicBezTo>
                  <a:pt x="4661851" y="6572830"/>
                  <a:pt x="4659129" y="6570107"/>
                  <a:pt x="4655869" y="6570107"/>
                </a:cubicBezTo>
                <a:lnTo>
                  <a:pt x="4620427" y="657010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 name="Google Shape;44;p2"/>
          <p:cNvSpPr/>
          <p:nvPr/>
        </p:nvSpPr>
        <p:spPr>
          <a:xfrm>
            <a:off x="41386" y="161246"/>
            <a:ext cx="6810460" cy="8836440"/>
          </a:xfrm>
          <a:custGeom>
            <a:rect b="b" l="l" r="r" t="t"/>
            <a:pathLst>
              <a:path extrusionOk="0" h="6582078" w="5072968">
                <a:moveTo>
                  <a:pt x="5981" y="0"/>
                </a:moveTo>
                <a:cubicBezTo>
                  <a:pt x="2720" y="0"/>
                  <a:pt x="0" y="2721"/>
                  <a:pt x="0" y="5984"/>
                </a:cubicBezTo>
                <a:cubicBezTo>
                  <a:pt x="0" y="9247"/>
                  <a:pt x="2720" y="11968"/>
                  <a:pt x="5981" y="11968"/>
                </a:cubicBezTo>
                <a:lnTo>
                  <a:pt x="41422" y="11968"/>
                </a:lnTo>
                <a:cubicBezTo>
                  <a:pt x="44683" y="11968"/>
                  <a:pt x="47403" y="9247"/>
                  <a:pt x="47403" y="5984"/>
                </a:cubicBezTo>
                <a:cubicBezTo>
                  <a:pt x="47403" y="2721"/>
                  <a:pt x="44683" y="0"/>
                  <a:pt x="41422" y="0"/>
                </a:cubicBezTo>
                <a:lnTo>
                  <a:pt x="5981" y="0"/>
                </a:lnTo>
                <a:close/>
                <a:moveTo>
                  <a:pt x="88603" y="0"/>
                </a:moveTo>
                <a:cubicBezTo>
                  <a:pt x="85342" y="0"/>
                  <a:pt x="82623" y="2721"/>
                  <a:pt x="82623" y="5984"/>
                </a:cubicBezTo>
                <a:cubicBezTo>
                  <a:pt x="82623" y="9247"/>
                  <a:pt x="85342" y="11968"/>
                  <a:pt x="88603" y="11968"/>
                </a:cubicBezTo>
                <a:lnTo>
                  <a:pt x="124044" y="11968"/>
                </a:lnTo>
                <a:cubicBezTo>
                  <a:pt x="127306" y="11968"/>
                  <a:pt x="130025" y="9247"/>
                  <a:pt x="130025" y="5984"/>
                </a:cubicBezTo>
                <a:cubicBezTo>
                  <a:pt x="130025" y="2721"/>
                  <a:pt x="127306" y="0"/>
                  <a:pt x="124044" y="0"/>
                </a:cubicBezTo>
                <a:lnTo>
                  <a:pt x="88603" y="0"/>
                </a:lnTo>
                <a:close/>
                <a:moveTo>
                  <a:pt x="171226" y="0"/>
                </a:moveTo>
                <a:cubicBezTo>
                  <a:pt x="167965" y="0"/>
                  <a:pt x="165467" y="2721"/>
                  <a:pt x="165467" y="5984"/>
                </a:cubicBezTo>
                <a:cubicBezTo>
                  <a:pt x="165467" y="9247"/>
                  <a:pt x="167965" y="11968"/>
                  <a:pt x="171226" y="11968"/>
                </a:cubicBezTo>
                <a:lnTo>
                  <a:pt x="206667" y="11968"/>
                </a:lnTo>
                <a:cubicBezTo>
                  <a:pt x="209928" y="11968"/>
                  <a:pt x="212647" y="9247"/>
                  <a:pt x="212647" y="5984"/>
                </a:cubicBezTo>
                <a:cubicBezTo>
                  <a:pt x="212647" y="2721"/>
                  <a:pt x="209928" y="0"/>
                  <a:pt x="206667" y="0"/>
                </a:cubicBezTo>
                <a:lnTo>
                  <a:pt x="171226" y="0"/>
                </a:lnTo>
                <a:close/>
                <a:moveTo>
                  <a:pt x="253848" y="0"/>
                </a:moveTo>
                <a:cubicBezTo>
                  <a:pt x="250587" y="0"/>
                  <a:pt x="248089" y="2721"/>
                  <a:pt x="248089" y="5984"/>
                </a:cubicBezTo>
                <a:cubicBezTo>
                  <a:pt x="248089" y="9247"/>
                  <a:pt x="250587" y="11968"/>
                  <a:pt x="253848" y="11968"/>
                </a:cubicBezTo>
                <a:lnTo>
                  <a:pt x="289290" y="11968"/>
                </a:lnTo>
                <a:cubicBezTo>
                  <a:pt x="292550" y="11968"/>
                  <a:pt x="295270" y="9247"/>
                  <a:pt x="295270" y="5984"/>
                </a:cubicBezTo>
                <a:cubicBezTo>
                  <a:pt x="295270" y="2721"/>
                  <a:pt x="292550" y="0"/>
                  <a:pt x="289290" y="0"/>
                </a:cubicBezTo>
                <a:lnTo>
                  <a:pt x="253848" y="0"/>
                </a:lnTo>
                <a:close/>
                <a:moveTo>
                  <a:pt x="336692" y="0"/>
                </a:moveTo>
                <a:cubicBezTo>
                  <a:pt x="333431" y="0"/>
                  <a:pt x="330711" y="2721"/>
                  <a:pt x="330711" y="5984"/>
                </a:cubicBezTo>
                <a:cubicBezTo>
                  <a:pt x="330711" y="9247"/>
                  <a:pt x="333431" y="11968"/>
                  <a:pt x="336692" y="11968"/>
                </a:cubicBezTo>
                <a:lnTo>
                  <a:pt x="372133" y="11968"/>
                </a:lnTo>
                <a:cubicBezTo>
                  <a:pt x="375394" y="11968"/>
                  <a:pt x="377893" y="9247"/>
                  <a:pt x="377893" y="5984"/>
                </a:cubicBezTo>
                <a:cubicBezTo>
                  <a:pt x="377893" y="2721"/>
                  <a:pt x="375394" y="0"/>
                  <a:pt x="372133" y="0"/>
                </a:cubicBezTo>
                <a:lnTo>
                  <a:pt x="336692" y="0"/>
                </a:lnTo>
                <a:close/>
                <a:moveTo>
                  <a:pt x="419314" y="0"/>
                </a:moveTo>
                <a:cubicBezTo>
                  <a:pt x="416054" y="0"/>
                  <a:pt x="413334" y="2721"/>
                  <a:pt x="413334" y="5984"/>
                </a:cubicBezTo>
                <a:cubicBezTo>
                  <a:pt x="413334" y="9247"/>
                  <a:pt x="416054" y="11968"/>
                  <a:pt x="419314" y="11968"/>
                </a:cubicBezTo>
                <a:lnTo>
                  <a:pt x="454755" y="11968"/>
                </a:lnTo>
                <a:cubicBezTo>
                  <a:pt x="458016" y="11968"/>
                  <a:pt x="460515" y="9247"/>
                  <a:pt x="460515" y="5984"/>
                </a:cubicBezTo>
                <a:cubicBezTo>
                  <a:pt x="460515" y="2721"/>
                  <a:pt x="458016" y="0"/>
                  <a:pt x="454755" y="0"/>
                </a:cubicBezTo>
                <a:lnTo>
                  <a:pt x="419314" y="0"/>
                </a:lnTo>
                <a:close/>
                <a:moveTo>
                  <a:pt x="501937" y="0"/>
                </a:moveTo>
                <a:cubicBezTo>
                  <a:pt x="498676" y="0"/>
                  <a:pt x="495956" y="2721"/>
                  <a:pt x="495956" y="5984"/>
                </a:cubicBezTo>
                <a:cubicBezTo>
                  <a:pt x="495956" y="9247"/>
                  <a:pt x="498676" y="11968"/>
                  <a:pt x="501937" y="11968"/>
                </a:cubicBezTo>
                <a:lnTo>
                  <a:pt x="537378" y="11968"/>
                </a:lnTo>
                <a:cubicBezTo>
                  <a:pt x="540639" y="11968"/>
                  <a:pt x="543358" y="9247"/>
                  <a:pt x="543358" y="5984"/>
                </a:cubicBezTo>
                <a:cubicBezTo>
                  <a:pt x="543358" y="2721"/>
                  <a:pt x="540639" y="0"/>
                  <a:pt x="537378" y="0"/>
                </a:cubicBezTo>
                <a:lnTo>
                  <a:pt x="501937" y="0"/>
                </a:lnTo>
                <a:close/>
                <a:moveTo>
                  <a:pt x="584559" y="0"/>
                </a:moveTo>
                <a:cubicBezTo>
                  <a:pt x="581298" y="0"/>
                  <a:pt x="578576" y="2721"/>
                  <a:pt x="578576" y="5984"/>
                </a:cubicBezTo>
                <a:cubicBezTo>
                  <a:pt x="578576" y="9247"/>
                  <a:pt x="581298" y="11968"/>
                  <a:pt x="584559" y="11968"/>
                </a:cubicBezTo>
                <a:lnTo>
                  <a:pt x="620000" y="11968"/>
                </a:lnTo>
                <a:cubicBezTo>
                  <a:pt x="623261" y="11968"/>
                  <a:pt x="625983" y="9247"/>
                  <a:pt x="625983" y="5984"/>
                </a:cubicBezTo>
                <a:cubicBezTo>
                  <a:pt x="625983" y="2721"/>
                  <a:pt x="623261" y="0"/>
                  <a:pt x="620000" y="0"/>
                </a:cubicBezTo>
                <a:lnTo>
                  <a:pt x="584559" y="0"/>
                </a:lnTo>
                <a:close/>
                <a:moveTo>
                  <a:pt x="667179" y="0"/>
                </a:moveTo>
                <a:cubicBezTo>
                  <a:pt x="663919" y="0"/>
                  <a:pt x="661424" y="2721"/>
                  <a:pt x="661424" y="5984"/>
                </a:cubicBezTo>
                <a:cubicBezTo>
                  <a:pt x="661424" y="9247"/>
                  <a:pt x="663919" y="11968"/>
                  <a:pt x="667179" y="11968"/>
                </a:cubicBezTo>
                <a:lnTo>
                  <a:pt x="702621" y="11968"/>
                </a:lnTo>
                <a:cubicBezTo>
                  <a:pt x="705881" y="11968"/>
                  <a:pt x="708603" y="9247"/>
                  <a:pt x="708603" y="5984"/>
                </a:cubicBezTo>
                <a:cubicBezTo>
                  <a:pt x="708603" y="2721"/>
                  <a:pt x="705881" y="0"/>
                  <a:pt x="702621" y="0"/>
                </a:cubicBezTo>
                <a:lnTo>
                  <a:pt x="667179" y="0"/>
                </a:lnTo>
                <a:close/>
                <a:moveTo>
                  <a:pt x="749807" y="0"/>
                </a:moveTo>
                <a:cubicBezTo>
                  <a:pt x="746539" y="0"/>
                  <a:pt x="744044" y="2721"/>
                  <a:pt x="744044" y="5984"/>
                </a:cubicBezTo>
                <a:cubicBezTo>
                  <a:pt x="744044" y="9247"/>
                  <a:pt x="746539" y="11968"/>
                  <a:pt x="749807" y="11968"/>
                </a:cubicBezTo>
                <a:lnTo>
                  <a:pt x="785248" y="11968"/>
                </a:lnTo>
                <a:cubicBezTo>
                  <a:pt x="788509" y="11968"/>
                  <a:pt x="791224" y="9247"/>
                  <a:pt x="791224" y="5984"/>
                </a:cubicBezTo>
                <a:cubicBezTo>
                  <a:pt x="791224" y="2721"/>
                  <a:pt x="788509" y="0"/>
                  <a:pt x="785248" y="0"/>
                </a:cubicBezTo>
                <a:lnTo>
                  <a:pt x="749807" y="0"/>
                </a:lnTo>
                <a:close/>
                <a:moveTo>
                  <a:pt x="832647" y="0"/>
                </a:moveTo>
                <a:cubicBezTo>
                  <a:pt x="829387" y="0"/>
                  <a:pt x="826665" y="2721"/>
                  <a:pt x="826665" y="5984"/>
                </a:cubicBezTo>
                <a:cubicBezTo>
                  <a:pt x="826665" y="9247"/>
                  <a:pt x="829387" y="11968"/>
                  <a:pt x="832647" y="11968"/>
                </a:cubicBezTo>
                <a:lnTo>
                  <a:pt x="868089" y="11968"/>
                </a:lnTo>
                <a:cubicBezTo>
                  <a:pt x="871349" y="11968"/>
                  <a:pt x="873851" y="9247"/>
                  <a:pt x="873851" y="5984"/>
                </a:cubicBezTo>
                <a:cubicBezTo>
                  <a:pt x="873851" y="2721"/>
                  <a:pt x="871349" y="0"/>
                  <a:pt x="868089" y="0"/>
                </a:cubicBezTo>
                <a:lnTo>
                  <a:pt x="832647" y="0"/>
                </a:lnTo>
                <a:close/>
                <a:moveTo>
                  <a:pt x="915268" y="0"/>
                </a:moveTo>
                <a:cubicBezTo>
                  <a:pt x="912007" y="0"/>
                  <a:pt x="909285" y="2721"/>
                  <a:pt x="909293" y="5984"/>
                </a:cubicBezTo>
                <a:cubicBezTo>
                  <a:pt x="909293" y="9247"/>
                  <a:pt x="912007" y="11968"/>
                  <a:pt x="915268" y="11968"/>
                </a:cubicBezTo>
                <a:lnTo>
                  <a:pt x="950709" y="11968"/>
                </a:lnTo>
                <a:cubicBezTo>
                  <a:pt x="953970" y="11968"/>
                  <a:pt x="956472" y="9247"/>
                  <a:pt x="956472" y="5984"/>
                </a:cubicBezTo>
                <a:cubicBezTo>
                  <a:pt x="956472" y="2721"/>
                  <a:pt x="953970" y="0"/>
                  <a:pt x="950709" y="0"/>
                </a:cubicBezTo>
                <a:lnTo>
                  <a:pt x="915268" y="0"/>
                </a:lnTo>
                <a:close/>
                <a:moveTo>
                  <a:pt x="997896" y="0"/>
                </a:moveTo>
                <a:cubicBezTo>
                  <a:pt x="994628" y="0"/>
                  <a:pt x="991913" y="2721"/>
                  <a:pt x="991913" y="5984"/>
                </a:cubicBezTo>
                <a:cubicBezTo>
                  <a:pt x="991913" y="9247"/>
                  <a:pt x="994628" y="11968"/>
                  <a:pt x="997896" y="11968"/>
                </a:cubicBezTo>
                <a:lnTo>
                  <a:pt x="1033337" y="11968"/>
                </a:lnTo>
                <a:cubicBezTo>
                  <a:pt x="1036597" y="11968"/>
                  <a:pt x="1039312" y="9247"/>
                  <a:pt x="1039312" y="5984"/>
                </a:cubicBezTo>
                <a:cubicBezTo>
                  <a:pt x="1039312" y="2721"/>
                  <a:pt x="1036597" y="0"/>
                  <a:pt x="1033337" y="0"/>
                </a:cubicBezTo>
                <a:lnTo>
                  <a:pt x="997896" y="0"/>
                </a:lnTo>
                <a:close/>
                <a:moveTo>
                  <a:pt x="1080516" y="0"/>
                </a:moveTo>
                <a:cubicBezTo>
                  <a:pt x="1077256" y="0"/>
                  <a:pt x="1074753" y="2721"/>
                  <a:pt x="1074753" y="5984"/>
                </a:cubicBezTo>
                <a:cubicBezTo>
                  <a:pt x="1074753" y="9247"/>
                  <a:pt x="1077256" y="11968"/>
                  <a:pt x="1080516" y="11968"/>
                </a:cubicBezTo>
                <a:lnTo>
                  <a:pt x="1115957" y="11968"/>
                </a:lnTo>
                <a:cubicBezTo>
                  <a:pt x="1119218" y="11968"/>
                  <a:pt x="1121933" y="9247"/>
                  <a:pt x="1121940" y="5984"/>
                </a:cubicBezTo>
                <a:cubicBezTo>
                  <a:pt x="1121940" y="2721"/>
                  <a:pt x="1119218" y="0"/>
                  <a:pt x="1115957" y="0"/>
                </a:cubicBezTo>
                <a:lnTo>
                  <a:pt x="1080516" y="0"/>
                </a:lnTo>
                <a:close/>
                <a:moveTo>
                  <a:pt x="1163137" y="0"/>
                </a:moveTo>
                <a:cubicBezTo>
                  <a:pt x="1159876" y="0"/>
                  <a:pt x="1157381" y="2721"/>
                  <a:pt x="1157381" y="5984"/>
                </a:cubicBezTo>
                <a:cubicBezTo>
                  <a:pt x="1157381" y="9247"/>
                  <a:pt x="1159876" y="11968"/>
                  <a:pt x="1163137" y="11968"/>
                </a:cubicBezTo>
                <a:lnTo>
                  <a:pt x="1198578" y="11968"/>
                </a:lnTo>
                <a:cubicBezTo>
                  <a:pt x="1201839" y="11968"/>
                  <a:pt x="1204560" y="9247"/>
                  <a:pt x="1204560" y="5984"/>
                </a:cubicBezTo>
                <a:cubicBezTo>
                  <a:pt x="1204560" y="2721"/>
                  <a:pt x="1201839" y="0"/>
                  <a:pt x="1198578" y="0"/>
                </a:cubicBezTo>
                <a:lnTo>
                  <a:pt x="1163137" y="0"/>
                </a:lnTo>
                <a:close/>
                <a:moveTo>
                  <a:pt x="1245984" y="0"/>
                </a:moveTo>
                <a:cubicBezTo>
                  <a:pt x="1242716" y="0"/>
                  <a:pt x="1240002" y="2721"/>
                  <a:pt x="1240002" y="5984"/>
                </a:cubicBezTo>
                <a:cubicBezTo>
                  <a:pt x="1240002" y="9247"/>
                  <a:pt x="1242716" y="11968"/>
                  <a:pt x="1245984" y="11968"/>
                </a:cubicBezTo>
                <a:lnTo>
                  <a:pt x="1281199" y="11968"/>
                </a:lnTo>
                <a:cubicBezTo>
                  <a:pt x="1284459" y="11968"/>
                  <a:pt x="1287181" y="9247"/>
                  <a:pt x="1287181" y="5984"/>
                </a:cubicBezTo>
                <a:cubicBezTo>
                  <a:pt x="1287181" y="2721"/>
                  <a:pt x="1284459" y="0"/>
                  <a:pt x="1281199" y="0"/>
                </a:cubicBezTo>
                <a:lnTo>
                  <a:pt x="1245984" y="0"/>
                </a:lnTo>
                <a:close/>
                <a:moveTo>
                  <a:pt x="1328605" y="0"/>
                </a:moveTo>
                <a:cubicBezTo>
                  <a:pt x="1325344" y="0"/>
                  <a:pt x="1322622" y="2721"/>
                  <a:pt x="1322622" y="5984"/>
                </a:cubicBezTo>
                <a:cubicBezTo>
                  <a:pt x="1322622" y="9247"/>
                  <a:pt x="1325344" y="11968"/>
                  <a:pt x="1328605" y="11968"/>
                </a:cubicBezTo>
                <a:lnTo>
                  <a:pt x="1364046" y="11968"/>
                </a:lnTo>
                <a:cubicBezTo>
                  <a:pt x="1367306" y="11968"/>
                  <a:pt x="1369802" y="9247"/>
                  <a:pt x="1369802" y="5984"/>
                </a:cubicBezTo>
                <a:cubicBezTo>
                  <a:pt x="1369802" y="2721"/>
                  <a:pt x="1367306" y="0"/>
                  <a:pt x="1364046" y="0"/>
                </a:cubicBezTo>
                <a:lnTo>
                  <a:pt x="1328605" y="0"/>
                </a:lnTo>
                <a:close/>
                <a:moveTo>
                  <a:pt x="1411225" y="0"/>
                </a:moveTo>
                <a:cubicBezTo>
                  <a:pt x="1407965" y="0"/>
                  <a:pt x="1405243" y="2721"/>
                  <a:pt x="1405243" y="5984"/>
                </a:cubicBezTo>
                <a:cubicBezTo>
                  <a:pt x="1405243" y="9247"/>
                  <a:pt x="1407965" y="11968"/>
                  <a:pt x="1411225" y="11968"/>
                </a:cubicBezTo>
                <a:lnTo>
                  <a:pt x="1446666" y="11968"/>
                </a:lnTo>
                <a:cubicBezTo>
                  <a:pt x="1449927" y="11968"/>
                  <a:pt x="1452429" y="9247"/>
                  <a:pt x="1452422" y="5984"/>
                </a:cubicBezTo>
                <a:cubicBezTo>
                  <a:pt x="1452422" y="2721"/>
                  <a:pt x="1449927" y="0"/>
                  <a:pt x="1446666" y="0"/>
                </a:cubicBezTo>
                <a:lnTo>
                  <a:pt x="1411225" y="0"/>
                </a:lnTo>
                <a:close/>
                <a:moveTo>
                  <a:pt x="1493846" y="0"/>
                </a:moveTo>
                <a:cubicBezTo>
                  <a:pt x="1490585" y="0"/>
                  <a:pt x="1487870" y="2721"/>
                  <a:pt x="1487863" y="5984"/>
                </a:cubicBezTo>
                <a:cubicBezTo>
                  <a:pt x="1487863" y="9247"/>
                  <a:pt x="1490585" y="11968"/>
                  <a:pt x="1493846" y="11968"/>
                </a:cubicBezTo>
                <a:lnTo>
                  <a:pt x="1529287" y="11968"/>
                </a:lnTo>
                <a:cubicBezTo>
                  <a:pt x="1532548" y="11968"/>
                  <a:pt x="1535269" y="9247"/>
                  <a:pt x="1535269" y="5984"/>
                </a:cubicBezTo>
                <a:cubicBezTo>
                  <a:pt x="1535269" y="2721"/>
                  <a:pt x="1532548" y="0"/>
                  <a:pt x="1529287" y="0"/>
                </a:cubicBezTo>
                <a:lnTo>
                  <a:pt x="1493846" y="0"/>
                </a:lnTo>
                <a:close/>
                <a:moveTo>
                  <a:pt x="1576466" y="0"/>
                </a:moveTo>
                <a:cubicBezTo>
                  <a:pt x="1573206" y="0"/>
                  <a:pt x="1570711" y="2721"/>
                  <a:pt x="1570711" y="5984"/>
                </a:cubicBezTo>
                <a:cubicBezTo>
                  <a:pt x="1570711" y="9247"/>
                  <a:pt x="1573206" y="11968"/>
                  <a:pt x="1576466" y="11968"/>
                </a:cubicBezTo>
                <a:lnTo>
                  <a:pt x="1611908" y="11968"/>
                </a:lnTo>
                <a:cubicBezTo>
                  <a:pt x="1615175" y="11968"/>
                  <a:pt x="1617890" y="9247"/>
                  <a:pt x="1617890" y="5984"/>
                </a:cubicBezTo>
                <a:cubicBezTo>
                  <a:pt x="1617890" y="2721"/>
                  <a:pt x="1615175" y="0"/>
                  <a:pt x="1611908" y="0"/>
                </a:cubicBezTo>
                <a:lnTo>
                  <a:pt x="1576466" y="0"/>
                </a:lnTo>
                <a:close/>
                <a:moveTo>
                  <a:pt x="1659094" y="0"/>
                </a:moveTo>
                <a:cubicBezTo>
                  <a:pt x="1655833" y="0"/>
                  <a:pt x="1653331" y="2721"/>
                  <a:pt x="1653331" y="5984"/>
                </a:cubicBezTo>
                <a:cubicBezTo>
                  <a:pt x="1653331" y="9247"/>
                  <a:pt x="1655833" y="11968"/>
                  <a:pt x="1659094" y="11968"/>
                </a:cubicBezTo>
                <a:lnTo>
                  <a:pt x="1694535" y="11968"/>
                </a:lnTo>
                <a:cubicBezTo>
                  <a:pt x="1697796" y="11968"/>
                  <a:pt x="1700518" y="9247"/>
                  <a:pt x="1700511" y="5984"/>
                </a:cubicBezTo>
                <a:cubicBezTo>
                  <a:pt x="1700511" y="2721"/>
                  <a:pt x="1697796" y="0"/>
                  <a:pt x="1694535" y="0"/>
                </a:cubicBezTo>
                <a:lnTo>
                  <a:pt x="1659094" y="0"/>
                </a:lnTo>
                <a:close/>
                <a:moveTo>
                  <a:pt x="1741934" y="0"/>
                </a:moveTo>
                <a:cubicBezTo>
                  <a:pt x="1738674" y="0"/>
                  <a:pt x="1735959" y="2721"/>
                  <a:pt x="1735952" y="5984"/>
                </a:cubicBezTo>
                <a:cubicBezTo>
                  <a:pt x="1735952" y="9247"/>
                  <a:pt x="1738674" y="11968"/>
                  <a:pt x="1741934" y="11968"/>
                </a:cubicBezTo>
                <a:lnTo>
                  <a:pt x="1777156" y="11968"/>
                </a:lnTo>
                <a:cubicBezTo>
                  <a:pt x="1780416" y="11968"/>
                  <a:pt x="1783138" y="9247"/>
                  <a:pt x="1783138" y="5984"/>
                </a:cubicBezTo>
                <a:cubicBezTo>
                  <a:pt x="1783138" y="2721"/>
                  <a:pt x="1780416" y="0"/>
                  <a:pt x="1777156" y="0"/>
                </a:cubicBezTo>
                <a:lnTo>
                  <a:pt x="1741934" y="0"/>
                </a:lnTo>
                <a:close/>
                <a:moveTo>
                  <a:pt x="1824555" y="0"/>
                </a:moveTo>
                <a:cubicBezTo>
                  <a:pt x="1821294" y="0"/>
                  <a:pt x="1818579" y="2721"/>
                  <a:pt x="1818579" y="5984"/>
                </a:cubicBezTo>
                <a:cubicBezTo>
                  <a:pt x="1818579" y="9247"/>
                  <a:pt x="1821294" y="11968"/>
                  <a:pt x="1824555" y="11968"/>
                </a:cubicBezTo>
                <a:lnTo>
                  <a:pt x="1859996" y="11968"/>
                </a:lnTo>
                <a:cubicBezTo>
                  <a:pt x="1863264" y="11968"/>
                  <a:pt x="1865759" y="9247"/>
                  <a:pt x="1865759" y="5984"/>
                </a:cubicBezTo>
                <a:cubicBezTo>
                  <a:pt x="1865759" y="2721"/>
                  <a:pt x="1863264" y="0"/>
                  <a:pt x="1859996" y="0"/>
                </a:cubicBezTo>
                <a:lnTo>
                  <a:pt x="1824555" y="0"/>
                </a:lnTo>
                <a:close/>
                <a:moveTo>
                  <a:pt x="1907182" y="0"/>
                </a:moveTo>
                <a:cubicBezTo>
                  <a:pt x="1903922" y="0"/>
                  <a:pt x="1901200" y="2721"/>
                  <a:pt x="1901200" y="5984"/>
                </a:cubicBezTo>
                <a:cubicBezTo>
                  <a:pt x="1901200" y="9247"/>
                  <a:pt x="1903922" y="11968"/>
                  <a:pt x="1907182" y="11968"/>
                </a:cubicBezTo>
                <a:lnTo>
                  <a:pt x="1942624" y="11968"/>
                </a:lnTo>
                <a:cubicBezTo>
                  <a:pt x="1945884" y="11968"/>
                  <a:pt x="1948379" y="9247"/>
                  <a:pt x="1948379" y="5984"/>
                </a:cubicBezTo>
                <a:cubicBezTo>
                  <a:pt x="1948379" y="2721"/>
                  <a:pt x="1945884" y="0"/>
                  <a:pt x="1942624" y="0"/>
                </a:cubicBezTo>
                <a:lnTo>
                  <a:pt x="1907182" y="0"/>
                </a:lnTo>
                <a:close/>
                <a:moveTo>
                  <a:pt x="1989803" y="0"/>
                </a:moveTo>
                <a:cubicBezTo>
                  <a:pt x="1986543" y="0"/>
                  <a:pt x="1983821" y="2721"/>
                  <a:pt x="1983821" y="5984"/>
                </a:cubicBezTo>
                <a:cubicBezTo>
                  <a:pt x="1983821" y="9247"/>
                  <a:pt x="1986543" y="11968"/>
                  <a:pt x="1989803" y="11968"/>
                </a:cubicBezTo>
                <a:lnTo>
                  <a:pt x="2025244" y="11968"/>
                </a:lnTo>
                <a:cubicBezTo>
                  <a:pt x="2028505" y="11968"/>
                  <a:pt x="2031227" y="9247"/>
                  <a:pt x="2031227" y="5984"/>
                </a:cubicBezTo>
                <a:cubicBezTo>
                  <a:pt x="2031227" y="2721"/>
                  <a:pt x="2028505" y="0"/>
                  <a:pt x="2025244" y="0"/>
                </a:cubicBezTo>
                <a:lnTo>
                  <a:pt x="1989803" y="0"/>
                </a:lnTo>
                <a:close/>
                <a:moveTo>
                  <a:pt x="2072424" y="0"/>
                </a:moveTo>
                <a:cubicBezTo>
                  <a:pt x="2069163" y="0"/>
                  <a:pt x="2066668" y="2721"/>
                  <a:pt x="2066668" y="5984"/>
                </a:cubicBezTo>
                <a:cubicBezTo>
                  <a:pt x="2066668" y="9247"/>
                  <a:pt x="2069163" y="11968"/>
                  <a:pt x="2072424" y="11968"/>
                </a:cubicBezTo>
                <a:lnTo>
                  <a:pt x="2107865" y="11968"/>
                </a:lnTo>
                <a:cubicBezTo>
                  <a:pt x="2111125" y="11968"/>
                  <a:pt x="2113847" y="9247"/>
                  <a:pt x="2113847" y="5984"/>
                </a:cubicBezTo>
                <a:cubicBezTo>
                  <a:pt x="2113847" y="2721"/>
                  <a:pt x="2111125" y="0"/>
                  <a:pt x="2107865" y="0"/>
                </a:cubicBezTo>
                <a:lnTo>
                  <a:pt x="2072424" y="0"/>
                </a:lnTo>
                <a:close/>
                <a:moveTo>
                  <a:pt x="2155051" y="0"/>
                </a:moveTo>
                <a:cubicBezTo>
                  <a:pt x="2151784" y="0"/>
                  <a:pt x="2149289" y="2721"/>
                  <a:pt x="2149289" y="5984"/>
                </a:cubicBezTo>
                <a:cubicBezTo>
                  <a:pt x="2149289" y="9247"/>
                  <a:pt x="2151784" y="11968"/>
                  <a:pt x="2155051" y="11968"/>
                </a:cubicBezTo>
                <a:lnTo>
                  <a:pt x="2190492" y="11968"/>
                </a:lnTo>
                <a:cubicBezTo>
                  <a:pt x="2193753" y="11968"/>
                  <a:pt x="2196468" y="9247"/>
                  <a:pt x="2196468" y="5984"/>
                </a:cubicBezTo>
                <a:cubicBezTo>
                  <a:pt x="2196468" y="2721"/>
                  <a:pt x="2193753" y="0"/>
                  <a:pt x="2190492" y="0"/>
                </a:cubicBezTo>
                <a:lnTo>
                  <a:pt x="2155051" y="0"/>
                </a:lnTo>
                <a:close/>
                <a:moveTo>
                  <a:pt x="2237892" y="0"/>
                </a:moveTo>
                <a:cubicBezTo>
                  <a:pt x="2234631" y="0"/>
                  <a:pt x="2231909" y="2721"/>
                  <a:pt x="2231909" y="5984"/>
                </a:cubicBezTo>
                <a:cubicBezTo>
                  <a:pt x="2231909" y="9247"/>
                  <a:pt x="2234631" y="11968"/>
                  <a:pt x="2237892" y="11968"/>
                </a:cubicBezTo>
                <a:lnTo>
                  <a:pt x="2273113" y="11968"/>
                </a:lnTo>
                <a:cubicBezTo>
                  <a:pt x="2276374" y="11968"/>
                  <a:pt x="2279089" y="9247"/>
                  <a:pt x="2279095" y="5984"/>
                </a:cubicBezTo>
                <a:cubicBezTo>
                  <a:pt x="2279095" y="2721"/>
                  <a:pt x="2276374" y="0"/>
                  <a:pt x="2273113" y="0"/>
                </a:cubicBezTo>
                <a:lnTo>
                  <a:pt x="2237892" y="0"/>
                </a:lnTo>
                <a:close/>
                <a:moveTo>
                  <a:pt x="2320512" y="0"/>
                </a:moveTo>
                <a:cubicBezTo>
                  <a:pt x="2317252" y="0"/>
                  <a:pt x="2314530" y="2721"/>
                  <a:pt x="2314537" y="5984"/>
                </a:cubicBezTo>
                <a:cubicBezTo>
                  <a:pt x="2314537" y="9247"/>
                  <a:pt x="2317252" y="11968"/>
                  <a:pt x="2320512" y="11968"/>
                </a:cubicBezTo>
                <a:lnTo>
                  <a:pt x="2355953" y="11968"/>
                </a:lnTo>
                <a:cubicBezTo>
                  <a:pt x="2359214" y="11968"/>
                  <a:pt x="2361716" y="9247"/>
                  <a:pt x="2361716" y="5984"/>
                </a:cubicBezTo>
                <a:cubicBezTo>
                  <a:pt x="2361716" y="2721"/>
                  <a:pt x="2359214" y="0"/>
                  <a:pt x="2355953" y="0"/>
                </a:cubicBezTo>
                <a:lnTo>
                  <a:pt x="2320512" y="0"/>
                </a:lnTo>
                <a:close/>
                <a:moveTo>
                  <a:pt x="2403140" y="0"/>
                </a:moveTo>
                <a:cubicBezTo>
                  <a:pt x="2399872" y="0"/>
                  <a:pt x="2397157" y="2721"/>
                  <a:pt x="2397157" y="5984"/>
                </a:cubicBezTo>
                <a:cubicBezTo>
                  <a:pt x="2397157" y="9247"/>
                  <a:pt x="2399872" y="11968"/>
                  <a:pt x="2403140" y="11968"/>
                </a:cubicBezTo>
                <a:lnTo>
                  <a:pt x="2438581" y="11968"/>
                </a:lnTo>
                <a:cubicBezTo>
                  <a:pt x="2441842" y="11968"/>
                  <a:pt x="2444337" y="9247"/>
                  <a:pt x="2444337" y="5984"/>
                </a:cubicBezTo>
                <a:cubicBezTo>
                  <a:pt x="2444337" y="2721"/>
                  <a:pt x="2441842" y="0"/>
                  <a:pt x="2438581" y="0"/>
                </a:cubicBezTo>
                <a:lnTo>
                  <a:pt x="2403140" y="0"/>
                </a:lnTo>
                <a:close/>
                <a:moveTo>
                  <a:pt x="2485760" y="0"/>
                </a:moveTo>
                <a:cubicBezTo>
                  <a:pt x="2482500" y="0"/>
                  <a:pt x="2479778" y="2721"/>
                  <a:pt x="2479778" y="5984"/>
                </a:cubicBezTo>
                <a:cubicBezTo>
                  <a:pt x="2479778" y="9247"/>
                  <a:pt x="2482500" y="11968"/>
                  <a:pt x="2485760" y="11968"/>
                </a:cubicBezTo>
                <a:lnTo>
                  <a:pt x="2521202" y="11968"/>
                </a:lnTo>
                <a:cubicBezTo>
                  <a:pt x="2524462" y="11968"/>
                  <a:pt x="2527177" y="9247"/>
                  <a:pt x="2527184" y="5984"/>
                </a:cubicBezTo>
                <a:cubicBezTo>
                  <a:pt x="2527184" y="2721"/>
                  <a:pt x="2524462" y="0"/>
                  <a:pt x="2521202" y="0"/>
                </a:cubicBezTo>
                <a:lnTo>
                  <a:pt x="2485760" y="0"/>
                </a:lnTo>
                <a:close/>
                <a:moveTo>
                  <a:pt x="2568381" y="0"/>
                </a:moveTo>
                <a:cubicBezTo>
                  <a:pt x="2565120" y="0"/>
                  <a:pt x="2562618" y="2721"/>
                  <a:pt x="2562625" y="5984"/>
                </a:cubicBezTo>
                <a:cubicBezTo>
                  <a:pt x="2562625" y="9247"/>
                  <a:pt x="2565120" y="11968"/>
                  <a:pt x="2568381" y="11968"/>
                </a:cubicBezTo>
                <a:lnTo>
                  <a:pt x="2603822" y="11968"/>
                </a:lnTo>
                <a:cubicBezTo>
                  <a:pt x="2607083" y="11968"/>
                  <a:pt x="2609805" y="9247"/>
                  <a:pt x="2609805" y="5984"/>
                </a:cubicBezTo>
                <a:cubicBezTo>
                  <a:pt x="2609805" y="2721"/>
                  <a:pt x="2607083" y="0"/>
                  <a:pt x="2603822" y="0"/>
                </a:cubicBezTo>
                <a:lnTo>
                  <a:pt x="2568381" y="0"/>
                </a:lnTo>
                <a:close/>
                <a:moveTo>
                  <a:pt x="2651002" y="0"/>
                </a:moveTo>
                <a:cubicBezTo>
                  <a:pt x="2647741" y="0"/>
                  <a:pt x="2645246" y="2721"/>
                  <a:pt x="2645246" y="5984"/>
                </a:cubicBezTo>
                <a:cubicBezTo>
                  <a:pt x="2645246" y="9247"/>
                  <a:pt x="2647741" y="11968"/>
                  <a:pt x="2651002" y="11968"/>
                </a:cubicBezTo>
                <a:lnTo>
                  <a:pt x="2686443" y="11968"/>
                </a:lnTo>
                <a:cubicBezTo>
                  <a:pt x="2689703" y="11968"/>
                  <a:pt x="2692425" y="9247"/>
                  <a:pt x="2692425" y="5984"/>
                </a:cubicBezTo>
                <a:cubicBezTo>
                  <a:pt x="2692425" y="2721"/>
                  <a:pt x="2689703" y="0"/>
                  <a:pt x="2686443" y="0"/>
                </a:cubicBezTo>
                <a:lnTo>
                  <a:pt x="2651002" y="0"/>
                </a:lnTo>
                <a:close/>
                <a:moveTo>
                  <a:pt x="2733849" y="0"/>
                </a:moveTo>
                <a:cubicBezTo>
                  <a:pt x="2730588" y="0"/>
                  <a:pt x="2727866" y="2721"/>
                  <a:pt x="2727866" y="5984"/>
                </a:cubicBezTo>
                <a:cubicBezTo>
                  <a:pt x="2727866" y="9247"/>
                  <a:pt x="2730588" y="11968"/>
                  <a:pt x="2733849" y="11968"/>
                </a:cubicBezTo>
                <a:lnTo>
                  <a:pt x="2769063" y="11968"/>
                </a:lnTo>
                <a:cubicBezTo>
                  <a:pt x="2772331" y="11968"/>
                  <a:pt x="2775046" y="9247"/>
                  <a:pt x="2775046" y="5984"/>
                </a:cubicBezTo>
                <a:cubicBezTo>
                  <a:pt x="2775046" y="2721"/>
                  <a:pt x="2772331" y="0"/>
                  <a:pt x="2769063" y="0"/>
                </a:cubicBezTo>
                <a:lnTo>
                  <a:pt x="2733849" y="0"/>
                </a:lnTo>
                <a:close/>
                <a:moveTo>
                  <a:pt x="2816469" y="0"/>
                </a:moveTo>
                <a:cubicBezTo>
                  <a:pt x="2813209" y="0"/>
                  <a:pt x="2810487" y="2721"/>
                  <a:pt x="2810487" y="5984"/>
                </a:cubicBezTo>
                <a:cubicBezTo>
                  <a:pt x="2810487" y="9247"/>
                  <a:pt x="2813209" y="11968"/>
                  <a:pt x="2816469" y="11968"/>
                </a:cubicBezTo>
                <a:lnTo>
                  <a:pt x="2851911" y="11968"/>
                </a:lnTo>
                <a:cubicBezTo>
                  <a:pt x="2855171" y="11968"/>
                  <a:pt x="2857673" y="9247"/>
                  <a:pt x="2857666" y="5984"/>
                </a:cubicBezTo>
                <a:cubicBezTo>
                  <a:pt x="2857666" y="2721"/>
                  <a:pt x="2855171" y="0"/>
                  <a:pt x="2851911" y="0"/>
                </a:cubicBezTo>
                <a:lnTo>
                  <a:pt x="2816469" y="0"/>
                </a:lnTo>
                <a:close/>
                <a:moveTo>
                  <a:pt x="2899090" y="0"/>
                </a:moveTo>
                <a:cubicBezTo>
                  <a:pt x="2895829" y="0"/>
                  <a:pt x="2893108" y="2721"/>
                  <a:pt x="2893108" y="5984"/>
                </a:cubicBezTo>
                <a:cubicBezTo>
                  <a:pt x="2893108" y="9247"/>
                  <a:pt x="2895829" y="11968"/>
                  <a:pt x="2899090" y="11968"/>
                </a:cubicBezTo>
                <a:lnTo>
                  <a:pt x="2934531" y="11968"/>
                </a:lnTo>
                <a:cubicBezTo>
                  <a:pt x="2937792" y="11968"/>
                  <a:pt x="2940294" y="9247"/>
                  <a:pt x="2940294" y="5984"/>
                </a:cubicBezTo>
                <a:cubicBezTo>
                  <a:pt x="2940294" y="2721"/>
                  <a:pt x="2937792" y="0"/>
                  <a:pt x="2934531" y="0"/>
                </a:cubicBezTo>
                <a:lnTo>
                  <a:pt x="2899090" y="0"/>
                </a:lnTo>
                <a:close/>
                <a:moveTo>
                  <a:pt x="2981711" y="0"/>
                </a:moveTo>
                <a:cubicBezTo>
                  <a:pt x="2978450" y="0"/>
                  <a:pt x="2975735" y="2721"/>
                  <a:pt x="2975735" y="5984"/>
                </a:cubicBezTo>
                <a:cubicBezTo>
                  <a:pt x="2975735" y="9247"/>
                  <a:pt x="2978450" y="11968"/>
                  <a:pt x="2981711" y="11968"/>
                </a:cubicBezTo>
                <a:lnTo>
                  <a:pt x="3017152" y="11968"/>
                </a:lnTo>
                <a:cubicBezTo>
                  <a:pt x="3020420" y="11968"/>
                  <a:pt x="3023134" y="9247"/>
                  <a:pt x="3023134" y="5984"/>
                </a:cubicBezTo>
                <a:cubicBezTo>
                  <a:pt x="3023134" y="2721"/>
                  <a:pt x="3020420" y="0"/>
                  <a:pt x="3017152" y="0"/>
                </a:cubicBezTo>
                <a:lnTo>
                  <a:pt x="2981711" y="0"/>
                </a:lnTo>
                <a:close/>
                <a:moveTo>
                  <a:pt x="3064338" y="0"/>
                </a:moveTo>
                <a:cubicBezTo>
                  <a:pt x="3061078" y="0"/>
                  <a:pt x="3058575" y="2721"/>
                  <a:pt x="3058575" y="5984"/>
                </a:cubicBezTo>
                <a:cubicBezTo>
                  <a:pt x="3058575" y="9247"/>
                  <a:pt x="3061078" y="11968"/>
                  <a:pt x="3064338" y="11968"/>
                </a:cubicBezTo>
                <a:lnTo>
                  <a:pt x="3099779" y="11968"/>
                </a:lnTo>
                <a:cubicBezTo>
                  <a:pt x="3103040" y="11968"/>
                  <a:pt x="3105762" y="9247"/>
                  <a:pt x="3105755" y="5984"/>
                </a:cubicBezTo>
                <a:cubicBezTo>
                  <a:pt x="3105755" y="2721"/>
                  <a:pt x="3103040" y="0"/>
                  <a:pt x="3099779" y="0"/>
                </a:cubicBezTo>
                <a:lnTo>
                  <a:pt x="3064338" y="0"/>
                </a:lnTo>
                <a:close/>
                <a:moveTo>
                  <a:pt x="3146959" y="0"/>
                </a:moveTo>
                <a:cubicBezTo>
                  <a:pt x="3143698" y="0"/>
                  <a:pt x="3141196" y="2721"/>
                  <a:pt x="3141196" y="5984"/>
                </a:cubicBezTo>
                <a:cubicBezTo>
                  <a:pt x="3141196" y="9247"/>
                  <a:pt x="3143698" y="11968"/>
                  <a:pt x="3146959" y="11968"/>
                </a:cubicBezTo>
                <a:lnTo>
                  <a:pt x="3182400" y="11968"/>
                </a:lnTo>
                <a:cubicBezTo>
                  <a:pt x="3185660" y="11968"/>
                  <a:pt x="3188382" y="9247"/>
                  <a:pt x="3188382" y="5984"/>
                </a:cubicBezTo>
                <a:cubicBezTo>
                  <a:pt x="3188382" y="2721"/>
                  <a:pt x="3185660" y="0"/>
                  <a:pt x="3182400" y="0"/>
                </a:cubicBezTo>
                <a:lnTo>
                  <a:pt x="3146959" y="0"/>
                </a:lnTo>
                <a:close/>
                <a:moveTo>
                  <a:pt x="3229799" y="0"/>
                </a:moveTo>
                <a:cubicBezTo>
                  <a:pt x="3226538" y="0"/>
                  <a:pt x="3223824" y="2721"/>
                  <a:pt x="3223824" y="5984"/>
                </a:cubicBezTo>
                <a:cubicBezTo>
                  <a:pt x="3223824" y="9247"/>
                  <a:pt x="3226538" y="11968"/>
                  <a:pt x="3229799" y="11968"/>
                </a:cubicBezTo>
                <a:lnTo>
                  <a:pt x="3265021" y="11968"/>
                </a:lnTo>
                <a:cubicBezTo>
                  <a:pt x="3268281" y="11968"/>
                  <a:pt x="3271003" y="9247"/>
                  <a:pt x="3271003" y="5984"/>
                </a:cubicBezTo>
                <a:cubicBezTo>
                  <a:pt x="3271003" y="2721"/>
                  <a:pt x="3268281" y="0"/>
                  <a:pt x="3265021" y="0"/>
                </a:cubicBezTo>
                <a:lnTo>
                  <a:pt x="3229799" y="0"/>
                </a:lnTo>
                <a:close/>
                <a:moveTo>
                  <a:pt x="3312427" y="0"/>
                </a:moveTo>
                <a:cubicBezTo>
                  <a:pt x="3309166" y="0"/>
                  <a:pt x="3306444" y="2721"/>
                  <a:pt x="3306444" y="5984"/>
                </a:cubicBezTo>
                <a:cubicBezTo>
                  <a:pt x="3306444" y="9247"/>
                  <a:pt x="3309166" y="11968"/>
                  <a:pt x="3312427" y="11968"/>
                </a:cubicBezTo>
                <a:lnTo>
                  <a:pt x="3347868" y="11968"/>
                </a:lnTo>
                <a:cubicBezTo>
                  <a:pt x="3351128" y="11968"/>
                  <a:pt x="3353624" y="9247"/>
                  <a:pt x="3353624" y="5984"/>
                </a:cubicBezTo>
                <a:cubicBezTo>
                  <a:pt x="3353624" y="2721"/>
                  <a:pt x="3351128" y="0"/>
                  <a:pt x="3347868" y="0"/>
                </a:cubicBezTo>
                <a:lnTo>
                  <a:pt x="3312427" y="0"/>
                </a:lnTo>
                <a:close/>
                <a:moveTo>
                  <a:pt x="3395047" y="0"/>
                </a:moveTo>
                <a:cubicBezTo>
                  <a:pt x="3391787" y="0"/>
                  <a:pt x="3389065" y="2721"/>
                  <a:pt x="3389065" y="5984"/>
                </a:cubicBezTo>
                <a:cubicBezTo>
                  <a:pt x="3389065" y="9247"/>
                  <a:pt x="3391787" y="11968"/>
                  <a:pt x="3395047" y="11968"/>
                </a:cubicBezTo>
                <a:lnTo>
                  <a:pt x="3430488" y="11968"/>
                </a:lnTo>
                <a:cubicBezTo>
                  <a:pt x="3433749" y="11968"/>
                  <a:pt x="3436251" y="9247"/>
                  <a:pt x="3436251" y="5984"/>
                </a:cubicBezTo>
                <a:cubicBezTo>
                  <a:pt x="3436251" y="2721"/>
                  <a:pt x="3433749" y="0"/>
                  <a:pt x="3430488" y="0"/>
                </a:cubicBezTo>
                <a:lnTo>
                  <a:pt x="3395047" y="0"/>
                </a:lnTo>
                <a:close/>
                <a:moveTo>
                  <a:pt x="3477668" y="0"/>
                </a:moveTo>
                <a:cubicBezTo>
                  <a:pt x="3474407" y="0"/>
                  <a:pt x="3471685" y="2721"/>
                  <a:pt x="3471692" y="5984"/>
                </a:cubicBezTo>
                <a:cubicBezTo>
                  <a:pt x="3471692" y="9247"/>
                  <a:pt x="3474407" y="11968"/>
                  <a:pt x="3477668" y="11968"/>
                </a:cubicBezTo>
                <a:lnTo>
                  <a:pt x="3513109" y="11968"/>
                </a:lnTo>
                <a:cubicBezTo>
                  <a:pt x="3516370" y="11968"/>
                  <a:pt x="3519091" y="9247"/>
                  <a:pt x="3519091" y="5984"/>
                </a:cubicBezTo>
                <a:cubicBezTo>
                  <a:pt x="3519091" y="2721"/>
                  <a:pt x="3516370" y="0"/>
                  <a:pt x="3513109" y="0"/>
                </a:cubicBezTo>
                <a:lnTo>
                  <a:pt x="3477668" y="0"/>
                </a:lnTo>
                <a:close/>
                <a:moveTo>
                  <a:pt x="3560295" y="0"/>
                </a:moveTo>
                <a:cubicBezTo>
                  <a:pt x="3557028" y="0"/>
                  <a:pt x="3554533" y="2721"/>
                  <a:pt x="3554533" y="5984"/>
                </a:cubicBezTo>
                <a:cubicBezTo>
                  <a:pt x="3554533" y="9247"/>
                  <a:pt x="3557028" y="11968"/>
                  <a:pt x="3560295" y="11968"/>
                </a:cubicBezTo>
                <a:lnTo>
                  <a:pt x="3595737" y="11968"/>
                </a:lnTo>
                <a:cubicBezTo>
                  <a:pt x="3598997" y="11968"/>
                  <a:pt x="3601712" y="9247"/>
                  <a:pt x="3601712" y="5984"/>
                </a:cubicBezTo>
                <a:cubicBezTo>
                  <a:pt x="3601712" y="2721"/>
                  <a:pt x="3598997" y="0"/>
                  <a:pt x="3595737" y="0"/>
                </a:cubicBezTo>
                <a:lnTo>
                  <a:pt x="3560295" y="0"/>
                </a:lnTo>
                <a:close/>
                <a:moveTo>
                  <a:pt x="3642916" y="0"/>
                </a:moveTo>
                <a:cubicBezTo>
                  <a:pt x="3639655" y="0"/>
                  <a:pt x="3637153" y="2721"/>
                  <a:pt x="3637153" y="5984"/>
                </a:cubicBezTo>
                <a:cubicBezTo>
                  <a:pt x="3637153" y="9247"/>
                  <a:pt x="3639655" y="11968"/>
                  <a:pt x="3642916" y="11968"/>
                </a:cubicBezTo>
                <a:lnTo>
                  <a:pt x="3678357" y="11968"/>
                </a:lnTo>
                <a:cubicBezTo>
                  <a:pt x="3681618" y="11968"/>
                  <a:pt x="3684340" y="9247"/>
                  <a:pt x="3684340" y="5984"/>
                </a:cubicBezTo>
                <a:cubicBezTo>
                  <a:pt x="3684340" y="2721"/>
                  <a:pt x="3681618" y="0"/>
                  <a:pt x="3678357" y="0"/>
                </a:cubicBezTo>
                <a:lnTo>
                  <a:pt x="3642916" y="0"/>
                </a:lnTo>
                <a:close/>
                <a:moveTo>
                  <a:pt x="3725756" y="0"/>
                </a:moveTo>
                <a:cubicBezTo>
                  <a:pt x="3722496" y="0"/>
                  <a:pt x="3719774" y="2721"/>
                  <a:pt x="3719781" y="5984"/>
                </a:cubicBezTo>
                <a:cubicBezTo>
                  <a:pt x="3719781" y="9247"/>
                  <a:pt x="3722496" y="11968"/>
                  <a:pt x="3725756" y="11968"/>
                </a:cubicBezTo>
                <a:lnTo>
                  <a:pt x="3761198" y="11968"/>
                </a:lnTo>
                <a:cubicBezTo>
                  <a:pt x="3764458" y="11968"/>
                  <a:pt x="3766960" y="9247"/>
                  <a:pt x="3766960" y="5984"/>
                </a:cubicBezTo>
                <a:cubicBezTo>
                  <a:pt x="3766960" y="2721"/>
                  <a:pt x="3764458" y="0"/>
                  <a:pt x="3761198" y="0"/>
                </a:cubicBezTo>
                <a:lnTo>
                  <a:pt x="3725756" y="0"/>
                </a:lnTo>
                <a:close/>
                <a:moveTo>
                  <a:pt x="3808384" y="0"/>
                </a:moveTo>
                <a:cubicBezTo>
                  <a:pt x="3805116" y="0"/>
                  <a:pt x="3802401" y="2721"/>
                  <a:pt x="3802401" y="5984"/>
                </a:cubicBezTo>
                <a:cubicBezTo>
                  <a:pt x="3802401" y="9247"/>
                  <a:pt x="3805116" y="11968"/>
                  <a:pt x="3808384" y="11968"/>
                </a:cubicBezTo>
                <a:lnTo>
                  <a:pt x="3843825" y="11968"/>
                </a:lnTo>
                <a:cubicBezTo>
                  <a:pt x="3847086" y="11968"/>
                  <a:pt x="3849581" y="9247"/>
                  <a:pt x="3849581" y="5984"/>
                </a:cubicBezTo>
                <a:cubicBezTo>
                  <a:pt x="3849581" y="2721"/>
                  <a:pt x="3847086" y="0"/>
                  <a:pt x="3843825" y="0"/>
                </a:cubicBezTo>
                <a:lnTo>
                  <a:pt x="3808384" y="0"/>
                </a:lnTo>
                <a:close/>
                <a:moveTo>
                  <a:pt x="3891004" y="0"/>
                </a:moveTo>
                <a:cubicBezTo>
                  <a:pt x="3887744" y="0"/>
                  <a:pt x="3885022" y="2721"/>
                  <a:pt x="3885022" y="5984"/>
                </a:cubicBezTo>
                <a:cubicBezTo>
                  <a:pt x="3885022" y="9247"/>
                  <a:pt x="3887744" y="11968"/>
                  <a:pt x="3891004" y="11968"/>
                </a:cubicBezTo>
                <a:lnTo>
                  <a:pt x="3926446" y="11968"/>
                </a:lnTo>
                <a:cubicBezTo>
                  <a:pt x="3929706" y="11968"/>
                  <a:pt x="3932428" y="9247"/>
                  <a:pt x="3932428" y="5984"/>
                </a:cubicBezTo>
                <a:cubicBezTo>
                  <a:pt x="3932428" y="2721"/>
                  <a:pt x="3929706" y="0"/>
                  <a:pt x="3926446" y="0"/>
                </a:cubicBezTo>
                <a:lnTo>
                  <a:pt x="3891004" y="0"/>
                </a:lnTo>
                <a:close/>
                <a:moveTo>
                  <a:pt x="3973625" y="0"/>
                </a:moveTo>
                <a:cubicBezTo>
                  <a:pt x="3970364" y="0"/>
                  <a:pt x="3967643" y="2721"/>
                  <a:pt x="3967643" y="5984"/>
                </a:cubicBezTo>
                <a:cubicBezTo>
                  <a:pt x="3967643" y="9247"/>
                  <a:pt x="3970364" y="11968"/>
                  <a:pt x="3973625" y="11968"/>
                </a:cubicBezTo>
                <a:lnTo>
                  <a:pt x="4009066" y="11968"/>
                </a:lnTo>
                <a:cubicBezTo>
                  <a:pt x="4012327" y="11968"/>
                  <a:pt x="4015049" y="9247"/>
                  <a:pt x="4015049" y="5984"/>
                </a:cubicBezTo>
                <a:cubicBezTo>
                  <a:pt x="4015049" y="2721"/>
                  <a:pt x="4012327" y="0"/>
                  <a:pt x="4009066" y="0"/>
                </a:cubicBezTo>
                <a:lnTo>
                  <a:pt x="3973625" y="0"/>
                </a:lnTo>
                <a:close/>
                <a:moveTo>
                  <a:pt x="4056246" y="0"/>
                </a:moveTo>
                <a:cubicBezTo>
                  <a:pt x="4052985" y="0"/>
                  <a:pt x="4050490" y="2721"/>
                  <a:pt x="4050490" y="5984"/>
                </a:cubicBezTo>
                <a:cubicBezTo>
                  <a:pt x="4050490" y="9247"/>
                  <a:pt x="4052985" y="11968"/>
                  <a:pt x="4056246" y="11968"/>
                </a:cubicBezTo>
                <a:lnTo>
                  <a:pt x="4091687" y="11968"/>
                </a:lnTo>
                <a:cubicBezTo>
                  <a:pt x="4094948" y="11968"/>
                  <a:pt x="4097669" y="9247"/>
                  <a:pt x="4097669" y="5984"/>
                </a:cubicBezTo>
                <a:cubicBezTo>
                  <a:pt x="4097669" y="2721"/>
                  <a:pt x="4094948" y="0"/>
                  <a:pt x="4091687" y="0"/>
                </a:cubicBezTo>
                <a:lnTo>
                  <a:pt x="4056246" y="0"/>
                </a:lnTo>
                <a:close/>
                <a:moveTo>
                  <a:pt x="4138866" y="0"/>
                </a:moveTo>
                <a:cubicBezTo>
                  <a:pt x="4135606" y="0"/>
                  <a:pt x="4133111" y="2721"/>
                  <a:pt x="4133111" y="5984"/>
                </a:cubicBezTo>
                <a:cubicBezTo>
                  <a:pt x="4133111" y="9247"/>
                  <a:pt x="4135606" y="11968"/>
                  <a:pt x="4138866" y="11968"/>
                </a:cubicBezTo>
                <a:lnTo>
                  <a:pt x="4174307" y="11968"/>
                </a:lnTo>
                <a:cubicBezTo>
                  <a:pt x="4177575" y="11968"/>
                  <a:pt x="4180290" y="9247"/>
                  <a:pt x="4180290" y="5984"/>
                </a:cubicBezTo>
                <a:cubicBezTo>
                  <a:pt x="4180290" y="2721"/>
                  <a:pt x="4177575" y="0"/>
                  <a:pt x="4174307" y="0"/>
                </a:cubicBezTo>
                <a:lnTo>
                  <a:pt x="4138866" y="0"/>
                </a:lnTo>
                <a:close/>
                <a:moveTo>
                  <a:pt x="4221714" y="0"/>
                </a:moveTo>
                <a:cubicBezTo>
                  <a:pt x="4218453" y="0"/>
                  <a:pt x="4215731" y="2721"/>
                  <a:pt x="4215731" y="5984"/>
                </a:cubicBezTo>
                <a:cubicBezTo>
                  <a:pt x="4215731" y="9247"/>
                  <a:pt x="4218453" y="11968"/>
                  <a:pt x="4221714" y="11968"/>
                </a:cubicBezTo>
                <a:lnTo>
                  <a:pt x="4257155" y="11968"/>
                </a:lnTo>
                <a:cubicBezTo>
                  <a:pt x="4260416" y="11968"/>
                  <a:pt x="4262918" y="9247"/>
                  <a:pt x="4262911" y="5984"/>
                </a:cubicBezTo>
                <a:cubicBezTo>
                  <a:pt x="4262911" y="2721"/>
                  <a:pt x="4260416" y="0"/>
                  <a:pt x="4257155" y="0"/>
                </a:cubicBezTo>
                <a:lnTo>
                  <a:pt x="4221714" y="0"/>
                </a:lnTo>
                <a:close/>
                <a:moveTo>
                  <a:pt x="4304334" y="0"/>
                </a:moveTo>
                <a:cubicBezTo>
                  <a:pt x="4301074" y="0"/>
                  <a:pt x="4298359" y="2721"/>
                  <a:pt x="4298352" y="5984"/>
                </a:cubicBezTo>
                <a:cubicBezTo>
                  <a:pt x="4298352" y="9247"/>
                  <a:pt x="4301074" y="11968"/>
                  <a:pt x="4304334" y="11968"/>
                </a:cubicBezTo>
                <a:lnTo>
                  <a:pt x="4339775" y="11968"/>
                </a:lnTo>
                <a:cubicBezTo>
                  <a:pt x="4343036" y="11968"/>
                  <a:pt x="4345538" y="9247"/>
                  <a:pt x="4345538" y="5984"/>
                </a:cubicBezTo>
                <a:cubicBezTo>
                  <a:pt x="4345538" y="2721"/>
                  <a:pt x="4343036" y="0"/>
                  <a:pt x="4339775" y="0"/>
                </a:cubicBezTo>
                <a:lnTo>
                  <a:pt x="4304334" y="0"/>
                </a:lnTo>
                <a:close/>
                <a:moveTo>
                  <a:pt x="4386955" y="0"/>
                </a:moveTo>
                <a:cubicBezTo>
                  <a:pt x="4383694" y="0"/>
                  <a:pt x="4380979" y="2721"/>
                  <a:pt x="4380979" y="5984"/>
                </a:cubicBezTo>
                <a:cubicBezTo>
                  <a:pt x="4380979" y="9247"/>
                  <a:pt x="4383694" y="11968"/>
                  <a:pt x="4386955" y="11968"/>
                </a:cubicBezTo>
                <a:lnTo>
                  <a:pt x="4422396" y="11968"/>
                </a:lnTo>
                <a:cubicBezTo>
                  <a:pt x="4425664" y="11968"/>
                  <a:pt x="4428379" y="9247"/>
                  <a:pt x="4428379" y="5984"/>
                </a:cubicBezTo>
                <a:cubicBezTo>
                  <a:pt x="4428379" y="2721"/>
                  <a:pt x="4425664" y="0"/>
                  <a:pt x="4422396" y="0"/>
                </a:cubicBezTo>
                <a:lnTo>
                  <a:pt x="4386955" y="0"/>
                </a:lnTo>
                <a:close/>
                <a:moveTo>
                  <a:pt x="4469582" y="0"/>
                </a:moveTo>
                <a:cubicBezTo>
                  <a:pt x="4466322" y="0"/>
                  <a:pt x="4463600" y="2721"/>
                  <a:pt x="4463600" y="5984"/>
                </a:cubicBezTo>
                <a:cubicBezTo>
                  <a:pt x="4463600" y="9247"/>
                  <a:pt x="4466322" y="11968"/>
                  <a:pt x="4469582" y="11968"/>
                </a:cubicBezTo>
                <a:lnTo>
                  <a:pt x="4505024" y="11968"/>
                </a:lnTo>
                <a:cubicBezTo>
                  <a:pt x="4508284" y="11968"/>
                  <a:pt x="4511006" y="9247"/>
                  <a:pt x="4510999" y="5984"/>
                </a:cubicBezTo>
                <a:cubicBezTo>
                  <a:pt x="4510999" y="2721"/>
                  <a:pt x="4508284" y="0"/>
                  <a:pt x="4505024" y="0"/>
                </a:cubicBezTo>
                <a:lnTo>
                  <a:pt x="4469582" y="0"/>
                </a:lnTo>
                <a:close/>
                <a:moveTo>
                  <a:pt x="4552203" y="0"/>
                </a:moveTo>
                <a:cubicBezTo>
                  <a:pt x="4548942" y="0"/>
                  <a:pt x="4546447" y="2721"/>
                  <a:pt x="4546440" y="5984"/>
                </a:cubicBezTo>
                <a:cubicBezTo>
                  <a:pt x="4546440" y="9247"/>
                  <a:pt x="4548942" y="11968"/>
                  <a:pt x="4552203" y="11968"/>
                </a:cubicBezTo>
                <a:lnTo>
                  <a:pt x="4587644" y="11968"/>
                </a:lnTo>
                <a:cubicBezTo>
                  <a:pt x="4590905" y="11968"/>
                  <a:pt x="4593627" y="9247"/>
                  <a:pt x="4593627" y="5984"/>
                </a:cubicBezTo>
                <a:cubicBezTo>
                  <a:pt x="4593627" y="2721"/>
                  <a:pt x="4590905" y="0"/>
                  <a:pt x="4587644" y="0"/>
                </a:cubicBezTo>
                <a:lnTo>
                  <a:pt x="4552203" y="0"/>
                </a:lnTo>
                <a:close/>
                <a:moveTo>
                  <a:pt x="4634824" y="0"/>
                </a:moveTo>
                <a:cubicBezTo>
                  <a:pt x="4631563" y="0"/>
                  <a:pt x="4629068" y="2721"/>
                  <a:pt x="4629068" y="5984"/>
                </a:cubicBezTo>
                <a:cubicBezTo>
                  <a:pt x="4629068" y="9247"/>
                  <a:pt x="4631563" y="11968"/>
                  <a:pt x="4634824" y="11968"/>
                </a:cubicBezTo>
                <a:lnTo>
                  <a:pt x="4670265" y="11968"/>
                </a:lnTo>
                <a:cubicBezTo>
                  <a:pt x="4673526" y="11968"/>
                  <a:pt x="4676247" y="9247"/>
                  <a:pt x="4676247" y="5984"/>
                </a:cubicBezTo>
                <a:cubicBezTo>
                  <a:pt x="4676247" y="2721"/>
                  <a:pt x="4673526" y="0"/>
                  <a:pt x="4670265" y="0"/>
                </a:cubicBezTo>
                <a:lnTo>
                  <a:pt x="4634824" y="0"/>
                </a:lnTo>
                <a:close/>
                <a:moveTo>
                  <a:pt x="4717671" y="0"/>
                </a:moveTo>
                <a:cubicBezTo>
                  <a:pt x="4714410" y="-9"/>
                  <a:pt x="4711695" y="2721"/>
                  <a:pt x="4711688" y="5984"/>
                </a:cubicBezTo>
                <a:cubicBezTo>
                  <a:pt x="4711682" y="9247"/>
                  <a:pt x="4714410" y="11959"/>
                  <a:pt x="4717671" y="11968"/>
                </a:cubicBezTo>
                <a:cubicBezTo>
                  <a:pt x="4729352" y="12000"/>
                  <a:pt x="4740942" y="12564"/>
                  <a:pt x="4752446" y="13741"/>
                </a:cubicBezTo>
                <a:cubicBezTo>
                  <a:pt x="4755692" y="14073"/>
                  <a:pt x="4758535" y="11667"/>
                  <a:pt x="4758868" y="8422"/>
                </a:cubicBezTo>
                <a:cubicBezTo>
                  <a:pt x="4759201" y="5176"/>
                  <a:pt x="4756798" y="2326"/>
                  <a:pt x="4753552" y="1994"/>
                </a:cubicBezTo>
                <a:cubicBezTo>
                  <a:pt x="4741658" y="779"/>
                  <a:pt x="4729742" y="33"/>
                  <a:pt x="4717671" y="0"/>
                </a:cubicBezTo>
                <a:close/>
                <a:moveTo>
                  <a:pt x="4800958" y="9973"/>
                </a:moveTo>
                <a:cubicBezTo>
                  <a:pt x="4797789" y="9209"/>
                  <a:pt x="4794628" y="11234"/>
                  <a:pt x="4793870" y="14405"/>
                </a:cubicBezTo>
                <a:cubicBezTo>
                  <a:pt x="4793104" y="17578"/>
                  <a:pt x="4795131" y="20734"/>
                  <a:pt x="4798300" y="21497"/>
                </a:cubicBezTo>
                <a:cubicBezTo>
                  <a:pt x="4809613" y="24224"/>
                  <a:pt x="4820805" y="27628"/>
                  <a:pt x="4831742" y="31471"/>
                </a:cubicBezTo>
                <a:cubicBezTo>
                  <a:pt x="4834825" y="32551"/>
                  <a:pt x="4838200" y="30782"/>
                  <a:pt x="4839277" y="27703"/>
                </a:cubicBezTo>
                <a:cubicBezTo>
                  <a:pt x="4840354" y="24625"/>
                  <a:pt x="4838589" y="21248"/>
                  <a:pt x="4835513" y="20168"/>
                </a:cubicBezTo>
                <a:cubicBezTo>
                  <a:pt x="4824193" y="16194"/>
                  <a:pt x="4812660" y="12793"/>
                  <a:pt x="4800958" y="9973"/>
                </a:cubicBezTo>
                <a:close/>
                <a:moveTo>
                  <a:pt x="4879814" y="39227"/>
                </a:moveTo>
                <a:cubicBezTo>
                  <a:pt x="4876908" y="37742"/>
                  <a:pt x="4873322" y="38983"/>
                  <a:pt x="4871840" y="41887"/>
                </a:cubicBezTo>
                <a:cubicBezTo>
                  <a:pt x="4870351" y="44792"/>
                  <a:pt x="4871592" y="48380"/>
                  <a:pt x="4874498" y="49866"/>
                </a:cubicBezTo>
                <a:cubicBezTo>
                  <a:pt x="4884847" y="55163"/>
                  <a:pt x="4894870" y="60844"/>
                  <a:pt x="4904623" y="67152"/>
                </a:cubicBezTo>
                <a:cubicBezTo>
                  <a:pt x="4907359" y="68924"/>
                  <a:pt x="4911045" y="68120"/>
                  <a:pt x="4912817" y="65379"/>
                </a:cubicBezTo>
                <a:cubicBezTo>
                  <a:pt x="4914589" y="62640"/>
                  <a:pt x="4913781" y="58951"/>
                  <a:pt x="4911045" y="57180"/>
                </a:cubicBezTo>
                <a:cubicBezTo>
                  <a:pt x="4900959" y="50655"/>
                  <a:pt x="4890518" y="44707"/>
                  <a:pt x="4879814" y="39227"/>
                </a:cubicBezTo>
                <a:close/>
                <a:moveTo>
                  <a:pt x="4949364" y="85991"/>
                </a:moveTo>
                <a:cubicBezTo>
                  <a:pt x="4946891" y="83869"/>
                  <a:pt x="4943290" y="84178"/>
                  <a:pt x="4941170" y="86655"/>
                </a:cubicBezTo>
                <a:cubicBezTo>
                  <a:pt x="4939051" y="89134"/>
                  <a:pt x="4939356" y="92734"/>
                  <a:pt x="4941837" y="94856"/>
                </a:cubicBezTo>
                <a:cubicBezTo>
                  <a:pt x="4950661" y="102418"/>
                  <a:pt x="4959075" y="110385"/>
                  <a:pt x="4967085" y="118792"/>
                </a:cubicBezTo>
                <a:cubicBezTo>
                  <a:pt x="4969339" y="121153"/>
                  <a:pt x="4973145" y="121265"/>
                  <a:pt x="4975506" y="119013"/>
                </a:cubicBezTo>
                <a:cubicBezTo>
                  <a:pt x="4977866" y="116761"/>
                  <a:pt x="4977753" y="113174"/>
                  <a:pt x="4975506" y="110813"/>
                </a:cubicBezTo>
                <a:cubicBezTo>
                  <a:pt x="4967220" y="102119"/>
                  <a:pt x="4958494" y="93812"/>
                  <a:pt x="4949364" y="85991"/>
                </a:cubicBezTo>
                <a:close/>
                <a:moveTo>
                  <a:pt x="4998316" y="146717"/>
                </a:moveTo>
                <a:cubicBezTo>
                  <a:pt x="4995679" y="148626"/>
                  <a:pt x="4995084" y="152272"/>
                  <a:pt x="4996990" y="154916"/>
                </a:cubicBezTo>
                <a:cubicBezTo>
                  <a:pt x="5003795" y="164343"/>
                  <a:pt x="5010019" y="174110"/>
                  <a:pt x="5015817" y="184171"/>
                </a:cubicBezTo>
                <a:cubicBezTo>
                  <a:pt x="5017447" y="186997"/>
                  <a:pt x="5021189" y="188018"/>
                  <a:pt x="5024018" y="186387"/>
                </a:cubicBezTo>
                <a:cubicBezTo>
                  <a:pt x="5026839" y="184758"/>
                  <a:pt x="5027859" y="181014"/>
                  <a:pt x="5026229" y="178187"/>
                </a:cubicBezTo>
                <a:cubicBezTo>
                  <a:pt x="5020226" y="167777"/>
                  <a:pt x="5013555" y="157799"/>
                  <a:pt x="5006517" y="148046"/>
                </a:cubicBezTo>
                <a:cubicBezTo>
                  <a:pt x="5004603" y="145401"/>
                  <a:pt x="5000960" y="144807"/>
                  <a:pt x="4998316" y="146717"/>
                </a:cubicBezTo>
                <a:close/>
                <a:moveTo>
                  <a:pt x="5039300" y="217858"/>
                </a:moveTo>
                <a:cubicBezTo>
                  <a:pt x="5036281" y="219091"/>
                  <a:pt x="5034969" y="222373"/>
                  <a:pt x="5036195" y="225393"/>
                </a:cubicBezTo>
                <a:cubicBezTo>
                  <a:pt x="5040576" y="236143"/>
                  <a:pt x="5044241" y="247252"/>
                  <a:pt x="5047494" y="258416"/>
                </a:cubicBezTo>
                <a:cubicBezTo>
                  <a:pt x="5048409" y="261548"/>
                  <a:pt x="5051896" y="263318"/>
                  <a:pt x="5055022" y="262405"/>
                </a:cubicBezTo>
                <a:cubicBezTo>
                  <a:pt x="5058155" y="261492"/>
                  <a:pt x="5059927" y="258224"/>
                  <a:pt x="5059012" y="255091"/>
                </a:cubicBezTo>
                <a:cubicBezTo>
                  <a:pt x="5055646" y="243535"/>
                  <a:pt x="5051584" y="232088"/>
                  <a:pt x="5047054" y="220961"/>
                </a:cubicBezTo>
                <a:cubicBezTo>
                  <a:pt x="5045821" y="217940"/>
                  <a:pt x="5042320" y="216626"/>
                  <a:pt x="5039300" y="217858"/>
                </a:cubicBezTo>
                <a:close/>
                <a:moveTo>
                  <a:pt x="5062556" y="297200"/>
                </a:moveTo>
                <a:cubicBezTo>
                  <a:pt x="5059331" y="297671"/>
                  <a:pt x="5056992" y="300843"/>
                  <a:pt x="5057460" y="304071"/>
                </a:cubicBezTo>
                <a:cubicBezTo>
                  <a:pt x="5059133" y="315525"/>
                  <a:pt x="5060288" y="326983"/>
                  <a:pt x="5060784" y="338645"/>
                </a:cubicBezTo>
                <a:cubicBezTo>
                  <a:pt x="5060919" y="341904"/>
                  <a:pt x="5063726" y="344545"/>
                  <a:pt x="5066987" y="344407"/>
                </a:cubicBezTo>
                <a:cubicBezTo>
                  <a:pt x="5070247" y="344269"/>
                  <a:pt x="5072664" y="341461"/>
                  <a:pt x="5072523" y="338202"/>
                </a:cubicBezTo>
                <a:cubicBezTo>
                  <a:pt x="5072012" y="326136"/>
                  <a:pt x="5070928" y="314151"/>
                  <a:pt x="5069198" y="302298"/>
                </a:cubicBezTo>
                <a:cubicBezTo>
                  <a:pt x="5068730" y="299070"/>
                  <a:pt x="5065782" y="296729"/>
                  <a:pt x="5062556" y="297200"/>
                </a:cubicBezTo>
                <a:close/>
                <a:moveTo>
                  <a:pt x="5066987" y="380089"/>
                </a:moveTo>
                <a:cubicBezTo>
                  <a:pt x="5063726" y="380089"/>
                  <a:pt x="5061004" y="382588"/>
                  <a:pt x="5061004" y="385851"/>
                </a:cubicBezTo>
                <a:lnTo>
                  <a:pt x="5061004" y="421311"/>
                </a:lnTo>
                <a:cubicBezTo>
                  <a:pt x="5061004" y="424574"/>
                  <a:pt x="5063726" y="427295"/>
                  <a:pt x="5066987" y="427295"/>
                </a:cubicBezTo>
                <a:cubicBezTo>
                  <a:pt x="5070247" y="427295"/>
                  <a:pt x="5072969" y="424574"/>
                  <a:pt x="5072969" y="421311"/>
                </a:cubicBezTo>
                <a:lnTo>
                  <a:pt x="5072969" y="385851"/>
                </a:lnTo>
                <a:cubicBezTo>
                  <a:pt x="5072969" y="382588"/>
                  <a:pt x="5070247" y="380089"/>
                  <a:pt x="5066987" y="380089"/>
                </a:cubicBezTo>
                <a:close/>
                <a:moveTo>
                  <a:pt x="5066987" y="462755"/>
                </a:moveTo>
                <a:cubicBezTo>
                  <a:pt x="5063726" y="462755"/>
                  <a:pt x="5061004" y="465255"/>
                  <a:pt x="5061004" y="468518"/>
                </a:cubicBezTo>
                <a:lnTo>
                  <a:pt x="5061004" y="503978"/>
                </a:lnTo>
                <a:cubicBezTo>
                  <a:pt x="5061004" y="507240"/>
                  <a:pt x="5063726" y="509962"/>
                  <a:pt x="5066987" y="509962"/>
                </a:cubicBezTo>
                <a:cubicBezTo>
                  <a:pt x="5070247" y="509962"/>
                  <a:pt x="5072969" y="507240"/>
                  <a:pt x="5072969" y="503978"/>
                </a:cubicBezTo>
                <a:lnTo>
                  <a:pt x="5072969" y="468518"/>
                </a:lnTo>
                <a:cubicBezTo>
                  <a:pt x="5072969" y="465255"/>
                  <a:pt x="5070247" y="462755"/>
                  <a:pt x="5066987" y="462755"/>
                </a:cubicBezTo>
                <a:close/>
                <a:moveTo>
                  <a:pt x="5066987" y="545422"/>
                </a:moveTo>
                <a:cubicBezTo>
                  <a:pt x="5063726" y="545422"/>
                  <a:pt x="5061004" y="548144"/>
                  <a:pt x="5061004" y="551406"/>
                </a:cubicBezTo>
                <a:lnTo>
                  <a:pt x="5061004" y="586647"/>
                </a:lnTo>
                <a:cubicBezTo>
                  <a:pt x="5061004" y="589909"/>
                  <a:pt x="5063726" y="592626"/>
                  <a:pt x="5066987" y="592626"/>
                </a:cubicBezTo>
                <a:cubicBezTo>
                  <a:pt x="5070247" y="592626"/>
                  <a:pt x="5072969" y="589909"/>
                  <a:pt x="5072969" y="586647"/>
                </a:cubicBezTo>
                <a:lnTo>
                  <a:pt x="5072969" y="551406"/>
                </a:lnTo>
                <a:cubicBezTo>
                  <a:pt x="5072969" y="548144"/>
                  <a:pt x="5070247" y="545422"/>
                  <a:pt x="5066987" y="545422"/>
                </a:cubicBezTo>
                <a:close/>
                <a:moveTo>
                  <a:pt x="5066987" y="628086"/>
                </a:moveTo>
                <a:cubicBezTo>
                  <a:pt x="5063726" y="628086"/>
                  <a:pt x="5061004" y="630809"/>
                  <a:pt x="5061004" y="634071"/>
                </a:cubicBezTo>
                <a:lnTo>
                  <a:pt x="5061004" y="669532"/>
                </a:lnTo>
                <a:cubicBezTo>
                  <a:pt x="5061004" y="672794"/>
                  <a:pt x="5063726" y="675297"/>
                  <a:pt x="5066987" y="675297"/>
                </a:cubicBezTo>
                <a:cubicBezTo>
                  <a:pt x="5070247" y="675297"/>
                  <a:pt x="5072969" y="672794"/>
                  <a:pt x="5072969" y="669532"/>
                </a:cubicBezTo>
                <a:lnTo>
                  <a:pt x="5072969" y="634071"/>
                </a:lnTo>
                <a:cubicBezTo>
                  <a:pt x="5072969" y="630809"/>
                  <a:pt x="5070247" y="628086"/>
                  <a:pt x="5066987" y="628086"/>
                </a:cubicBezTo>
                <a:close/>
                <a:moveTo>
                  <a:pt x="5066987" y="710758"/>
                </a:moveTo>
                <a:cubicBezTo>
                  <a:pt x="5063726" y="710758"/>
                  <a:pt x="5061004" y="713474"/>
                  <a:pt x="5061004" y="716736"/>
                </a:cubicBezTo>
                <a:lnTo>
                  <a:pt x="5061004" y="752196"/>
                </a:lnTo>
                <a:cubicBezTo>
                  <a:pt x="5061004" y="755459"/>
                  <a:pt x="5063726" y="757962"/>
                  <a:pt x="5066987" y="757962"/>
                </a:cubicBezTo>
                <a:cubicBezTo>
                  <a:pt x="5070247" y="757962"/>
                  <a:pt x="5072969" y="755459"/>
                  <a:pt x="5072969" y="752196"/>
                </a:cubicBezTo>
                <a:lnTo>
                  <a:pt x="5072969" y="716736"/>
                </a:lnTo>
                <a:cubicBezTo>
                  <a:pt x="5072969" y="713474"/>
                  <a:pt x="5070247" y="710758"/>
                  <a:pt x="5066987" y="710758"/>
                </a:cubicBezTo>
                <a:close/>
                <a:moveTo>
                  <a:pt x="5066987" y="793422"/>
                </a:moveTo>
                <a:cubicBezTo>
                  <a:pt x="5063726" y="793422"/>
                  <a:pt x="5061004" y="796146"/>
                  <a:pt x="5061004" y="799408"/>
                </a:cubicBezTo>
                <a:lnTo>
                  <a:pt x="5061004" y="834868"/>
                </a:lnTo>
                <a:cubicBezTo>
                  <a:pt x="5061004" y="838131"/>
                  <a:pt x="5063726" y="840847"/>
                  <a:pt x="5066987" y="840847"/>
                </a:cubicBezTo>
                <a:cubicBezTo>
                  <a:pt x="5070247" y="840847"/>
                  <a:pt x="5072969" y="838131"/>
                  <a:pt x="5072969" y="834868"/>
                </a:cubicBezTo>
                <a:lnTo>
                  <a:pt x="5072969" y="799408"/>
                </a:lnTo>
                <a:cubicBezTo>
                  <a:pt x="5072969" y="796146"/>
                  <a:pt x="5070247" y="793422"/>
                  <a:pt x="5066987" y="793422"/>
                </a:cubicBezTo>
                <a:close/>
                <a:moveTo>
                  <a:pt x="5066987" y="876307"/>
                </a:moveTo>
                <a:cubicBezTo>
                  <a:pt x="5063726" y="876307"/>
                  <a:pt x="5061004" y="878811"/>
                  <a:pt x="5061004" y="882073"/>
                </a:cubicBezTo>
                <a:lnTo>
                  <a:pt x="5061004" y="917533"/>
                </a:lnTo>
                <a:cubicBezTo>
                  <a:pt x="5061004" y="920795"/>
                  <a:pt x="5063726" y="923519"/>
                  <a:pt x="5066987" y="923519"/>
                </a:cubicBezTo>
                <a:cubicBezTo>
                  <a:pt x="5070247" y="923519"/>
                  <a:pt x="5072969" y="920795"/>
                  <a:pt x="5072969" y="917533"/>
                </a:cubicBezTo>
                <a:lnTo>
                  <a:pt x="5072969" y="882073"/>
                </a:lnTo>
                <a:cubicBezTo>
                  <a:pt x="5072969" y="878811"/>
                  <a:pt x="5070247" y="876307"/>
                  <a:pt x="5066987" y="876307"/>
                </a:cubicBezTo>
                <a:close/>
                <a:moveTo>
                  <a:pt x="5066987" y="958979"/>
                </a:moveTo>
                <a:cubicBezTo>
                  <a:pt x="5063726" y="958979"/>
                  <a:pt x="5061004" y="961475"/>
                  <a:pt x="5061004" y="964738"/>
                </a:cubicBezTo>
                <a:lnTo>
                  <a:pt x="5061004" y="1000198"/>
                </a:lnTo>
                <a:cubicBezTo>
                  <a:pt x="5061004" y="1003460"/>
                  <a:pt x="5063726" y="1006184"/>
                  <a:pt x="5066987" y="1006184"/>
                </a:cubicBezTo>
                <a:cubicBezTo>
                  <a:pt x="5070247" y="1006184"/>
                  <a:pt x="5072969" y="1003460"/>
                  <a:pt x="5072969" y="1000198"/>
                </a:cubicBezTo>
                <a:lnTo>
                  <a:pt x="5072969" y="964738"/>
                </a:lnTo>
                <a:cubicBezTo>
                  <a:pt x="5072969" y="961475"/>
                  <a:pt x="5070247" y="958979"/>
                  <a:pt x="5066987" y="958979"/>
                </a:cubicBezTo>
                <a:close/>
                <a:moveTo>
                  <a:pt x="5066987" y="1041644"/>
                </a:moveTo>
                <a:cubicBezTo>
                  <a:pt x="5063726" y="1041644"/>
                  <a:pt x="5061004" y="1044367"/>
                  <a:pt x="5061004" y="1047629"/>
                </a:cubicBezTo>
                <a:lnTo>
                  <a:pt x="5061004" y="1082863"/>
                </a:lnTo>
                <a:cubicBezTo>
                  <a:pt x="5061004" y="1086125"/>
                  <a:pt x="5063726" y="1088848"/>
                  <a:pt x="5066987" y="1088848"/>
                </a:cubicBezTo>
                <a:cubicBezTo>
                  <a:pt x="5070247" y="1088848"/>
                  <a:pt x="5072969" y="1086125"/>
                  <a:pt x="5072969" y="1082863"/>
                </a:cubicBezTo>
                <a:lnTo>
                  <a:pt x="5072969" y="1047629"/>
                </a:lnTo>
                <a:cubicBezTo>
                  <a:pt x="5072969" y="1044367"/>
                  <a:pt x="5070247" y="1041644"/>
                  <a:pt x="5066987" y="1041644"/>
                </a:cubicBezTo>
                <a:close/>
                <a:moveTo>
                  <a:pt x="5066987" y="1124309"/>
                </a:moveTo>
                <a:cubicBezTo>
                  <a:pt x="5063726" y="1124309"/>
                  <a:pt x="5061004" y="1127032"/>
                  <a:pt x="5061004" y="1130294"/>
                </a:cubicBezTo>
                <a:lnTo>
                  <a:pt x="5061004" y="1165754"/>
                </a:lnTo>
                <a:cubicBezTo>
                  <a:pt x="5061004" y="1169017"/>
                  <a:pt x="5063726" y="1171513"/>
                  <a:pt x="5066987" y="1171513"/>
                </a:cubicBezTo>
                <a:cubicBezTo>
                  <a:pt x="5070247" y="1171513"/>
                  <a:pt x="5072969" y="1169017"/>
                  <a:pt x="5072969" y="1165754"/>
                </a:cubicBezTo>
                <a:lnTo>
                  <a:pt x="5072969" y="1130294"/>
                </a:lnTo>
                <a:cubicBezTo>
                  <a:pt x="5072969" y="1127032"/>
                  <a:pt x="5070247" y="1124309"/>
                  <a:pt x="5066987" y="1124309"/>
                </a:cubicBezTo>
                <a:close/>
                <a:moveTo>
                  <a:pt x="5066987" y="1206973"/>
                </a:moveTo>
                <a:cubicBezTo>
                  <a:pt x="5063726" y="1206973"/>
                  <a:pt x="5061004" y="1209697"/>
                  <a:pt x="5061004" y="1212959"/>
                </a:cubicBezTo>
                <a:lnTo>
                  <a:pt x="5061004" y="1248419"/>
                </a:lnTo>
                <a:cubicBezTo>
                  <a:pt x="5061004" y="1251682"/>
                  <a:pt x="5063726" y="1254185"/>
                  <a:pt x="5066987" y="1254185"/>
                </a:cubicBezTo>
                <a:cubicBezTo>
                  <a:pt x="5070247" y="1254185"/>
                  <a:pt x="5072969" y="1251682"/>
                  <a:pt x="5072969" y="1248419"/>
                </a:cubicBezTo>
                <a:lnTo>
                  <a:pt x="5072969" y="1212959"/>
                </a:lnTo>
                <a:cubicBezTo>
                  <a:pt x="5072969" y="1209697"/>
                  <a:pt x="5070247" y="1206973"/>
                  <a:pt x="5066987" y="1206973"/>
                </a:cubicBezTo>
                <a:close/>
                <a:moveTo>
                  <a:pt x="5066987" y="1289645"/>
                </a:moveTo>
                <a:cubicBezTo>
                  <a:pt x="5063726" y="1289645"/>
                  <a:pt x="5061004" y="1292361"/>
                  <a:pt x="5061004" y="1295624"/>
                </a:cubicBezTo>
                <a:lnTo>
                  <a:pt x="5061004" y="1331084"/>
                </a:lnTo>
                <a:cubicBezTo>
                  <a:pt x="5061004" y="1334346"/>
                  <a:pt x="5063726" y="1337070"/>
                  <a:pt x="5066987" y="1337070"/>
                </a:cubicBezTo>
                <a:cubicBezTo>
                  <a:pt x="5070247" y="1337070"/>
                  <a:pt x="5072969" y="1334346"/>
                  <a:pt x="5072969" y="1331084"/>
                </a:cubicBezTo>
                <a:lnTo>
                  <a:pt x="5072969" y="1295624"/>
                </a:lnTo>
                <a:cubicBezTo>
                  <a:pt x="5072969" y="1292361"/>
                  <a:pt x="5070247" y="1289645"/>
                  <a:pt x="5066987" y="1289645"/>
                </a:cubicBezTo>
                <a:close/>
                <a:moveTo>
                  <a:pt x="5066987" y="1372530"/>
                </a:moveTo>
                <a:cubicBezTo>
                  <a:pt x="5063726" y="1372530"/>
                  <a:pt x="5061004" y="1375033"/>
                  <a:pt x="5061004" y="1378296"/>
                </a:cubicBezTo>
                <a:lnTo>
                  <a:pt x="5061004" y="1413756"/>
                </a:lnTo>
                <a:cubicBezTo>
                  <a:pt x="5061004" y="1417018"/>
                  <a:pt x="5063726" y="1419734"/>
                  <a:pt x="5066987" y="1419734"/>
                </a:cubicBezTo>
                <a:cubicBezTo>
                  <a:pt x="5070247" y="1419734"/>
                  <a:pt x="5072969" y="1417018"/>
                  <a:pt x="5072969" y="1413756"/>
                </a:cubicBezTo>
                <a:lnTo>
                  <a:pt x="5072969" y="1378296"/>
                </a:lnTo>
                <a:cubicBezTo>
                  <a:pt x="5072969" y="1375033"/>
                  <a:pt x="5070247" y="1372530"/>
                  <a:pt x="5066987" y="1372530"/>
                </a:cubicBezTo>
                <a:close/>
                <a:moveTo>
                  <a:pt x="5066987" y="1455195"/>
                </a:moveTo>
                <a:cubicBezTo>
                  <a:pt x="5063726" y="1455195"/>
                  <a:pt x="5061004" y="1457698"/>
                  <a:pt x="5061004" y="1460960"/>
                </a:cubicBezTo>
                <a:lnTo>
                  <a:pt x="5061004" y="1496421"/>
                </a:lnTo>
                <a:cubicBezTo>
                  <a:pt x="5061004" y="1499683"/>
                  <a:pt x="5063726" y="1502406"/>
                  <a:pt x="5066987" y="1502406"/>
                </a:cubicBezTo>
                <a:cubicBezTo>
                  <a:pt x="5070247" y="1502406"/>
                  <a:pt x="5072969" y="1499683"/>
                  <a:pt x="5072969" y="1496421"/>
                </a:cubicBezTo>
                <a:lnTo>
                  <a:pt x="5072969" y="1460960"/>
                </a:lnTo>
                <a:cubicBezTo>
                  <a:pt x="5072969" y="1457698"/>
                  <a:pt x="5070247" y="1455195"/>
                  <a:pt x="5066987" y="1455195"/>
                </a:cubicBezTo>
                <a:close/>
                <a:moveTo>
                  <a:pt x="5066987" y="1537867"/>
                </a:moveTo>
                <a:cubicBezTo>
                  <a:pt x="5063726" y="1537867"/>
                  <a:pt x="5061004" y="1540583"/>
                  <a:pt x="5061004" y="1543845"/>
                </a:cubicBezTo>
                <a:lnTo>
                  <a:pt x="5061004" y="1579085"/>
                </a:lnTo>
                <a:cubicBezTo>
                  <a:pt x="5061004" y="1582348"/>
                  <a:pt x="5063726" y="1585071"/>
                  <a:pt x="5066987" y="1585071"/>
                </a:cubicBezTo>
                <a:cubicBezTo>
                  <a:pt x="5070247" y="1585071"/>
                  <a:pt x="5072969" y="1582348"/>
                  <a:pt x="5072969" y="1579085"/>
                </a:cubicBezTo>
                <a:lnTo>
                  <a:pt x="5072969" y="1543845"/>
                </a:lnTo>
                <a:cubicBezTo>
                  <a:pt x="5072969" y="1540583"/>
                  <a:pt x="5070247" y="1537867"/>
                  <a:pt x="5066987" y="1537867"/>
                </a:cubicBezTo>
                <a:close/>
                <a:moveTo>
                  <a:pt x="5066987" y="1620531"/>
                </a:moveTo>
                <a:cubicBezTo>
                  <a:pt x="5063726" y="1620531"/>
                  <a:pt x="5061004" y="1623255"/>
                  <a:pt x="5061004" y="1626517"/>
                </a:cubicBezTo>
                <a:lnTo>
                  <a:pt x="5061004" y="1661977"/>
                </a:lnTo>
                <a:cubicBezTo>
                  <a:pt x="5061004" y="1665240"/>
                  <a:pt x="5063726" y="1667736"/>
                  <a:pt x="5066987" y="1667736"/>
                </a:cubicBezTo>
                <a:cubicBezTo>
                  <a:pt x="5070247" y="1667736"/>
                  <a:pt x="5072969" y="1665240"/>
                  <a:pt x="5072969" y="1661977"/>
                </a:cubicBezTo>
                <a:lnTo>
                  <a:pt x="5072969" y="1626517"/>
                </a:lnTo>
                <a:cubicBezTo>
                  <a:pt x="5072969" y="1623255"/>
                  <a:pt x="5070247" y="1620531"/>
                  <a:pt x="5066987" y="1620531"/>
                </a:cubicBezTo>
                <a:close/>
                <a:moveTo>
                  <a:pt x="5066987" y="1703196"/>
                </a:moveTo>
                <a:cubicBezTo>
                  <a:pt x="5063726" y="1703196"/>
                  <a:pt x="5061004" y="1705920"/>
                  <a:pt x="5061004" y="1709182"/>
                </a:cubicBezTo>
                <a:lnTo>
                  <a:pt x="5061004" y="1744642"/>
                </a:lnTo>
                <a:cubicBezTo>
                  <a:pt x="5061004" y="1747904"/>
                  <a:pt x="5063726" y="1750401"/>
                  <a:pt x="5066987" y="1750401"/>
                </a:cubicBezTo>
                <a:cubicBezTo>
                  <a:pt x="5070247" y="1750401"/>
                  <a:pt x="5072969" y="1747904"/>
                  <a:pt x="5072969" y="1744642"/>
                </a:cubicBezTo>
                <a:lnTo>
                  <a:pt x="5072969" y="1709182"/>
                </a:lnTo>
                <a:cubicBezTo>
                  <a:pt x="5072969" y="1705920"/>
                  <a:pt x="5070247" y="1703196"/>
                  <a:pt x="5066987" y="1703196"/>
                </a:cubicBezTo>
                <a:close/>
                <a:moveTo>
                  <a:pt x="5066987" y="1785861"/>
                </a:moveTo>
                <a:cubicBezTo>
                  <a:pt x="5063726" y="1785861"/>
                  <a:pt x="5061004" y="1788584"/>
                  <a:pt x="5061004" y="1791847"/>
                </a:cubicBezTo>
                <a:lnTo>
                  <a:pt x="5061004" y="1827307"/>
                </a:lnTo>
                <a:cubicBezTo>
                  <a:pt x="5061004" y="1830569"/>
                  <a:pt x="5063726" y="1833292"/>
                  <a:pt x="5066987" y="1833292"/>
                </a:cubicBezTo>
                <a:cubicBezTo>
                  <a:pt x="5070247" y="1833292"/>
                  <a:pt x="5072969" y="1830569"/>
                  <a:pt x="5072969" y="1827307"/>
                </a:cubicBezTo>
                <a:lnTo>
                  <a:pt x="5072969" y="1791847"/>
                </a:lnTo>
                <a:cubicBezTo>
                  <a:pt x="5072969" y="1788584"/>
                  <a:pt x="5070247" y="1785861"/>
                  <a:pt x="5066987" y="1785861"/>
                </a:cubicBezTo>
                <a:close/>
                <a:moveTo>
                  <a:pt x="5066987" y="1868753"/>
                </a:moveTo>
                <a:cubicBezTo>
                  <a:pt x="5063726" y="1868753"/>
                  <a:pt x="5061004" y="1871249"/>
                  <a:pt x="5061004" y="1874511"/>
                </a:cubicBezTo>
                <a:lnTo>
                  <a:pt x="5061004" y="1909971"/>
                </a:lnTo>
                <a:cubicBezTo>
                  <a:pt x="5061004" y="1913234"/>
                  <a:pt x="5063726" y="1915957"/>
                  <a:pt x="5066987" y="1915957"/>
                </a:cubicBezTo>
                <a:cubicBezTo>
                  <a:pt x="5070247" y="1915957"/>
                  <a:pt x="5072969" y="1913234"/>
                  <a:pt x="5072969" y="1909971"/>
                </a:cubicBezTo>
                <a:lnTo>
                  <a:pt x="5072969" y="1874511"/>
                </a:lnTo>
                <a:cubicBezTo>
                  <a:pt x="5072969" y="1871249"/>
                  <a:pt x="5070247" y="1868753"/>
                  <a:pt x="5066987" y="1868753"/>
                </a:cubicBezTo>
                <a:close/>
                <a:moveTo>
                  <a:pt x="5066987" y="1951417"/>
                </a:moveTo>
                <a:cubicBezTo>
                  <a:pt x="5063726" y="1951417"/>
                  <a:pt x="5061004" y="1953921"/>
                  <a:pt x="5061004" y="1957183"/>
                </a:cubicBezTo>
                <a:lnTo>
                  <a:pt x="5061004" y="1992643"/>
                </a:lnTo>
                <a:cubicBezTo>
                  <a:pt x="5061004" y="1995906"/>
                  <a:pt x="5063726" y="1998622"/>
                  <a:pt x="5066987" y="1998622"/>
                </a:cubicBezTo>
                <a:cubicBezTo>
                  <a:pt x="5070247" y="1998622"/>
                  <a:pt x="5072969" y="1995906"/>
                  <a:pt x="5072969" y="1992643"/>
                </a:cubicBezTo>
                <a:lnTo>
                  <a:pt x="5072969" y="1957183"/>
                </a:lnTo>
                <a:cubicBezTo>
                  <a:pt x="5072969" y="1953921"/>
                  <a:pt x="5070247" y="1951417"/>
                  <a:pt x="5066987" y="1951417"/>
                </a:cubicBezTo>
                <a:close/>
                <a:moveTo>
                  <a:pt x="5066987" y="2034082"/>
                </a:moveTo>
                <a:cubicBezTo>
                  <a:pt x="5063726" y="2034082"/>
                  <a:pt x="5061004" y="2036805"/>
                  <a:pt x="5061004" y="2040068"/>
                </a:cubicBezTo>
                <a:lnTo>
                  <a:pt x="5061004" y="2075528"/>
                </a:lnTo>
                <a:cubicBezTo>
                  <a:pt x="5061004" y="2078790"/>
                  <a:pt x="5063726" y="2081294"/>
                  <a:pt x="5066987" y="2081294"/>
                </a:cubicBezTo>
                <a:cubicBezTo>
                  <a:pt x="5070247" y="2081294"/>
                  <a:pt x="5072969" y="2078790"/>
                  <a:pt x="5072969" y="2075528"/>
                </a:cubicBezTo>
                <a:lnTo>
                  <a:pt x="5072969" y="2040068"/>
                </a:lnTo>
                <a:cubicBezTo>
                  <a:pt x="5072969" y="2036805"/>
                  <a:pt x="5070247" y="2034082"/>
                  <a:pt x="5066987" y="2034082"/>
                </a:cubicBezTo>
                <a:close/>
                <a:moveTo>
                  <a:pt x="5066987" y="2116754"/>
                </a:moveTo>
                <a:cubicBezTo>
                  <a:pt x="5063726" y="2116754"/>
                  <a:pt x="5061004" y="2119470"/>
                  <a:pt x="5061004" y="2122733"/>
                </a:cubicBezTo>
                <a:lnTo>
                  <a:pt x="5061004" y="2158193"/>
                </a:lnTo>
                <a:cubicBezTo>
                  <a:pt x="5061004" y="2161455"/>
                  <a:pt x="5063726" y="2163959"/>
                  <a:pt x="5066987" y="2163959"/>
                </a:cubicBezTo>
                <a:cubicBezTo>
                  <a:pt x="5070247" y="2163959"/>
                  <a:pt x="5072969" y="2161455"/>
                  <a:pt x="5072969" y="2158193"/>
                </a:cubicBezTo>
                <a:lnTo>
                  <a:pt x="5072969" y="2122733"/>
                </a:lnTo>
                <a:cubicBezTo>
                  <a:pt x="5072969" y="2119470"/>
                  <a:pt x="5070247" y="2116754"/>
                  <a:pt x="5066987" y="2116754"/>
                </a:cubicBezTo>
                <a:close/>
                <a:moveTo>
                  <a:pt x="5066987" y="2199419"/>
                </a:moveTo>
                <a:cubicBezTo>
                  <a:pt x="5063726" y="2199419"/>
                  <a:pt x="5061004" y="2202142"/>
                  <a:pt x="5061004" y="2205405"/>
                </a:cubicBezTo>
                <a:lnTo>
                  <a:pt x="5061004" y="2240865"/>
                </a:lnTo>
                <a:cubicBezTo>
                  <a:pt x="5061004" y="2244127"/>
                  <a:pt x="5063726" y="2246624"/>
                  <a:pt x="5066987" y="2246624"/>
                </a:cubicBezTo>
                <a:cubicBezTo>
                  <a:pt x="5070247" y="2246624"/>
                  <a:pt x="5072969" y="2244127"/>
                  <a:pt x="5072969" y="2240865"/>
                </a:cubicBezTo>
                <a:lnTo>
                  <a:pt x="5072969" y="2205405"/>
                </a:lnTo>
                <a:cubicBezTo>
                  <a:pt x="5072969" y="2202142"/>
                  <a:pt x="5070247" y="2199419"/>
                  <a:pt x="5066987" y="2199419"/>
                </a:cubicBezTo>
                <a:close/>
                <a:moveTo>
                  <a:pt x="5066987" y="2282084"/>
                </a:moveTo>
                <a:cubicBezTo>
                  <a:pt x="5063726" y="2282084"/>
                  <a:pt x="5061004" y="2284807"/>
                  <a:pt x="5061004" y="2288069"/>
                </a:cubicBezTo>
                <a:lnTo>
                  <a:pt x="5061004" y="2323530"/>
                </a:lnTo>
                <a:cubicBezTo>
                  <a:pt x="5061004" y="2326792"/>
                  <a:pt x="5063726" y="2329515"/>
                  <a:pt x="5066987" y="2329515"/>
                </a:cubicBezTo>
                <a:cubicBezTo>
                  <a:pt x="5070247" y="2329515"/>
                  <a:pt x="5072969" y="2326792"/>
                  <a:pt x="5072969" y="2323530"/>
                </a:cubicBezTo>
                <a:lnTo>
                  <a:pt x="5072969" y="2288069"/>
                </a:lnTo>
                <a:cubicBezTo>
                  <a:pt x="5072969" y="2284807"/>
                  <a:pt x="5070247" y="2282084"/>
                  <a:pt x="5066987" y="2282084"/>
                </a:cubicBezTo>
                <a:close/>
                <a:moveTo>
                  <a:pt x="5066987" y="2364975"/>
                </a:moveTo>
                <a:cubicBezTo>
                  <a:pt x="5063726" y="2364975"/>
                  <a:pt x="5061004" y="2367472"/>
                  <a:pt x="5061004" y="2370734"/>
                </a:cubicBezTo>
                <a:lnTo>
                  <a:pt x="5061004" y="2406194"/>
                </a:lnTo>
                <a:cubicBezTo>
                  <a:pt x="5061004" y="2409457"/>
                  <a:pt x="5063726" y="2412180"/>
                  <a:pt x="5066987" y="2412180"/>
                </a:cubicBezTo>
                <a:cubicBezTo>
                  <a:pt x="5070247" y="2412180"/>
                  <a:pt x="5072969" y="2409457"/>
                  <a:pt x="5072969" y="2406194"/>
                </a:cubicBezTo>
                <a:lnTo>
                  <a:pt x="5072969" y="2370734"/>
                </a:lnTo>
                <a:cubicBezTo>
                  <a:pt x="5072969" y="2367472"/>
                  <a:pt x="5070247" y="2364975"/>
                  <a:pt x="5066987" y="2364975"/>
                </a:cubicBezTo>
                <a:close/>
                <a:moveTo>
                  <a:pt x="5066987" y="2447640"/>
                </a:moveTo>
                <a:cubicBezTo>
                  <a:pt x="5063726" y="2447640"/>
                  <a:pt x="5061004" y="2450137"/>
                  <a:pt x="5061004" y="2453399"/>
                </a:cubicBezTo>
                <a:lnTo>
                  <a:pt x="5061004" y="2488859"/>
                </a:lnTo>
                <a:cubicBezTo>
                  <a:pt x="5061004" y="2492122"/>
                  <a:pt x="5063726" y="2494845"/>
                  <a:pt x="5066987" y="2494845"/>
                </a:cubicBezTo>
                <a:cubicBezTo>
                  <a:pt x="5070247" y="2494845"/>
                  <a:pt x="5072969" y="2492122"/>
                  <a:pt x="5072969" y="2488859"/>
                </a:cubicBezTo>
                <a:lnTo>
                  <a:pt x="5072969" y="2453399"/>
                </a:lnTo>
                <a:cubicBezTo>
                  <a:pt x="5072969" y="2450137"/>
                  <a:pt x="5070247" y="2447640"/>
                  <a:pt x="5066987" y="2447640"/>
                </a:cubicBezTo>
                <a:close/>
                <a:moveTo>
                  <a:pt x="5066987" y="2530305"/>
                </a:moveTo>
                <a:cubicBezTo>
                  <a:pt x="5063726" y="2530305"/>
                  <a:pt x="5061004" y="2533028"/>
                  <a:pt x="5061004" y="2536291"/>
                </a:cubicBezTo>
                <a:lnTo>
                  <a:pt x="5061004" y="2571751"/>
                </a:lnTo>
                <a:cubicBezTo>
                  <a:pt x="5061004" y="2575013"/>
                  <a:pt x="5063726" y="2577509"/>
                  <a:pt x="5066987" y="2577509"/>
                </a:cubicBezTo>
                <a:cubicBezTo>
                  <a:pt x="5070247" y="2577509"/>
                  <a:pt x="5072969" y="2575013"/>
                  <a:pt x="5072969" y="2571751"/>
                </a:cubicBezTo>
                <a:lnTo>
                  <a:pt x="5072969" y="2536291"/>
                </a:lnTo>
                <a:cubicBezTo>
                  <a:pt x="5072969" y="2533028"/>
                  <a:pt x="5070247" y="2530305"/>
                  <a:pt x="5066987" y="2530305"/>
                </a:cubicBezTo>
                <a:close/>
                <a:moveTo>
                  <a:pt x="5066987" y="2612970"/>
                </a:moveTo>
                <a:cubicBezTo>
                  <a:pt x="5063726" y="2612970"/>
                  <a:pt x="5061004" y="2615693"/>
                  <a:pt x="5061004" y="2618956"/>
                </a:cubicBezTo>
                <a:lnTo>
                  <a:pt x="5061004" y="2654416"/>
                </a:lnTo>
                <a:cubicBezTo>
                  <a:pt x="5061004" y="2657678"/>
                  <a:pt x="5063726" y="2660181"/>
                  <a:pt x="5066987" y="2660181"/>
                </a:cubicBezTo>
                <a:cubicBezTo>
                  <a:pt x="5070247" y="2660181"/>
                  <a:pt x="5072969" y="2657678"/>
                  <a:pt x="5072969" y="2654416"/>
                </a:cubicBezTo>
                <a:lnTo>
                  <a:pt x="5072969" y="2618956"/>
                </a:lnTo>
                <a:cubicBezTo>
                  <a:pt x="5072969" y="2615693"/>
                  <a:pt x="5070247" y="2612970"/>
                  <a:pt x="5066987" y="2612970"/>
                </a:cubicBezTo>
                <a:close/>
                <a:moveTo>
                  <a:pt x="5066987" y="2695642"/>
                </a:moveTo>
                <a:cubicBezTo>
                  <a:pt x="5063726" y="2695642"/>
                  <a:pt x="5061004" y="2698358"/>
                  <a:pt x="5061004" y="2701620"/>
                </a:cubicBezTo>
                <a:lnTo>
                  <a:pt x="5061004" y="2737080"/>
                </a:lnTo>
                <a:cubicBezTo>
                  <a:pt x="5061004" y="2740343"/>
                  <a:pt x="5063726" y="2743066"/>
                  <a:pt x="5066987" y="2743066"/>
                </a:cubicBezTo>
                <a:cubicBezTo>
                  <a:pt x="5070247" y="2743066"/>
                  <a:pt x="5072969" y="2740343"/>
                  <a:pt x="5072969" y="2737080"/>
                </a:cubicBezTo>
                <a:lnTo>
                  <a:pt x="5072969" y="2701620"/>
                </a:lnTo>
                <a:cubicBezTo>
                  <a:pt x="5072969" y="2698358"/>
                  <a:pt x="5070247" y="2695642"/>
                  <a:pt x="5066987" y="2695642"/>
                </a:cubicBezTo>
                <a:close/>
                <a:moveTo>
                  <a:pt x="5066987" y="2778306"/>
                </a:moveTo>
                <a:cubicBezTo>
                  <a:pt x="5063726" y="2778306"/>
                  <a:pt x="5061004" y="2781030"/>
                  <a:pt x="5061004" y="2784292"/>
                </a:cubicBezTo>
                <a:lnTo>
                  <a:pt x="5061004" y="2819752"/>
                </a:lnTo>
                <a:cubicBezTo>
                  <a:pt x="5061004" y="2823015"/>
                  <a:pt x="5063726" y="2825731"/>
                  <a:pt x="5066987" y="2825731"/>
                </a:cubicBezTo>
                <a:cubicBezTo>
                  <a:pt x="5070247" y="2825731"/>
                  <a:pt x="5072969" y="2823015"/>
                  <a:pt x="5072969" y="2819752"/>
                </a:cubicBezTo>
                <a:lnTo>
                  <a:pt x="5072969" y="2784292"/>
                </a:lnTo>
                <a:cubicBezTo>
                  <a:pt x="5072969" y="2781030"/>
                  <a:pt x="5070247" y="2778306"/>
                  <a:pt x="5066987" y="2778306"/>
                </a:cubicBezTo>
                <a:close/>
                <a:moveTo>
                  <a:pt x="5066987" y="2861191"/>
                </a:moveTo>
                <a:cubicBezTo>
                  <a:pt x="5063726" y="2861191"/>
                  <a:pt x="5061004" y="2863695"/>
                  <a:pt x="5061004" y="2866957"/>
                </a:cubicBezTo>
                <a:lnTo>
                  <a:pt x="5061004" y="2902417"/>
                </a:lnTo>
                <a:cubicBezTo>
                  <a:pt x="5061004" y="2905679"/>
                  <a:pt x="5063726" y="2908403"/>
                  <a:pt x="5066987" y="2908403"/>
                </a:cubicBezTo>
                <a:cubicBezTo>
                  <a:pt x="5070247" y="2908403"/>
                  <a:pt x="5072969" y="2905679"/>
                  <a:pt x="5072969" y="2902417"/>
                </a:cubicBezTo>
                <a:lnTo>
                  <a:pt x="5072969" y="2866957"/>
                </a:lnTo>
                <a:cubicBezTo>
                  <a:pt x="5072969" y="2863695"/>
                  <a:pt x="5070247" y="2861191"/>
                  <a:pt x="5066987" y="2861191"/>
                </a:cubicBezTo>
                <a:close/>
                <a:moveTo>
                  <a:pt x="5066987" y="2943863"/>
                </a:moveTo>
                <a:cubicBezTo>
                  <a:pt x="5063726" y="2943863"/>
                  <a:pt x="5061004" y="2946359"/>
                  <a:pt x="5061004" y="2949622"/>
                </a:cubicBezTo>
                <a:lnTo>
                  <a:pt x="5061004" y="2985082"/>
                </a:lnTo>
                <a:cubicBezTo>
                  <a:pt x="5061004" y="2988344"/>
                  <a:pt x="5063726" y="2991068"/>
                  <a:pt x="5066987" y="2991068"/>
                </a:cubicBezTo>
                <a:cubicBezTo>
                  <a:pt x="5070247" y="2991068"/>
                  <a:pt x="5072969" y="2988344"/>
                  <a:pt x="5072969" y="2985082"/>
                </a:cubicBezTo>
                <a:lnTo>
                  <a:pt x="5072969" y="2949622"/>
                </a:lnTo>
                <a:cubicBezTo>
                  <a:pt x="5072969" y="2946359"/>
                  <a:pt x="5070247" y="2943863"/>
                  <a:pt x="5066987" y="2943863"/>
                </a:cubicBezTo>
                <a:close/>
                <a:moveTo>
                  <a:pt x="5066987" y="3026528"/>
                </a:moveTo>
                <a:cubicBezTo>
                  <a:pt x="5063726" y="3026528"/>
                  <a:pt x="5061004" y="3029251"/>
                  <a:pt x="5061004" y="3032513"/>
                </a:cubicBezTo>
                <a:lnTo>
                  <a:pt x="5061004" y="3067974"/>
                </a:lnTo>
                <a:cubicBezTo>
                  <a:pt x="5061004" y="3071236"/>
                  <a:pt x="5063726" y="3073732"/>
                  <a:pt x="5066987" y="3073732"/>
                </a:cubicBezTo>
                <a:cubicBezTo>
                  <a:pt x="5070247" y="3073732"/>
                  <a:pt x="5072969" y="3071236"/>
                  <a:pt x="5072969" y="3067974"/>
                </a:cubicBezTo>
                <a:lnTo>
                  <a:pt x="5072969" y="3032513"/>
                </a:lnTo>
                <a:cubicBezTo>
                  <a:pt x="5072969" y="3029251"/>
                  <a:pt x="5070247" y="3026528"/>
                  <a:pt x="5066987" y="3026528"/>
                </a:cubicBezTo>
                <a:close/>
                <a:moveTo>
                  <a:pt x="5066987" y="3109193"/>
                </a:moveTo>
                <a:cubicBezTo>
                  <a:pt x="5063726" y="3109193"/>
                  <a:pt x="5061004" y="3111916"/>
                  <a:pt x="5061004" y="3115178"/>
                </a:cubicBezTo>
                <a:lnTo>
                  <a:pt x="5061004" y="3150638"/>
                </a:lnTo>
                <a:cubicBezTo>
                  <a:pt x="5061004" y="3153901"/>
                  <a:pt x="5063726" y="3156397"/>
                  <a:pt x="5066987" y="3156397"/>
                </a:cubicBezTo>
                <a:cubicBezTo>
                  <a:pt x="5070247" y="3156397"/>
                  <a:pt x="5072969" y="3153901"/>
                  <a:pt x="5072969" y="3150638"/>
                </a:cubicBezTo>
                <a:lnTo>
                  <a:pt x="5072969" y="3115178"/>
                </a:lnTo>
                <a:cubicBezTo>
                  <a:pt x="5072969" y="3111916"/>
                  <a:pt x="5070247" y="3109193"/>
                  <a:pt x="5066987" y="3109193"/>
                </a:cubicBezTo>
                <a:close/>
                <a:moveTo>
                  <a:pt x="5066987" y="3191857"/>
                </a:moveTo>
                <a:cubicBezTo>
                  <a:pt x="5063726" y="3191857"/>
                  <a:pt x="5061004" y="3194581"/>
                  <a:pt x="5061004" y="3197843"/>
                </a:cubicBezTo>
                <a:lnTo>
                  <a:pt x="5061004" y="3233303"/>
                </a:lnTo>
                <a:cubicBezTo>
                  <a:pt x="5061004" y="3236566"/>
                  <a:pt x="5063726" y="3239289"/>
                  <a:pt x="5066987" y="3239289"/>
                </a:cubicBezTo>
                <a:cubicBezTo>
                  <a:pt x="5070247" y="3239289"/>
                  <a:pt x="5072969" y="3236566"/>
                  <a:pt x="5072969" y="3233303"/>
                </a:cubicBezTo>
                <a:lnTo>
                  <a:pt x="5072969" y="3197843"/>
                </a:lnTo>
                <a:cubicBezTo>
                  <a:pt x="5072969" y="3194581"/>
                  <a:pt x="5070247" y="3191857"/>
                  <a:pt x="5066987" y="3191857"/>
                </a:cubicBezTo>
                <a:close/>
                <a:moveTo>
                  <a:pt x="5066987" y="3274529"/>
                </a:moveTo>
                <a:cubicBezTo>
                  <a:pt x="5063726" y="3274529"/>
                  <a:pt x="5061004" y="3277245"/>
                  <a:pt x="5061004" y="3280508"/>
                </a:cubicBezTo>
                <a:lnTo>
                  <a:pt x="5061004" y="3315968"/>
                </a:lnTo>
                <a:cubicBezTo>
                  <a:pt x="5061004" y="3319230"/>
                  <a:pt x="5063726" y="3321954"/>
                  <a:pt x="5066987" y="3321954"/>
                </a:cubicBezTo>
                <a:cubicBezTo>
                  <a:pt x="5070247" y="3321954"/>
                  <a:pt x="5072969" y="3319230"/>
                  <a:pt x="5072969" y="3315968"/>
                </a:cubicBezTo>
                <a:lnTo>
                  <a:pt x="5072969" y="3280508"/>
                </a:lnTo>
                <a:cubicBezTo>
                  <a:pt x="5072969" y="3277245"/>
                  <a:pt x="5070247" y="3274529"/>
                  <a:pt x="5066987" y="3274529"/>
                </a:cubicBezTo>
                <a:close/>
                <a:moveTo>
                  <a:pt x="5066987" y="3357414"/>
                </a:moveTo>
                <a:cubicBezTo>
                  <a:pt x="5063726" y="3357414"/>
                  <a:pt x="5061004" y="3359917"/>
                  <a:pt x="5061004" y="3363180"/>
                </a:cubicBezTo>
                <a:lnTo>
                  <a:pt x="5061004" y="3398640"/>
                </a:lnTo>
                <a:cubicBezTo>
                  <a:pt x="5061004" y="3401902"/>
                  <a:pt x="5063726" y="3404618"/>
                  <a:pt x="5066987" y="3404618"/>
                </a:cubicBezTo>
                <a:cubicBezTo>
                  <a:pt x="5070247" y="3404618"/>
                  <a:pt x="5072969" y="3401902"/>
                  <a:pt x="5072969" y="3398640"/>
                </a:cubicBezTo>
                <a:lnTo>
                  <a:pt x="5072969" y="3363180"/>
                </a:lnTo>
                <a:cubicBezTo>
                  <a:pt x="5072969" y="3359917"/>
                  <a:pt x="5070247" y="3357414"/>
                  <a:pt x="5066987" y="3357414"/>
                </a:cubicBezTo>
                <a:close/>
                <a:moveTo>
                  <a:pt x="5066987" y="3440079"/>
                </a:moveTo>
                <a:cubicBezTo>
                  <a:pt x="5063726" y="3440079"/>
                  <a:pt x="5061004" y="3442582"/>
                  <a:pt x="5061004" y="3445844"/>
                </a:cubicBezTo>
                <a:lnTo>
                  <a:pt x="5061004" y="3481305"/>
                </a:lnTo>
                <a:cubicBezTo>
                  <a:pt x="5061004" y="3484567"/>
                  <a:pt x="5063726" y="3487290"/>
                  <a:pt x="5066987" y="3487290"/>
                </a:cubicBezTo>
                <a:cubicBezTo>
                  <a:pt x="5070247" y="3487290"/>
                  <a:pt x="5072969" y="3484567"/>
                  <a:pt x="5072969" y="3481305"/>
                </a:cubicBezTo>
                <a:lnTo>
                  <a:pt x="5072969" y="3445844"/>
                </a:lnTo>
                <a:cubicBezTo>
                  <a:pt x="5072969" y="3442582"/>
                  <a:pt x="5070247" y="3440079"/>
                  <a:pt x="5066987" y="3440079"/>
                </a:cubicBezTo>
                <a:close/>
                <a:moveTo>
                  <a:pt x="5066987" y="3522751"/>
                </a:moveTo>
                <a:cubicBezTo>
                  <a:pt x="5063726" y="3522751"/>
                  <a:pt x="5061004" y="3525467"/>
                  <a:pt x="5061004" y="3528729"/>
                </a:cubicBezTo>
                <a:lnTo>
                  <a:pt x="5061004" y="3564189"/>
                </a:lnTo>
                <a:cubicBezTo>
                  <a:pt x="5061004" y="3567452"/>
                  <a:pt x="5063726" y="3569955"/>
                  <a:pt x="5066987" y="3569955"/>
                </a:cubicBezTo>
                <a:cubicBezTo>
                  <a:pt x="5070247" y="3569955"/>
                  <a:pt x="5072969" y="3567452"/>
                  <a:pt x="5072969" y="3564189"/>
                </a:cubicBezTo>
                <a:lnTo>
                  <a:pt x="5072969" y="3528729"/>
                </a:lnTo>
                <a:cubicBezTo>
                  <a:pt x="5072969" y="3525467"/>
                  <a:pt x="5070247" y="3522751"/>
                  <a:pt x="5066987" y="3522751"/>
                </a:cubicBezTo>
                <a:close/>
                <a:moveTo>
                  <a:pt x="5066987" y="3605415"/>
                </a:moveTo>
                <a:cubicBezTo>
                  <a:pt x="5063726" y="3605415"/>
                  <a:pt x="5061004" y="3608139"/>
                  <a:pt x="5061004" y="3611401"/>
                </a:cubicBezTo>
                <a:lnTo>
                  <a:pt x="5061004" y="3646861"/>
                </a:lnTo>
                <a:cubicBezTo>
                  <a:pt x="5061004" y="3650123"/>
                  <a:pt x="5063726" y="3652620"/>
                  <a:pt x="5066987" y="3652620"/>
                </a:cubicBezTo>
                <a:cubicBezTo>
                  <a:pt x="5070247" y="3652620"/>
                  <a:pt x="5072969" y="3650123"/>
                  <a:pt x="5072969" y="3646861"/>
                </a:cubicBezTo>
                <a:lnTo>
                  <a:pt x="5072969" y="3611401"/>
                </a:lnTo>
                <a:cubicBezTo>
                  <a:pt x="5072969" y="3608139"/>
                  <a:pt x="5070247" y="3605415"/>
                  <a:pt x="5066987" y="3605415"/>
                </a:cubicBezTo>
                <a:close/>
                <a:moveTo>
                  <a:pt x="5066987" y="3688080"/>
                </a:moveTo>
                <a:cubicBezTo>
                  <a:pt x="5063726" y="3688080"/>
                  <a:pt x="5061004" y="3690804"/>
                  <a:pt x="5061004" y="3694066"/>
                </a:cubicBezTo>
                <a:lnTo>
                  <a:pt x="5061004" y="3729526"/>
                </a:lnTo>
                <a:cubicBezTo>
                  <a:pt x="5061004" y="3732788"/>
                  <a:pt x="5063726" y="3735512"/>
                  <a:pt x="5066987" y="3735512"/>
                </a:cubicBezTo>
                <a:cubicBezTo>
                  <a:pt x="5070247" y="3735512"/>
                  <a:pt x="5072969" y="3732788"/>
                  <a:pt x="5072969" y="3729526"/>
                </a:cubicBezTo>
                <a:lnTo>
                  <a:pt x="5072969" y="3694066"/>
                </a:lnTo>
                <a:cubicBezTo>
                  <a:pt x="5072969" y="3690804"/>
                  <a:pt x="5070247" y="3688080"/>
                  <a:pt x="5066987" y="3688080"/>
                </a:cubicBezTo>
                <a:close/>
                <a:moveTo>
                  <a:pt x="5066987" y="3770745"/>
                </a:moveTo>
                <a:cubicBezTo>
                  <a:pt x="5063726" y="3770745"/>
                  <a:pt x="5061004" y="3773468"/>
                  <a:pt x="5061004" y="3776730"/>
                </a:cubicBezTo>
                <a:lnTo>
                  <a:pt x="5061004" y="3812191"/>
                </a:lnTo>
                <a:cubicBezTo>
                  <a:pt x="5061004" y="3815453"/>
                  <a:pt x="5063726" y="3818176"/>
                  <a:pt x="5066987" y="3818176"/>
                </a:cubicBezTo>
                <a:cubicBezTo>
                  <a:pt x="5070247" y="3818176"/>
                  <a:pt x="5072969" y="3815453"/>
                  <a:pt x="5072969" y="3812191"/>
                </a:cubicBezTo>
                <a:lnTo>
                  <a:pt x="5072969" y="3776730"/>
                </a:lnTo>
                <a:cubicBezTo>
                  <a:pt x="5072969" y="3773468"/>
                  <a:pt x="5070247" y="3770745"/>
                  <a:pt x="5066987" y="3770745"/>
                </a:cubicBezTo>
                <a:close/>
                <a:moveTo>
                  <a:pt x="5066987" y="3853636"/>
                </a:moveTo>
                <a:cubicBezTo>
                  <a:pt x="5063726" y="3853636"/>
                  <a:pt x="5061004" y="3856133"/>
                  <a:pt x="5061004" y="3859395"/>
                </a:cubicBezTo>
                <a:lnTo>
                  <a:pt x="5061004" y="3894855"/>
                </a:lnTo>
                <a:cubicBezTo>
                  <a:pt x="5061004" y="3898118"/>
                  <a:pt x="5063726" y="3900841"/>
                  <a:pt x="5066987" y="3900841"/>
                </a:cubicBezTo>
                <a:cubicBezTo>
                  <a:pt x="5070247" y="3900841"/>
                  <a:pt x="5072969" y="3898118"/>
                  <a:pt x="5072969" y="3894855"/>
                </a:cubicBezTo>
                <a:lnTo>
                  <a:pt x="5072969" y="3859395"/>
                </a:lnTo>
                <a:cubicBezTo>
                  <a:pt x="5072969" y="3856133"/>
                  <a:pt x="5070247" y="3853636"/>
                  <a:pt x="5066987" y="3853636"/>
                </a:cubicBezTo>
                <a:close/>
                <a:moveTo>
                  <a:pt x="5066987" y="3936301"/>
                </a:moveTo>
                <a:cubicBezTo>
                  <a:pt x="5063726" y="3936301"/>
                  <a:pt x="5061004" y="3938805"/>
                  <a:pt x="5061004" y="3942067"/>
                </a:cubicBezTo>
                <a:lnTo>
                  <a:pt x="5061004" y="3977528"/>
                </a:lnTo>
                <a:cubicBezTo>
                  <a:pt x="5061004" y="3980790"/>
                  <a:pt x="5063726" y="3983506"/>
                  <a:pt x="5066987" y="3983506"/>
                </a:cubicBezTo>
                <a:cubicBezTo>
                  <a:pt x="5070247" y="3983506"/>
                  <a:pt x="5072969" y="3980790"/>
                  <a:pt x="5072969" y="3977528"/>
                </a:cubicBezTo>
                <a:lnTo>
                  <a:pt x="5072969" y="3942067"/>
                </a:lnTo>
                <a:cubicBezTo>
                  <a:pt x="5072969" y="3938805"/>
                  <a:pt x="5070247" y="3936301"/>
                  <a:pt x="5066987" y="3936301"/>
                </a:cubicBezTo>
                <a:close/>
                <a:moveTo>
                  <a:pt x="5066987" y="4018966"/>
                </a:moveTo>
                <a:cubicBezTo>
                  <a:pt x="5063726" y="4018966"/>
                  <a:pt x="5061004" y="4021690"/>
                  <a:pt x="5061004" y="4024952"/>
                </a:cubicBezTo>
                <a:lnTo>
                  <a:pt x="5061004" y="4060412"/>
                </a:lnTo>
                <a:cubicBezTo>
                  <a:pt x="5061004" y="4063674"/>
                  <a:pt x="5063726" y="4066178"/>
                  <a:pt x="5066987" y="4066178"/>
                </a:cubicBezTo>
                <a:cubicBezTo>
                  <a:pt x="5070247" y="4066178"/>
                  <a:pt x="5072969" y="4063674"/>
                  <a:pt x="5072969" y="4060412"/>
                </a:cubicBezTo>
                <a:lnTo>
                  <a:pt x="5072969" y="4024952"/>
                </a:lnTo>
                <a:cubicBezTo>
                  <a:pt x="5072969" y="4021690"/>
                  <a:pt x="5070247" y="4018966"/>
                  <a:pt x="5066987" y="4018966"/>
                </a:cubicBezTo>
                <a:close/>
                <a:moveTo>
                  <a:pt x="5066987" y="4101638"/>
                </a:moveTo>
                <a:cubicBezTo>
                  <a:pt x="5063726" y="4101638"/>
                  <a:pt x="5061004" y="4104354"/>
                  <a:pt x="5061004" y="4107617"/>
                </a:cubicBezTo>
                <a:lnTo>
                  <a:pt x="5061004" y="4143077"/>
                </a:lnTo>
                <a:cubicBezTo>
                  <a:pt x="5061004" y="4146339"/>
                  <a:pt x="5063726" y="4148842"/>
                  <a:pt x="5066987" y="4148842"/>
                </a:cubicBezTo>
                <a:cubicBezTo>
                  <a:pt x="5070247" y="4148842"/>
                  <a:pt x="5072969" y="4146339"/>
                  <a:pt x="5072969" y="4143077"/>
                </a:cubicBezTo>
                <a:lnTo>
                  <a:pt x="5072969" y="4107617"/>
                </a:lnTo>
                <a:cubicBezTo>
                  <a:pt x="5072969" y="4104354"/>
                  <a:pt x="5070247" y="4101638"/>
                  <a:pt x="5066987" y="4101638"/>
                </a:cubicBezTo>
                <a:close/>
                <a:moveTo>
                  <a:pt x="5066987" y="4184303"/>
                </a:moveTo>
                <a:cubicBezTo>
                  <a:pt x="5063726" y="4184303"/>
                  <a:pt x="5061004" y="4187026"/>
                  <a:pt x="5061004" y="4190289"/>
                </a:cubicBezTo>
                <a:lnTo>
                  <a:pt x="5061004" y="4225749"/>
                </a:lnTo>
                <a:cubicBezTo>
                  <a:pt x="5061004" y="4229011"/>
                  <a:pt x="5063726" y="4231727"/>
                  <a:pt x="5066987" y="4231727"/>
                </a:cubicBezTo>
                <a:cubicBezTo>
                  <a:pt x="5070247" y="4231727"/>
                  <a:pt x="5072969" y="4229011"/>
                  <a:pt x="5072969" y="4225749"/>
                </a:cubicBezTo>
                <a:lnTo>
                  <a:pt x="5072969" y="4190289"/>
                </a:lnTo>
                <a:cubicBezTo>
                  <a:pt x="5072969" y="4187026"/>
                  <a:pt x="5070247" y="4184303"/>
                  <a:pt x="5066987" y="4184303"/>
                </a:cubicBezTo>
                <a:close/>
                <a:moveTo>
                  <a:pt x="5066987" y="4266968"/>
                </a:moveTo>
                <a:cubicBezTo>
                  <a:pt x="5063726" y="4266968"/>
                  <a:pt x="5061004" y="4269691"/>
                  <a:pt x="5061004" y="4272953"/>
                </a:cubicBezTo>
                <a:lnTo>
                  <a:pt x="5061004" y="4308413"/>
                </a:lnTo>
                <a:cubicBezTo>
                  <a:pt x="5061004" y="4311676"/>
                  <a:pt x="5063726" y="4314399"/>
                  <a:pt x="5066987" y="4314399"/>
                </a:cubicBezTo>
                <a:cubicBezTo>
                  <a:pt x="5070247" y="4314399"/>
                  <a:pt x="5072969" y="4311676"/>
                  <a:pt x="5072969" y="4308413"/>
                </a:cubicBezTo>
                <a:lnTo>
                  <a:pt x="5072969" y="4272953"/>
                </a:lnTo>
                <a:cubicBezTo>
                  <a:pt x="5072969" y="4269691"/>
                  <a:pt x="5070247" y="4266968"/>
                  <a:pt x="5066987" y="4266968"/>
                </a:cubicBezTo>
                <a:close/>
                <a:moveTo>
                  <a:pt x="5066987" y="4349860"/>
                </a:moveTo>
                <a:cubicBezTo>
                  <a:pt x="5063726" y="4349860"/>
                  <a:pt x="5061004" y="4352356"/>
                  <a:pt x="5061004" y="4355618"/>
                </a:cubicBezTo>
                <a:lnTo>
                  <a:pt x="5061004" y="4391078"/>
                </a:lnTo>
                <a:cubicBezTo>
                  <a:pt x="5061004" y="4394341"/>
                  <a:pt x="5063726" y="4397064"/>
                  <a:pt x="5066987" y="4397064"/>
                </a:cubicBezTo>
                <a:cubicBezTo>
                  <a:pt x="5070247" y="4397064"/>
                  <a:pt x="5072969" y="4394341"/>
                  <a:pt x="5072969" y="4391078"/>
                </a:cubicBezTo>
                <a:lnTo>
                  <a:pt x="5072969" y="4355618"/>
                </a:lnTo>
                <a:cubicBezTo>
                  <a:pt x="5072969" y="4352356"/>
                  <a:pt x="5070247" y="4349860"/>
                  <a:pt x="5066987" y="4349860"/>
                </a:cubicBezTo>
                <a:close/>
                <a:moveTo>
                  <a:pt x="5066987" y="4432524"/>
                </a:moveTo>
                <a:cubicBezTo>
                  <a:pt x="5063726" y="4432524"/>
                  <a:pt x="5061004" y="4435021"/>
                  <a:pt x="5061004" y="4438283"/>
                </a:cubicBezTo>
                <a:lnTo>
                  <a:pt x="5061004" y="4473743"/>
                </a:lnTo>
                <a:cubicBezTo>
                  <a:pt x="5061004" y="4477006"/>
                  <a:pt x="5063726" y="4479729"/>
                  <a:pt x="5066987" y="4479729"/>
                </a:cubicBezTo>
                <a:cubicBezTo>
                  <a:pt x="5070247" y="4479729"/>
                  <a:pt x="5072969" y="4477006"/>
                  <a:pt x="5072969" y="4473743"/>
                </a:cubicBezTo>
                <a:lnTo>
                  <a:pt x="5072969" y="4438283"/>
                </a:lnTo>
                <a:cubicBezTo>
                  <a:pt x="5072969" y="4435021"/>
                  <a:pt x="5070247" y="4432524"/>
                  <a:pt x="5066987" y="4432524"/>
                </a:cubicBezTo>
                <a:close/>
                <a:moveTo>
                  <a:pt x="5066987" y="4515189"/>
                </a:moveTo>
                <a:cubicBezTo>
                  <a:pt x="5063726" y="4515189"/>
                  <a:pt x="5061004" y="4517912"/>
                  <a:pt x="5061004" y="4521175"/>
                </a:cubicBezTo>
                <a:lnTo>
                  <a:pt x="5061004" y="4556635"/>
                </a:lnTo>
                <a:cubicBezTo>
                  <a:pt x="5061004" y="4559897"/>
                  <a:pt x="5063726" y="4562394"/>
                  <a:pt x="5066987" y="4562394"/>
                </a:cubicBezTo>
                <a:cubicBezTo>
                  <a:pt x="5070247" y="4562394"/>
                  <a:pt x="5072969" y="4559897"/>
                  <a:pt x="5072969" y="4556635"/>
                </a:cubicBezTo>
                <a:lnTo>
                  <a:pt x="5072969" y="4521175"/>
                </a:lnTo>
                <a:cubicBezTo>
                  <a:pt x="5072969" y="4517912"/>
                  <a:pt x="5070247" y="4515189"/>
                  <a:pt x="5066987" y="4515189"/>
                </a:cubicBezTo>
                <a:close/>
                <a:moveTo>
                  <a:pt x="5066987" y="4597854"/>
                </a:moveTo>
                <a:cubicBezTo>
                  <a:pt x="5063726" y="4597854"/>
                  <a:pt x="5061004" y="4600577"/>
                  <a:pt x="5061004" y="4603839"/>
                </a:cubicBezTo>
                <a:lnTo>
                  <a:pt x="5061004" y="4639300"/>
                </a:lnTo>
                <a:cubicBezTo>
                  <a:pt x="5061004" y="4642562"/>
                  <a:pt x="5063726" y="4645066"/>
                  <a:pt x="5066987" y="4645066"/>
                </a:cubicBezTo>
                <a:cubicBezTo>
                  <a:pt x="5070247" y="4645066"/>
                  <a:pt x="5072969" y="4642562"/>
                  <a:pt x="5072969" y="4639300"/>
                </a:cubicBezTo>
                <a:lnTo>
                  <a:pt x="5072969" y="4603839"/>
                </a:lnTo>
                <a:cubicBezTo>
                  <a:pt x="5072969" y="4600577"/>
                  <a:pt x="5070247" y="4597854"/>
                  <a:pt x="5066987" y="4597854"/>
                </a:cubicBezTo>
                <a:close/>
                <a:moveTo>
                  <a:pt x="5066987" y="4680526"/>
                </a:moveTo>
                <a:cubicBezTo>
                  <a:pt x="5063726" y="4680526"/>
                  <a:pt x="5061004" y="4683242"/>
                  <a:pt x="5061004" y="4686504"/>
                </a:cubicBezTo>
                <a:lnTo>
                  <a:pt x="5061004" y="4721964"/>
                </a:lnTo>
                <a:cubicBezTo>
                  <a:pt x="5061004" y="4725227"/>
                  <a:pt x="5063726" y="4727950"/>
                  <a:pt x="5066987" y="4727950"/>
                </a:cubicBezTo>
                <a:cubicBezTo>
                  <a:pt x="5070247" y="4727950"/>
                  <a:pt x="5072969" y="4725227"/>
                  <a:pt x="5072969" y="4721964"/>
                </a:cubicBezTo>
                <a:lnTo>
                  <a:pt x="5072969" y="4686504"/>
                </a:lnTo>
                <a:cubicBezTo>
                  <a:pt x="5072969" y="4683242"/>
                  <a:pt x="5070247" y="4680526"/>
                  <a:pt x="5066987" y="4680526"/>
                </a:cubicBezTo>
                <a:close/>
                <a:moveTo>
                  <a:pt x="5066987" y="4763410"/>
                </a:moveTo>
                <a:cubicBezTo>
                  <a:pt x="5063726" y="4763410"/>
                  <a:pt x="5061004" y="4765914"/>
                  <a:pt x="5061004" y="4769176"/>
                </a:cubicBezTo>
                <a:lnTo>
                  <a:pt x="5061004" y="4804637"/>
                </a:lnTo>
                <a:cubicBezTo>
                  <a:pt x="5061004" y="4807899"/>
                  <a:pt x="5063726" y="4810615"/>
                  <a:pt x="5066987" y="4810615"/>
                </a:cubicBezTo>
                <a:cubicBezTo>
                  <a:pt x="5070247" y="4810615"/>
                  <a:pt x="5072969" y="4807899"/>
                  <a:pt x="5072969" y="4804637"/>
                </a:cubicBezTo>
                <a:lnTo>
                  <a:pt x="5072969" y="4769176"/>
                </a:lnTo>
                <a:cubicBezTo>
                  <a:pt x="5072969" y="4765914"/>
                  <a:pt x="5070247" y="4763410"/>
                  <a:pt x="5066987" y="4763410"/>
                </a:cubicBezTo>
                <a:close/>
                <a:moveTo>
                  <a:pt x="5066987" y="4846075"/>
                </a:moveTo>
                <a:cubicBezTo>
                  <a:pt x="5063726" y="4846075"/>
                  <a:pt x="5061004" y="4848579"/>
                  <a:pt x="5061004" y="4851841"/>
                </a:cubicBezTo>
                <a:lnTo>
                  <a:pt x="5061004" y="4887301"/>
                </a:lnTo>
                <a:cubicBezTo>
                  <a:pt x="5061004" y="4890563"/>
                  <a:pt x="5063726" y="4893287"/>
                  <a:pt x="5066987" y="4893287"/>
                </a:cubicBezTo>
                <a:cubicBezTo>
                  <a:pt x="5070247" y="4893287"/>
                  <a:pt x="5072969" y="4890563"/>
                  <a:pt x="5072969" y="4887301"/>
                </a:cubicBezTo>
                <a:lnTo>
                  <a:pt x="5072969" y="4851841"/>
                </a:lnTo>
                <a:cubicBezTo>
                  <a:pt x="5072969" y="4848579"/>
                  <a:pt x="5070247" y="4846075"/>
                  <a:pt x="5066987" y="4846075"/>
                </a:cubicBezTo>
                <a:close/>
                <a:moveTo>
                  <a:pt x="5066987" y="4928747"/>
                </a:moveTo>
                <a:cubicBezTo>
                  <a:pt x="5063726" y="4928747"/>
                  <a:pt x="5061004" y="4931463"/>
                  <a:pt x="5061004" y="4934725"/>
                </a:cubicBezTo>
                <a:lnTo>
                  <a:pt x="5061004" y="4969966"/>
                </a:lnTo>
                <a:cubicBezTo>
                  <a:pt x="5061004" y="4973228"/>
                  <a:pt x="5063726" y="4975951"/>
                  <a:pt x="5066987" y="4975951"/>
                </a:cubicBezTo>
                <a:cubicBezTo>
                  <a:pt x="5070247" y="4975951"/>
                  <a:pt x="5072969" y="4973228"/>
                  <a:pt x="5072969" y="4969966"/>
                </a:cubicBezTo>
                <a:lnTo>
                  <a:pt x="5072969" y="4934725"/>
                </a:lnTo>
                <a:cubicBezTo>
                  <a:pt x="5072969" y="4931463"/>
                  <a:pt x="5070247" y="4928747"/>
                  <a:pt x="5066987" y="4928747"/>
                </a:cubicBezTo>
                <a:close/>
                <a:moveTo>
                  <a:pt x="5066987" y="5011412"/>
                </a:moveTo>
                <a:cubicBezTo>
                  <a:pt x="5063726" y="5011412"/>
                  <a:pt x="5061004" y="5014135"/>
                  <a:pt x="5061004" y="5017398"/>
                </a:cubicBezTo>
                <a:lnTo>
                  <a:pt x="5061004" y="5052858"/>
                </a:lnTo>
                <a:cubicBezTo>
                  <a:pt x="5061004" y="5056120"/>
                  <a:pt x="5063726" y="5058616"/>
                  <a:pt x="5066987" y="5058616"/>
                </a:cubicBezTo>
                <a:cubicBezTo>
                  <a:pt x="5070247" y="5058616"/>
                  <a:pt x="5072969" y="5056120"/>
                  <a:pt x="5072969" y="5052858"/>
                </a:cubicBezTo>
                <a:lnTo>
                  <a:pt x="5072969" y="5017398"/>
                </a:lnTo>
                <a:cubicBezTo>
                  <a:pt x="5072969" y="5014135"/>
                  <a:pt x="5070247" y="5011412"/>
                  <a:pt x="5066987" y="5011412"/>
                </a:cubicBezTo>
                <a:close/>
                <a:moveTo>
                  <a:pt x="5066987" y="5094076"/>
                </a:moveTo>
                <a:cubicBezTo>
                  <a:pt x="5063726" y="5094076"/>
                  <a:pt x="5061004" y="5096800"/>
                  <a:pt x="5061004" y="5100062"/>
                </a:cubicBezTo>
                <a:lnTo>
                  <a:pt x="5061004" y="5135522"/>
                </a:lnTo>
                <a:cubicBezTo>
                  <a:pt x="5061004" y="5138785"/>
                  <a:pt x="5063726" y="5141281"/>
                  <a:pt x="5066987" y="5141281"/>
                </a:cubicBezTo>
                <a:cubicBezTo>
                  <a:pt x="5070247" y="5141281"/>
                  <a:pt x="5072969" y="5138785"/>
                  <a:pt x="5072969" y="5135522"/>
                </a:cubicBezTo>
                <a:lnTo>
                  <a:pt x="5072969" y="5100062"/>
                </a:lnTo>
                <a:cubicBezTo>
                  <a:pt x="5072969" y="5096800"/>
                  <a:pt x="5070247" y="5094076"/>
                  <a:pt x="5066987" y="5094076"/>
                </a:cubicBezTo>
                <a:close/>
                <a:moveTo>
                  <a:pt x="5066987" y="5176741"/>
                </a:moveTo>
                <a:cubicBezTo>
                  <a:pt x="5063726" y="5176741"/>
                  <a:pt x="5061004" y="5179465"/>
                  <a:pt x="5061004" y="5182727"/>
                </a:cubicBezTo>
                <a:lnTo>
                  <a:pt x="5061004" y="5218187"/>
                </a:lnTo>
                <a:cubicBezTo>
                  <a:pt x="5061004" y="5221450"/>
                  <a:pt x="5063726" y="5224173"/>
                  <a:pt x="5066987" y="5224173"/>
                </a:cubicBezTo>
                <a:cubicBezTo>
                  <a:pt x="5070247" y="5224173"/>
                  <a:pt x="5072969" y="5221450"/>
                  <a:pt x="5072969" y="5218187"/>
                </a:cubicBezTo>
                <a:lnTo>
                  <a:pt x="5072969" y="5182727"/>
                </a:lnTo>
                <a:cubicBezTo>
                  <a:pt x="5072969" y="5179465"/>
                  <a:pt x="5070247" y="5176741"/>
                  <a:pt x="5066987" y="5176741"/>
                </a:cubicBezTo>
                <a:close/>
                <a:moveTo>
                  <a:pt x="5066987" y="5259633"/>
                </a:moveTo>
                <a:cubicBezTo>
                  <a:pt x="5063726" y="5259633"/>
                  <a:pt x="5061004" y="5262130"/>
                  <a:pt x="5061004" y="5265392"/>
                </a:cubicBezTo>
                <a:lnTo>
                  <a:pt x="5061004" y="5300852"/>
                </a:lnTo>
                <a:cubicBezTo>
                  <a:pt x="5061004" y="5304114"/>
                  <a:pt x="5063726" y="5306838"/>
                  <a:pt x="5066987" y="5306838"/>
                </a:cubicBezTo>
                <a:cubicBezTo>
                  <a:pt x="5070247" y="5306838"/>
                  <a:pt x="5072969" y="5304114"/>
                  <a:pt x="5072969" y="5300852"/>
                </a:cubicBezTo>
                <a:lnTo>
                  <a:pt x="5072969" y="5265392"/>
                </a:lnTo>
                <a:cubicBezTo>
                  <a:pt x="5072969" y="5262130"/>
                  <a:pt x="5070247" y="5259633"/>
                  <a:pt x="5066987" y="5259633"/>
                </a:cubicBezTo>
                <a:close/>
                <a:moveTo>
                  <a:pt x="5066987" y="5342298"/>
                </a:moveTo>
                <a:cubicBezTo>
                  <a:pt x="5063726" y="5342298"/>
                  <a:pt x="5061004" y="5344801"/>
                  <a:pt x="5061004" y="5348064"/>
                </a:cubicBezTo>
                <a:lnTo>
                  <a:pt x="5061004" y="5383524"/>
                </a:lnTo>
                <a:cubicBezTo>
                  <a:pt x="5061004" y="5386786"/>
                  <a:pt x="5063726" y="5389502"/>
                  <a:pt x="5066987" y="5389502"/>
                </a:cubicBezTo>
                <a:cubicBezTo>
                  <a:pt x="5070247" y="5389502"/>
                  <a:pt x="5072969" y="5386786"/>
                  <a:pt x="5072969" y="5383524"/>
                </a:cubicBezTo>
                <a:lnTo>
                  <a:pt x="5072969" y="5348064"/>
                </a:lnTo>
                <a:cubicBezTo>
                  <a:pt x="5072969" y="5344801"/>
                  <a:pt x="5070247" y="5342298"/>
                  <a:pt x="5066987" y="5342298"/>
                </a:cubicBezTo>
                <a:close/>
                <a:moveTo>
                  <a:pt x="5066987" y="5424963"/>
                </a:moveTo>
                <a:cubicBezTo>
                  <a:pt x="5063726" y="5424963"/>
                  <a:pt x="5061004" y="5427686"/>
                  <a:pt x="5061004" y="5430948"/>
                </a:cubicBezTo>
                <a:lnTo>
                  <a:pt x="5061004" y="5466188"/>
                </a:lnTo>
                <a:cubicBezTo>
                  <a:pt x="5061004" y="5469451"/>
                  <a:pt x="5063726" y="5472175"/>
                  <a:pt x="5066987" y="5472175"/>
                </a:cubicBezTo>
                <a:cubicBezTo>
                  <a:pt x="5070247" y="5472175"/>
                  <a:pt x="5072969" y="5469451"/>
                  <a:pt x="5072969" y="5466188"/>
                </a:cubicBezTo>
                <a:lnTo>
                  <a:pt x="5072969" y="5430948"/>
                </a:lnTo>
                <a:cubicBezTo>
                  <a:pt x="5072969" y="5427686"/>
                  <a:pt x="5070247" y="5424963"/>
                  <a:pt x="5066987" y="5424963"/>
                </a:cubicBezTo>
                <a:close/>
                <a:moveTo>
                  <a:pt x="5066987" y="5507635"/>
                </a:moveTo>
                <a:cubicBezTo>
                  <a:pt x="5063726" y="5507635"/>
                  <a:pt x="5061004" y="5510351"/>
                  <a:pt x="5061004" y="5513613"/>
                </a:cubicBezTo>
                <a:lnTo>
                  <a:pt x="5061004" y="5549073"/>
                </a:lnTo>
                <a:cubicBezTo>
                  <a:pt x="5061004" y="5552336"/>
                  <a:pt x="5063726" y="5554839"/>
                  <a:pt x="5066987" y="5554839"/>
                </a:cubicBezTo>
                <a:cubicBezTo>
                  <a:pt x="5070247" y="5554839"/>
                  <a:pt x="5072969" y="5552336"/>
                  <a:pt x="5072969" y="5549073"/>
                </a:cubicBezTo>
                <a:lnTo>
                  <a:pt x="5072969" y="5513613"/>
                </a:lnTo>
                <a:cubicBezTo>
                  <a:pt x="5072969" y="5510351"/>
                  <a:pt x="5070247" y="5507635"/>
                  <a:pt x="5066987" y="5507635"/>
                </a:cubicBezTo>
                <a:close/>
                <a:moveTo>
                  <a:pt x="5066987" y="5590299"/>
                </a:moveTo>
                <a:cubicBezTo>
                  <a:pt x="5063726" y="5590299"/>
                  <a:pt x="5061004" y="5593023"/>
                  <a:pt x="5061004" y="5596285"/>
                </a:cubicBezTo>
                <a:lnTo>
                  <a:pt x="5061004" y="5631745"/>
                </a:lnTo>
                <a:cubicBezTo>
                  <a:pt x="5061004" y="5635007"/>
                  <a:pt x="5063726" y="5637504"/>
                  <a:pt x="5066987" y="5637504"/>
                </a:cubicBezTo>
                <a:cubicBezTo>
                  <a:pt x="5070247" y="5637504"/>
                  <a:pt x="5072969" y="5635007"/>
                  <a:pt x="5072969" y="5631745"/>
                </a:cubicBezTo>
                <a:lnTo>
                  <a:pt x="5072969" y="5596285"/>
                </a:lnTo>
                <a:cubicBezTo>
                  <a:pt x="5072969" y="5593023"/>
                  <a:pt x="5070247" y="5590299"/>
                  <a:pt x="5066987" y="5590299"/>
                </a:cubicBezTo>
                <a:close/>
                <a:moveTo>
                  <a:pt x="5066987" y="5672964"/>
                </a:moveTo>
                <a:cubicBezTo>
                  <a:pt x="5063726" y="5672964"/>
                  <a:pt x="5061004" y="5675688"/>
                  <a:pt x="5061004" y="5678950"/>
                </a:cubicBezTo>
                <a:lnTo>
                  <a:pt x="5061004" y="5714410"/>
                </a:lnTo>
                <a:cubicBezTo>
                  <a:pt x="5061004" y="5717672"/>
                  <a:pt x="5063726" y="5720396"/>
                  <a:pt x="5066987" y="5720396"/>
                </a:cubicBezTo>
                <a:cubicBezTo>
                  <a:pt x="5070247" y="5720396"/>
                  <a:pt x="5072969" y="5717672"/>
                  <a:pt x="5072969" y="5714410"/>
                </a:cubicBezTo>
                <a:lnTo>
                  <a:pt x="5072969" y="5678950"/>
                </a:lnTo>
                <a:cubicBezTo>
                  <a:pt x="5072969" y="5675688"/>
                  <a:pt x="5070247" y="5672964"/>
                  <a:pt x="5066987" y="5672964"/>
                </a:cubicBezTo>
                <a:close/>
                <a:moveTo>
                  <a:pt x="5066987" y="5755856"/>
                </a:moveTo>
                <a:cubicBezTo>
                  <a:pt x="5063726" y="5755856"/>
                  <a:pt x="5061004" y="5758352"/>
                  <a:pt x="5061004" y="5761614"/>
                </a:cubicBezTo>
                <a:lnTo>
                  <a:pt x="5061004" y="5797075"/>
                </a:lnTo>
                <a:cubicBezTo>
                  <a:pt x="5061004" y="5800337"/>
                  <a:pt x="5063726" y="5803060"/>
                  <a:pt x="5066987" y="5803060"/>
                </a:cubicBezTo>
                <a:cubicBezTo>
                  <a:pt x="5070247" y="5803060"/>
                  <a:pt x="5072969" y="5800337"/>
                  <a:pt x="5072969" y="5797075"/>
                </a:cubicBezTo>
                <a:lnTo>
                  <a:pt x="5072969" y="5761614"/>
                </a:lnTo>
                <a:cubicBezTo>
                  <a:pt x="5072969" y="5758352"/>
                  <a:pt x="5070247" y="5755856"/>
                  <a:pt x="5066987" y="5755856"/>
                </a:cubicBezTo>
                <a:close/>
                <a:moveTo>
                  <a:pt x="5066987" y="5838520"/>
                </a:moveTo>
                <a:cubicBezTo>
                  <a:pt x="5063726" y="5838520"/>
                  <a:pt x="5061004" y="5841017"/>
                  <a:pt x="5061004" y="5844279"/>
                </a:cubicBezTo>
                <a:lnTo>
                  <a:pt x="5061004" y="5879739"/>
                </a:lnTo>
                <a:cubicBezTo>
                  <a:pt x="5061004" y="5883002"/>
                  <a:pt x="5063726" y="5885725"/>
                  <a:pt x="5066987" y="5885725"/>
                </a:cubicBezTo>
                <a:cubicBezTo>
                  <a:pt x="5070247" y="5885725"/>
                  <a:pt x="5072969" y="5883009"/>
                  <a:pt x="5072969" y="5879739"/>
                </a:cubicBezTo>
                <a:lnTo>
                  <a:pt x="5072969" y="5844279"/>
                </a:lnTo>
                <a:cubicBezTo>
                  <a:pt x="5072969" y="5841017"/>
                  <a:pt x="5070247" y="5838520"/>
                  <a:pt x="5066987" y="5838520"/>
                </a:cubicBezTo>
                <a:close/>
                <a:moveTo>
                  <a:pt x="5066987" y="5921185"/>
                </a:moveTo>
                <a:cubicBezTo>
                  <a:pt x="5063726" y="5921185"/>
                  <a:pt x="5061004" y="5923909"/>
                  <a:pt x="5061004" y="5927171"/>
                </a:cubicBezTo>
                <a:lnTo>
                  <a:pt x="5061004" y="5962412"/>
                </a:lnTo>
                <a:cubicBezTo>
                  <a:pt x="5061004" y="5965674"/>
                  <a:pt x="5063726" y="5968390"/>
                  <a:pt x="5066987" y="5968390"/>
                </a:cubicBezTo>
                <a:cubicBezTo>
                  <a:pt x="5070247" y="5968390"/>
                  <a:pt x="5072969" y="5965674"/>
                  <a:pt x="5072969" y="5962412"/>
                </a:cubicBezTo>
                <a:lnTo>
                  <a:pt x="5072969" y="5927171"/>
                </a:lnTo>
                <a:cubicBezTo>
                  <a:pt x="5072969" y="5923909"/>
                  <a:pt x="5070247" y="5921185"/>
                  <a:pt x="5066987" y="5921185"/>
                </a:cubicBezTo>
                <a:close/>
                <a:moveTo>
                  <a:pt x="5066987" y="6003850"/>
                </a:moveTo>
                <a:cubicBezTo>
                  <a:pt x="5063726" y="6003850"/>
                  <a:pt x="5061004" y="6006574"/>
                  <a:pt x="5061004" y="6009836"/>
                </a:cubicBezTo>
                <a:lnTo>
                  <a:pt x="5061004" y="6045296"/>
                </a:lnTo>
                <a:cubicBezTo>
                  <a:pt x="5061004" y="6048558"/>
                  <a:pt x="5063726" y="6051062"/>
                  <a:pt x="5066987" y="6051062"/>
                </a:cubicBezTo>
                <a:cubicBezTo>
                  <a:pt x="5070247" y="6051062"/>
                  <a:pt x="5072969" y="6048558"/>
                  <a:pt x="5072969" y="6045296"/>
                </a:cubicBezTo>
                <a:lnTo>
                  <a:pt x="5072969" y="6009836"/>
                </a:lnTo>
                <a:cubicBezTo>
                  <a:pt x="5072969" y="6006574"/>
                  <a:pt x="5070247" y="6003850"/>
                  <a:pt x="5066987" y="6003850"/>
                </a:cubicBezTo>
                <a:close/>
                <a:moveTo>
                  <a:pt x="5066987" y="6086522"/>
                </a:moveTo>
                <a:cubicBezTo>
                  <a:pt x="5063726" y="6086522"/>
                  <a:pt x="5061004" y="6089239"/>
                  <a:pt x="5061004" y="6092501"/>
                </a:cubicBezTo>
                <a:lnTo>
                  <a:pt x="5061004" y="6127961"/>
                </a:lnTo>
                <a:cubicBezTo>
                  <a:pt x="5061004" y="6131223"/>
                  <a:pt x="5063726" y="6133726"/>
                  <a:pt x="5066987" y="6133726"/>
                </a:cubicBezTo>
                <a:cubicBezTo>
                  <a:pt x="5070247" y="6133726"/>
                  <a:pt x="5072969" y="6131230"/>
                  <a:pt x="5072969" y="6127961"/>
                </a:cubicBezTo>
                <a:lnTo>
                  <a:pt x="5072969" y="6092501"/>
                </a:lnTo>
                <a:cubicBezTo>
                  <a:pt x="5072969" y="6089239"/>
                  <a:pt x="5070247" y="6086522"/>
                  <a:pt x="5066987" y="6086522"/>
                </a:cubicBezTo>
                <a:close/>
                <a:moveTo>
                  <a:pt x="5066987" y="6169187"/>
                </a:moveTo>
                <a:cubicBezTo>
                  <a:pt x="5063726" y="6169187"/>
                  <a:pt x="5061004" y="6171910"/>
                  <a:pt x="5061004" y="6175173"/>
                </a:cubicBezTo>
                <a:lnTo>
                  <a:pt x="5061004" y="6210633"/>
                </a:lnTo>
                <a:cubicBezTo>
                  <a:pt x="5061004" y="6213895"/>
                  <a:pt x="5063726" y="6216611"/>
                  <a:pt x="5066987" y="6216611"/>
                </a:cubicBezTo>
                <a:cubicBezTo>
                  <a:pt x="5070247" y="6216611"/>
                  <a:pt x="5072969" y="6213895"/>
                  <a:pt x="5072969" y="6210633"/>
                </a:cubicBezTo>
                <a:lnTo>
                  <a:pt x="5072969" y="6175173"/>
                </a:lnTo>
                <a:cubicBezTo>
                  <a:pt x="5072969" y="6171910"/>
                  <a:pt x="5070247" y="6169187"/>
                  <a:pt x="5066987" y="6169187"/>
                </a:cubicBezTo>
                <a:close/>
                <a:moveTo>
                  <a:pt x="5066320" y="6252071"/>
                </a:moveTo>
                <a:cubicBezTo>
                  <a:pt x="5063074" y="6251802"/>
                  <a:pt x="5060168" y="6254142"/>
                  <a:pt x="5059898" y="6257390"/>
                </a:cubicBezTo>
                <a:cubicBezTo>
                  <a:pt x="5058927" y="6269007"/>
                  <a:pt x="5057389" y="6280588"/>
                  <a:pt x="5055248" y="6291964"/>
                </a:cubicBezTo>
                <a:cubicBezTo>
                  <a:pt x="5054646" y="6295170"/>
                  <a:pt x="5056694" y="6298234"/>
                  <a:pt x="5059898" y="6298836"/>
                </a:cubicBezTo>
                <a:cubicBezTo>
                  <a:pt x="5063102" y="6299439"/>
                  <a:pt x="5066157" y="6297390"/>
                  <a:pt x="5066767" y="6294184"/>
                </a:cubicBezTo>
                <a:cubicBezTo>
                  <a:pt x="5068985" y="6282411"/>
                  <a:pt x="5070637" y="6270305"/>
                  <a:pt x="5071637" y="6258277"/>
                </a:cubicBezTo>
                <a:cubicBezTo>
                  <a:pt x="5071913" y="6255029"/>
                  <a:pt x="5069574" y="6252348"/>
                  <a:pt x="5066320" y="6252071"/>
                </a:cubicBezTo>
                <a:close/>
                <a:moveTo>
                  <a:pt x="5051038" y="6333190"/>
                </a:moveTo>
                <a:cubicBezTo>
                  <a:pt x="5047948" y="6332148"/>
                  <a:pt x="5044545" y="6333864"/>
                  <a:pt x="5043510" y="6336956"/>
                </a:cubicBezTo>
                <a:cubicBezTo>
                  <a:pt x="5039796" y="6347977"/>
                  <a:pt x="5035479" y="6358750"/>
                  <a:pt x="5030659" y="6369317"/>
                </a:cubicBezTo>
                <a:cubicBezTo>
                  <a:pt x="5029306" y="6372282"/>
                  <a:pt x="5030574" y="6375714"/>
                  <a:pt x="5033537" y="6377069"/>
                </a:cubicBezTo>
                <a:cubicBezTo>
                  <a:pt x="5036507" y="6378423"/>
                  <a:pt x="5039938" y="6377161"/>
                  <a:pt x="5041292" y="6374189"/>
                </a:cubicBezTo>
                <a:cubicBezTo>
                  <a:pt x="5046282" y="6363253"/>
                  <a:pt x="5050740" y="6352133"/>
                  <a:pt x="5054582" y="6340722"/>
                </a:cubicBezTo>
                <a:cubicBezTo>
                  <a:pt x="5055624" y="6337630"/>
                  <a:pt x="5054128" y="6334233"/>
                  <a:pt x="5051038" y="6333190"/>
                </a:cubicBezTo>
                <a:close/>
                <a:moveTo>
                  <a:pt x="5016483" y="6408543"/>
                </a:moveTo>
                <a:cubicBezTo>
                  <a:pt x="5013733" y="6406792"/>
                  <a:pt x="5010259" y="6407564"/>
                  <a:pt x="5008509" y="6410316"/>
                </a:cubicBezTo>
                <a:cubicBezTo>
                  <a:pt x="5002285" y="6420117"/>
                  <a:pt x="4995544" y="6429557"/>
                  <a:pt x="4988350" y="6438684"/>
                </a:cubicBezTo>
                <a:cubicBezTo>
                  <a:pt x="4986329" y="6441244"/>
                  <a:pt x="4986677" y="6445088"/>
                  <a:pt x="4989236" y="6447102"/>
                </a:cubicBezTo>
                <a:cubicBezTo>
                  <a:pt x="4991802" y="6449124"/>
                  <a:pt x="4995637" y="6448556"/>
                  <a:pt x="4997656" y="6445996"/>
                </a:cubicBezTo>
                <a:cubicBezTo>
                  <a:pt x="5005099" y="6436550"/>
                  <a:pt x="5012038" y="6426663"/>
                  <a:pt x="5018475" y="6416521"/>
                </a:cubicBezTo>
                <a:cubicBezTo>
                  <a:pt x="5020226" y="6413770"/>
                  <a:pt x="5019233" y="6410288"/>
                  <a:pt x="5016483" y="6408543"/>
                </a:cubicBezTo>
                <a:close/>
                <a:moveTo>
                  <a:pt x="4957119" y="6473258"/>
                </a:moveTo>
                <a:cubicBezTo>
                  <a:pt x="4948769" y="6481329"/>
                  <a:pt x="4940114" y="6488889"/>
                  <a:pt x="4930978" y="6496087"/>
                </a:cubicBezTo>
                <a:cubicBezTo>
                  <a:pt x="4928418" y="6498102"/>
                  <a:pt x="4927859" y="6501945"/>
                  <a:pt x="4929872" y="6504505"/>
                </a:cubicBezTo>
                <a:cubicBezTo>
                  <a:pt x="4931892" y="6507066"/>
                  <a:pt x="4935727" y="6507413"/>
                  <a:pt x="4938292" y="6505392"/>
                </a:cubicBezTo>
                <a:cubicBezTo>
                  <a:pt x="4947734" y="6497952"/>
                  <a:pt x="4956679" y="6490031"/>
                  <a:pt x="4965313" y="6481676"/>
                </a:cubicBezTo>
                <a:cubicBezTo>
                  <a:pt x="4967659" y="6479414"/>
                  <a:pt x="4967801" y="6475606"/>
                  <a:pt x="4965540" y="6473258"/>
                </a:cubicBezTo>
                <a:cubicBezTo>
                  <a:pt x="4963271" y="6470910"/>
                  <a:pt x="4959465" y="6470989"/>
                  <a:pt x="4957119" y="6473258"/>
                </a:cubicBezTo>
                <a:close/>
                <a:moveTo>
                  <a:pt x="4892219" y="6522683"/>
                </a:moveTo>
                <a:cubicBezTo>
                  <a:pt x="4882210" y="6528562"/>
                  <a:pt x="4871769" y="6533789"/>
                  <a:pt x="4861208" y="6538640"/>
                </a:cubicBezTo>
                <a:cubicBezTo>
                  <a:pt x="4858245" y="6540001"/>
                  <a:pt x="4856969" y="6543647"/>
                  <a:pt x="4858323" y="6546618"/>
                </a:cubicBezTo>
                <a:cubicBezTo>
                  <a:pt x="4859684" y="6549582"/>
                  <a:pt x="4863114" y="6550859"/>
                  <a:pt x="4866078" y="6549497"/>
                </a:cubicBezTo>
                <a:cubicBezTo>
                  <a:pt x="4877008" y="6544476"/>
                  <a:pt x="4887845" y="6538959"/>
                  <a:pt x="4898201" y="6532873"/>
                </a:cubicBezTo>
                <a:cubicBezTo>
                  <a:pt x="4901008" y="6531221"/>
                  <a:pt x="4901845" y="6527483"/>
                  <a:pt x="4900193" y="6524675"/>
                </a:cubicBezTo>
                <a:cubicBezTo>
                  <a:pt x="4898542" y="6521860"/>
                  <a:pt x="4895026" y="6521030"/>
                  <a:pt x="4892219" y="6522683"/>
                </a:cubicBezTo>
                <a:close/>
                <a:moveTo>
                  <a:pt x="4818459" y="6555036"/>
                </a:moveTo>
                <a:cubicBezTo>
                  <a:pt x="4807373" y="6558433"/>
                  <a:pt x="4795989" y="6561192"/>
                  <a:pt x="4784563" y="6563462"/>
                </a:cubicBezTo>
                <a:cubicBezTo>
                  <a:pt x="4781366" y="6564093"/>
                  <a:pt x="4779275" y="6567348"/>
                  <a:pt x="4779913" y="6570554"/>
                </a:cubicBezTo>
                <a:cubicBezTo>
                  <a:pt x="4780551" y="6573752"/>
                  <a:pt x="4783804" y="6575837"/>
                  <a:pt x="4787001" y="6575206"/>
                </a:cubicBezTo>
                <a:cubicBezTo>
                  <a:pt x="4798817" y="6572858"/>
                  <a:pt x="4810314" y="6569851"/>
                  <a:pt x="4821776" y="6566341"/>
                </a:cubicBezTo>
                <a:cubicBezTo>
                  <a:pt x="4824895" y="6565384"/>
                  <a:pt x="4826717" y="6562149"/>
                  <a:pt x="4825767" y="6559029"/>
                </a:cubicBezTo>
                <a:cubicBezTo>
                  <a:pt x="4824810" y="6555909"/>
                  <a:pt x="4821570" y="6554086"/>
                  <a:pt x="4818459" y="6555036"/>
                </a:cubicBezTo>
                <a:close/>
                <a:moveTo>
                  <a:pt x="4738269" y="6569440"/>
                </a:moveTo>
                <a:cubicBezTo>
                  <a:pt x="4731089" y="6569887"/>
                  <a:pt x="4723802" y="6570107"/>
                  <a:pt x="4716558" y="6570107"/>
                </a:cubicBezTo>
                <a:lnTo>
                  <a:pt x="4703048" y="6570107"/>
                </a:lnTo>
                <a:cubicBezTo>
                  <a:pt x="4699787" y="6570107"/>
                  <a:pt x="4697292" y="6572830"/>
                  <a:pt x="4697292" y="6576092"/>
                </a:cubicBezTo>
                <a:cubicBezTo>
                  <a:pt x="4697292" y="6579355"/>
                  <a:pt x="4699787" y="6582078"/>
                  <a:pt x="4703048" y="6582078"/>
                </a:cubicBezTo>
                <a:lnTo>
                  <a:pt x="4716558" y="6582078"/>
                </a:lnTo>
                <a:cubicBezTo>
                  <a:pt x="4724050" y="6582071"/>
                  <a:pt x="4731514" y="6581865"/>
                  <a:pt x="4738936" y="6581411"/>
                </a:cubicBezTo>
                <a:cubicBezTo>
                  <a:pt x="4742189" y="6581213"/>
                  <a:pt x="4744670" y="6578241"/>
                  <a:pt x="4744472" y="6574986"/>
                </a:cubicBezTo>
                <a:cubicBezTo>
                  <a:pt x="4744273" y="6571724"/>
                  <a:pt x="4741523" y="6569241"/>
                  <a:pt x="4738269" y="6569440"/>
                </a:cubicBezTo>
                <a:close/>
                <a:moveTo>
                  <a:pt x="5981" y="6570107"/>
                </a:moveTo>
                <a:cubicBezTo>
                  <a:pt x="2720" y="6570107"/>
                  <a:pt x="0" y="6572830"/>
                  <a:pt x="0" y="6576092"/>
                </a:cubicBezTo>
                <a:cubicBezTo>
                  <a:pt x="0" y="6579355"/>
                  <a:pt x="2720" y="6582078"/>
                  <a:pt x="5981" y="6582078"/>
                </a:cubicBezTo>
                <a:lnTo>
                  <a:pt x="27025" y="6582078"/>
                </a:lnTo>
                <a:cubicBezTo>
                  <a:pt x="30285" y="6582078"/>
                  <a:pt x="32783" y="6579355"/>
                  <a:pt x="32783" y="6576092"/>
                </a:cubicBezTo>
                <a:cubicBezTo>
                  <a:pt x="32783" y="6572830"/>
                  <a:pt x="30285" y="6570107"/>
                  <a:pt x="27025" y="6570107"/>
                </a:cubicBezTo>
                <a:lnTo>
                  <a:pt x="5981" y="6570107"/>
                </a:lnTo>
                <a:close/>
                <a:moveTo>
                  <a:pt x="74205" y="6570107"/>
                </a:moveTo>
                <a:cubicBezTo>
                  <a:pt x="70945" y="6570107"/>
                  <a:pt x="68224" y="6572830"/>
                  <a:pt x="68224" y="6576092"/>
                </a:cubicBezTo>
                <a:cubicBezTo>
                  <a:pt x="68224" y="6579355"/>
                  <a:pt x="70945" y="6582078"/>
                  <a:pt x="74205" y="6582078"/>
                </a:cubicBezTo>
                <a:lnTo>
                  <a:pt x="109647" y="6582078"/>
                </a:lnTo>
                <a:cubicBezTo>
                  <a:pt x="112907" y="6582078"/>
                  <a:pt x="115628" y="6579355"/>
                  <a:pt x="115628" y="6576092"/>
                </a:cubicBezTo>
                <a:cubicBezTo>
                  <a:pt x="115628" y="6572830"/>
                  <a:pt x="112907" y="6570107"/>
                  <a:pt x="109647" y="6570107"/>
                </a:cubicBezTo>
                <a:lnTo>
                  <a:pt x="74205" y="6570107"/>
                </a:lnTo>
                <a:close/>
                <a:moveTo>
                  <a:pt x="156827" y="6570107"/>
                </a:moveTo>
                <a:cubicBezTo>
                  <a:pt x="153567" y="6570107"/>
                  <a:pt x="150847" y="6572830"/>
                  <a:pt x="150847" y="6576092"/>
                </a:cubicBezTo>
                <a:cubicBezTo>
                  <a:pt x="150847" y="6579355"/>
                  <a:pt x="153567" y="6582078"/>
                  <a:pt x="156827" y="6582078"/>
                </a:cubicBezTo>
                <a:lnTo>
                  <a:pt x="192269" y="6582078"/>
                </a:lnTo>
                <a:cubicBezTo>
                  <a:pt x="195530" y="6582078"/>
                  <a:pt x="198250" y="6579355"/>
                  <a:pt x="198250" y="6576092"/>
                </a:cubicBezTo>
                <a:cubicBezTo>
                  <a:pt x="198250" y="6572830"/>
                  <a:pt x="195530" y="6570107"/>
                  <a:pt x="192269" y="6570107"/>
                </a:cubicBezTo>
                <a:lnTo>
                  <a:pt x="156827" y="6570107"/>
                </a:lnTo>
                <a:close/>
                <a:moveTo>
                  <a:pt x="239450" y="6570107"/>
                </a:moveTo>
                <a:cubicBezTo>
                  <a:pt x="236189" y="6570107"/>
                  <a:pt x="233691" y="6572830"/>
                  <a:pt x="233691" y="6576092"/>
                </a:cubicBezTo>
                <a:cubicBezTo>
                  <a:pt x="233691" y="6579355"/>
                  <a:pt x="236189" y="6582078"/>
                  <a:pt x="239450" y="6582078"/>
                </a:cubicBezTo>
                <a:lnTo>
                  <a:pt x="274891" y="6582078"/>
                </a:lnTo>
                <a:cubicBezTo>
                  <a:pt x="278152" y="6582078"/>
                  <a:pt x="280872" y="6579355"/>
                  <a:pt x="280872" y="6576092"/>
                </a:cubicBezTo>
                <a:cubicBezTo>
                  <a:pt x="280872" y="6572830"/>
                  <a:pt x="278152" y="6570107"/>
                  <a:pt x="274891" y="6570107"/>
                </a:cubicBezTo>
                <a:lnTo>
                  <a:pt x="239450" y="6570107"/>
                </a:lnTo>
                <a:close/>
                <a:moveTo>
                  <a:pt x="322073" y="6570107"/>
                </a:moveTo>
                <a:cubicBezTo>
                  <a:pt x="318811" y="6570107"/>
                  <a:pt x="316313" y="6572830"/>
                  <a:pt x="316313" y="6576092"/>
                </a:cubicBezTo>
                <a:cubicBezTo>
                  <a:pt x="316313" y="6579355"/>
                  <a:pt x="318811" y="6582078"/>
                  <a:pt x="322073" y="6582078"/>
                </a:cubicBezTo>
                <a:lnTo>
                  <a:pt x="357514" y="6582078"/>
                </a:lnTo>
                <a:cubicBezTo>
                  <a:pt x="360775" y="6582078"/>
                  <a:pt x="363494" y="6579355"/>
                  <a:pt x="363494" y="6576092"/>
                </a:cubicBezTo>
                <a:cubicBezTo>
                  <a:pt x="363494" y="6572830"/>
                  <a:pt x="360775" y="6570107"/>
                  <a:pt x="357514" y="6570107"/>
                </a:cubicBezTo>
                <a:lnTo>
                  <a:pt x="322073" y="6570107"/>
                </a:lnTo>
                <a:close/>
                <a:moveTo>
                  <a:pt x="404916" y="6570107"/>
                </a:moveTo>
                <a:cubicBezTo>
                  <a:pt x="401655" y="6570107"/>
                  <a:pt x="398936" y="6572830"/>
                  <a:pt x="398936" y="6576092"/>
                </a:cubicBezTo>
                <a:cubicBezTo>
                  <a:pt x="398936" y="6579355"/>
                  <a:pt x="401655" y="6582078"/>
                  <a:pt x="404916" y="6582078"/>
                </a:cubicBezTo>
                <a:lnTo>
                  <a:pt x="440357" y="6582078"/>
                </a:lnTo>
                <a:cubicBezTo>
                  <a:pt x="443618" y="6582078"/>
                  <a:pt x="446117" y="6579355"/>
                  <a:pt x="446117" y="6576092"/>
                </a:cubicBezTo>
                <a:cubicBezTo>
                  <a:pt x="446117" y="6572830"/>
                  <a:pt x="443618" y="6570107"/>
                  <a:pt x="440357" y="6570107"/>
                </a:cubicBezTo>
                <a:lnTo>
                  <a:pt x="404916" y="6570107"/>
                </a:lnTo>
                <a:close/>
                <a:moveTo>
                  <a:pt x="487539" y="6570107"/>
                </a:moveTo>
                <a:cubicBezTo>
                  <a:pt x="484278" y="6570107"/>
                  <a:pt x="481557" y="6572830"/>
                  <a:pt x="481558" y="6576092"/>
                </a:cubicBezTo>
                <a:cubicBezTo>
                  <a:pt x="481558" y="6579355"/>
                  <a:pt x="484278" y="6582078"/>
                  <a:pt x="487539" y="6582078"/>
                </a:cubicBezTo>
                <a:lnTo>
                  <a:pt x="522980" y="6582078"/>
                </a:lnTo>
                <a:cubicBezTo>
                  <a:pt x="526240" y="6582078"/>
                  <a:pt x="528739" y="6579355"/>
                  <a:pt x="528739" y="6576092"/>
                </a:cubicBezTo>
                <a:cubicBezTo>
                  <a:pt x="528739" y="6572830"/>
                  <a:pt x="526240" y="6570107"/>
                  <a:pt x="522980" y="6570107"/>
                </a:cubicBezTo>
                <a:lnTo>
                  <a:pt x="487539" y="6570107"/>
                </a:lnTo>
                <a:close/>
                <a:moveTo>
                  <a:pt x="570163" y="6570107"/>
                </a:moveTo>
                <a:cubicBezTo>
                  <a:pt x="566902" y="6570107"/>
                  <a:pt x="564180" y="6572830"/>
                  <a:pt x="564180" y="6576092"/>
                </a:cubicBezTo>
                <a:cubicBezTo>
                  <a:pt x="564180" y="6579355"/>
                  <a:pt x="566902" y="6582078"/>
                  <a:pt x="570163" y="6582078"/>
                </a:cubicBezTo>
                <a:lnTo>
                  <a:pt x="605604" y="6582078"/>
                </a:lnTo>
                <a:cubicBezTo>
                  <a:pt x="608864" y="6582078"/>
                  <a:pt x="611579" y="6579355"/>
                  <a:pt x="611586" y="6576092"/>
                </a:cubicBezTo>
                <a:cubicBezTo>
                  <a:pt x="611586" y="6572830"/>
                  <a:pt x="608864" y="6570107"/>
                  <a:pt x="605604" y="6570107"/>
                </a:cubicBezTo>
                <a:lnTo>
                  <a:pt x="570163" y="6570107"/>
                </a:lnTo>
                <a:close/>
                <a:moveTo>
                  <a:pt x="652783" y="6570107"/>
                </a:moveTo>
                <a:cubicBezTo>
                  <a:pt x="649523" y="6570107"/>
                  <a:pt x="647028" y="6572830"/>
                  <a:pt x="647028" y="6576092"/>
                </a:cubicBezTo>
                <a:cubicBezTo>
                  <a:pt x="647028" y="6579355"/>
                  <a:pt x="649523" y="6582078"/>
                  <a:pt x="652783" y="6582078"/>
                </a:cubicBezTo>
                <a:lnTo>
                  <a:pt x="688224" y="6582078"/>
                </a:lnTo>
                <a:cubicBezTo>
                  <a:pt x="691485" y="6582078"/>
                  <a:pt x="694207" y="6579355"/>
                  <a:pt x="694207" y="6576092"/>
                </a:cubicBezTo>
                <a:cubicBezTo>
                  <a:pt x="694207" y="6572830"/>
                  <a:pt x="691485" y="6570107"/>
                  <a:pt x="688224" y="6570107"/>
                </a:cubicBezTo>
                <a:lnTo>
                  <a:pt x="652783" y="6570107"/>
                </a:lnTo>
                <a:close/>
                <a:moveTo>
                  <a:pt x="735404" y="6570107"/>
                </a:moveTo>
                <a:cubicBezTo>
                  <a:pt x="732143" y="6570107"/>
                  <a:pt x="729648" y="6572830"/>
                  <a:pt x="729648" y="6576092"/>
                </a:cubicBezTo>
                <a:cubicBezTo>
                  <a:pt x="729648" y="6579355"/>
                  <a:pt x="732143" y="6582078"/>
                  <a:pt x="735404" y="6582078"/>
                </a:cubicBezTo>
                <a:lnTo>
                  <a:pt x="770845" y="6582078"/>
                </a:lnTo>
                <a:cubicBezTo>
                  <a:pt x="774106" y="6582078"/>
                  <a:pt x="776827" y="6579355"/>
                  <a:pt x="776827" y="6576092"/>
                </a:cubicBezTo>
                <a:cubicBezTo>
                  <a:pt x="776827" y="6572830"/>
                  <a:pt x="774106" y="6570107"/>
                  <a:pt x="770845" y="6570107"/>
                </a:cubicBezTo>
                <a:lnTo>
                  <a:pt x="735404" y="6570107"/>
                </a:lnTo>
                <a:close/>
                <a:moveTo>
                  <a:pt x="818024" y="6570107"/>
                </a:moveTo>
                <a:cubicBezTo>
                  <a:pt x="814764" y="6570107"/>
                  <a:pt x="812269" y="6572830"/>
                  <a:pt x="812269" y="6576092"/>
                </a:cubicBezTo>
                <a:cubicBezTo>
                  <a:pt x="812269" y="6579355"/>
                  <a:pt x="814764" y="6582078"/>
                  <a:pt x="818024" y="6582078"/>
                </a:cubicBezTo>
                <a:lnTo>
                  <a:pt x="853466" y="6582078"/>
                </a:lnTo>
                <a:cubicBezTo>
                  <a:pt x="856733" y="6582078"/>
                  <a:pt x="859448" y="6579355"/>
                  <a:pt x="859448" y="6576092"/>
                </a:cubicBezTo>
                <a:cubicBezTo>
                  <a:pt x="859448" y="6572830"/>
                  <a:pt x="856733" y="6570107"/>
                  <a:pt x="853466" y="6570107"/>
                </a:cubicBezTo>
                <a:lnTo>
                  <a:pt x="818024" y="6570107"/>
                </a:lnTo>
                <a:close/>
                <a:moveTo>
                  <a:pt x="900872" y="6570107"/>
                </a:moveTo>
                <a:cubicBezTo>
                  <a:pt x="897611" y="6570107"/>
                  <a:pt x="894889" y="6572830"/>
                  <a:pt x="894889" y="6576092"/>
                </a:cubicBezTo>
                <a:cubicBezTo>
                  <a:pt x="894889" y="6579355"/>
                  <a:pt x="897611" y="6582078"/>
                  <a:pt x="900872" y="6582078"/>
                </a:cubicBezTo>
                <a:lnTo>
                  <a:pt x="936313" y="6582078"/>
                </a:lnTo>
                <a:cubicBezTo>
                  <a:pt x="939574" y="6582078"/>
                  <a:pt x="942069" y="6579355"/>
                  <a:pt x="942069" y="6576092"/>
                </a:cubicBezTo>
                <a:cubicBezTo>
                  <a:pt x="942069" y="6572830"/>
                  <a:pt x="939574" y="6570107"/>
                  <a:pt x="936313" y="6570107"/>
                </a:cubicBezTo>
                <a:lnTo>
                  <a:pt x="900872" y="6570107"/>
                </a:lnTo>
                <a:close/>
                <a:moveTo>
                  <a:pt x="983492" y="6570107"/>
                </a:moveTo>
                <a:cubicBezTo>
                  <a:pt x="980232" y="6570107"/>
                  <a:pt x="977510" y="6572830"/>
                  <a:pt x="977510" y="6576092"/>
                </a:cubicBezTo>
                <a:cubicBezTo>
                  <a:pt x="977510" y="6579355"/>
                  <a:pt x="980232" y="6582078"/>
                  <a:pt x="983492" y="6582078"/>
                </a:cubicBezTo>
                <a:lnTo>
                  <a:pt x="1018934" y="6582078"/>
                </a:lnTo>
                <a:cubicBezTo>
                  <a:pt x="1022194" y="6582078"/>
                  <a:pt x="1024696" y="6579355"/>
                  <a:pt x="1024696" y="6576092"/>
                </a:cubicBezTo>
                <a:cubicBezTo>
                  <a:pt x="1024696" y="6572830"/>
                  <a:pt x="1022194" y="6570107"/>
                  <a:pt x="1018934" y="6570107"/>
                </a:cubicBezTo>
                <a:lnTo>
                  <a:pt x="983492" y="6570107"/>
                </a:lnTo>
                <a:close/>
                <a:moveTo>
                  <a:pt x="1066113" y="6570107"/>
                </a:moveTo>
                <a:cubicBezTo>
                  <a:pt x="1062852" y="6570107"/>
                  <a:pt x="1060137" y="6572830"/>
                  <a:pt x="1060137" y="6576092"/>
                </a:cubicBezTo>
                <a:cubicBezTo>
                  <a:pt x="1060137" y="6579355"/>
                  <a:pt x="1062852" y="6582078"/>
                  <a:pt x="1066113" y="6582078"/>
                </a:cubicBezTo>
                <a:lnTo>
                  <a:pt x="1101554" y="6582078"/>
                </a:lnTo>
                <a:cubicBezTo>
                  <a:pt x="1104822" y="6582078"/>
                  <a:pt x="1107537" y="6579355"/>
                  <a:pt x="1107537" y="6576092"/>
                </a:cubicBezTo>
                <a:cubicBezTo>
                  <a:pt x="1107537" y="6572830"/>
                  <a:pt x="1104822" y="6570107"/>
                  <a:pt x="1101554" y="6570107"/>
                </a:cubicBezTo>
                <a:lnTo>
                  <a:pt x="1066113" y="6570107"/>
                </a:lnTo>
                <a:close/>
                <a:moveTo>
                  <a:pt x="1148740" y="6570107"/>
                </a:moveTo>
                <a:cubicBezTo>
                  <a:pt x="1145480" y="6570107"/>
                  <a:pt x="1142978" y="6572830"/>
                  <a:pt x="1142978" y="6576092"/>
                </a:cubicBezTo>
                <a:cubicBezTo>
                  <a:pt x="1142978" y="6579355"/>
                  <a:pt x="1145480" y="6582078"/>
                  <a:pt x="1148740" y="6582078"/>
                </a:cubicBezTo>
                <a:lnTo>
                  <a:pt x="1184182" y="6582078"/>
                </a:lnTo>
                <a:cubicBezTo>
                  <a:pt x="1187442" y="6582078"/>
                  <a:pt x="1190157" y="6579355"/>
                  <a:pt x="1190157" y="6576092"/>
                </a:cubicBezTo>
                <a:cubicBezTo>
                  <a:pt x="1190157" y="6572830"/>
                  <a:pt x="1187442" y="6570107"/>
                  <a:pt x="1184182" y="6570107"/>
                </a:cubicBezTo>
                <a:lnTo>
                  <a:pt x="1148740" y="6570107"/>
                </a:lnTo>
                <a:close/>
                <a:moveTo>
                  <a:pt x="1231361" y="6570107"/>
                </a:moveTo>
                <a:cubicBezTo>
                  <a:pt x="1228100" y="6570107"/>
                  <a:pt x="1225598" y="6572830"/>
                  <a:pt x="1225598" y="6576092"/>
                </a:cubicBezTo>
                <a:cubicBezTo>
                  <a:pt x="1225598" y="6579355"/>
                  <a:pt x="1228100" y="6582078"/>
                  <a:pt x="1231361" y="6582078"/>
                </a:cubicBezTo>
                <a:lnTo>
                  <a:pt x="1266802" y="6582078"/>
                </a:lnTo>
                <a:cubicBezTo>
                  <a:pt x="1270063" y="6582078"/>
                  <a:pt x="1272785" y="6579355"/>
                  <a:pt x="1272785" y="6576092"/>
                </a:cubicBezTo>
                <a:cubicBezTo>
                  <a:pt x="1272785" y="6572830"/>
                  <a:pt x="1270063" y="6570107"/>
                  <a:pt x="1266802" y="6570107"/>
                </a:cubicBezTo>
                <a:lnTo>
                  <a:pt x="1231361" y="6570107"/>
                </a:lnTo>
                <a:close/>
                <a:moveTo>
                  <a:pt x="1314201" y="6570107"/>
                </a:moveTo>
                <a:cubicBezTo>
                  <a:pt x="1310941" y="6570107"/>
                  <a:pt x="1308226" y="6572830"/>
                  <a:pt x="1308226" y="6576092"/>
                </a:cubicBezTo>
                <a:cubicBezTo>
                  <a:pt x="1308226" y="6579355"/>
                  <a:pt x="1310941" y="6582078"/>
                  <a:pt x="1314201" y="6582078"/>
                </a:cubicBezTo>
                <a:lnTo>
                  <a:pt x="1349423" y="6582078"/>
                </a:lnTo>
                <a:cubicBezTo>
                  <a:pt x="1352683" y="6582078"/>
                  <a:pt x="1355405" y="6579355"/>
                  <a:pt x="1355405" y="6576092"/>
                </a:cubicBezTo>
                <a:cubicBezTo>
                  <a:pt x="1355405" y="6572830"/>
                  <a:pt x="1352683" y="6570107"/>
                  <a:pt x="1349423" y="6570107"/>
                </a:cubicBezTo>
                <a:lnTo>
                  <a:pt x="1314201" y="6570107"/>
                </a:lnTo>
                <a:close/>
                <a:moveTo>
                  <a:pt x="1396829" y="6570107"/>
                </a:moveTo>
                <a:cubicBezTo>
                  <a:pt x="1393568" y="6570107"/>
                  <a:pt x="1390847" y="6572830"/>
                  <a:pt x="1390847" y="6576092"/>
                </a:cubicBezTo>
                <a:cubicBezTo>
                  <a:pt x="1390847" y="6579355"/>
                  <a:pt x="1393568" y="6582078"/>
                  <a:pt x="1396829" y="6582078"/>
                </a:cubicBezTo>
                <a:lnTo>
                  <a:pt x="1432270" y="6582078"/>
                </a:lnTo>
                <a:cubicBezTo>
                  <a:pt x="1435531" y="6582078"/>
                  <a:pt x="1438026" y="6579355"/>
                  <a:pt x="1438026" y="6576092"/>
                </a:cubicBezTo>
                <a:cubicBezTo>
                  <a:pt x="1438026" y="6572830"/>
                  <a:pt x="1435531" y="6570107"/>
                  <a:pt x="1432270" y="6570107"/>
                </a:cubicBezTo>
                <a:lnTo>
                  <a:pt x="1396829" y="6570107"/>
                </a:lnTo>
                <a:close/>
                <a:moveTo>
                  <a:pt x="1479450" y="6570107"/>
                </a:moveTo>
                <a:cubicBezTo>
                  <a:pt x="1476189" y="6570107"/>
                  <a:pt x="1473467" y="6572830"/>
                  <a:pt x="1473467" y="6576092"/>
                </a:cubicBezTo>
                <a:cubicBezTo>
                  <a:pt x="1473467" y="6579355"/>
                  <a:pt x="1476189" y="6582078"/>
                  <a:pt x="1479450" y="6582078"/>
                </a:cubicBezTo>
                <a:lnTo>
                  <a:pt x="1514891" y="6582078"/>
                </a:lnTo>
                <a:cubicBezTo>
                  <a:pt x="1518151" y="6582078"/>
                  <a:pt x="1520654" y="6579355"/>
                  <a:pt x="1520654" y="6576092"/>
                </a:cubicBezTo>
                <a:cubicBezTo>
                  <a:pt x="1520654" y="6572830"/>
                  <a:pt x="1518151" y="6570107"/>
                  <a:pt x="1514891" y="6570107"/>
                </a:cubicBezTo>
                <a:lnTo>
                  <a:pt x="1479450" y="6570107"/>
                </a:lnTo>
                <a:close/>
                <a:moveTo>
                  <a:pt x="1562070" y="6570107"/>
                </a:moveTo>
                <a:cubicBezTo>
                  <a:pt x="1558810" y="6570107"/>
                  <a:pt x="1556095" y="6572830"/>
                  <a:pt x="1556095" y="6576092"/>
                </a:cubicBezTo>
                <a:cubicBezTo>
                  <a:pt x="1556095" y="6579355"/>
                  <a:pt x="1558810" y="6582078"/>
                  <a:pt x="1562070" y="6582078"/>
                </a:cubicBezTo>
                <a:lnTo>
                  <a:pt x="1597511" y="6582078"/>
                </a:lnTo>
                <a:cubicBezTo>
                  <a:pt x="1600772" y="6582078"/>
                  <a:pt x="1603494" y="6579355"/>
                  <a:pt x="1603494" y="6576092"/>
                </a:cubicBezTo>
                <a:cubicBezTo>
                  <a:pt x="1603494" y="6572830"/>
                  <a:pt x="1600772" y="6570107"/>
                  <a:pt x="1597511" y="6570107"/>
                </a:cubicBezTo>
                <a:lnTo>
                  <a:pt x="1562070" y="6570107"/>
                </a:lnTo>
                <a:close/>
                <a:moveTo>
                  <a:pt x="1644698" y="6570107"/>
                </a:moveTo>
                <a:cubicBezTo>
                  <a:pt x="1641430" y="6570107"/>
                  <a:pt x="1638935" y="6572830"/>
                  <a:pt x="1638935" y="6576092"/>
                </a:cubicBezTo>
                <a:cubicBezTo>
                  <a:pt x="1638935" y="6579355"/>
                  <a:pt x="1641430" y="6582078"/>
                  <a:pt x="1644698" y="6582078"/>
                </a:cubicBezTo>
                <a:lnTo>
                  <a:pt x="1680139" y="6582078"/>
                </a:lnTo>
                <a:cubicBezTo>
                  <a:pt x="1683400" y="6582078"/>
                  <a:pt x="1686114" y="6579355"/>
                  <a:pt x="1686114" y="6576092"/>
                </a:cubicBezTo>
                <a:cubicBezTo>
                  <a:pt x="1686114" y="6572830"/>
                  <a:pt x="1683400" y="6570107"/>
                  <a:pt x="1680139" y="6570107"/>
                </a:cubicBezTo>
                <a:lnTo>
                  <a:pt x="1644698" y="6570107"/>
                </a:lnTo>
                <a:close/>
                <a:moveTo>
                  <a:pt x="1727318" y="6570107"/>
                </a:moveTo>
                <a:cubicBezTo>
                  <a:pt x="1724058" y="6570107"/>
                  <a:pt x="1721556" y="6572830"/>
                  <a:pt x="1721556" y="6576092"/>
                </a:cubicBezTo>
                <a:cubicBezTo>
                  <a:pt x="1721556" y="6579355"/>
                  <a:pt x="1724058" y="6582078"/>
                  <a:pt x="1727318" y="6582078"/>
                </a:cubicBezTo>
                <a:lnTo>
                  <a:pt x="1762760" y="6582078"/>
                </a:lnTo>
                <a:cubicBezTo>
                  <a:pt x="1766020" y="6582078"/>
                  <a:pt x="1768735" y="6579355"/>
                  <a:pt x="1768742" y="6576092"/>
                </a:cubicBezTo>
                <a:cubicBezTo>
                  <a:pt x="1768742" y="6572830"/>
                  <a:pt x="1766020" y="6570107"/>
                  <a:pt x="1762760" y="6570107"/>
                </a:cubicBezTo>
                <a:lnTo>
                  <a:pt x="1727318" y="6570107"/>
                </a:lnTo>
                <a:close/>
                <a:moveTo>
                  <a:pt x="1810159" y="6570107"/>
                </a:moveTo>
                <a:cubicBezTo>
                  <a:pt x="1806898" y="6570107"/>
                  <a:pt x="1804183" y="6572830"/>
                  <a:pt x="1804183" y="6576092"/>
                </a:cubicBezTo>
                <a:cubicBezTo>
                  <a:pt x="1804183" y="6579355"/>
                  <a:pt x="1806898" y="6582078"/>
                  <a:pt x="1810159" y="6582078"/>
                </a:cubicBezTo>
                <a:lnTo>
                  <a:pt x="1845380" y="6582078"/>
                </a:lnTo>
                <a:cubicBezTo>
                  <a:pt x="1848641" y="6582078"/>
                  <a:pt x="1851363" y="6579355"/>
                  <a:pt x="1851363" y="6576092"/>
                </a:cubicBezTo>
                <a:cubicBezTo>
                  <a:pt x="1851363" y="6572830"/>
                  <a:pt x="1848641" y="6570107"/>
                  <a:pt x="1845380" y="6570107"/>
                </a:cubicBezTo>
                <a:lnTo>
                  <a:pt x="1810159" y="6570107"/>
                </a:lnTo>
                <a:close/>
                <a:moveTo>
                  <a:pt x="1892786" y="6570107"/>
                </a:moveTo>
                <a:cubicBezTo>
                  <a:pt x="1889519" y="6570107"/>
                  <a:pt x="1886804" y="6572830"/>
                  <a:pt x="1886804" y="6576092"/>
                </a:cubicBezTo>
                <a:cubicBezTo>
                  <a:pt x="1886804" y="6579355"/>
                  <a:pt x="1889519" y="6582078"/>
                  <a:pt x="1892786" y="6582078"/>
                </a:cubicBezTo>
                <a:lnTo>
                  <a:pt x="1928227" y="6582078"/>
                </a:lnTo>
                <a:cubicBezTo>
                  <a:pt x="1931488" y="6582078"/>
                  <a:pt x="1933983" y="6579355"/>
                  <a:pt x="1933983" y="6576092"/>
                </a:cubicBezTo>
                <a:cubicBezTo>
                  <a:pt x="1933983" y="6572830"/>
                  <a:pt x="1931488" y="6570107"/>
                  <a:pt x="1928227" y="6570107"/>
                </a:cubicBezTo>
                <a:lnTo>
                  <a:pt x="1892786" y="6570107"/>
                </a:lnTo>
                <a:close/>
                <a:moveTo>
                  <a:pt x="1975407" y="6570107"/>
                </a:moveTo>
                <a:cubicBezTo>
                  <a:pt x="1972146" y="6570107"/>
                  <a:pt x="1969424" y="6572830"/>
                  <a:pt x="1969424" y="6576092"/>
                </a:cubicBezTo>
                <a:cubicBezTo>
                  <a:pt x="1969424" y="6579355"/>
                  <a:pt x="1972146" y="6582078"/>
                  <a:pt x="1975407" y="6582078"/>
                </a:cubicBezTo>
                <a:lnTo>
                  <a:pt x="2010848" y="6582078"/>
                </a:lnTo>
                <a:cubicBezTo>
                  <a:pt x="2014109" y="6582078"/>
                  <a:pt x="2016604" y="6579355"/>
                  <a:pt x="2016604" y="6576092"/>
                </a:cubicBezTo>
                <a:cubicBezTo>
                  <a:pt x="2016604" y="6572830"/>
                  <a:pt x="2014109" y="6570107"/>
                  <a:pt x="2010848" y="6570107"/>
                </a:cubicBezTo>
                <a:lnTo>
                  <a:pt x="1975407" y="6570107"/>
                </a:lnTo>
                <a:close/>
                <a:moveTo>
                  <a:pt x="2058027" y="6570107"/>
                </a:moveTo>
                <a:cubicBezTo>
                  <a:pt x="2054767" y="6570107"/>
                  <a:pt x="2052045" y="6572830"/>
                  <a:pt x="2052045" y="6576092"/>
                </a:cubicBezTo>
                <a:cubicBezTo>
                  <a:pt x="2052045" y="6579355"/>
                  <a:pt x="2054767" y="6582078"/>
                  <a:pt x="2058027" y="6582078"/>
                </a:cubicBezTo>
                <a:lnTo>
                  <a:pt x="2093469" y="6582078"/>
                </a:lnTo>
                <a:cubicBezTo>
                  <a:pt x="2096729" y="6582078"/>
                  <a:pt x="2099451" y="6579355"/>
                  <a:pt x="2099451" y="6576092"/>
                </a:cubicBezTo>
                <a:cubicBezTo>
                  <a:pt x="2099451" y="6572830"/>
                  <a:pt x="2096729" y="6570107"/>
                  <a:pt x="2093469" y="6570107"/>
                </a:cubicBezTo>
                <a:lnTo>
                  <a:pt x="2058027" y="6570107"/>
                </a:lnTo>
                <a:close/>
                <a:moveTo>
                  <a:pt x="2140648" y="6570107"/>
                </a:moveTo>
                <a:cubicBezTo>
                  <a:pt x="2137388" y="6570107"/>
                  <a:pt x="2134892" y="6572830"/>
                  <a:pt x="2134892" y="6576092"/>
                </a:cubicBezTo>
                <a:cubicBezTo>
                  <a:pt x="2134892" y="6579355"/>
                  <a:pt x="2137388" y="6582078"/>
                  <a:pt x="2140648" y="6582078"/>
                </a:cubicBezTo>
                <a:lnTo>
                  <a:pt x="2176089" y="6582078"/>
                </a:lnTo>
                <a:cubicBezTo>
                  <a:pt x="2179350" y="6582078"/>
                  <a:pt x="2182072" y="6579355"/>
                  <a:pt x="2182072" y="6576092"/>
                </a:cubicBezTo>
                <a:cubicBezTo>
                  <a:pt x="2182072" y="6572830"/>
                  <a:pt x="2179350" y="6570107"/>
                  <a:pt x="2176089" y="6570107"/>
                </a:cubicBezTo>
                <a:lnTo>
                  <a:pt x="2140648" y="6570107"/>
                </a:lnTo>
                <a:close/>
                <a:moveTo>
                  <a:pt x="2223269" y="6570107"/>
                </a:moveTo>
                <a:cubicBezTo>
                  <a:pt x="2220008" y="6570107"/>
                  <a:pt x="2217513" y="6572830"/>
                  <a:pt x="2217513" y="6576092"/>
                </a:cubicBezTo>
                <a:cubicBezTo>
                  <a:pt x="2217513" y="6579355"/>
                  <a:pt x="2220008" y="6582078"/>
                  <a:pt x="2223269" y="6582078"/>
                </a:cubicBezTo>
                <a:lnTo>
                  <a:pt x="2258710" y="6582078"/>
                </a:lnTo>
                <a:cubicBezTo>
                  <a:pt x="2261978" y="6582078"/>
                  <a:pt x="2264692" y="6579355"/>
                  <a:pt x="2264692" y="6576092"/>
                </a:cubicBezTo>
                <a:cubicBezTo>
                  <a:pt x="2264692" y="6572830"/>
                  <a:pt x="2261978" y="6570107"/>
                  <a:pt x="2258710" y="6570107"/>
                </a:cubicBezTo>
                <a:lnTo>
                  <a:pt x="2223269" y="6570107"/>
                </a:lnTo>
                <a:close/>
                <a:moveTo>
                  <a:pt x="2306116" y="6570107"/>
                </a:moveTo>
                <a:cubicBezTo>
                  <a:pt x="2302855" y="6570107"/>
                  <a:pt x="2300134" y="6572830"/>
                  <a:pt x="2300134" y="6576092"/>
                </a:cubicBezTo>
                <a:cubicBezTo>
                  <a:pt x="2300134" y="6579355"/>
                  <a:pt x="2302855" y="6582078"/>
                  <a:pt x="2306116" y="6582078"/>
                </a:cubicBezTo>
                <a:lnTo>
                  <a:pt x="2341337" y="6582078"/>
                </a:lnTo>
                <a:cubicBezTo>
                  <a:pt x="2344598" y="6582078"/>
                  <a:pt x="2347320" y="6579355"/>
                  <a:pt x="2347313" y="6576092"/>
                </a:cubicBezTo>
                <a:cubicBezTo>
                  <a:pt x="2347313" y="6572830"/>
                  <a:pt x="2344598" y="6570107"/>
                  <a:pt x="2341337" y="6570107"/>
                </a:cubicBezTo>
                <a:lnTo>
                  <a:pt x="2306116" y="6570107"/>
                </a:lnTo>
                <a:close/>
                <a:moveTo>
                  <a:pt x="2388737" y="6570107"/>
                </a:moveTo>
                <a:cubicBezTo>
                  <a:pt x="2385476" y="6570107"/>
                  <a:pt x="2382761" y="6572830"/>
                  <a:pt x="2382754" y="6576092"/>
                </a:cubicBezTo>
                <a:cubicBezTo>
                  <a:pt x="2382754" y="6579355"/>
                  <a:pt x="2385476" y="6582078"/>
                  <a:pt x="2388737" y="6582078"/>
                </a:cubicBezTo>
                <a:lnTo>
                  <a:pt x="2424178" y="6582078"/>
                </a:lnTo>
                <a:cubicBezTo>
                  <a:pt x="2427438" y="6582078"/>
                  <a:pt x="2429940" y="6579355"/>
                  <a:pt x="2429940" y="6576092"/>
                </a:cubicBezTo>
                <a:cubicBezTo>
                  <a:pt x="2429940" y="6572830"/>
                  <a:pt x="2427438" y="6570107"/>
                  <a:pt x="2424178" y="6570107"/>
                </a:cubicBezTo>
                <a:lnTo>
                  <a:pt x="2388737" y="6570107"/>
                </a:lnTo>
                <a:close/>
                <a:moveTo>
                  <a:pt x="2471357" y="6570107"/>
                </a:moveTo>
                <a:cubicBezTo>
                  <a:pt x="2468096" y="6570107"/>
                  <a:pt x="2465382" y="6572830"/>
                  <a:pt x="2465382" y="6576092"/>
                </a:cubicBezTo>
                <a:cubicBezTo>
                  <a:pt x="2465382" y="6579355"/>
                  <a:pt x="2468096" y="6582078"/>
                  <a:pt x="2471357" y="6582078"/>
                </a:cubicBezTo>
                <a:lnTo>
                  <a:pt x="2506798" y="6582078"/>
                </a:lnTo>
                <a:cubicBezTo>
                  <a:pt x="2510066" y="6582078"/>
                  <a:pt x="2512561" y="6579355"/>
                  <a:pt x="2512561" y="6576092"/>
                </a:cubicBezTo>
                <a:cubicBezTo>
                  <a:pt x="2512561" y="6572830"/>
                  <a:pt x="2510066" y="6570107"/>
                  <a:pt x="2506798" y="6570107"/>
                </a:cubicBezTo>
                <a:lnTo>
                  <a:pt x="2471357" y="6570107"/>
                </a:lnTo>
                <a:close/>
                <a:moveTo>
                  <a:pt x="2553985" y="6570107"/>
                </a:moveTo>
                <a:cubicBezTo>
                  <a:pt x="2550724" y="6570107"/>
                  <a:pt x="2548002" y="6572830"/>
                  <a:pt x="2548002" y="6576092"/>
                </a:cubicBezTo>
                <a:cubicBezTo>
                  <a:pt x="2548002" y="6579355"/>
                  <a:pt x="2550724" y="6582078"/>
                  <a:pt x="2553985" y="6582078"/>
                </a:cubicBezTo>
                <a:lnTo>
                  <a:pt x="2589426" y="6582078"/>
                </a:lnTo>
                <a:cubicBezTo>
                  <a:pt x="2592686" y="6582078"/>
                  <a:pt x="2595408" y="6579355"/>
                  <a:pt x="2595401" y="6576092"/>
                </a:cubicBezTo>
                <a:cubicBezTo>
                  <a:pt x="2595401" y="6572830"/>
                  <a:pt x="2592686" y="6570107"/>
                  <a:pt x="2589426" y="6570107"/>
                </a:cubicBezTo>
                <a:lnTo>
                  <a:pt x="2553985" y="6570107"/>
                </a:lnTo>
                <a:close/>
                <a:moveTo>
                  <a:pt x="2636605" y="6570107"/>
                </a:moveTo>
                <a:cubicBezTo>
                  <a:pt x="2633345" y="6570107"/>
                  <a:pt x="2630850" y="6572830"/>
                  <a:pt x="2630843" y="6576092"/>
                </a:cubicBezTo>
                <a:cubicBezTo>
                  <a:pt x="2630843" y="6579355"/>
                  <a:pt x="2633345" y="6582078"/>
                  <a:pt x="2636605" y="6582078"/>
                </a:cubicBezTo>
                <a:lnTo>
                  <a:pt x="2672046" y="6582078"/>
                </a:lnTo>
                <a:cubicBezTo>
                  <a:pt x="2675307" y="6582078"/>
                  <a:pt x="2678029" y="6579355"/>
                  <a:pt x="2678029" y="6576092"/>
                </a:cubicBezTo>
                <a:cubicBezTo>
                  <a:pt x="2678029" y="6572830"/>
                  <a:pt x="2675307" y="6570107"/>
                  <a:pt x="2672046" y="6570107"/>
                </a:cubicBezTo>
                <a:lnTo>
                  <a:pt x="2636605" y="6570107"/>
                </a:lnTo>
                <a:close/>
                <a:moveTo>
                  <a:pt x="2719226" y="6570107"/>
                </a:moveTo>
                <a:cubicBezTo>
                  <a:pt x="2715965" y="6570107"/>
                  <a:pt x="2713470" y="6572830"/>
                  <a:pt x="2713470" y="6576092"/>
                </a:cubicBezTo>
                <a:cubicBezTo>
                  <a:pt x="2713470" y="6579355"/>
                  <a:pt x="2715965" y="6582078"/>
                  <a:pt x="2719226" y="6582078"/>
                </a:cubicBezTo>
                <a:lnTo>
                  <a:pt x="2754667" y="6582078"/>
                </a:lnTo>
                <a:cubicBezTo>
                  <a:pt x="2757928" y="6582078"/>
                  <a:pt x="2760650" y="6579355"/>
                  <a:pt x="2760650" y="6576092"/>
                </a:cubicBezTo>
                <a:cubicBezTo>
                  <a:pt x="2760650" y="6572830"/>
                  <a:pt x="2757928" y="6570107"/>
                  <a:pt x="2754667" y="6570107"/>
                </a:cubicBezTo>
                <a:lnTo>
                  <a:pt x="2719226" y="6570107"/>
                </a:lnTo>
                <a:close/>
                <a:moveTo>
                  <a:pt x="2802073" y="6570107"/>
                </a:moveTo>
                <a:cubicBezTo>
                  <a:pt x="2798813" y="6570107"/>
                  <a:pt x="2796091" y="6572830"/>
                  <a:pt x="2796091" y="6576092"/>
                </a:cubicBezTo>
                <a:cubicBezTo>
                  <a:pt x="2796091" y="6579355"/>
                  <a:pt x="2798813" y="6582078"/>
                  <a:pt x="2802073" y="6582078"/>
                </a:cubicBezTo>
                <a:lnTo>
                  <a:pt x="2837295" y="6582078"/>
                </a:lnTo>
                <a:cubicBezTo>
                  <a:pt x="2840555" y="6582078"/>
                  <a:pt x="2843270" y="6579355"/>
                  <a:pt x="2843270" y="6576092"/>
                </a:cubicBezTo>
                <a:cubicBezTo>
                  <a:pt x="2843270" y="6572830"/>
                  <a:pt x="2840555" y="6570107"/>
                  <a:pt x="2837295" y="6570107"/>
                </a:cubicBezTo>
                <a:lnTo>
                  <a:pt x="2802073" y="6570107"/>
                </a:lnTo>
                <a:close/>
                <a:moveTo>
                  <a:pt x="2884694" y="6570107"/>
                </a:moveTo>
                <a:cubicBezTo>
                  <a:pt x="2881433" y="6570107"/>
                  <a:pt x="2878711" y="6572830"/>
                  <a:pt x="2878711" y="6576092"/>
                </a:cubicBezTo>
                <a:cubicBezTo>
                  <a:pt x="2878711" y="6579355"/>
                  <a:pt x="2881433" y="6582078"/>
                  <a:pt x="2884694" y="6582078"/>
                </a:cubicBezTo>
                <a:lnTo>
                  <a:pt x="2920135" y="6582078"/>
                </a:lnTo>
                <a:cubicBezTo>
                  <a:pt x="2923396" y="6582078"/>
                  <a:pt x="2925898" y="6579355"/>
                  <a:pt x="2925898" y="6576092"/>
                </a:cubicBezTo>
                <a:cubicBezTo>
                  <a:pt x="2925898" y="6572830"/>
                  <a:pt x="2923396" y="6570107"/>
                  <a:pt x="2920135" y="6570107"/>
                </a:cubicBezTo>
                <a:lnTo>
                  <a:pt x="2884694" y="6570107"/>
                </a:lnTo>
                <a:close/>
                <a:moveTo>
                  <a:pt x="2967314" y="6570107"/>
                </a:moveTo>
                <a:cubicBezTo>
                  <a:pt x="2964054" y="6570107"/>
                  <a:pt x="2961332" y="6572830"/>
                  <a:pt x="2961339" y="6576092"/>
                </a:cubicBezTo>
                <a:cubicBezTo>
                  <a:pt x="2961339" y="6579355"/>
                  <a:pt x="2964054" y="6582078"/>
                  <a:pt x="2967314" y="6582078"/>
                </a:cubicBezTo>
                <a:lnTo>
                  <a:pt x="3002756" y="6582078"/>
                </a:lnTo>
                <a:cubicBezTo>
                  <a:pt x="3006016" y="6582078"/>
                  <a:pt x="3008518" y="6579355"/>
                  <a:pt x="3008518" y="6576092"/>
                </a:cubicBezTo>
                <a:cubicBezTo>
                  <a:pt x="3008518" y="6572830"/>
                  <a:pt x="3006016" y="6570107"/>
                  <a:pt x="3002756" y="6570107"/>
                </a:cubicBezTo>
                <a:lnTo>
                  <a:pt x="2967314" y="6570107"/>
                </a:lnTo>
                <a:close/>
                <a:moveTo>
                  <a:pt x="3049942" y="6570107"/>
                </a:moveTo>
                <a:cubicBezTo>
                  <a:pt x="3046674" y="6570107"/>
                  <a:pt x="3043959" y="6572830"/>
                  <a:pt x="3043959" y="6576092"/>
                </a:cubicBezTo>
                <a:cubicBezTo>
                  <a:pt x="3043959" y="6579355"/>
                  <a:pt x="3046674" y="6582078"/>
                  <a:pt x="3049942" y="6582078"/>
                </a:cubicBezTo>
                <a:lnTo>
                  <a:pt x="3085383" y="6582078"/>
                </a:lnTo>
                <a:cubicBezTo>
                  <a:pt x="3088644" y="6582078"/>
                  <a:pt x="3091359" y="6579355"/>
                  <a:pt x="3091359" y="6576092"/>
                </a:cubicBezTo>
                <a:cubicBezTo>
                  <a:pt x="3091359" y="6572830"/>
                  <a:pt x="3088644" y="6570107"/>
                  <a:pt x="3085383" y="6570107"/>
                </a:cubicBezTo>
                <a:lnTo>
                  <a:pt x="3049942" y="6570107"/>
                </a:lnTo>
                <a:close/>
                <a:moveTo>
                  <a:pt x="3132562" y="6570107"/>
                </a:moveTo>
                <a:cubicBezTo>
                  <a:pt x="3129302" y="6570107"/>
                  <a:pt x="3126800" y="6572830"/>
                  <a:pt x="3126800" y="6576092"/>
                </a:cubicBezTo>
                <a:cubicBezTo>
                  <a:pt x="3126800" y="6579355"/>
                  <a:pt x="3129302" y="6582078"/>
                  <a:pt x="3132562" y="6582078"/>
                </a:cubicBezTo>
                <a:lnTo>
                  <a:pt x="3168004" y="6582078"/>
                </a:lnTo>
                <a:cubicBezTo>
                  <a:pt x="3171264" y="6582078"/>
                  <a:pt x="3173986" y="6579355"/>
                  <a:pt x="3173986" y="6576092"/>
                </a:cubicBezTo>
                <a:cubicBezTo>
                  <a:pt x="3173986" y="6572830"/>
                  <a:pt x="3171264" y="6570107"/>
                  <a:pt x="3168004" y="6570107"/>
                </a:cubicBezTo>
                <a:lnTo>
                  <a:pt x="3132562" y="6570107"/>
                </a:lnTo>
                <a:close/>
                <a:moveTo>
                  <a:pt x="3215183" y="6570107"/>
                </a:moveTo>
                <a:cubicBezTo>
                  <a:pt x="3211923" y="6570107"/>
                  <a:pt x="3209420" y="6572830"/>
                  <a:pt x="3209427" y="6576092"/>
                </a:cubicBezTo>
                <a:cubicBezTo>
                  <a:pt x="3209427" y="6579355"/>
                  <a:pt x="3211923" y="6582078"/>
                  <a:pt x="3215183" y="6582078"/>
                </a:cubicBezTo>
                <a:lnTo>
                  <a:pt x="3250624" y="6582078"/>
                </a:lnTo>
                <a:cubicBezTo>
                  <a:pt x="3253885" y="6582078"/>
                  <a:pt x="3256607" y="6579355"/>
                  <a:pt x="3256607" y="6576092"/>
                </a:cubicBezTo>
                <a:cubicBezTo>
                  <a:pt x="3256607" y="6572830"/>
                  <a:pt x="3253885" y="6570107"/>
                  <a:pt x="3250624" y="6570107"/>
                </a:cubicBezTo>
                <a:lnTo>
                  <a:pt x="3215183" y="6570107"/>
                </a:lnTo>
                <a:close/>
                <a:moveTo>
                  <a:pt x="3298030" y="6570107"/>
                </a:moveTo>
                <a:cubicBezTo>
                  <a:pt x="3294763" y="6570107"/>
                  <a:pt x="3292048" y="6572830"/>
                  <a:pt x="3292048" y="6576092"/>
                </a:cubicBezTo>
                <a:cubicBezTo>
                  <a:pt x="3292048" y="6579355"/>
                  <a:pt x="3294763" y="6582078"/>
                  <a:pt x="3298030" y="6582078"/>
                </a:cubicBezTo>
                <a:lnTo>
                  <a:pt x="3333472" y="6582078"/>
                </a:lnTo>
                <a:cubicBezTo>
                  <a:pt x="3336732" y="6582078"/>
                  <a:pt x="3339227" y="6579355"/>
                  <a:pt x="3339227" y="6576092"/>
                </a:cubicBezTo>
                <a:cubicBezTo>
                  <a:pt x="3339227" y="6572830"/>
                  <a:pt x="3336732" y="6570107"/>
                  <a:pt x="3333472" y="6570107"/>
                </a:cubicBezTo>
                <a:lnTo>
                  <a:pt x="3298030" y="6570107"/>
                </a:lnTo>
                <a:close/>
                <a:moveTo>
                  <a:pt x="3380651" y="6570107"/>
                </a:moveTo>
                <a:cubicBezTo>
                  <a:pt x="3377390" y="6570107"/>
                  <a:pt x="3374669" y="6572830"/>
                  <a:pt x="3374669" y="6576092"/>
                </a:cubicBezTo>
                <a:cubicBezTo>
                  <a:pt x="3374669" y="6579355"/>
                  <a:pt x="3377390" y="6582078"/>
                  <a:pt x="3380651" y="6582078"/>
                </a:cubicBezTo>
                <a:lnTo>
                  <a:pt x="3416092" y="6582078"/>
                </a:lnTo>
                <a:cubicBezTo>
                  <a:pt x="3419353" y="6582078"/>
                  <a:pt x="3421848" y="6579355"/>
                  <a:pt x="3421848" y="6576092"/>
                </a:cubicBezTo>
                <a:cubicBezTo>
                  <a:pt x="3421848" y="6572830"/>
                  <a:pt x="3419353" y="6570107"/>
                  <a:pt x="3416092" y="6570107"/>
                </a:cubicBezTo>
                <a:lnTo>
                  <a:pt x="3380651" y="6570107"/>
                </a:lnTo>
                <a:close/>
                <a:moveTo>
                  <a:pt x="3463272" y="6570107"/>
                </a:moveTo>
                <a:cubicBezTo>
                  <a:pt x="3460011" y="6570107"/>
                  <a:pt x="3457289" y="6572830"/>
                  <a:pt x="3457289" y="6576092"/>
                </a:cubicBezTo>
                <a:cubicBezTo>
                  <a:pt x="3457289" y="6579355"/>
                  <a:pt x="3460011" y="6582078"/>
                  <a:pt x="3463272" y="6582078"/>
                </a:cubicBezTo>
                <a:lnTo>
                  <a:pt x="3498713" y="6582078"/>
                </a:lnTo>
                <a:cubicBezTo>
                  <a:pt x="3501974" y="6582078"/>
                  <a:pt x="3504475" y="6579355"/>
                  <a:pt x="3504469" y="6576092"/>
                </a:cubicBezTo>
                <a:cubicBezTo>
                  <a:pt x="3504469" y="6572830"/>
                  <a:pt x="3501974" y="6570107"/>
                  <a:pt x="3498713" y="6570107"/>
                </a:cubicBezTo>
                <a:lnTo>
                  <a:pt x="3463272" y="6570107"/>
                </a:lnTo>
                <a:close/>
                <a:moveTo>
                  <a:pt x="3545892" y="6570107"/>
                </a:moveTo>
                <a:cubicBezTo>
                  <a:pt x="3542631" y="6570107"/>
                  <a:pt x="3539910" y="6572830"/>
                  <a:pt x="3539910" y="6576092"/>
                </a:cubicBezTo>
                <a:cubicBezTo>
                  <a:pt x="3539910" y="6579355"/>
                  <a:pt x="3542631" y="6582078"/>
                  <a:pt x="3545892" y="6582078"/>
                </a:cubicBezTo>
                <a:lnTo>
                  <a:pt x="3581333" y="6582078"/>
                </a:lnTo>
                <a:cubicBezTo>
                  <a:pt x="3584594" y="6582078"/>
                  <a:pt x="3587316" y="6579355"/>
                  <a:pt x="3587316" y="6576092"/>
                </a:cubicBezTo>
                <a:cubicBezTo>
                  <a:pt x="3587316" y="6572830"/>
                  <a:pt x="3584594" y="6570107"/>
                  <a:pt x="3581333" y="6570107"/>
                </a:cubicBezTo>
                <a:lnTo>
                  <a:pt x="3545892" y="6570107"/>
                </a:lnTo>
                <a:close/>
                <a:moveTo>
                  <a:pt x="3628513" y="6570107"/>
                </a:moveTo>
                <a:cubicBezTo>
                  <a:pt x="3625252" y="6570107"/>
                  <a:pt x="3622757" y="6572830"/>
                  <a:pt x="3622757" y="6576092"/>
                </a:cubicBezTo>
                <a:cubicBezTo>
                  <a:pt x="3622757" y="6579355"/>
                  <a:pt x="3625252" y="6582078"/>
                  <a:pt x="3628513" y="6582078"/>
                </a:cubicBezTo>
                <a:lnTo>
                  <a:pt x="3663954" y="6582078"/>
                </a:lnTo>
                <a:cubicBezTo>
                  <a:pt x="3667222" y="6582078"/>
                  <a:pt x="3669936" y="6579355"/>
                  <a:pt x="3669936" y="6576092"/>
                </a:cubicBezTo>
                <a:cubicBezTo>
                  <a:pt x="3669936" y="6572830"/>
                  <a:pt x="3667222" y="6570107"/>
                  <a:pt x="3663954" y="6570107"/>
                </a:cubicBezTo>
                <a:lnTo>
                  <a:pt x="3628513" y="6570107"/>
                </a:lnTo>
                <a:close/>
                <a:moveTo>
                  <a:pt x="3711140" y="6570107"/>
                </a:moveTo>
                <a:cubicBezTo>
                  <a:pt x="3707880" y="6570107"/>
                  <a:pt x="3705378" y="6572830"/>
                  <a:pt x="3705378" y="6576092"/>
                </a:cubicBezTo>
                <a:cubicBezTo>
                  <a:pt x="3705378" y="6579355"/>
                  <a:pt x="3707880" y="6582078"/>
                  <a:pt x="3711140" y="6582078"/>
                </a:cubicBezTo>
                <a:lnTo>
                  <a:pt x="3746582" y="6582078"/>
                </a:lnTo>
                <a:cubicBezTo>
                  <a:pt x="3749842" y="6582078"/>
                  <a:pt x="3752564" y="6579355"/>
                  <a:pt x="3752557" y="6576092"/>
                </a:cubicBezTo>
                <a:cubicBezTo>
                  <a:pt x="3752557" y="6572830"/>
                  <a:pt x="3749842" y="6570107"/>
                  <a:pt x="3746582" y="6570107"/>
                </a:cubicBezTo>
                <a:lnTo>
                  <a:pt x="3711140" y="6570107"/>
                </a:lnTo>
                <a:close/>
                <a:moveTo>
                  <a:pt x="3793981" y="6570107"/>
                </a:moveTo>
                <a:cubicBezTo>
                  <a:pt x="3790720" y="6570107"/>
                  <a:pt x="3787998" y="6572830"/>
                  <a:pt x="3787998" y="6576092"/>
                </a:cubicBezTo>
                <a:cubicBezTo>
                  <a:pt x="3787998" y="6579355"/>
                  <a:pt x="3790720" y="6582078"/>
                  <a:pt x="3793981" y="6582078"/>
                </a:cubicBezTo>
                <a:lnTo>
                  <a:pt x="3829422" y="6582078"/>
                </a:lnTo>
                <a:cubicBezTo>
                  <a:pt x="3832683" y="6582078"/>
                  <a:pt x="3835185" y="6579355"/>
                  <a:pt x="3835185" y="6576092"/>
                </a:cubicBezTo>
                <a:cubicBezTo>
                  <a:pt x="3835185" y="6572830"/>
                  <a:pt x="3832683" y="6570107"/>
                  <a:pt x="3829422" y="6570107"/>
                </a:cubicBezTo>
                <a:lnTo>
                  <a:pt x="3793981" y="6570107"/>
                </a:lnTo>
                <a:close/>
                <a:moveTo>
                  <a:pt x="3876601" y="6570107"/>
                </a:moveTo>
                <a:cubicBezTo>
                  <a:pt x="3873341" y="6570107"/>
                  <a:pt x="3870626" y="6572830"/>
                  <a:pt x="3870626" y="6576092"/>
                </a:cubicBezTo>
                <a:cubicBezTo>
                  <a:pt x="3870626" y="6579355"/>
                  <a:pt x="3873341" y="6582078"/>
                  <a:pt x="3876601" y="6582078"/>
                </a:cubicBezTo>
                <a:lnTo>
                  <a:pt x="3912042" y="6582078"/>
                </a:lnTo>
                <a:cubicBezTo>
                  <a:pt x="3915310" y="6582078"/>
                  <a:pt x="3917805" y="6579355"/>
                  <a:pt x="3917805" y="6576092"/>
                </a:cubicBezTo>
                <a:cubicBezTo>
                  <a:pt x="3917805" y="6572830"/>
                  <a:pt x="3915310" y="6570107"/>
                  <a:pt x="3912042" y="6570107"/>
                </a:cubicBezTo>
                <a:lnTo>
                  <a:pt x="3876601" y="6570107"/>
                </a:lnTo>
                <a:close/>
                <a:moveTo>
                  <a:pt x="3959229" y="6570107"/>
                </a:moveTo>
                <a:cubicBezTo>
                  <a:pt x="3955968" y="6570107"/>
                  <a:pt x="3953246" y="6572830"/>
                  <a:pt x="3953246" y="6576092"/>
                </a:cubicBezTo>
                <a:cubicBezTo>
                  <a:pt x="3953246" y="6579355"/>
                  <a:pt x="3955968" y="6582078"/>
                  <a:pt x="3959229" y="6582078"/>
                </a:cubicBezTo>
                <a:lnTo>
                  <a:pt x="3994670" y="6582078"/>
                </a:lnTo>
                <a:cubicBezTo>
                  <a:pt x="3997931" y="6582078"/>
                  <a:pt x="4000652" y="6579355"/>
                  <a:pt x="4000646" y="6576092"/>
                </a:cubicBezTo>
                <a:cubicBezTo>
                  <a:pt x="4000646" y="6572830"/>
                  <a:pt x="3997931" y="6570107"/>
                  <a:pt x="3994670" y="6570107"/>
                </a:cubicBezTo>
                <a:lnTo>
                  <a:pt x="3959229" y="6570107"/>
                </a:lnTo>
                <a:close/>
                <a:moveTo>
                  <a:pt x="4041849" y="6570107"/>
                </a:moveTo>
                <a:cubicBezTo>
                  <a:pt x="4038589" y="6570107"/>
                  <a:pt x="4035867" y="6572830"/>
                  <a:pt x="4035867" y="6576092"/>
                </a:cubicBezTo>
                <a:cubicBezTo>
                  <a:pt x="4035867" y="6579355"/>
                  <a:pt x="4038589" y="6582078"/>
                  <a:pt x="4041849" y="6582078"/>
                </a:cubicBezTo>
                <a:lnTo>
                  <a:pt x="4077291" y="6582078"/>
                </a:lnTo>
                <a:cubicBezTo>
                  <a:pt x="4080551" y="6582078"/>
                  <a:pt x="4083273" y="6579355"/>
                  <a:pt x="4083273" y="6576092"/>
                </a:cubicBezTo>
                <a:cubicBezTo>
                  <a:pt x="4083273" y="6572830"/>
                  <a:pt x="4080551" y="6570107"/>
                  <a:pt x="4077291" y="6570107"/>
                </a:cubicBezTo>
                <a:lnTo>
                  <a:pt x="4041849" y="6570107"/>
                </a:lnTo>
                <a:close/>
                <a:moveTo>
                  <a:pt x="4124470" y="6570107"/>
                </a:moveTo>
                <a:cubicBezTo>
                  <a:pt x="4121209" y="6570107"/>
                  <a:pt x="4118714" y="6572830"/>
                  <a:pt x="4118714" y="6576092"/>
                </a:cubicBezTo>
                <a:cubicBezTo>
                  <a:pt x="4118714" y="6579355"/>
                  <a:pt x="4121209" y="6582078"/>
                  <a:pt x="4124470" y="6582078"/>
                </a:cubicBezTo>
                <a:lnTo>
                  <a:pt x="4159911" y="6582078"/>
                </a:lnTo>
                <a:cubicBezTo>
                  <a:pt x="4163172" y="6582078"/>
                  <a:pt x="4165894" y="6579355"/>
                  <a:pt x="4165894" y="6576092"/>
                </a:cubicBezTo>
                <a:cubicBezTo>
                  <a:pt x="4165894" y="6572830"/>
                  <a:pt x="4163172" y="6570107"/>
                  <a:pt x="4159911" y="6570107"/>
                </a:cubicBezTo>
                <a:lnTo>
                  <a:pt x="4124470" y="6570107"/>
                </a:lnTo>
                <a:close/>
                <a:moveTo>
                  <a:pt x="4207098" y="6570107"/>
                </a:moveTo>
                <a:cubicBezTo>
                  <a:pt x="4203830" y="6570107"/>
                  <a:pt x="4201335" y="6572830"/>
                  <a:pt x="4201335" y="6576092"/>
                </a:cubicBezTo>
                <a:cubicBezTo>
                  <a:pt x="4201335" y="6579355"/>
                  <a:pt x="4203830" y="6582078"/>
                  <a:pt x="4207098" y="6582078"/>
                </a:cubicBezTo>
                <a:lnTo>
                  <a:pt x="4242539" y="6582078"/>
                </a:lnTo>
                <a:cubicBezTo>
                  <a:pt x="4245800" y="6582078"/>
                  <a:pt x="4248514" y="6579355"/>
                  <a:pt x="4248514" y="6576092"/>
                </a:cubicBezTo>
                <a:cubicBezTo>
                  <a:pt x="4248514" y="6572830"/>
                  <a:pt x="4245800" y="6570107"/>
                  <a:pt x="4242539" y="6570107"/>
                </a:cubicBezTo>
                <a:lnTo>
                  <a:pt x="4207098" y="6570107"/>
                </a:lnTo>
                <a:close/>
                <a:moveTo>
                  <a:pt x="4289938" y="6570107"/>
                </a:moveTo>
                <a:cubicBezTo>
                  <a:pt x="4286677" y="6570107"/>
                  <a:pt x="4283956" y="6572830"/>
                  <a:pt x="4283956" y="6576092"/>
                </a:cubicBezTo>
                <a:cubicBezTo>
                  <a:pt x="4283956" y="6579355"/>
                  <a:pt x="4286677" y="6582078"/>
                  <a:pt x="4289938" y="6582078"/>
                </a:cubicBezTo>
                <a:lnTo>
                  <a:pt x="4325379" y="6582078"/>
                </a:lnTo>
                <a:cubicBezTo>
                  <a:pt x="4328640" y="6582078"/>
                  <a:pt x="4331142" y="6579355"/>
                  <a:pt x="4331142" y="6576092"/>
                </a:cubicBezTo>
                <a:cubicBezTo>
                  <a:pt x="4331142" y="6572830"/>
                  <a:pt x="4328640" y="6570107"/>
                  <a:pt x="4325379" y="6570107"/>
                </a:cubicBezTo>
                <a:lnTo>
                  <a:pt x="4289938" y="6570107"/>
                </a:lnTo>
                <a:close/>
                <a:moveTo>
                  <a:pt x="4372559" y="6570107"/>
                </a:moveTo>
                <a:cubicBezTo>
                  <a:pt x="4369298" y="6570107"/>
                  <a:pt x="4366576" y="6572830"/>
                  <a:pt x="4366583" y="6576092"/>
                </a:cubicBezTo>
                <a:cubicBezTo>
                  <a:pt x="4366583" y="6579355"/>
                  <a:pt x="4369298" y="6582078"/>
                  <a:pt x="4372559" y="6582078"/>
                </a:cubicBezTo>
                <a:lnTo>
                  <a:pt x="4408000" y="6582078"/>
                </a:lnTo>
                <a:cubicBezTo>
                  <a:pt x="4411261" y="6582078"/>
                  <a:pt x="4413762" y="6579355"/>
                  <a:pt x="4413762" y="6576092"/>
                </a:cubicBezTo>
                <a:cubicBezTo>
                  <a:pt x="4413762" y="6572830"/>
                  <a:pt x="4411261" y="6570107"/>
                  <a:pt x="4408000" y="6570107"/>
                </a:cubicBezTo>
                <a:lnTo>
                  <a:pt x="4372559" y="6570107"/>
                </a:lnTo>
                <a:close/>
                <a:moveTo>
                  <a:pt x="4455186" y="6570107"/>
                </a:moveTo>
                <a:cubicBezTo>
                  <a:pt x="4451918" y="6570107"/>
                  <a:pt x="4449204" y="6572830"/>
                  <a:pt x="4449204" y="6576092"/>
                </a:cubicBezTo>
                <a:cubicBezTo>
                  <a:pt x="4449204" y="6579355"/>
                  <a:pt x="4451918" y="6582078"/>
                  <a:pt x="4455186" y="6582078"/>
                </a:cubicBezTo>
                <a:lnTo>
                  <a:pt x="4490627" y="6582078"/>
                </a:lnTo>
                <a:cubicBezTo>
                  <a:pt x="4493888" y="6582078"/>
                  <a:pt x="4496603" y="6579355"/>
                  <a:pt x="4496603" y="6576092"/>
                </a:cubicBezTo>
                <a:cubicBezTo>
                  <a:pt x="4496603" y="6572830"/>
                  <a:pt x="4493888" y="6570107"/>
                  <a:pt x="4490627" y="6570107"/>
                </a:cubicBezTo>
                <a:lnTo>
                  <a:pt x="4455186" y="6570107"/>
                </a:lnTo>
                <a:close/>
                <a:moveTo>
                  <a:pt x="4537807" y="6570107"/>
                </a:moveTo>
                <a:cubicBezTo>
                  <a:pt x="4534546" y="6570107"/>
                  <a:pt x="4531824" y="6572830"/>
                  <a:pt x="4531824" y="6576092"/>
                </a:cubicBezTo>
                <a:cubicBezTo>
                  <a:pt x="4531824" y="6579355"/>
                  <a:pt x="4534546" y="6582078"/>
                  <a:pt x="4537807" y="6582078"/>
                </a:cubicBezTo>
                <a:lnTo>
                  <a:pt x="4573248" y="6582078"/>
                </a:lnTo>
                <a:cubicBezTo>
                  <a:pt x="4576509" y="6582078"/>
                  <a:pt x="4579230" y="6579355"/>
                  <a:pt x="4579230" y="6576092"/>
                </a:cubicBezTo>
                <a:cubicBezTo>
                  <a:pt x="4579230" y="6572830"/>
                  <a:pt x="4576509" y="6570107"/>
                  <a:pt x="4573248" y="6570107"/>
                </a:cubicBezTo>
                <a:lnTo>
                  <a:pt x="4537807" y="6570107"/>
                </a:lnTo>
                <a:close/>
                <a:moveTo>
                  <a:pt x="4620427" y="6570107"/>
                </a:moveTo>
                <a:cubicBezTo>
                  <a:pt x="4617167" y="6570107"/>
                  <a:pt x="4614665" y="6572830"/>
                  <a:pt x="4614672" y="6576092"/>
                </a:cubicBezTo>
                <a:cubicBezTo>
                  <a:pt x="4614672" y="6579355"/>
                  <a:pt x="4617167" y="6582078"/>
                  <a:pt x="4620427" y="6582078"/>
                </a:cubicBezTo>
                <a:lnTo>
                  <a:pt x="4655869" y="6582078"/>
                </a:lnTo>
                <a:cubicBezTo>
                  <a:pt x="4659129" y="6582078"/>
                  <a:pt x="4661851" y="6579355"/>
                  <a:pt x="4661851" y="6576092"/>
                </a:cubicBezTo>
                <a:cubicBezTo>
                  <a:pt x="4661851" y="6572830"/>
                  <a:pt x="4659129" y="6570107"/>
                  <a:pt x="4655869" y="6570107"/>
                </a:cubicBezTo>
                <a:lnTo>
                  <a:pt x="4620427" y="6570107"/>
                </a:lnTo>
                <a:close/>
              </a:path>
            </a:pathLst>
          </a:custGeom>
          <a:solidFill>
            <a:srgbClr val="000000">
              <a:alpha val="189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 name="Google Shape;45;p2"/>
          <p:cNvSpPr/>
          <p:nvPr/>
        </p:nvSpPr>
        <p:spPr>
          <a:xfrm>
            <a:off x="0" y="65670"/>
            <a:ext cx="6910664" cy="9052563"/>
          </a:xfrm>
          <a:custGeom>
            <a:rect b="b" l="l" r="r" t="t"/>
            <a:pathLst>
              <a:path extrusionOk="0" h="2394858" w="1828218">
                <a:moveTo>
                  <a:pt x="0" y="0"/>
                </a:moveTo>
                <a:lnTo>
                  <a:pt x="1701636" y="0"/>
                </a:lnTo>
                <a:cubicBezTo>
                  <a:pt x="1771545" y="0"/>
                  <a:pt x="1828218" y="56673"/>
                  <a:pt x="1828218" y="126582"/>
                </a:cubicBezTo>
                <a:lnTo>
                  <a:pt x="1828218" y="2268276"/>
                </a:lnTo>
                <a:cubicBezTo>
                  <a:pt x="1828218" y="2338185"/>
                  <a:pt x="1771545" y="2394858"/>
                  <a:pt x="1701636" y="2394858"/>
                </a:cubicBezTo>
                <a:lnTo>
                  <a:pt x="0" y="2394858"/>
                </a:lnTo>
                <a:lnTo>
                  <a:pt x="0" y="0"/>
                </a:lnTo>
                <a:close/>
              </a:path>
            </a:pathLst>
          </a:custGeom>
          <a:gradFill>
            <a:gsLst>
              <a:gs pos="0">
                <a:srgbClr val="000000">
                  <a:alpha val="18823"/>
                </a:srgbClr>
              </a:gs>
              <a:gs pos="7000">
                <a:srgbClr val="FFFFFF">
                  <a:alpha val="0"/>
                </a:srgbClr>
              </a:gs>
              <a:gs pos="100000">
                <a:srgbClr val="FFFFFF">
                  <a:alpha val="0"/>
                </a:srgbClr>
              </a:gs>
            </a:gsLst>
            <a:lin ang="0" scaled="0"/>
          </a:gradFill>
          <a:ln>
            <a:noFill/>
          </a:ln>
          <a:effectLst>
            <a:outerShdw blurRad="88900" rotWithShape="0" algn="tr" dir="81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nvGrpSpPr>
          <p:cNvPr id="46" name="Google Shape;46;p2"/>
          <p:cNvGrpSpPr/>
          <p:nvPr/>
        </p:nvGrpSpPr>
        <p:grpSpPr>
          <a:xfrm>
            <a:off x="4863275" y="4352736"/>
            <a:ext cx="2368940" cy="1078087"/>
            <a:chOff x="10135769" y="3013133"/>
            <a:chExt cx="1793700" cy="816300"/>
          </a:xfrm>
        </p:grpSpPr>
        <p:sp>
          <p:nvSpPr>
            <p:cNvPr id="47" name="Google Shape;47;p2"/>
            <p:cNvSpPr/>
            <p:nvPr/>
          </p:nvSpPr>
          <p:spPr>
            <a:xfrm rot="-5400000">
              <a:off x="10624469" y="2524433"/>
              <a:ext cx="816300" cy="1793700"/>
            </a:xfrm>
            <a:prstGeom prst="round2SameRect">
              <a:avLst>
                <a:gd fmla="val 50000" name="adj1"/>
                <a:gd fmla="val 0" name="adj2"/>
              </a:avLst>
            </a:prstGeom>
            <a:solidFill>
              <a:schemeClr val="accent1"/>
            </a:solidFill>
            <a:ln>
              <a:noFill/>
            </a:ln>
            <a:effectLst>
              <a:outerShdw blurRad="88900" rotWithShape="0" algn="tr" dir="81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48" name="Google Shape;48;p2"/>
            <p:cNvSpPr/>
            <p:nvPr/>
          </p:nvSpPr>
          <p:spPr>
            <a:xfrm>
              <a:off x="10331533" y="3244932"/>
              <a:ext cx="368100" cy="368100"/>
            </a:xfrm>
            <a:prstGeom prst="ellipse">
              <a:avLst/>
            </a:prstGeom>
            <a:gradFill>
              <a:gsLst>
                <a:gs pos="0">
                  <a:srgbClr val="FFFFFF"/>
                </a:gs>
                <a:gs pos="60000">
                  <a:srgbClr val="FFFFFF"/>
                </a:gs>
                <a:gs pos="89000">
                  <a:srgbClr val="BABAB3"/>
                </a:gs>
                <a:gs pos="98000">
                  <a:srgbClr val="40403A"/>
                </a:gs>
                <a:gs pos="100000">
                  <a:srgbClr val="40403A"/>
                </a:gs>
              </a:gsLst>
              <a:path path="circle">
                <a:fillToRect b="50%" l="50%" r="50%" t="50%"/>
              </a:path>
              <a:tileRect/>
            </a:gradFill>
            <a:ln>
              <a:noFill/>
            </a:ln>
            <a:effectLst>
              <a:outerShdw blurRad="50800" rotWithShape="0" algn="tr" dir="81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sp>
        <p:nvSpPr>
          <p:cNvPr id="49" name="Google Shape;49;p2"/>
          <p:cNvSpPr txBox="1"/>
          <p:nvPr>
            <p:ph type="ctrTitle"/>
          </p:nvPr>
        </p:nvSpPr>
        <p:spPr>
          <a:xfrm>
            <a:off x="497876" y="6541500"/>
            <a:ext cx="6233400" cy="1347600"/>
          </a:xfrm>
          <a:prstGeom prst="rect">
            <a:avLst/>
          </a:prstGeom>
          <a:effectLst>
            <a:outerShdw rotWithShape="0" algn="bl" dir="5400000" dist="19050">
              <a:srgbClr val="FFFFFF"/>
            </a:outerShdw>
          </a:effectLst>
        </p:spPr>
        <p:txBody>
          <a:bodyPr anchorCtr="0" anchor="b" bIns="121900" lIns="121900" spcFirstLastPara="1" rIns="121900" wrap="square" tIns="121900">
            <a:normAutofit/>
          </a:bodyPr>
          <a:lstStyle>
            <a:lvl1pPr lvl="0" algn="r">
              <a:spcBef>
                <a:spcPts val="0"/>
              </a:spcBef>
              <a:spcAft>
                <a:spcPts val="0"/>
              </a:spcAft>
              <a:buClr>
                <a:schemeClr val="accent2"/>
              </a:buClr>
              <a:buSzPts val="6900"/>
              <a:buFont typeface="Ms Madi"/>
              <a:buNone/>
              <a:defRPr sz="6900">
                <a:solidFill>
                  <a:schemeClr val="dk2"/>
                </a:solidFill>
                <a:latin typeface="Ms Madi"/>
                <a:ea typeface="Ms Madi"/>
                <a:cs typeface="Ms Madi"/>
                <a:sym typeface="Ms Madi"/>
              </a:defRPr>
            </a:lvl1pPr>
            <a:lvl2pPr lvl="1" algn="ctr">
              <a:spcBef>
                <a:spcPts val="0"/>
              </a:spcBef>
              <a:spcAft>
                <a:spcPts val="0"/>
              </a:spcAft>
              <a:buClr>
                <a:schemeClr val="accent2"/>
              </a:buClr>
              <a:buSzPts val="6900"/>
              <a:buFont typeface="Ms Madi"/>
              <a:buNone/>
              <a:defRPr sz="6900">
                <a:solidFill>
                  <a:schemeClr val="accent2"/>
                </a:solidFill>
                <a:latin typeface="Ms Madi"/>
                <a:ea typeface="Ms Madi"/>
                <a:cs typeface="Ms Madi"/>
                <a:sym typeface="Ms Madi"/>
              </a:defRPr>
            </a:lvl2pPr>
            <a:lvl3pPr lvl="2" algn="ctr">
              <a:spcBef>
                <a:spcPts val="0"/>
              </a:spcBef>
              <a:spcAft>
                <a:spcPts val="0"/>
              </a:spcAft>
              <a:buClr>
                <a:schemeClr val="accent2"/>
              </a:buClr>
              <a:buSzPts val="6900"/>
              <a:buFont typeface="Ms Madi"/>
              <a:buNone/>
              <a:defRPr sz="6900">
                <a:solidFill>
                  <a:schemeClr val="accent2"/>
                </a:solidFill>
                <a:latin typeface="Ms Madi"/>
                <a:ea typeface="Ms Madi"/>
                <a:cs typeface="Ms Madi"/>
                <a:sym typeface="Ms Madi"/>
              </a:defRPr>
            </a:lvl3pPr>
            <a:lvl4pPr lvl="3" algn="ctr">
              <a:spcBef>
                <a:spcPts val="0"/>
              </a:spcBef>
              <a:spcAft>
                <a:spcPts val="0"/>
              </a:spcAft>
              <a:buClr>
                <a:schemeClr val="accent2"/>
              </a:buClr>
              <a:buSzPts val="6900"/>
              <a:buFont typeface="Ms Madi"/>
              <a:buNone/>
              <a:defRPr sz="6900">
                <a:solidFill>
                  <a:schemeClr val="accent2"/>
                </a:solidFill>
                <a:latin typeface="Ms Madi"/>
                <a:ea typeface="Ms Madi"/>
                <a:cs typeface="Ms Madi"/>
                <a:sym typeface="Ms Madi"/>
              </a:defRPr>
            </a:lvl4pPr>
            <a:lvl5pPr lvl="4" algn="ctr">
              <a:spcBef>
                <a:spcPts val="0"/>
              </a:spcBef>
              <a:spcAft>
                <a:spcPts val="0"/>
              </a:spcAft>
              <a:buClr>
                <a:schemeClr val="accent2"/>
              </a:buClr>
              <a:buSzPts val="6900"/>
              <a:buFont typeface="Ms Madi"/>
              <a:buNone/>
              <a:defRPr sz="6900">
                <a:solidFill>
                  <a:schemeClr val="accent2"/>
                </a:solidFill>
                <a:latin typeface="Ms Madi"/>
                <a:ea typeface="Ms Madi"/>
                <a:cs typeface="Ms Madi"/>
                <a:sym typeface="Ms Madi"/>
              </a:defRPr>
            </a:lvl5pPr>
            <a:lvl6pPr lvl="5" algn="ctr">
              <a:spcBef>
                <a:spcPts val="0"/>
              </a:spcBef>
              <a:spcAft>
                <a:spcPts val="0"/>
              </a:spcAft>
              <a:buClr>
                <a:schemeClr val="accent2"/>
              </a:buClr>
              <a:buSzPts val="6900"/>
              <a:buFont typeface="Ms Madi"/>
              <a:buNone/>
              <a:defRPr sz="6900">
                <a:solidFill>
                  <a:schemeClr val="accent2"/>
                </a:solidFill>
                <a:latin typeface="Ms Madi"/>
                <a:ea typeface="Ms Madi"/>
                <a:cs typeface="Ms Madi"/>
                <a:sym typeface="Ms Madi"/>
              </a:defRPr>
            </a:lvl6pPr>
            <a:lvl7pPr lvl="6" algn="ctr">
              <a:spcBef>
                <a:spcPts val="0"/>
              </a:spcBef>
              <a:spcAft>
                <a:spcPts val="0"/>
              </a:spcAft>
              <a:buClr>
                <a:schemeClr val="accent2"/>
              </a:buClr>
              <a:buSzPts val="6900"/>
              <a:buFont typeface="Ms Madi"/>
              <a:buNone/>
              <a:defRPr sz="6900">
                <a:solidFill>
                  <a:schemeClr val="accent2"/>
                </a:solidFill>
                <a:latin typeface="Ms Madi"/>
                <a:ea typeface="Ms Madi"/>
                <a:cs typeface="Ms Madi"/>
                <a:sym typeface="Ms Madi"/>
              </a:defRPr>
            </a:lvl7pPr>
            <a:lvl8pPr lvl="7" algn="ctr">
              <a:spcBef>
                <a:spcPts val="0"/>
              </a:spcBef>
              <a:spcAft>
                <a:spcPts val="0"/>
              </a:spcAft>
              <a:buClr>
                <a:schemeClr val="accent2"/>
              </a:buClr>
              <a:buSzPts val="6900"/>
              <a:buFont typeface="Ms Madi"/>
              <a:buNone/>
              <a:defRPr sz="6900">
                <a:solidFill>
                  <a:schemeClr val="accent2"/>
                </a:solidFill>
                <a:latin typeface="Ms Madi"/>
                <a:ea typeface="Ms Madi"/>
                <a:cs typeface="Ms Madi"/>
                <a:sym typeface="Ms Madi"/>
              </a:defRPr>
            </a:lvl8pPr>
            <a:lvl9pPr lvl="8" algn="ctr">
              <a:spcBef>
                <a:spcPts val="0"/>
              </a:spcBef>
              <a:spcAft>
                <a:spcPts val="0"/>
              </a:spcAft>
              <a:buClr>
                <a:schemeClr val="accent2"/>
              </a:buClr>
              <a:buSzPts val="6900"/>
              <a:buFont typeface="Ms Madi"/>
              <a:buNone/>
              <a:defRPr sz="6900">
                <a:solidFill>
                  <a:schemeClr val="accent2"/>
                </a:solidFill>
                <a:latin typeface="Ms Madi"/>
                <a:ea typeface="Ms Madi"/>
                <a:cs typeface="Ms Madi"/>
                <a:sym typeface="Ms Madi"/>
              </a:defRPr>
            </a:lvl9pPr>
          </a:lstStyle>
          <a:p/>
        </p:txBody>
      </p:sp>
      <p:sp>
        <p:nvSpPr>
          <p:cNvPr id="50" name="Google Shape;50;p2"/>
          <p:cNvSpPr txBox="1"/>
          <p:nvPr>
            <p:ph idx="1" type="subTitle"/>
          </p:nvPr>
        </p:nvSpPr>
        <p:spPr>
          <a:xfrm>
            <a:off x="497875" y="7761474"/>
            <a:ext cx="6233400" cy="817500"/>
          </a:xfrm>
          <a:prstGeom prst="rect">
            <a:avLst/>
          </a:prstGeom>
          <a:effectLst>
            <a:outerShdw rotWithShape="0" algn="bl" dir="1200000" dist="19050">
              <a:srgbClr val="FFFFFF"/>
            </a:outerShdw>
          </a:effectLst>
        </p:spPr>
        <p:txBody>
          <a:bodyPr anchorCtr="0" anchor="t" bIns="121900" lIns="121900" spcFirstLastPara="1" rIns="121900" wrap="square" tIns="121900">
            <a:normAutofit/>
          </a:bodyPr>
          <a:lstStyle>
            <a:lvl1pPr lvl="0" algn="r">
              <a:lnSpc>
                <a:spcPct val="100000"/>
              </a:lnSpc>
              <a:spcBef>
                <a:spcPts val="0"/>
              </a:spcBef>
              <a:spcAft>
                <a:spcPts val="0"/>
              </a:spcAft>
              <a:buClr>
                <a:schemeClr val="dk1"/>
              </a:buClr>
              <a:buSzPts val="3700"/>
              <a:buNone/>
              <a:defRPr>
                <a:solidFill>
                  <a:schemeClr val="dk1"/>
                </a:solidFill>
              </a:defRPr>
            </a:lvl1pPr>
            <a:lvl2pPr lvl="1" algn="ctr">
              <a:lnSpc>
                <a:spcPct val="100000"/>
              </a:lnSpc>
              <a:spcBef>
                <a:spcPts val="0"/>
              </a:spcBef>
              <a:spcAft>
                <a:spcPts val="0"/>
              </a:spcAft>
              <a:buClr>
                <a:schemeClr val="dk1"/>
              </a:buClr>
              <a:buSzPts val="3700"/>
              <a:buNone/>
              <a:defRPr sz="3700">
                <a:solidFill>
                  <a:schemeClr val="dk1"/>
                </a:solidFill>
              </a:defRPr>
            </a:lvl2pPr>
            <a:lvl3pPr lvl="2" algn="ctr">
              <a:lnSpc>
                <a:spcPct val="100000"/>
              </a:lnSpc>
              <a:spcBef>
                <a:spcPts val="0"/>
              </a:spcBef>
              <a:spcAft>
                <a:spcPts val="0"/>
              </a:spcAft>
              <a:buClr>
                <a:schemeClr val="dk1"/>
              </a:buClr>
              <a:buSzPts val="3700"/>
              <a:buNone/>
              <a:defRPr sz="3700">
                <a:solidFill>
                  <a:schemeClr val="dk1"/>
                </a:solidFill>
              </a:defRPr>
            </a:lvl3pPr>
            <a:lvl4pPr lvl="3" algn="ctr">
              <a:lnSpc>
                <a:spcPct val="100000"/>
              </a:lnSpc>
              <a:spcBef>
                <a:spcPts val="0"/>
              </a:spcBef>
              <a:spcAft>
                <a:spcPts val="0"/>
              </a:spcAft>
              <a:buClr>
                <a:schemeClr val="dk1"/>
              </a:buClr>
              <a:buSzPts val="3700"/>
              <a:buNone/>
              <a:defRPr sz="3700">
                <a:solidFill>
                  <a:schemeClr val="dk1"/>
                </a:solidFill>
              </a:defRPr>
            </a:lvl4pPr>
            <a:lvl5pPr lvl="4" algn="ctr">
              <a:lnSpc>
                <a:spcPct val="100000"/>
              </a:lnSpc>
              <a:spcBef>
                <a:spcPts val="0"/>
              </a:spcBef>
              <a:spcAft>
                <a:spcPts val="0"/>
              </a:spcAft>
              <a:buClr>
                <a:schemeClr val="dk1"/>
              </a:buClr>
              <a:buSzPts val="3700"/>
              <a:buNone/>
              <a:defRPr sz="3700">
                <a:solidFill>
                  <a:schemeClr val="dk1"/>
                </a:solidFill>
              </a:defRPr>
            </a:lvl5pPr>
            <a:lvl6pPr lvl="5" algn="ctr">
              <a:lnSpc>
                <a:spcPct val="100000"/>
              </a:lnSpc>
              <a:spcBef>
                <a:spcPts val="0"/>
              </a:spcBef>
              <a:spcAft>
                <a:spcPts val="0"/>
              </a:spcAft>
              <a:buClr>
                <a:schemeClr val="dk1"/>
              </a:buClr>
              <a:buSzPts val="3700"/>
              <a:buNone/>
              <a:defRPr sz="3700">
                <a:solidFill>
                  <a:schemeClr val="dk1"/>
                </a:solidFill>
              </a:defRPr>
            </a:lvl6pPr>
            <a:lvl7pPr lvl="6" algn="ctr">
              <a:lnSpc>
                <a:spcPct val="100000"/>
              </a:lnSpc>
              <a:spcBef>
                <a:spcPts val="0"/>
              </a:spcBef>
              <a:spcAft>
                <a:spcPts val="0"/>
              </a:spcAft>
              <a:buClr>
                <a:schemeClr val="dk1"/>
              </a:buClr>
              <a:buSzPts val="3700"/>
              <a:buNone/>
              <a:defRPr sz="3700">
                <a:solidFill>
                  <a:schemeClr val="dk1"/>
                </a:solidFill>
              </a:defRPr>
            </a:lvl7pPr>
            <a:lvl8pPr lvl="7" algn="ctr">
              <a:lnSpc>
                <a:spcPct val="100000"/>
              </a:lnSpc>
              <a:spcBef>
                <a:spcPts val="0"/>
              </a:spcBef>
              <a:spcAft>
                <a:spcPts val="0"/>
              </a:spcAft>
              <a:buClr>
                <a:schemeClr val="dk1"/>
              </a:buClr>
              <a:buSzPts val="3700"/>
              <a:buNone/>
              <a:defRPr sz="3700">
                <a:solidFill>
                  <a:schemeClr val="dk1"/>
                </a:solidFill>
              </a:defRPr>
            </a:lvl8pPr>
            <a:lvl9pPr lvl="8" algn="ctr">
              <a:lnSpc>
                <a:spcPct val="100000"/>
              </a:lnSpc>
              <a:spcBef>
                <a:spcPts val="0"/>
              </a:spcBef>
              <a:spcAft>
                <a:spcPts val="0"/>
              </a:spcAft>
              <a:buClr>
                <a:schemeClr val="dk1"/>
              </a:buClr>
              <a:buSzPts val="3700"/>
              <a:buNone/>
              <a:defRPr sz="3700">
                <a:solidFill>
                  <a:schemeClr val="dk1"/>
                </a:solidFill>
              </a:defRPr>
            </a:lvl9pPr>
          </a:lstStyle>
          <a:p/>
        </p:txBody>
      </p:sp>
      <p:sp>
        <p:nvSpPr>
          <p:cNvPr id="51" name="Google Shape;51;p2"/>
          <p:cNvSpPr/>
          <p:nvPr/>
        </p:nvSpPr>
        <p:spPr>
          <a:xfrm rot="-5400000">
            <a:off x="5508650" y="3707374"/>
            <a:ext cx="1078200" cy="2368800"/>
          </a:xfrm>
          <a:prstGeom prst="round2SameRect">
            <a:avLst>
              <a:gd fmla="val 50000" name="adj1"/>
              <a:gd fmla="val 0" name="adj2"/>
            </a:avLst>
          </a:prstGeom>
          <a:gradFill>
            <a:gsLst>
              <a:gs pos="0">
                <a:srgbClr val="000000">
                  <a:alpha val="18823"/>
                </a:srgbClr>
              </a:gs>
              <a:gs pos="7000">
                <a:srgbClr val="FFFFFF">
                  <a:alpha val="0"/>
                </a:srgbClr>
              </a:gs>
              <a:gs pos="100000">
                <a:srgbClr val="FFFFFF">
                  <a:alpha val="0"/>
                </a:srgbClr>
              </a:gs>
            </a:gsLst>
            <a:lin ang="16200038" scaled="0"/>
          </a:gradFill>
          <a:ln>
            <a:noFill/>
          </a:ln>
          <a:effectLst>
            <a:outerShdw blurRad="88900" rotWithShape="0" algn="tr" dir="81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a:solidFill>
                <a:srgbClr val="F7DDBB"/>
              </a:solidFill>
            </a:endParaRPr>
          </a:p>
        </p:txBody>
      </p:sp>
      <p:sp>
        <p:nvSpPr>
          <p:cNvPr id="52" name="Google Shape;52;p2"/>
          <p:cNvSpPr/>
          <p:nvPr/>
        </p:nvSpPr>
        <p:spPr>
          <a:xfrm>
            <a:off x="4979400" y="4434899"/>
            <a:ext cx="2252814" cy="919479"/>
          </a:xfrm>
          <a:custGeom>
            <a:rect b="b" l="l" r="r" t="t"/>
            <a:pathLst>
              <a:path extrusionOk="0" h="735583" w="1684347">
                <a:moveTo>
                  <a:pt x="861225" y="0"/>
                </a:moveTo>
                <a:cubicBezTo>
                  <a:pt x="849331" y="7"/>
                  <a:pt x="837522" y="170"/>
                  <a:pt x="825784" y="220"/>
                </a:cubicBezTo>
                <a:cubicBezTo>
                  <a:pt x="822523" y="234"/>
                  <a:pt x="820007" y="2716"/>
                  <a:pt x="820021" y="5979"/>
                </a:cubicBezTo>
                <a:cubicBezTo>
                  <a:pt x="820035" y="9248"/>
                  <a:pt x="822743" y="11978"/>
                  <a:pt x="826004" y="11964"/>
                </a:cubicBezTo>
                <a:cubicBezTo>
                  <a:pt x="837728" y="11915"/>
                  <a:pt x="849565" y="11752"/>
                  <a:pt x="861445" y="11745"/>
                </a:cubicBezTo>
                <a:cubicBezTo>
                  <a:pt x="864705" y="11745"/>
                  <a:pt x="867208" y="9248"/>
                  <a:pt x="867208" y="5979"/>
                </a:cubicBezTo>
                <a:cubicBezTo>
                  <a:pt x="867200" y="2716"/>
                  <a:pt x="864486" y="-7"/>
                  <a:pt x="861225" y="0"/>
                </a:cubicBezTo>
                <a:close/>
                <a:moveTo>
                  <a:pt x="908624" y="0"/>
                </a:moveTo>
                <a:cubicBezTo>
                  <a:pt x="905363" y="-14"/>
                  <a:pt x="902656" y="2716"/>
                  <a:pt x="902649" y="5979"/>
                </a:cubicBezTo>
                <a:cubicBezTo>
                  <a:pt x="902635" y="9248"/>
                  <a:pt x="905363" y="11950"/>
                  <a:pt x="908624" y="11964"/>
                </a:cubicBezTo>
                <a:cubicBezTo>
                  <a:pt x="920313" y="12007"/>
                  <a:pt x="932136" y="12106"/>
                  <a:pt x="944065" y="12184"/>
                </a:cubicBezTo>
                <a:cubicBezTo>
                  <a:pt x="947333" y="12206"/>
                  <a:pt x="949807" y="9468"/>
                  <a:pt x="949828" y="6206"/>
                </a:cubicBezTo>
                <a:cubicBezTo>
                  <a:pt x="949849" y="2936"/>
                  <a:pt x="947333" y="241"/>
                  <a:pt x="944065" y="220"/>
                </a:cubicBezTo>
                <a:cubicBezTo>
                  <a:pt x="932129" y="142"/>
                  <a:pt x="920327" y="43"/>
                  <a:pt x="908624" y="0"/>
                </a:cubicBezTo>
                <a:close/>
                <a:moveTo>
                  <a:pt x="778604" y="440"/>
                </a:moveTo>
                <a:cubicBezTo>
                  <a:pt x="766739" y="553"/>
                  <a:pt x="754930" y="723"/>
                  <a:pt x="743163" y="887"/>
                </a:cubicBezTo>
                <a:cubicBezTo>
                  <a:pt x="739903" y="929"/>
                  <a:pt x="737358" y="3603"/>
                  <a:pt x="737401" y="6865"/>
                </a:cubicBezTo>
                <a:cubicBezTo>
                  <a:pt x="737443" y="10135"/>
                  <a:pt x="740123" y="12674"/>
                  <a:pt x="743383" y="12631"/>
                </a:cubicBezTo>
                <a:cubicBezTo>
                  <a:pt x="755135" y="12475"/>
                  <a:pt x="766753" y="12298"/>
                  <a:pt x="778604" y="12184"/>
                </a:cubicBezTo>
                <a:cubicBezTo>
                  <a:pt x="781865" y="12156"/>
                  <a:pt x="784615" y="9468"/>
                  <a:pt x="784580" y="6206"/>
                </a:cubicBezTo>
                <a:cubicBezTo>
                  <a:pt x="784551" y="2936"/>
                  <a:pt x="781865" y="411"/>
                  <a:pt x="778604" y="440"/>
                </a:cubicBezTo>
                <a:close/>
                <a:moveTo>
                  <a:pt x="991252" y="660"/>
                </a:moveTo>
                <a:cubicBezTo>
                  <a:pt x="987984" y="631"/>
                  <a:pt x="985305" y="3163"/>
                  <a:pt x="985269" y="6425"/>
                </a:cubicBezTo>
                <a:cubicBezTo>
                  <a:pt x="985234" y="9688"/>
                  <a:pt x="987991" y="12376"/>
                  <a:pt x="991252" y="12411"/>
                </a:cubicBezTo>
                <a:cubicBezTo>
                  <a:pt x="1002869" y="12525"/>
                  <a:pt x="1014693" y="12702"/>
                  <a:pt x="1026693" y="12851"/>
                </a:cubicBezTo>
                <a:cubicBezTo>
                  <a:pt x="1029954" y="12893"/>
                  <a:pt x="1032633" y="10354"/>
                  <a:pt x="1032668" y="7092"/>
                </a:cubicBezTo>
                <a:cubicBezTo>
                  <a:pt x="1032711" y="3823"/>
                  <a:pt x="1029954" y="1149"/>
                  <a:pt x="1026693" y="1106"/>
                </a:cubicBezTo>
                <a:cubicBezTo>
                  <a:pt x="1014678" y="957"/>
                  <a:pt x="1002877" y="780"/>
                  <a:pt x="991252" y="660"/>
                </a:cubicBezTo>
                <a:close/>
                <a:moveTo>
                  <a:pt x="695757" y="1546"/>
                </a:moveTo>
                <a:cubicBezTo>
                  <a:pt x="683913" y="1773"/>
                  <a:pt x="672111" y="2163"/>
                  <a:pt x="660316" y="2433"/>
                </a:cubicBezTo>
                <a:cubicBezTo>
                  <a:pt x="657055" y="2511"/>
                  <a:pt x="654482" y="5156"/>
                  <a:pt x="654560" y="8418"/>
                </a:cubicBezTo>
                <a:cubicBezTo>
                  <a:pt x="654631" y="11681"/>
                  <a:pt x="657275" y="14255"/>
                  <a:pt x="660536" y="14184"/>
                </a:cubicBezTo>
                <a:cubicBezTo>
                  <a:pt x="672316" y="13908"/>
                  <a:pt x="684154" y="13744"/>
                  <a:pt x="695977" y="13518"/>
                </a:cubicBezTo>
                <a:cubicBezTo>
                  <a:pt x="699245" y="13454"/>
                  <a:pt x="701803" y="10574"/>
                  <a:pt x="701740" y="7312"/>
                </a:cubicBezTo>
                <a:cubicBezTo>
                  <a:pt x="701676" y="4050"/>
                  <a:pt x="699018" y="1489"/>
                  <a:pt x="695757" y="1546"/>
                </a:cubicBezTo>
                <a:close/>
                <a:moveTo>
                  <a:pt x="1074092" y="1773"/>
                </a:moveTo>
                <a:cubicBezTo>
                  <a:pt x="1070831" y="1723"/>
                  <a:pt x="1068159" y="4269"/>
                  <a:pt x="1068110" y="7532"/>
                </a:cubicBezTo>
                <a:cubicBezTo>
                  <a:pt x="1068060" y="10794"/>
                  <a:pt x="1070612" y="13468"/>
                  <a:pt x="1073872" y="13518"/>
                </a:cubicBezTo>
                <a:cubicBezTo>
                  <a:pt x="1085391" y="13695"/>
                  <a:pt x="1097164" y="13979"/>
                  <a:pt x="1109314" y="14184"/>
                </a:cubicBezTo>
                <a:cubicBezTo>
                  <a:pt x="1112574" y="14234"/>
                  <a:pt x="1115239" y="11681"/>
                  <a:pt x="1115296" y="8418"/>
                </a:cubicBezTo>
                <a:cubicBezTo>
                  <a:pt x="1115346" y="5156"/>
                  <a:pt x="1112794" y="2270"/>
                  <a:pt x="1109533" y="2213"/>
                </a:cubicBezTo>
                <a:cubicBezTo>
                  <a:pt x="1097377" y="2007"/>
                  <a:pt x="1085617" y="1943"/>
                  <a:pt x="1074092" y="1773"/>
                </a:cubicBezTo>
                <a:close/>
                <a:moveTo>
                  <a:pt x="1156713" y="3099"/>
                </a:moveTo>
                <a:cubicBezTo>
                  <a:pt x="1153452" y="3043"/>
                  <a:pt x="1150794" y="5596"/>
                  <a:pt x="1150737" y="8865"/>
                </a:cubicBezTo>
                <a:cubicBezTo>
                  <a:pt x="1150673" y="12127"/>
                  <a:pt x="1153232" y="15007"/>
                  <a:pt x="1156493" y="15071"/>
                </a:cubicBezTo>
                <a:cubicBezTo>
                  <a:pt x="1167692" y="15276"/>
                  <a:pt x="1179345" y="15489"/>
                  <a:pt x="1191934" y="15730"/>
                </a:cubicBezTo>
                <a:cubicBezTo>
                  <a:pt x="1195195" y="15794"/>
                  <a:pt x="1198073" y="13014"/>
                  <a:pt x="1198136" y="9752"/>
                </a:cubicBezTo>
                <a:cubicBezTo>
                  <a:pt x="1198200" y="6482"/>
                  <a:pt x="1195422" y="3830"/>
                  <a:pt x="1192154" y="3766"/>
                </a:cubicBezTo>
                <a:cubicBezTo>
                  <a:pt x="1179565" y="3525"/>
                  <a:pt x="1167919" y="3305"/>
                  <a:pt x="1156713" y="3099"/>
                </a:cubicBezTo>
                <a:close/>
                <a:moveTo>
                  <a:pt x="613137" y="3546"/>
                </a:moveTo>
                <a:cubicBezTo>
                  <a:pt x="601299" y="3894"/>
                  <a:pt x="589511" y="4248"/>
                  <a:pt x="577695" y="4652"/>
                </a:cubicBezTo>
                <a:cubicBezTo>
                  <a:pt x="574435" y="4766"/>
                  <a:pt x="571826" y="7596"/>
                  <a:pt x="571933" y="10858"/>
                </a:cubicBezTo>
                <a:cubicBezTo>
                  <a:pt x="572046" y="14120"/>
                  <a:pt x="574874" y="16730"/>
                  <a:pt x="578135" y="16617"/>
                </a:cubicBezTo>
                <a:cubicBezTo>
                  <a:pt x="589937" y="16220"/>
                  <a:pt x="601540" y="15858"/>
                  <a:pt x="613356" y="15510"/>
                </a:cubicBezTo>
                <a:cubicBezTo>
                  <a:pt x="616617" y="15418"/>
                  <a:pt x="619211" y="12567"/>
                  <a:pt x="619119" y="9305"/>
                </a:cubicBezTo>
                <a:cubicBezTo>
                  <a:pt x="619020" y="6043"/>
                  <a:pt x="616397" y="3447"/>
                  <a:pt x="613137" y="3546"/>
                </a:cubicBezTo>
                <a:close/>
                <a:moveTo>
                  <a:pt x="1239560" y="4652"/>
                </a:moveTo>
                <a:cubicBezTo>
                  <a:pt x="1236300" y="4589"/>
                  <a:pt x="1233422" y="7376"/>
                  <a:pt x="1233358" y="10638"/>
                </a:cubicBezTo>
                <a:cubicBezTo>
                  <a:pt x="1233294" y="13900"/>
                  <a:pt x="1236080" y="16553"/>
                  <a:pt x="1239340" y="16617"/>
                </a:cubicBezTo>
                <a:cubicBezTo>
                  <a:pt x="1246606" y="16759"/>
                  <a:pt x="1268764" y="17170"/>
                  <a:pt x="1274782" y="17283"/>
                </a:cubicBezTo>
                <a:cubicBezTo>
                  <a:pt x="1278042" y="17347"/>
                  <a:pt x="1280693" y="14787"/>
                  <a:pt x="1280757" y="11525"/>
                </a:cubicBezTo>
                <a:cubicBezTo>
                  <a:pt x="1280821" y="8262"/>
                  <a:pt x="1278262" y="5603"/>
                  <a:pt x="1275001" y="5539"/>
                </a:cubicBezTo>
                <a:cubicBezTo>
                  <a:pt x="1268983" y="5418"/>
                  <a:pt x="1246833" y="4794"/>
                  <a:pt x="1239560" y="4652"/>
                </a:cubicBezTo>
                <a:close/>
                <a:moveTo>
                  <a:pt x="530289" y="6425"/>
                </a:moveTo>
                <a:cubicBezTo>
                  <a:pt x="518473" y="6901"/>
                  <a:pt x="506678" y="7447"/>
                  <a:pt x="494848" y="7979"/>
                </a:cubicBezTo>
                <a:cubicBezTo>
                  <a:pt x="491594" y="8120"/>
                  <a:pt x="489170" y="10922"/>
                  <a:pt x="489312" y="14184"/>
                </a:cubicBezTo>
                <a:cubicBezTo>
                  <a:pt x="489461" y="17439"/>
                  <a:pt x="492254" y="19872"/>
                  <a:pt x="495514" y="19723"/>
                </a:cubicBezTo>
                <a:cubicBezTo>
                  <a:pt x="507330" y="19191"/>
                  <a:pt x="519161" y="18645"/>
                  <a:pt x="530956" y="18170"/>
                </a:cubicBezTo>
                <a:cubicBezTo>
                  <a:pt x="534216" y="18042"/>
                  <a:pt x="536626" y="15447"/>
                  <a:pt x="536492" y="12184"/>
                </a:cubicBezTo>
                <a:cubicBezTo>
                  <a:pt x="536364" y="8929"/>
                  <a:pt x="533550" y="6291"/>
                  <a:pt x="530289" y="6425"/>
                </a:cubicBezTo>
                <a:close/>
                <a:moveTo>
                  <a:pt x="1322181" y="6425"/>
                </a:moveTo>
                <a:cubicBezTo>
                  <a:pt x="1318920" y="6362"/>
                  <a:pt x="1316042" y="8922"/>
                  <a:pt x="1315978" y="12184"/>
                </a:cubicBezTo>
                <a:cubicBezTo>
                  <a:pt x="1315922" y="15454"/>
                  <a:pt x="1318700" y="18106"/>
                  <a:pt x="1321961" y="18170"/>
                </a:cubicBezTo>
                <a:cubicBezTo>
                  <a:pt x="1334401" y="18404"/>
                  <a:pt x="1346103" y="18631"/>
                  <a:pt x="1357402" y="18837"/>
                </a:cubicBezTo>
                <a:cubicBezTo>
                  <a:pt x="1360663" y="18893"/>
                  <a:pt x="1363321" y="16340"/>
                  <a:pt x="1363385" y="13071"/>
                </a:cubicBezTo>
                <a:cubicBezTo>
                  <a:pt x="1363441" y="9808"/>
                  <a:pt x="1360882" y="7149"/>
                  <a:pt x="1357622" y="7092"/>
                </a:cubicBezTo>
                <a:cubicBezTo>
                  <a:pt x="1346323" y="6886"/>
                  <a:pt x="1334621" y="6659"/>
                  <a:pt x="1322181" y="6425"/>
                </a:cubicBezTo>
                <a:close/>
                <a:moveTo>
                  <a:pt x="1404801" y="7752"/>
                </a:moveTo>
                <a:cubicBezTo>
                  <a:pt x="1401541" y="7702"/>
                  <a:pt x="1398875" y="10255"/>
                  <a:pt x="1398826" y="13518"/>
                </a:cubicBezTo>
                <a:cubicBezTo>
                  <a:pt x="1398769" y="16780"/>
                  <a:pt x="1401321" y="19666"/>
                  <a:pt x="1404581" y="19723"/>
                </a:cubicBezTo>
                <a:cubicBezTo>
                  <a:pt x="1416688" y="19922"/>
                  <a:pt x="1428462" y="19993"/>
                  <a:pt x="1440023" y="20163"/>
                </a:cubicBezTo>
                <a:cubicBezTo>
                  <a:pt x="1443283" y="20212"/>
                  <a:pt x="1445956" y="17666"/>
                  <a:pt x="1446005" y="14404"/>
                </a:cubicBezTo>
                <a:cubicBezTo>
                  <a:pt x="1446055" y="11142"/>
                  <a:pt x="1443510" y="8468"/>
                  <a:pt x="1440242" y="8418"/>
                </a:cubicBezTo>
                <a:cubicBezTo>
                  <a:pt x="1428689" y="8248"/>
                  <a:pt x="1416901" y="7950"/>
                  <a:pt x="1404801" y="7752"/>
                </a:cubicBezTo>
                <a:close/>
                <a:moveTo>
                  <a:pt x="1487429" y="9085"/>
                </a:moveTo>
                <a:cubicBezTo>
                  <a:pt x="1484168" y="9042"/>
                  <a:pt x="1481489" y="11581"/>
                  <a:pt x="1481446" y="14844"/>
                </a:cubicBezTo>
                <a:cubicBezTo>
                  <a:pt x="1481404" y="18113"/>
                  <a:pt x="1483942" y="20794"/>
                  <a:pt x="1487202" y="20829"/>
                </a:cubicBezTo>
                <a:cubicBezTo>
                  <a:pt x="1499188" y="20978"/>
                  <a:pt x="1511203" y="21163"/>
                  <a:pt x="1522870" y="21276"/>
                </a:cubicBezTo>
                <a:cubicBezTo>
                  <a:pt x="1526131" y="21305"/>
                  <a:pt x="1528597" y="18553"/>
                  <a:pt x="1528626" y="15291"/>
                </a:cubicBezTo>
                <a:cubicBezTo>
                  <a:pt x="1528661" y="12028"/>
                  <a:pt x="1526131" y="9340"/>
                  <a:pt x="1522870" y="9305"/>
                </a:cubicBezTo>
                <a:cubicBezTo>
                  <a:pt x="1511217" y="9191"/>
                  <a:pt x="1499401" y="9227"/>
                  <a:pt x="1487429" y="9085"/>
                </a:cubicBezTo>
                <a:close/>
                <a:moveTo>
                  <a:pt x="1570049" y="9752"/>
                </a:moveTo>
                <a:cubicBezTo>
                  <a:pt x="1566789" y="9730"/>
                  <a:pt x="1564088" y="12468"/>
                  <a:pt x="1564067" y="15730"/>
                </a:cubicBezTo>
                <a:cubicBezTo>
                  <a:pt x="1564046" y="19000"/>
                  <a:pt x="1566789" y="21475"/>
                  <a:pt x="1570049" y="21496"/>
                </a:cubicBezTo>
                <a:cubicBezTo>
                  <a:pt x="1581972" y="21574"/>
                  <a:pt x="1593766" y="21673"/>
                  <a:pt x="1605490" y="21716"/>
                </a:cubicBezTo>
                <a:cubicBezTo>
                  <a:pt x="1608751" y="21730"/>
                  <a:pt x="1611459" y="19220"/>
                  <a:pt x="1611473" y="15957"/>
                </a:cubicBezTo>
                <a:cubicBezTo>
                  <a:pt x="1611480" y="12688"/>
                  <a:pt x="1608751" y="9986"/>
                  <a:pt x="1605490" y="9972"/>
                </a:cubicBezTo>
                <a:cubicBezTo>
                  <a:pt x="1593781" y="9929"/>
                  <a:pt x="1581965" y="9822"/>
                  <a:pt x="1570049" y="9752"/>
                </a:cubicBezTo>
                <a:close/>
                <a:moveTo>
                  <a:pt x="447669" y="10191"/>
                </a:moveTo>
                <a:cubicBezTo>
                  <a:pt x="435597" y="10851"/>
                  <a:pt x="423632" y="11823"/>
                  <a:pt x="412008" y="12851"/>
                </a:cubicBezTo>
                <a:cubicBezTo>
                  <a:pt x="408761" y="13142"/>
                  <a:pt x="406401" y="16028"/>
                  <a:pt x="406692" y="19276"/>
                </a:cubicBezTo>
                <a:cubicBezTo>
                  <a:pt x="406982" y="22531"/>
                  <a:pt x="409867" y="24886"/>
                  <a:pt x="413113" y="24595"/>
                </a:cubicBezTo>
                <a:cubicBezTo>
                  <a:pt x="424610" y="23581"/>
                  <a:pt x="436171" y="22815"/>
                  <a:pt x="448115" y="22163"/>
                </a:cubicBezTo>
                <a:cubicBezTo>
                  <a:pt x="451369" y="21985"/>
                  <a:pt x="454048" y="18993"/>
                  <a:pt x="453871" y="15730"/>
                </a:cubicBezTo>
                <a:cubicBezTo>
                  <a:pt x="453694" y="12475"/>
                  <a:pt x="450929" y="10014"/>
                  <a:pt x="447669" y="10191"/>
                </a:cubicBezTo>
                <a:close/>
                <a:moveTo>
                  <a:pt x="364602" y="18170"/>
                </a:moveTo>
                <a:cubicBezTo>
                  <a:pt x="352580" y="19872"/>
                  <a:pt x="340856" y="21787"/>
                  <a:pt x="329387" y="23936"/>
                </a:cubicBezTo>
                <a:cubicBezTo>
                  <a:pt x="326176" y="24531"/>
                  <a:pt x="323915" y="27595"/>
                  <a:pt x="324510" y="30801"/>
                </a:cubicBezTo>
                <a:cubicBezTo>
                  <a:pt x="325113" y="34014"/>
                  <a:pt x="328395" y="36276"/>
                  <a:pt x="331599" y="35680"/>
                </a:cubicBezTo>
                <a:cubicBezTo>
                  <a:pt x="342897" y="33567"/>
                  <a:pt x="354302" y="31588"/>
                  <a:pt x="366154" y="29914"/>
                </a:cubicBezTo>
                <a:cubicBezTo>
                  <a:pt x="369386" y="29460"/>
                  <a:pt x="371704" y="26503"/>
                  <a:pt x="371250" y="23269"/>
                </a:cubicBezTo>
                <a:cubicBezTo>
                  <a:pt x="370797" y="20035"/>
                  <a:pt x="367834" y="17716"/>
                  <a:pt x="364602" y="18170"/>
                </a:cubicBezTo>
                <a:close/>
                <a:moveTo>
                  <a:pt x="282647" y="34347"/>
                </a:moveTo>
                <a:cubicBezTo>
                  <a:pt x="270845" y="37418"/>
                  <a:pt x="259419" y="40708"/>
                  <a:pt x="248312" y="44325"/>
                </a:cubicBezTo>
                <a:cubicBezTo>
                  <a:pt x="245214" y="45332"/>
                  <a:pt x="243541" y="48751"/>
                  <a:pt x="244548" y="51857"/>
                </a:cubicBezTo>
                <a:cubicBezTo>
                  <a:pt x="245554" y="54963"/>
                  <a:pt x="248758" y="56637"/>
                  <a:pt x="251856" y="55623"/>
                </a:cubicBezTo>
                <a:cubicBezTo>
                  <a:pt x="262736" y="52084"/>
                  <a:pt x="273950" y="48886"/>
                  <a:pt x="285525" y="45871"/>
                </a:cubicBezTo>
                <a:cubicBezTo>
                  <a:pt x="288686" y="45056"/>
                  <a:pt x="290558" y="41722"/>
                  <a:pt x="289735" y="38559"/>
                </a:cubicBezTo>
                <a:cubicBezTo>
                  <a:pt x="288913" y="35404"/>
                  <a:pt x="285802" y="33531"/>
                  <a:pt x="282647" y="34347"/>
                </a:cubicBezTo>
                <a:close/>
                <a:moveTo>
                  <a:pt x="204230" y="60942"/>
                </a:moveTo>
                <a:cubicBezTo>
                  <a:pt x="192995" y="65800"/>
                  <a:pt x="182022" y="70928"/>
                  <a:pt x="171674" y="76459"/>
                </a:cubicBezTo>
                <a:cubicBezTo>
                  <a:pt x="168796" y="77998"/>
                  <a:pt x="167697" y="81778"/>
                  <a:pt x="169235" y="84658"/>
                </a:cubicBezTo>
                <a:cubicBezTo>
                  <a:pt x="170774" y="87537"/>
                  <a:pt x="174332" y="88636"/>
                  <a:pt x="177210" y="87097"/>
                </a:cubicBezTo>
                <a:cubicBezTo>
                  <a:pt x="187268" y="81722"/>
                  <a:pt x="197943" y="76530"/>
                  <a:pt x="208887" y="71807"/>
                </a:cubicBezTo>
                <a:cubicBezTo>
                  <a:pt x="211878" y="70509"/>
                  <a:pt x="213282" y="67041"/>
                  <a:pt x="211985" y="64048"/>
                </a:cubicBezTo>
                <a:cubicBezTo>
                  <a:pt x="210694" y="61048"/>
                  <a:pt x="207228" y="59651"/>
                  <a:pt x="204230" y="60942"/>
                </a:cubicBezTo>
                <a:close/>
                <a:moveTo>
                  <a:pt x="130470" y="102168"/>
                </a:moveTo>
                <a:cubicBezTo>
                  <a:pt x="120525" y="109281"/>
                  <a:pt x="111183" y="116848"/>
                  <a:pt x="102337" y="124770"/>
                </a:cubicBezTo>
                <a:cubicBezTo>
                  <a:pt x="99912" y="126948"/>
                  <a:pt x="99721" y="130543"/>
                  <a:pt x="101897" y="132976"/>
                </a:cubicBezTo>
                <a:cubicBezTo>
                  <a:pt x="104073" y="135408"/>
                  <a:pt x="107660" y="135593"/>
                  <a:pt x="110091" y="133415"/>
                </a:cubicBezTo>
                <a:cubicBezTo>
                  <a:pt x="118611" y="125784"/>
                  <a:pt x="127741" y="118565"/>
                  <a:pt x="137338" y="111700"/>
                </a:cubicBezTo>
                <a:cubicBezTo>
                  <a:pt x="139989" y="109799"/>
                  <a:pt x="140563" y="106154"/>
                  <a:pt x="138664" y="103494"/>
                </a:cubicBezTo>
                <a:cubicBezTo>
                  <a:pt x="136771" y="100842"/>
                  <a:pt x="133128" y="100267"/>
                  <a:pt x="130470" y="102168"/>
                </a:cubicBezTo>
                <a:close/>
                <a:moveTo>
                  <a:pt x="77088" y="158904"/>
                </a:moveTo>
                <a:cubicBezTo>
                  <a:pt x="74551" y="156855"/>
                  <a:pt x="70943" y="157252"/>
                  <a:pt x="68894" y="159791"/>
                </a:cubicBezTo>
                <a:cubicBezTo>
                  <a:pt x="61296" y="169195"/>
                  <a:pt x="54215" y="179003"/>
                  <a:pt x="47849" y="189265"/>
                </a:cubicBezTo>
                <a:cubicBezTo>
                  <a:pt x="46127" y="192038"/>
                  <a:pt x="47069" y="195747"/>
                  <a:pt x="49841" y="197464"/>
                </a:cubicBezTo>
                <a:cubicBezTo>
                  <a:pt x="52612" y="199187"/>
                  <a:pt x="56100" y="198244"/>
                  <a:pt x="57815" y="195471"/>
                </a:cubicBezTo>
                <a:cubicBezTo>
                  <a:pt x="63918" y="185627"/>
                  <a:pt x="70687" y="176344"/>
                  <a:pt x="77974" y="167323"/>
                </a:cubicBezTo>
                <a:cubicBezTo>
                  <a:pt x="80023" y="164784"/>
                  <a:pt x="79626" y="160954"/>
                  <a:pt x="77088" y="158904"/>
                </a:cubicBezTo>
                <a:close/>
                <a:moveTo>
                  <a:pt x="33673" y="228938"/>
                </a:moveTo>
                <a:cubicBezTo>
                  <a:pt x="30660" y="227690"/>
                  <a:pt x="27166" y="229243"/>
                  <a:pt x="25918" y="232264"/>
                </a:cubicBezTo>
                <a:cubicBezTo>
                  <a:pt x="21374" y="243243"/>
                  <a:pt x="17327" y="254625"/>
                  <a:pt x="13960" y="266391"/>
                </a:cubicBezTo>
                <a:cubicBezTo>
                  <a:pt x="13060" y="269533"/>
                  <a:pt x="15031" y="272809"/>
                  <a:pt x="18164" y="273703"/>
                </a:cubicBezTo>
                <a:cubicBezTo>
                  <a:pt x="21304" y="274604"/>
                  <a:pt x="24579" y="272852"/>
                  <a:pt x="25479" y="269717"/>
                </a:cubicBezTo>
                <a:cubicBezTo>
                  <a:pt x="28725" y="258377"/>
                  <a:pt x="32404" y="247257"/>
                  <a:pt x="36770" y="236697"/>
                </a:cubicBezTo>
                <a:cubicBezTo>
                  <a:pt x="38018" y="233676"/>
                  <a:pt x="36685" y="230186"/>
                  <a:pt x="33673" y="228938"/>
                </a:cubicBezTo>
                <a:close/>
                <a:moveTo>
                  <a:pt x="10636" y="308504"/>
                </a:moveTo>
                <a:cubicBezTo>
                  <a:pt x="7411" y="308029"/>
                  <a:pt x="4462" y="310149"/>
                  <a:pt x="3987" y="313376"/>
                </a:cubicBezTo>
                <a:cubicBezTo>
                  <a:pt x="2300" y="324986"/>
                  <a:pt x="1159" y="337035"/>
                  <a:pt x="443" y="349283"/>
                </a:cubicBezTo>
                <a:cubicBezTo>
                  <a:pt x="259" y="352538"/>
                  <a:pt x="2725" y="355297"/>
                  <a:pt x="5986" y="355489"/>
                </a:cubicBezTo>
                <a:cubicBezTo>
                  <a:pt x="9240" y="355673"/>
                  <a:pt x="11997" y="353205"/>
                  <a:pt x="12188" y="349942"/>
                </a:cubicBezTo>
                <a:cubicBezTo>
                  <a:pt x="12876" y="338035"/>
                  <a:pt x="14088" y="326418"/>
                  <a:pt x="15732" y="315149"/>
                </a:cubicBezTo>
                <a:cubicBezTo>
                  <a:pt x="16200" y="311922"/>
                  <a:pt x="13861" y="308972"/>
                  <a:pt x="10636" y="308504"/>
                </a:cubicBezTo>
                <a:close/>
                <a:moveTo>
                  <a:pt x="5759" y="391168"/>
                </a:moveTo>
                <a:cubicBezTo>
                  <a:pt x="2499" y="391282"/>
                  <a:pt x="-110" y="393892"/>
                  <a:pt x="4" y="397154"/>
                </a:cubicBezTo>
                <a:cubicBezTo>
                  <a:pt x="429" y="409459"/>
                  <a:pt x="1237" y="421501"/>
                  <a:pt x="2442" y="433054"/>
                </a:cubicBezTo>
                <a:cubicBezTo>
                  <a:pt x="2775" y="436302"/>
                  <a:pt x="5617" y="438494"/>
                  <a:pt x="8864" y="438153"/>
                </a:cubicBezTo>
                <a:cubicBezTo>
                  <a:pt x="12110" y="437813"/>
                  <a:pt x="14520" y="434969"/>
                  <a:pt x="14180" y="431728"/>
                </a:cubicBezTo>
                <a:cubicBezTo>
                  <a:pt x="13010" y="420451"/>
                  <a:pt x="12160" y="408750"/>
                  <a:pt x="11742" y="396707"/>
                </a:cubicBezTo>
                <a:cubicBezTo>
                  <a:pt x="11628" y="393445"/>
                  <a:pt x="9020" y="391055"/>
                  <a:pt x="5759" y="391168"/>
                </a:cubicBezTo>
                <a:close/>
                <a:moveTo>
                  <a:pt x="14400" y="473613"/>
                </a:moveTo>
                <a:cubicBezTo>
                  <a:pt x="11217" y="474323"/>
                  <a:pt x="9261" y="477521"/>
                  <a:pt x="9970" y="480705"/>
                </a:cubicBezTo>
                <a:cubicBezTo>
                  <a:pt x="12649" y="492769"/>
                  <a:pt x="15995" y="504372"/>
                  <a:pt x="19716" y="515499"/>
                </a:cubicBezTo>
                <a:cubicBezTo>
                  <a:pt x="20751" y="518598"/>
                  <a:pt x="23934" y="520080"/>
                  <a:pt x="27024" y="519045"/>
                </a:cubicBezTo>
                <a:cubicBezTo>
                  <a:pt x="30121" y="518010"/>
                  <a:pt x="31830" y="514825"/>
                  <a:pt x="30795" y="511733"/>
                </a:cubicBezTo>
                <a:cubicBezTo>
                  <a:pt x="27201" y="501003"/>
                  <a:pt x="24075" y="489712"/>
                  <a:pt x="21488" y="478046"/>
                </a:cubicBezTo>
                <a:cubicBezTo>
                  <a:pt x="20786" y="474862"/>
                  <a:pt x="17589" y="472904"/>
                  <a:pt x="14400" y="473613"/>
                </a:cubicBezTo>
                <a:close/>
                <a:moveTo>
                  <a:pt x="40981" y="551846"/>
                </a:moveTo>
                <a:cubicBezTo>
                  <a:pt x="38103" y="553385"/>
                  <a:pt x="37011" y="557165"/>
                  <a:pt x="38542" y="560044"/>
                </a:cubicBezTo>
                <a:cubicBezTo>
                  <a:pt x="44291" y="570838"/>
                  <a:pt x="50755" y="580909"/>
                  <a:pt x="57815" y="590632"/>
                </a:cubicBezTo>
                <a:cubicBezTo>
                  <a:pt x="59736" y="593270"/>
                  <a:pt x="63372" y="593880"/>
                  <a:pt x="66009" y="591958"/>
                </a:cubicBezTo>
                <a:cubicBezTo>
                  <a:pt x="68653" y="590043"/>
                  <a:pt x="69256" y="586405"/>
                  <a:pt x="67342" y="583760"/>
                </a:cubicBezTo>
                <a:cubicBezTo>
                  <a:pt x="60608" y="574484"/>
                  <a:pt x="54668" y="564597"/>
                  <a:pt x="49175" y="554285"/>
                </a:cubicBezTo>
                <a:cubicBezTo>
                  <a:pt x="47644" y="551406"/>
                  <a:pt x="43859" y="550314"/>
                  <a:pt x="40981" y="551846"/>
                </a:cubicBezTo>
                <a:close/>
                <a:moveTo>
                  <a:pt x="97906" y="618334"/>
                </a:moveTo>
                <a:cubicBezTo>
                  <a:pt x="95532" y="616100"/>
                  <a:pt x="91725" y="616178"/>
                  <a:pt x="89493" y="618553"/>
                </a:cubicBezTo>
                <a:cubicBezTo>
                  <a:pt x="87260" y="620936"/>
                  <a:pt x="87338" y="624745"/>
                  <a:pt x="89712" y="626979"/>
                </a:cubicBezTo>
                <a:cubicBezTo>
                  <a:pt x="98396" y="635142"/>
                  <a:pt x="107851" y="642645"/>
                  <a:pt x="117846" y="649808"/>
                </a:cubicBezTo>
                <a:cubicBezTo>
                  <a:pt x="120497" y="651709"/>
                  <a:pt x="124140" y="651127"/>
                  <a:pt x="126040" y="648475"/>
                </a:cubicBezTo>
                <a:cubicBezTo>
                  <a:pt x="127939" y="645822"/>
                  <a:pt x="127365" y="642177"/>
                  <a:pt x="124714" y="640276"/>
                </a:cubicBezTo>
                <a:cubicBezTo>
                  <a:pt x="115145" y="633411"/>
                  <a:pt x="106207" y="626135"/>
                  <a:pt x="97906" y="618334"/>
                </a:cubicBezTo>
                <a:close/>
                <a:moveTo>
                  <a:pt x="164359" y="664212"/>
                </a:moveTo>
                <a:cubicBezTo>
                  <a:pt x="161453" y="662737"/>
                  <a:pt x="158078" y="663957"/>
                  <a:pt x="156611" y="666871"/>
                </a:cubicBezTo>
                <a:cubicBezTo>
                  <a:pt x="155137" y="669786"/>
                  <a:pt x="156136" y="673375"/>
                  <a:pt x="159043" y="674850"/>
                </a:cubicBezTo>
                <a:cubicBezTo>
                  <a:pt x="169469" y="680119"/>
                  <a:pt x="180534" y="684977"/>
                  <a:pt x="192052" y="689474"/>
                </a:cubicBezTo>
                <a:cubicBezTo>
                  <a:pt x="195086" y="690665"/>
                  <a:pt x="198396" y="689190"/>
                  <a:pt x="199580" y="686155"/>
                </a:cubicBezTo>
                <a:cubicBezTo>
                  <a:pt x="200771" y="683112"/>
                  <a:pt x="199297" y="679580"/>
                  <a:pt x="196256" y="678396"/>
                </a:cubicBezTo>
                <a:cubicBezTo>
                  <a:pt x="185092" y="674034"/>
                  <a:pt x="174445" y="669311"/>
                  <a:pt x="164359" y="664212"/>
                </a:cubicBezTo>
                <a:close/>
                <a:moveTo>
                  <a:pt x="240557" y="693020"/>
                </a:moveTo>
                <a:cubicBezTo>
                  <a:pt x="237417" y="692155"/>
                  <a:pt x="234341" y="694084"/>
                  <a:pt x="233469" y="697232"/>
                </a:cubicBezTo>
                <a:cubicBezTo>
                  <a:pt x="232604" y="700381"/>
                  <a:pt x="234313" y="703679"/>
                  <a:pt x="237460" y="704544"/>
                </a:cubicBezTo>
                <a:cubicBezTo>
                  <a:pt x="248631" y="707622"/>
                  <a:pt x="260206" y="710452"/>
                  <a:pt x="272235" y="712970"/>
                </a:cubicBezTo>
                <a:cubicBezTo>
                  <a:pt x="275431" y="713636"/>
                  <a:pt x="278657" y="711509"/>
                  <a:pt x="279323" y="708317"/>
                </a:cubicBezTo>
                <a:cubicBezTo>
                  <a:pt x="279989" y="705119"/>
                  <a:pt x="277870" y="701892"/>
                  <a:pt x="274673" y="701225"/>
                </a:cubicBezTo>
                <a:cubicBezTo>
                  <a:pt x="262878" y="698757"/>
                  <a:pt x="251487" y="696034"/>
                  <a:pt x="240557" y="693020"/>
                </a:cubicBezTo>
                <a:close/>
                <a:moveTo>
                  <a:pt x="320966" y="709204"/>
                </a:moveTo>
                <a:cubicBezTo>
                  <a:pt x="317734" y="708757"/>
                  <a:pt x="314771" y="711069"/>
                  <a:pt x="314325" y="714296"/>
                </a:cubicBezTo>
                <a:cubicBezTo>
                  <a:pt x="313878" y="717530"/>
                  <a:pt x="315962" y="720501"/>
                  <a:pt x="319194" y="720948"/>
                </a:cubicBezTo>
                <a:cubicBezTo>
                  <a:pt x="330670" y="722537"/>
                  <a:pt x="342692" y="723998"/>
                  <a:pt x="354855" y="725161"/>
                </a:cubicBezTo>
                <a:cubicBezTo>
                  <a:pt x="358109" y="725466"/>
                  <a:pt x="360972" y="723090"/>
                  <a:pt x="361284" y="719842"/>
                </a:cubicBezTo>
                <a:cubicBezTo>
                  <a:pt x="361589" y="716594"/>
                  <a:pt x="359214" y="713721"/>
                  <a:pt x="355968" y="713409"/>
                </a:cubicBezTo>
                <a:cubicBezTo>
                  <a:pt x="343968" y="712268"/>
                  <a:pt x="332279" y="710764"/>
                  <a:pt x="320966" y="709204"/>
                </a:cubicBezTo>
                <a:close/>
                <a:moveTo>
                  <a:pt x="402701" y="716736"/>
                </a:moveTo>
                <a:cubicBezTo>
                  <a:pt x="399447" y="716579"/>
                  <a:pt x="396662" y="719019"/>
                  <a:pt x="396499" y="722274"/>
                </a:cubicBezTo>
                <a:cubicBezTo>
                  <a:pt x="396343" y="725537"/>
                  <a:pt x="399001" y="728324"/>
                  <a:pt x="402261" y="728480"/>
                </a:cubicBezTo>
                <a:cubicBezTo>
                  <a:pt x="413851" y="729040"/>
                  <a:pt x="425773" y="729366"/>
                  <a:pt x="437922" y="729594"/>
                </a:cubicBezTo>
                <a:cubicBezTo>
                  <a:pt x="441183" y="729650"/>
                  <a:pt x="443841" y="727090"/>
                  <a:pt x="443905" y="723828"/>
                </a:cubicBezTo>
                <a:cubicBezTo>
                  <a:pt x="443969" y="720565"/>
                  <a:pt x="441183" y="717906"/>
                  <a:pt x="437922" y="717842"/>
                </a:cubicBezTo>
                <a:cubicBezTo>
                  <a:pt x="425887" y="717622"/>
                  <a:pt x="414170" y="717289"/>
                  <a:pt x="402701" y="716736"/>
                </a:cubicBezTo>
                <a:close/>
                <a:moveTo>
                  <a:pt x="567729" y="717622"/>
                </a:moveTo>
                <a:cubicBezTo>
                  <a:pt x="564462" y="717629"/>
                  <a:pt x="561967" y="720345"/>
                  <a:pt x="561967" y="723608"/>
                </a:cubicBezTo>
                <a:cubicBezTo>
                  <a:pt x="561974" y="726870"/>
                  <a:pt x="564462" y="729594"/>
                  <a:pt x="567729" y="729594"/>
                </a:cubicBezTo>
                <a:cubicBezTo>
                  <a:pt x="579489" y="729579"/>
                  <a:pt x="591305" y="729586"/>
                  <a:pt x="603170" y="729594"/>
                </a:cubicBezTo>
                <a:cubicBezTo>
                  <a:pt x="606431" y="729594"/>
                  <a:pt x="609146" y="726870"/>
                  <a:pt x="609146" y="723608"/>
                </a:cubicBezTo>
                <a:cubicBezTo>
                  <a:pt x="609153" y="720345"/>
                  <a:pt x="606431" y="717622"/>
                  <a:pt x="603170" y="717622"/>
                </a:cubicBezTo>
                <a:cubicBezTo>
                  <a:pt x="591305" y="717622"/>
                  <a:pt x="579496" y="717608"/>
                  <a:pt x="567729" y="717622"/>
                </a:cubicBezTo>
                <a:close/>
                <a:moveTo>
                  <a:pt x="650570" y="717622"/>
                </a:moveTo>
                <a:cubicBezTo>
                  <a:pt x="647309" y="717615"/>
                  <a:pt x="644594" y="720345"/>
                  <a:pt x="644587" y="723608"/>
                </a:cubicBezTo>
                <a:cubicBezTo>
                  <a:pt x="644587" y="726870"/>
                  <a:pt x="647309" y="729586"/>
                  <a:pt x="650570" y="729594"/>
                </a:cubicBezTo>
                <a:cubicBezTo>
                  <a:pt x="662308" y="729615"/>
                  <a:pt x="674117" y="729558"/>
                  <a:pt x="686011" y="729594"/>
                </a:cubicBezTo>
                <a:cubicBezTo>
                  <a:pt x="689271" y="729600"/>
                  <a:pt x="691986" y="727090"/>
                  <a:pt x="691993" y="723828"/>
                </a:cubicBezTo>
                <a:cubicBezTo>
                  <a:pt x="692000" y="720565"/>
                  <a:pt x="689279" y="717856"/>
                  <a:pt x="686011" y="717842"/>
                </a:cubicBezTo>
                <a:cubicBezTo>
                  <a:pt x="674117" y="717806"/>
                  <a:pt x="662315" y="717643"/>
                  <a:pt x="650570" y="717622"/>
                </a:cubicBezTo>
                <a:close/>
                <a:moveTo>
                  <a:pt x="485102" y="717842"/>
                </a:moveTo>
                <a:cubicBezTo>
                  <a:pt x="481841" y="717863"/>
                  <a:pt x="479332" y="720565"/>
                  <a:pt x="479346" y="723828"/>
                </a:cubicBezTo>
                <a:cubicBezTo>
                  <a:pt x="479360" y="727090"/>
                  <a:pt x="481841" y="729827"/>
                  <a:pt x="485102" y="729813"/>
                </a:cubicBezTo>
                <a:cubicBezTo>
                  <a:pt x="496889" y="729756"/>
                  <a:pt x="508713" y="729629"/>
                  <a:pt x="520543" y="729594"/>
                </a:cubicBezTo>
                <a:cubicBezTo>
                  <a:pt x="523811" y="729579"/>
                  <a:pt x="526539" y="726870"/>
                  <a:pt x="526525" y="723608"/>
                </a:cubicBezTo>
                <a:cubicBezTo>
                  <a:pt x="526518" y="720345"/>
                  <a:pt x="523811" y="717835"/>
                  <a:pt x="520543" y="717842"/>
                </a:cubicBezTo>
                <a:cubicBezTo>
                  <a:pt x="508705" y="717885"/>
                  <a:pt x="496896" y="717792"/>
                  <a:pt x="485102" y="717842"/>
                </a:cubicBezTo>
                <a:close/>
                <a:moveTo>
                  <a:pt x="733190" y="718069"/>
                </a:moveTo>
                <a:cubicBezTo>
                  <a:pt x="729929" y="718055"/>
                  <a:pt x="727229" y="720565"/>
                  <a:pt x="727215" y="723828"/>
                </a:cubicBezTo>
                <a:cubicBezTo>
                  <a:pt x="727201" y="727090"/>
                  <a:pt x="729929" y="729799"/>
                  <a:pt x="733190" y="729813"/>
                </a:cubicBezTo>
                <a:cubicBezTo>
                  <a:pt x="744886" y="729863"/>
                  <a:pt x="756695" y="729969"/>
                  <a:pt x="768631" y="730033"/>
                </a:cubicBezTo>
                <a:cubicBezTo>
                  <a:pt x="771899" y="730054"/>
                  <a:pt x="774600" y="727317"/>
                  <a:pt x="774614" y="724047"/>
                </a:cubicBezTo>
                <a:cubicBezTo>
                  <a:pt x="774635" y="720785"/>
                  <a:pt x="771899" y="718083"/>
                  <a:pt x="768631" y="718069"/>
                </a:cubicBezTo>
                <a:cubicBezTo>
                  <a:pt x="756695" y="717998"/>
                  <a:pt x="744893" y="718119"/>
                  <a:pt x="733190" y="718069"/>
                </a:cubicBezTo>
                <a:close/>
                <a:moveTo>
                  <a:pt x="816038" y="718509"/>
                </a:moveTo>
                <a:cubicBezTo>
                  <a:pt x="812777" y="718487"/>
                  <a:pt x="810076" y="721005"/>
                  <a:pt x="810055" y="724274"/>
                </a:cubicBezTo>
                <a:cubicBezTo>
                  <a:pt x="810034" y="727537"/>
                  <a:pt x="812777" y="730232"/>
                  <a:pt x="816038" y="730253"/>
                </a:cubicBezTo>
                <a:cubicBezTo>
                  <a:pt x="827669" y="730331"/>
                  <a:pt x="839471" y="730388"/>
                  <a:pt x="851479" y="730480"/>
                </a:cubicBezTo>
                <a:cubicBezTo>
                  <a:pt x="854739" y="730501"/>
                  <a:pt x="857213" y="727976"/>
                  <a:pt x="857234" y="724714"/>
                </a:cubicBezTo>
                <a:cubicBezTo>
                  <a:pt x="857263" y="721452"/>
                  <a:pt x="854739" y="718757"/>
                  <a:pt x="851479" y="718728"/>
                </a:cubicBezTo>
                <a:cubicBezTo>
                  <a:pt x="839471" y="718643"/>
                  <a:pt x="827669" y="718587"/>
                  <a:pt x="816038" y="718509"/>
                </a:cubicBezTo>
                <a:close/>
                <a:moveTo>
                  <a:pt x="898658" y="719175"/>
                </a:moveTo>
                <a:cubicBezTo>
                  <a:pt x="895397" y="719147"/>
                  <a:pt x="892704" y="721672"/>
                  <a:pt x="892676" y="724934"/>
                </a:cubicBezTo>
                <a:cubicBezTo>
                  <a:pt x="892654" y="728203"/>
                  <a:pt x="895397" y="730891"/>
                  <a:pt x="898658" y="730920"/>
                </a:cubicBezTo>
                <a:cubicBezTo>
                  <a:pt x="910169" y="731019"/>
                  <a:pt x="921950" y="731033"/>
                  <a:pt x="934099" y="731139"/>
                </a:cubicBezTo>
                <a:cubicBezTo>
                  <a:pt x="937360" y="731175"/>
                  <a:pt x="939834" y="728643"/>
                  <a:pt x="939862" y="725381"/>
                </a:cubicBezTo>
                <a:cubicBezTo>
                  <a:pt x="939890" y="722118"/>
                  <a:pt x="937360" y="719423"/>
                  <a:pt x="934099" y="719395"/>
                </a:cubicBezTo>
                <a:cubicBezTo>
                  <a:pt x="921950" y="719289"/>
                  <a:pt x="910177" y="719274"/>
                  <a:pt x="898658" y="719175"/>
                </a:cubicBezTo>
                <a:close/>
                <a:moveTo>
                  <a:pt x="981279" y="719842"/>
                </a:moveTo>
                <a:cubicBezTo>
                  <a:pt x="978018" y="719806"/>
                  <a:pt x="975551" y="722338"/>
                  <a:pt x="975523" y="725601"/>
                </a:cubicBezTo>
                <a:cubicBezTo>
                  <a:pt x="975495" y="728863"/>
                  <a:pt x="978018" y="731558"/>
                  <a:pt x="981279" y="731586"/>
                </a:cubicBezTo>
                <a:cubicBezTo>
                  <a:pt x="992457" y="731693"/>
                  <a:pt x="1004089" y="731905"/>
                  <a:pt x="1016720" y="732026"/>
                </a:cubicBezTo>
                <a:cubicBezTo>
                  <a:pt x="1019988" y="732061"/>
                  <a:pt x="1022674" y="729310"/>
                  <a:pt x="1022702" y="726048"/>
                </a:cubicBezTo>
                <a:cubicBezTo>
                  <a:pt x="1022738" y="722778"/>
                  <a:pt x="1019988" y="720090"/>
                  <a:pt x="1016720" y="720062"/>
                </a:cubicBezTo>
                <a:cubicBezTo>
                  <a:pt x="1004089" y="719941"/>
                  <a:pt x="992457" y="719948"/>
                  <a:pt x="981279" y="719842"/>
                </a:cubicBezTo>
                <a:close/>
                <a:moveTo>
                  <a:pt x="1064126" y="720728"/>
                </a:moveTo>
                <a:cubicBezTo>
                  <a:pt x="1060866" y="720693"/>
                  <a:pt x="1058179" y="723225"/>
                  <a:pt x="1058144" y="726487"/>
                </a:cubicBezTo>
                <a:cubicBezTo>
                  <a:pt x="1058115" y="729749"/>
                  <a:pt x="1060639" y="732437"/>
                  <a:pt x="1063906" y="732473"/>
                </a:cubicBezTo>
                <a:cubicBezTo>
                  <a:pt x="1067209" y="732508"/>
                  <a:pt x="1091388" y="732615"/>
                  <a:pt x="1099348" y="732693"/>
                </a:cubicBezTo>
                <a:cubicBezTo>
                  <a:pt x="1102608" y="732728"/>
                  <a:pt x="1105294" y="730196"/>
                  <a:pt x="1105323" y="726934"/>
                </a:cubicBezTo>
                <a:cubicBezTo>
                  <a:pt x="1105358" y="723665"/>
                  <a:pt x="1102828" y="720977"/>
                  <a:pt x="1099567" y="720948"/>
                </a:cubicBezTo>
                <a:cubicBezTo>
                  <a:pt x="1091607" y="720870"/>
                  <a:pt x="1067436" y="720757"/>
                  <a:pt x="1064126" y="720728"/>
                </a:cubicBezTo>
                <a:close/>
                <a:moveTo>
                  <a:pt x="1146747" y="721388"/>
                </a:moveTo>
                <a:cubicBezTo>
                  <a:pt x="1143486" y="721360"/>
                  <a:pt x="1140799" y="724111"/>
                  <a:pt x="1140764" y="727374"/>
                </a:cubicBezTo>
                <a:cubicBezTo>
                  <a:pt x="1140736" y="730636"/>
                  <a:pt x="1143486" y="733324"/>
                  <a:pt x="1146747" y="733359"/>
                </a:cubicBezTo>
                <a:cubicBezTo>
                  <a:pt x="1159158" y="733480"/>
                  <a:pt x="1170875" y="733473"/>
                  <a:pt x="1182188" y="733579"/>
                </a:cubicBezTo>
                <a:cubicBezTo>
                  <a:pt x="1185448" y="733607"/>
                  <a:pt x="1188142" y="731083"/>
                  <a:pt x="1188170" y="727821"/>
                </a:cubicBezTo>
                <a:cubicBezTo>
                  <a:pt x="1188199" y="724551"/>
                  <a:pt x="1185448" y="721863"/>
                  <a:pt x="1182188" y="721835"/>
                </a:cubicBezTo>
                <a:cubicBezTo>
                  <a:pt x="1170875" y="721728"/>
                  <a:pt x="1159158" y="721508"/>
                  <a:pt x="1146747" y="721388"/>
                </a:cubicBezTo>
                <a:close/>
                <a:moveTo>
                  <a:pt x="1229367" y="722274"/>
                </a:moveTo>
                <a:cubicBezTo>
                  <a:pt x="1226107" y="722246"/>
                  <a:pt x="1223420" y="724778"/>
                  <a:pt x="1223392" y="728040"/>
                </a:cubicBezTo>
                <a:cubicBezTo>
                  <a:pt x="1223363" y="731303"/>
                  <a:pt x="1226107" y="733997"/>
                  <a:pt x="1229367" y="734026"/>
                </a:cubicBezTo>
                <a:cubicBezTo>
                  <a:pt x="1241474" y="734125"/>
                  <a:pt x="1253255" y="734154"/>
                  <a:pt x="1264808" y="734246"/>
                </a:cubicBezTo>
                <a:cubicBezTo>
                  <a:pt x="1268076" y="734274"/>
                  <a:pt x="1270769" y="731749"/>
                  <a:pt x="1270791" y="728480"/>
                </a:cubicBezTo>
                <a:cubicBezTo>
                  <a:pt x="1270819" y="725218"/>
                  <a:pt x="1268076" y="722523"/>
                  <a:pt x="1264808" y="722501"/>
                </a:cubicBezTo>
                <a:cubicBezTo>
                  <a:pt x="1253255" y="722409"/>
                  <a:pt x="1241474" y="722381"/>
                  <a:pt x="1229367" y="722274"/>
                </a:cubicBezTo>
                <a:close/>
                <a:moveTo>
                  <a:pt x="1312215" y="722941"/>
                </a:moveTo>
                <a:cubicBezTo>
                  <a:pt x="1308954" y="722920"/>
                  <a:pt x="1306260" y="725438"/>
                  <a:pt x="1306232" y="728707"/>
                </a:cubicBezTo>
                <a:cubicBezTo>
                  <a:pt x="1306211" y="731969"/>
                  <a:pt x="1308727" y="734664"/>
                  <a:pt x="1311995" y="734686"/>
                </a:cubicBezTo>
                <a:cubicBezTo>
                  <a:pt x="1323981" y="734771"/>
                  <a:pt x="1335776" y="734834"/>
                  <a:pt x="1347436" y="734913"/>
                </a:cubicBezTo>
                <a:cubicBezTo>
                  <a:pt x="1350697" y="734934"/>
                  <a:pt x="1353397" y="732189"/>
                  <a:pt x="1353412" y="728927"/>
                </a:cubicBezTo>
                <a:cubicBezTo>
                  <a:pt x="1353433" y="725664"/>
                  <a:pt x="1350916" y="723182"/>
                  <a:pt x="1347656" y="723161"/>
                </a:cubicBezTo>
                <a:cubicBezTo>
                  <a:pt x="1336003" y="723090"/>
                  <a:pt x="1324201" y="723026"/>
                  <a:pt x="1312215" y="722941"/>
                </a:cubicBezTo>
                <a:close/>
                <a:moveTo>
                  <a:pt x="1394835" y="723388"/>
                </a:moveTo>
                <a:cubicBezTo>
                  <a:pt x="1391574" y="723367"/>
                  <a:pt x="1388874" y="725884"/>
                  <a:pt x="1388853" y="729147"/>
                </a:cubicBezTo>
                <a:cubicBezTo>
                  <a:pt x="1388838" y="732409"/>
                  <a:pt x="1391574" y="735118"/>
                  <a:pt x="1394835" y="735132"/>
                </a:cubicBezTo>
                <a:cubicBezTo>
                  <a:pt x="1406765" y="735189"/>
                  <a:pt x="1418559" y="735310"/>
                  <a:pt x="1430276" y="735352"/>
                </a:cubicBezTo>
                <a:cubicBezTo>
                  <a:pt x="1433537" y="735366"/>
                  <a:pt x="1436245" y="732636"/>
                  <a:pt x="1436259" y="729366"/>
                </a:cubicBezTo>
                <a:cubicBezTo>
                  <a:pt x="1436273" y="726104"/>
                  <a:pt x="1433537" y="723622"/>
                  <a:pt x="1430276" y="723608"/>
                </a:cubicBezTo>
                <a:cubicBezTo>
                  <a:pt x="1418567" y="723565"/>
                  <a:pt x="1406765" y="723445"/>
                  <a:pt x="1394835" y="723388"/>
                </a:cubicBezTo>
                <a:close/>
                <a:moveTo>
                  <a:pt x="1678365" y="723388"/>
                </a:moveTo>
                <a:cubicBezTo>
                  <a:pt x="1666584" y="723452"/>
                  <a:pt x="1654754" y="723558"/>
                  <a:pt x="1642923" y="723608"/>
                </a:cubicBezTo>
                <a:cubicBezTo>
                  <a:pt x="1639663" y="723622"/>
                  <a:pt x="1636934" y="726104"/>
                  <a:pt x="1636941" y="729366"/>
                </a:cubicBezTo>
                <a:cubicBezTo>
                  <a:pt x="1636955" y="732636"/>
                  <a:pt x="1639663" y="735366"/>
                  <a:pt x="1642923" y="735352"/>
                </a:cubicBezTo>
                <a:cubicBezTo>
                  <a:pt x="1654761" y="735303"/>
                  <a:pt x="1666577" y="735196"/>
                  <a:pt x="1678365" y="735132"/>
                </a:cubicBezTo>
                <a:cubicBezTo>
                  <a:pt x="1681625" y="735111"/>
                  <a:pt x="1684361" y="732409"/>
                  <a:pt x="1684347" y="729147"/>
                </a:cubicBezTo>
                <a:cubicBezTo>
                  <a:pt x="1684326" y="725884"/>
                  <a:pt x="1681625" y="723367"/>
                  <a:pt x="1678365" y="723388"/>
                </a:cubicBezTo>
                <a:close/>
                <a:moveTo>
                  <a:pt x="1477456" y="723608"/>
                </a:moveTo>
                <a:cubicBezTo>
                  <a:pt x="1474195" y="723601"/>
                  <a:pt x="1471487" y="726324"/>
                  <a:pt x="1471480" y="729594"/>
                </a:cubicBezTo>
                <a:cubicBezTo>
                  <a:pt x="1471473" y="732856"/>
                  <a:pt x="1474195" y="735565"/>
                  <a:pt x="1477456" y="735572"/>
                </a:cubicBezTo>
                <a:cubicBezTo>
                  <a:pt x="1489350" y="735600"/>
                  <a:pt x="1501152" y="735565"/>
                  <a:pt x="1512897" y="735572"/>
                </a:cubicBezTo>
                <a:cubicBezTo>
                  <a:pt x="1516164" y="735579"/>
                  <a:pt x="1518879" y="732856"/>
                  <a:pt x="1518879" y="729594"/>
                </a:cubicBezTo>
                <a:cubicBezTo>
                  <a:pt x="1518887" y="726324"/>
                  <a:pt x="1516164" y="723608"/>
                  <a:pt x="1512897" y="723608"/>
                </a:cubicBezTo>
                <a:cubicBezTo>
                  <a:pt x="1501152" y="723594"/>
                  <a:pt x="1489343" y="723636"/>
                  <a:pt x="1477456" y="723608"/>
                </a:cubicBezTo>
                <a:close/>
                <a:moveTo>
                  <a:pt x="1595525" y="723608"/>
                </a:moveTo>
                <a:cubicBezTo>
                  <a:pt x="1583737" y="723629"/>
                  <a:pt x="1571949" y="723820"/>
                  <a:pt x="1560083" y="723828"/>
                </a:cubicBezTo>
                <a:cubicBezTo>
                  <a:pt x="1556816" y="723828"/>
                  <a:pt x="1554320" y="726324"/>
                  <a:pt x="1554320" y="729594"/>
                </a:cubicBezTo>
                <a:cubicBezTo>
                  <a:pt x="1554328" y="732856"/>
                  <a:pt x="1556816" y="735579"/>
                  <a:pt x="1560083" y="735572"/>
                </a:cubicBezTo>
                <a:cubicBezTo>
                  <a:pt x="1571949" y="735565"/>
                  <a:pt x="1583737" y="735600"/>
                  <a:pt x="1595525" y="735572"/>
                </a:cubicBezTo>
                <a:cubicBezTo>
                  <a:pt x="1598785" y="735565"/>
                  <a:pt x="1601514" y="732856"/>
                  <a:pt x="1601500" y="729594"/>
                </a:cubicBezTo>
                <a:cubicBezTo>
                  <a:pt x="1601493" y="726324"/>
                  <a:pt x="1598785" y="723601"/>
                  <a:pt x="1595525" y="72360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3" name="Google Shape;53;p2"/>
          <p:cNvSpPr/>
          <p:nvPr/>
        </p:nvSpPr>
        <p:spPr>
          <a:xfrm>
            <a:off x="4968850" y="4429163"/>
            <a:ext cx="2252814" cy="919479"/>
          </a:xfrm>
          <a:custGeom>
            <a:rect b="b" l="l" r="r" t="t"/>
            <a:pathLst>
              <a:path extrusionOk="0" h="735583" w="1684347">
                <a:moveTo>
                  <a:pt x="861225" y="0"/>
                </a:moveTo>
                <a:cubicBezTo>
                  <a:pt x="849331" y="7"/>
                  <a:pt x="837522" y="170"/>
                  <a:pt x="825784" y="220"/>
                </a:cubicBezTo>
                <a:cubicBezTo>
                  <a:pt x="822523" y="234"/>
                  <a:pt x="820007" y="2716"/>
                  <a:pt x="820021" y="5979"/>
                </a:cubicBezTo>
                <a:cubicBezTo>
                  <a:pt x="820035" y="9248"/>
                  <a:pt x="822743" y="11978"/>
                  <a:pt x="826004" y="11964"/>
                </a:cubicBezTo>
                <a:cubicBezTo>
                  <a:pt x="837728" y="11915"/>
                  <a:pt x="849565" y="11752"/>
                  <a:pt x="861445" y="11745"/>
                </a:cubicBezTo>
                <a:cubicBezTo>
                  <a:pt x="864705" y="11745"/>
                  <a:pt x="867208" y="9248"/>
                  <a:pt x="867208" y="5979"/>
                </a:cubicBezTo>
                <a:cubicBezTo>
                  <a:pt x="867200" y="2716"/>
                  <a:pt x="864486" y="-7"/>
                  <a:pt x="861225" y="0"/>
                </a:cubicBezTo>
                <a:close/>
                <a:moveTo>
                  <a:pt x="908624" y="0"/>
                </a:moveTo>
                <a:cubicBezTo>
                  <a:pt x="905363" y="-14"/>
                  <a:pt x="902656" y="2716"/>
                  <a:pt x="902649" y="5979"/>
                </a:cubicBezTo>
                <a:cubicBezTo>
                  <a:pt x="902635" y="9248"/>
                  <a:pt x="905363" y="11950"/>
                  <a:pt x="908624" y="11964"/>
                </a:cubicBezTo>
                <a:cubicBezTo>
                  <a:pt x="920313" y="12007"/>
                  <a:pt x="932136" y="12106"/>
                  <a:pt x="944065" y="12184"/>
                </a:cubicBezTo>
                <a:cubicBezTo>
                  <a:pt x="947333" y="12206"/>
                  <a:pt x="949807" y="9468"/>
                  <a:pt x="949828" y="6206"/>
                </a:cubicBezTo>
                <a:cubicBezTo>
                  <a:pt x="949849" y="2936"/>
                  <a:pt x="947333" y="241"/>
                  <a:pt x="944065" y="220"/>
                </a:cubicBezTo>
                <a:cubicBezTo>
                  <a:pt x="932129" y="142"/>
                  <a:pt x="920327" y="43"/>
                  <a:pt x="908624" y="0"/>
                </a:cubicBezTo>
                <a:close/>
                <a:moveTo>
                  <a:pt x="778604" y="440"/>
                </a:moveTo>
                <a:cubicBezTo>
                  <a:pt x="766739" y="553"/>
                  <a:pt x="754930" y="723"/>
                  <a:pt x="743163" y="887"/>
                </a:cubicBezTo>
                <a:cubicBezTo>
                  <a:pt x="739903" y="929"/>
                  <a:pt x="737358" y="3603"/>
                  <a:pt x="737401" y="6865"/>
                </a:cubicBezTo>
                <a:cubicBezTo>
                  <a:pt x="737443" y="10135"/>
                  <a:pt x="740123" y="12674"/>
                  <a:pt x="743383" y="12631"/>
                </a:cubicBezTo>
                <a:cubicBezTo>
                  <a:pt x="755135" y="12475"/>
                  <a:pt x="766753" y="12298"/>
                  <a:pt x="778604" y="12184"/>
                </a:cubicBezTo>
                <a:cubicBezTo>
                  <a:pt x="781865" y="12156"/>
                  <a:pt x="784615" y="9468"/>
                  <a:pt x="784580" y="6206"/>
                </a:cubicBezTo>
                <a:cubicBezTo>
                  <a:pt x="784551" y="2936"/>
                  <a:pt x="781865" y="411"/>
                  <a:pt x="778604" y="440"/>
                </a:cubicBezTo>
                <a:close/>
                <a:moveTo>
                  <a:pt x="991252" y="660"/>
                </a:moveTo>
                <a:cubicBezTo>
                  <a:pt x="987984" y="631"/>
                  <a:pt x="985305" y="3163"/>
                  <a:pt x="985269" y="6425"/>
                </a:cubicBezTo>
                <a:cubicBezTo>
                  <a:pt x="985234" y="9688"/>
                  <a:pt x="987991" y="12376"/>
                  <a:pt x="991252" y="12411"/>
                </a:cubicBezTo>
                <a:cubicBezTo>
                  <a:pt x="1002869" y="12525"/>
                  <a:pt x="1014693" y="12702"/>
                  <a:pt x="1026693" y="12851"/>
                </a:cubicBezTo>
                <a:cubicBezTo>
                  <a:pt x="1029954" y="12893"/>
                  <a:pt x="1032633" y="10354"/>
                  <a:pt x="1032668" y="7092"/>
                </a:cubicBezTo>
                <a:cubicBezTo>
                  <a:pt x="1032711" y="3823"/>
                  <a:pt x="1029954" y="1149"/>
                  <a:pt x="1026693" y="1106"/>
                </a:cubicBezTo>
                <a:cubicBezTo>
                  <a:pt x="1014678" y="957"/>
                  <a:pt x="1002877" y="780"/>
                  <a:pt x="991252" y="660"/>
                </a:cubicBezTo>
                <a:close/>
                <a:moveTo>
                  <a:pt x="695757" y="1546"/>
                </a:moveTo>
                <a:cubicBezTo>
                  <a:pt x="683913" y="1773"/>
                  <a:pt x="672111" y="2163"/>
                  <a:pt x="660316" y="2433"/>
                </a:cubicBezTo>
                <a:cubicBezTo>
                  <a:pt x="657055" y="2511"/>
                  <a:pt x="654482" y="5156"/>
                  <a:pt x="654560" y="8418"/>
                </a:cubicBezTo>
                <a:cubicBezTo>
                  <a:pt x="654631" y="11681"/>
                  <a:pt x="657275" y="14255"/>
                  <a:pt x="660536" y="14184"/>
                </a:cubicBezTo>
                <a:cubicBezTo>
                  <a:pt x="672316" y="13908"/>
                  <a:pt x="684154" y="13744"/>
                  <a:pt x="695977" y="13518"/>
                </a:cubicBezTo>
                <a:cubicBezTo>
                  <a:pt x="699245" y="13454"/>
                  <a:pt x="701803" y="10574"/>
                  <a:pt x="701740" y="7312"/>
                </a:cubicBezTo>
                <a:cubicBezTo>
                  <a:pt x="701676" y="4050"/>
                  <a:pt x="699018" y="1489"/>
                  <a:pt x="695757" y="1546"/>
                </a:cubicBezTo>
                <a:close/>
                <a:moveTo>
                  <a:pt x="1074092" y="1773"/>
                </a:moveTo>
                <a:cubicBezTo>
                  <a:pt x="1070831" y="1723"/>
                  <a:pt x="1068159" y="4269"/>
                  <a:pt x="1068110" y="7532"/>
                </a:cubicBezTo>
                <a:cubicBezTo>
                  <a:pt x="1068060" y="10794"/>
                  <a:pt x="1070612" y="13468"/>
                  <a:pt x="1073872" y="13518"/>
                </a:cubicBezTo>
                <a:cubicBezTo>
                  <a:pt x="1085391" y="13695"/>
                  <a:pt x="1097164" y="13979"/>
                  <a:pt x="1109314" y="14184"/>
                </a:cubicBezTo>
                <a:cubicBezTo>
                  <a:pt x="1112574" y="14234"/>
                  <a:pt x="1115239" y="11681"/>
                  <a:pt x="1115296" y="8418"/>
                </a:cubicBezTo>
                <a:cubicBezTo>
                  <a:pt x="1115346" y="5156"/>
                  <a:pt x="1112794" y="2270"/>
                  <a:pt x="1109533" y="2213"/>
                </a:cubicBezTo>
                <a:cubicBezTo>
                  <a:pt x="1097377" y="2007"/>
                  <a:pt x="1085617" y="1943"/>
                  <a:pt x="1074092" y="1773"/>
                </a:cubicBezTo>
                <a:close/>
                <a:moveTo>
                  <a:pt x="1156713" y="3099"/>
                </a:moveTo>
                <a:cubicBezTo>
                  <a:pt x="1153452" y="3043"/>
                  <a:pt x="1150794" y="5596"/>
                  <a:pt x="1150737" y="8865"/>
                </a:cubicBezTo>
                <a:cubicBezTo>
                  <a:pt x="1150673" y="12127"/>
                  <a:pt x="1153232" y="15007"/>
                  <a:pt x="1156493" y="15071"/>
                </a:cubicBezTo>
                <a:cubicBezTo>
                  <a:pt x="1167692" y="15276"/>
                  <a:pt x="1179345" y="15489"/>
                  <a:pt x="1191934" y="15730"/>
                </a:cubicBezTo>
                <a:cubicBezTo>
                  <a:pt x="1195195" y="15794"/>
                  <a:pt x="1198073" y="13014"/>
                  <a:pt x="1198136" y="9752"/>
                </a:cubicBezTo>
                <a:cubicBezTo>
                  <a:pt x="1198200" y="6482"/>
                  <a:pt x="1195422" y="3830"/>
                  <a:pt x="1192154" y="3766"/>
                </a:cubicBezTo>
                <a:cubicBezTo>
                  <a:pt x="1179565" y="3525"/>
                  <a:pt x="1167919" y="3305"/>
                  <a:pt x="1156713" y="3099"/>
                </a:cubicBezTo>
                <a:close/>
                <a:moveTo>
                  <a:pt x="613137" y="3546"/>
                </a:moveTo>
                <a:cubicBezTo>
                  <a:pt x="601299" y="3894"/>
                  <a:pt x="589511" y="4248"/>
                  <a:pt x="577695" y="4652"/>
                </a:cubicBezTo>
                <a:cubicBezTo>
                  <a:pt x="574435" y="4766"/>
                  <a:pt x="571826" y="7596"/>
                  <a:pt x="571933" y="10858"/>
                </a:cubicBezTo>
                <a:cubicBezTo>
                  <a:pt x="572046" y="14120"/>
                  <a:pt x="574874" y="16730"/>
                  <a:pt x="578135" y="16617"/>
                </a:cubicBezTo>
                <a:cubicBezTo>
                  <a:pt x="589937" y="16220"/>
                  <a:pt x="601540" y="15858"/>
                  <a:pt x="613356" y="15510"/>
                </a:cubicBezTo>
                <a:cubicBezTo>
                  <a:pt x="616617" y="15418"/>
                  <a:pt x="619211" y="12567"/>
                  <a:pt x="619119" y="9305"/>
                </a:cubicBezTo>
                <a:cubicBezTo>
                  <a:pt x="619020" y="6043"/>
                  <a:pt x="616397" y="3447"/>
                  <a:pt x="613137" y="3546"/>
                </a:cubicBezTo>
                <a:close/>
                <a:moveTo>
                  <a:pt x="1239560" y="4652"/>
                </a:moveTo>
                <a:cubicBezTo>
                  <a:pt x="1236300" y="4589"/>
                  <a:pt x="1233422" y="7376"/>
                  <a:pt x="1233358" y="10638"/>
                </a:cubicBezTo>
                <a:cubicBezTo>
                  <a:pt x="1233294" y="13900"/>
                  <a:pt x="1236080" y="16553"/>
                  <a:pt x="1239340" y="16617"/>
                </a:cubicBezTo>
                <a:cubicBezTo>
                  <a:pt x="1246606" y="16759"/>
                  <a:pt x="1268764" y="17170"/>
                  <a:pt x="1274782" y="17283"/>
                </a:cubicBezTo>
                <a:cubicBezTo>
                  <a:pt x="1278042" y="17347"/>
                  <a:pt x="1280693" y="14787"/>
                  <a:pt x="1280757" y="11525"/>
                </a:cubicBezTo>
                <a:cubicBezTo>
                  <a:pt x="1280821" y="8262"/>
                  <a:pt x="1278262" y="5603"/>
                  <a:pt x="1275001" y="5539"/>
                </a:cubicBezTo>
                <a:cubicBezTo>
                  <a:pt x="1268983" y="5418"/>
                  <a:pt x="1246833" y="4794"/>
                  <a:pt x="1239560" y="4652"/>
                </a:cubicBezTo>
                <a:close/>
                <a:moveTo>
                  <a:pt x="530289" y="6425"/>
                </a:moveTo>
                <a:cubicBezTo>
                  <a:pt x="518473" y="6901"/>
                  <a:pt x="506678" y="7447"/>
                  <a:pt x="494848" y="7979"/>
                </a:cubicBezTo>
                <a:cubicBezTo>
                  <a:pt x="491594" y="8120"/>
                  <a:pt x="489170" y="10922"/>
                  <a:pt x="489312" y="14184"/>
                </a:cubicBezTo>
                <a:cubicBezTo>
                  <a:pt x="489461" y="17439"/>
                  <a:pt x="492254" y="19872"/>
                  <a:pt x="495514" y="19723"/>
                </a:cubicBezTo>
                <a:cubicBezTo>
                  <a:pt x="507330" y="19191"/>
                  <a:pt x="519161" y="18645"/>
                  <a:pt x="530956" y="18170"/>
                </a:cubicBezTo>
                <a:cubicBezTo>
                  <a:pt x="534216" y="18042"/>
                  <a:pt x="536626" y="15447"/>
                  <a:pt x="536492" y="12184"/>
                </a:cubicBezTo>
                <a:cubicBezTo>
                  <a:pt x="536364" y="8929"/>
                  <a:pt x="533550" y="6291"/>
                  <a:pt x="530289" y="6425"/>
                </a:cubicBezTo>
                <a:close/>
                <a:moveTo>
                  <a:pt x="1322181" y="6425"/>
                </a:moveTo>
                <a:cubicBezTo>
                  <a:pt x="1318920" y="6362"/>
                  <a:pt x="1316042" y="8922"/>
                  <a:pt x="1315978" y="12184"/>
                </a:cubicBezTo>
                <a:cubicBezTo>
                  <a:pt x="1315922" y="15454"/>
                  <a:pt x="1318700" y="18106"/>
                  <a:pt x="1321961" y="18170"/>
                </a:cubicBezTo>
                <a:cubicBezTo>
                  <a:pt x="1334401" y="18404"/>
                  <a:pt x="1346103" y="18631"/>
                  <a:pt x="1357402" y="18837"/>
                </a:cubicBezTo>
                <a:cubicBezTo>
                  <a:pt x="1360663" y="18893"/>
                  <a:pt x="1363321" y="16340"/>
                  <a:pt x="1363385" y="13071"/>
                </a:cubicBezTo>
                <a:cubicBezTo>
                  <a:pt x="1363441" y="9808"/>
                  <a:pt x="1360882" y="7149"/>
                  <a:pt x="1357622" y="7092"/>
                </a:cubicBezTo>
                <a:cubicBezTo>
                  <a:pt x="1346323" y="6886"/>
                  <a:pt x="1334621" y="6659"/>
                  <a:pt x="1322181" y="6425"/>
                </a:cubicBezTo>
                <a:close/>
                <a:moveTo>
                  <a:pt x="1404801" y="7752"/>
                </a:moveTo>
                <a:cubicBezTo>
                  <a:pt x="1401541" y="7702"/>
                  <a:pt x="1398875" y="10255"/>
                  <a:pt x="1398826" y="13518"/>
                </a:cubicBezTo>
                <a:cubicBezTo>
                  <a:pt x="1398769" y="16780"/>
                  <a:pt x="1401321" y="19666"/>
                  <a:pt x="1404581" y="19723"/>
                </a:cubicBezTo>
                <a:cubicBezTo>
                  <a:pt x="1416688" y="19922"/>
                  <a:pt x="1428462" y="19993"/>
                  <a:pt x="1440023" y="20163"/>
                </a:cubicBezTo>
                <a:cubicBezTo>
                  <a:pt x="1443283" y="20212"/>
                  <a:pt x="1445956" y="17666"/>
                  <a:pt x="1446005" y="14404"/>
                </a:cubicBezTo>
                <a:cubicBezTo>
                  <a:pt x="1446055" y="11142"/>
                  <a:pt x="1443510" y="8468"/>
                  <a:pt x="1440242" y="8418"/>
                </a:cubicBezTo>
                <a:cubicBezTo>
                  <a:pt x="1428689" y="8248"/>
                  <a:pt x="1416901" y="7950"/>
                  <a:pt x="1404801" y="7752"/>
                </a:cubicBezTo>
                <a:close/>
                <a:moveTo>
                  <a:pt x="1487429" y="9085"/>
                </a:moveTo>
                <a:cubicBezTo>
                  <a:pt x="1484168" y="9042"/>
                  <a:pt x="1481489" y="11581"/>
                  <a:pt x="1481446" y="14844"/>
                </a:cubicBezTo>
                <a:cubicBezTo>
                  <a:pt x="1481404" y="18113"/>
                  <a:pt x="1483942" y="20794"/>
                  <a:pt x="1487202" y="20829"/>
                </a:cubicBezTo>
                <a:cubicBezTo>
                  <a:pt x="1499188" y="20978"/>
                  <a:pt x="1511203" y="21163"/>
                  <a:pt x="1522870" y="21276"/>
                </a:cubicBezTo>
                <a:cubicBezTo>
                  <a:pt x="1526131" y="21305"/>
                  <a:pt x="1528597" y="18553"/>
                  <a:pt x="1528626" y="15291"/>
                </a:cubicBezTo>
                <a:cubicBezTo>
                  <a:pt x="1528661" y="12028"/>
                  <a:pt x="1526131" y="9340"/>
                  <a:pt x="1522870" y="9305"/>
                </a:cubicBezTo>
                <a:cubicBezTo>
                  <a:pt x="1511217" y="9191"/>
                  <a:pt x="1499401" y="9227"/>
                  <a:pt x="1487429" y="9085"/>
                </a:cubicBezTo>
                <a:close/>
                <a:moveTo>
                  <a:pt x="1570049" y="9752"/>
                </a:moveTo>
                <a:cubicBezTo>
                  <a:pt x="1566789" y="9730"/>
                  <a:pt x="1564088" y="12468"/>
                  <a:pt x="1564067" y="15730"/>
                </a:cubicBezTo>
                <a:cubicBezTo>
                  <a:pt x="1564046" y="19000"/>
                  <a:pt x="1566789" y="21475"/>
                  <a:pt x="1570049" y="21496"/>
                </a:cubicBezTo>
                <a:cubicBezTo>
                  <a:pt x="1581972" y="21574"/>
                  <a:pt x="1593766" y="21673"/>
                  <a:pt x="1605490" y="21716"/>
                </a:cubicBezTo>
                <a:cubicBezTo>
                  <a:pt x="1608751" y="21730"/>
                  <a:pt x="1611459" y="19220"/>
                  <a:pt x="1611473" y="15957"/>
                </a:cubicBezTo>
                <a:cubicBezTo>
                  <a:pt x="1611480" y="12688"/>
                  <a:pt x="1608751" y="9986"/>
                  <a:pt x="1605490" y="9972"/>
                </a:cubicBezTo>
                <a:cubicBezTo>
                  <a:pt x="1593781" y="9929"/>
                  <a:pt x="1581965" y="9822"/>
                  <a:pt x="1570049" y="9752"/>
                </a:cubicBezTo>
                <a:close/>
                <a:moveTo>
                  <a:pt x="447669" y="10191"/>
                </a:moveTo>
                <a:cubicBezTo>
                  <a:pt x="435597" y="10851"/>
                  <a:pt x="423632" y="11823"/>
                  <a:pt x="412008" y="12851"/>
                </a:cubicBezTo>
                <a:cubicBezTo>
                  <a:pt x="408761" y="13142"/>
                  <a:pt x="406401" y="16028"/>
                  <a:pt x="406692" y="19276"/>
                </a:cubicBezTo>
                <a:cubicBezTo>
                  <a:pt x="406982" y="22531"/>
                  <a:pt x="409867" y="24886"/>
                  <a:pt x="413113" y="24595"/>
                </a:cubicBezTo>
                <a:cubicBezTo>
                  <a:pt x="424610" y="23581"/>
                  <a:pt x="436171" y="22815"/>
                  <a:pt x="448115" y="22163"/>
                </a:cubicBezTo>
                <a:cubicBezTo>
                  <a:pt x="451369" y="21985"/>
                  <a:pt x="454048" y="18993"/>
                  <a:pt x="453871" y="15730"/>
                </a:cubicBezTo>
                <a:cubicBezTo>
                  <a:pt x="453694" y="12475"/>
                  <a:pt x="450929" y="10014"/>
                  <a:pt x="447669" y="10191"/>
                </a:cubicBezTo>
                <a:close/>
                <a:moveTo>
                  <a:pt x="364602" y="18170"/>
                </a:moveTo>
                <a:cubicBezTo>
                  <a:pt x="352580" y="19872"/>
                  <a:pt x="340856" y="21787"/>
                  <a:pt x="329387" y="23936"/>
                </a:cubicBezTo>
                <a:cubicBezTo>
                  <a:pt x="326176" y="24531"/>
                  <a:pt x="323915" y="27595"/>
                  <a:pt x="324510" y="30801"/>
                </a:cubicBezTo>
                <a:cubicBezTo>
                  <a:pt x="325113" y="34014"/>
                  <a:pt x="328395" y="36276"/>
                  <a:pt x="331599" y="35680"/>
                </a:cubicBezTo>
                <a:cubicBezTo>
                  <a:pt x="342897" y="33567"/>
                  <a:pt x="354302" y="31588"/>
                  <a:pt x="366154" y="29914"/>
                </a:cubicBezTo>
                <a:cubicBezTo>
                  <a:pt x="369386" y="29460"/>
                  <a:pt x="371704" y="26503"/>
                  <a:pt x="371250" y="23269"/>
                </a:cubicBezTo>
                <a:cubicBezTo>
                  <a:pt x="370797" y="20035"/>
                  <a:pt x="367834" y="17716"/>
                  <a:pt x="364602" y="18170"/>
                </a:cubicBezTo>
                <a:close/>
                <a:moveTo>
                  <a:pt x="282647" y="34347"/>
                </a:moveTo>
                <a:cubicBezTo>
                  <a:pt x="270845" y="37418"/>
                  <a:pt x="259419" y="40708"/>
                  <a:pt x="248312" y="44325"/>
                </a:cubicBezTo>
                <a:cubicBezTo>
                  <a:pt x="245214" y="45332"/>
                  <a:pt x="243541" y="48751"/>
                  <a:pt x="244548" y="51857"/>
                </a:cubicBezTo>
                <a:cubicBezTo>
                  <a:pt x="245554" y="54963"/>
                  <a:pt x="248758" y="56637"/>
                  <a:pt x="251856" y="55623"/>
                </a:cubicBezTo>
                <a:cubicBezTo>
                  <a:pt x="262736" y="52084"/>
                  <a:pt x="273950" y="48886"/>
                  <a:pt x="285525" y="45871"/>
                </a:cubicBezTo>
                <a:cubicBezTo>
                  <a:pt x="288686" y="45056"/>
                  <a:pt x="290558" y="41722"/>
                  <a:pt x="289735" y="38559"/>
                </a:cubicBezTo>
                <a:cubicBezTo>
                  <a:pt x="288913" y="35404"/>
                  <a:pt x="285802" y="33531"/>
                  <a:pt x="282647" y="34347"/>
                </a:cubicBezTo>
                <a:close/>
                <a:moveTo>
                  <a:pt x="204230" y="60942"/>
                </a:moveTo>
                <a:cubicBezTo>
                  <a:pt x="192995" y="65800"/>
                  <a:pt x="182022" y="70928"/>
                  <a:pt x="171674" y="76459"/>
                </a:cubicBezTo>
                <a:cubicBezTo>
                  <a:pt x="168796" y="77998"/>
                  <a:pt x="167697" y="81778"/>
                  <a:pt x="169235" y="84658"/>
                </a:cubicBezTo>
                <a:cubicBezTo>
                  <a:pt x="170774" y="87537"/>
                  <a:pt x="174332" y="88636"/>
                  <a:pt x="177210" y="87097"/>
                </a:cubicBezTo>
                <a:cubicBezTo>
                  <a:pt x="187268" y="81722"/>
                  <a:pt x="197943" y="76530"/>
                  <a:pt x="208887" y="71807"/>
                </a:cubicBezTo>
                <a:cubicBezTo>
                  <a:pt x="211878" y="70509"/>
                  <a:pt x="213282" y="67041"/>
                  <a:pt x="211985" y="64048"/>
                </a:cubicBezTo>
                <a:cubicBezTo>
                  <a:pt x="210694" y="61048"/>
                  <a:pt x="207228" y="59651"/>
                  <a:pt x="204230" y="60942"/>
                </a:cubicBezTo>
                <a:close/>
                <a:moveTo>
                  <a:pt x="130470" y="102168"/>
                </a:moveTo>
                <a:cubicBezTo>
                  <a:pt x="120525" y="109281"/>
                  <a:pt x="111183" y="116848"/>
                  <a:pt x="102337" y="124770"/>
                </a:cubicBezTo>
                <a:cubicBezTo>
                  <a:pt x="99912" y="126948"/>
                  <a:pt x="99721" y="130543"/>
                  <a:pt x="101897" y="132976"/>
                </a:cubicBezTo>
                <a:cubicBezTo>
                  <a:pt x="104073" y="135408"/>
                  <a:pt x="107660" y="135593"/>
                  <a:pt x="110091" y="133415"/>
                </a:cubicBezTo>
                <a:cubicBezTo>
                  <a:pt x="118611" y="125784"/>
                  <a:pt x="127741" y="118565"/>
                  <a:pt x="137338" y="111700"/>
                </a:cubicBezTo>
                <a:cubicBezTo>
                  <a:pt x="139989" y="109799"/>
                  <a:pt x="140563" y="106154"/>
                  <a:pt x="138664" y="103494"/>
                </a:cubicBezTo>
                <a:cubicBezTo>
                  <a:pt x="136771" y="100842"/>
                  <a:pt x="133128" y="100267"/>
                  <a:pt x="130470" y="102168"/>
                </a:cubicBezTo>
                <a:close/>
                <a:moveTo>
                  <a:pt x="77088" y="158904"/>
                </a:moveTo>
                <a:cubicBezTo>
                  <a:pt x="74551" y="156855"/>
                  <a:pt x="70943" y="157252"/>
                  <a:pt x="68894" y="159791"/>
                </a:cubicBezTo>
                <a:cubicBezTo>
                  <a:pt x="61296" y="169195"/>
                  <a:pt x="54215" y="179003"/>
                  <a:pt x="47849" y="189265"/>
                </a:cubicBezTo>
                <a:cubicBezTo>
                  <a:pt x="46127" y="192038"/>
                  <a:pt x="47069" y="195747"/>
                  <a:pt x="49841" y="197464"/>
                </a:cubicBezTo>
                <a:cubicBezTo>
                  <a:pt x="52612" y="199187"/>
                  <a:pt x="56100" y="198244"/>
                  <a:pt x="57815" y="195471"/>
                </a:cubicBezTo>
                <a:cubicBezTo>
                  <a:pt x="63918" y="185627"/>
                  <a:pt x="70687" y="176344"/>
                  <a:pt x="77974" y="167323"/>
                </a:cubicBezTo>
                <a:cubicBezTo>
                  <a:pt x="80023" y="164784"/>
                  <a:pt x="79626" y="160954"/>
                  <a:pt x="77088" y="158904"/>
                </a:cubicBezTo>
                <a:close/>
                <a:moveTo>
                  <a:pt x="33673" y="228938"/>
                </a:moveTo>
                <a:cubicBezTo>
                  <a:pt x="30660" y="227690"/>
                  <a:pt x="27166" y="229243"/>
                  <a:pt x="25918" y="232264"/>
                </a:cubicBezTo>
                <a:cubicBezTo>
                  <a:pt x="21374" y="243243"/>
                  <a:pt x="17327" y="254625"/>
                  <a:pt x="13960" y="266391"/>
                </a:cubicBezTo>
                <a:cubicBezTo>
                  <a:pt x="13060" y="269533"/>
                  <a:pt x="15031" y="272809"/>
                  <a:pt x="18164" y="273703"/>
                </a:cubicBezTo>
                <a:cubicBezTo>
                  <a:pt x="21304" y="274604"/>
                  <a:pt x="24579" y="272852"/>
                  <a:pt x="25479" y="269717"/>
                </a:cubicBezTo>
                <a:cubicBezTo>
                  <a:pt x="28725" y="258377"/>
                  <a:pt x="32404" y="247257"/>
                  <a:pt x="36770" y="236697"/>
                </a:cubicBezTo>
                <a:cubicBezTo>
                  <a:pt x="38018" y="233676"/>
                  <a:pt x="36685" y="230186"/>
                  <a:pt x="33673" y="228938"/>
                </a:cubicBezTo>
                <a:close/>
                <a:moveTo>
                  <a:pt x="10636" y="308504"/>
                </a:moveTo>
                <a:cubicBezTo>
                  <a:pt x="7411" y="308029"/>
                  <a:pt x="4462" y="310149"/>
                  <a:pt x="3987" y="313376"/>
                </a:cubicBezTo>
                <a:cubicBezTo>
                  <a:pt x="2300" y="324986"/>
                  <a:pt x="1159" y="337035"/>
                  <a:pt x="443" y="349283"/>
                </a:cubicBezTo>
                <a:cubicBezTo>
                  <a:pt x="259" y="352538"/>
                  <a:pt x="2725" y="355297"/>
                  <a:pt x="5986" y="355489"/>
                </a:cubicBezTo>
                <a:cubicBezTo>
                  <a:pt x="9240" y="355673"/>
                  <a:pt x="11997" y="353205"/>
                  <a:pt x="12188" y="349942"/>
                </a:cubicBezTo>
                <a:cubicBezTo>
                  <a:pt x="12876" y="338035"/>
                  <a:pt x="14088" y="326418"/>
                  <a:pt x="15732" y="315149"/>
                </a:cubicBezTo>
                <a:cubicBezTo>
                  <a:pt x="16200" y="311922"/>
                  <a:pt x="13861" y="308972"/>
                  <a:pt x="10636" y="308504"/>
                </a:cubicBezTo>
                <a:close/>
                <a:moveTo>
                  <a:pt x="5759" y="391168"/>
                </a:moveTo>
                <a:cubicBezTo>
                  <a:pt x="2499" y="391282"/>
                  <a:pt x="-110" y="393892"/>
                  <a:pt x="4" y="397154"/>
                </a:cubicBezTo>
                <a:cubicBezTo>
                  <a:pt x="429" y="409459"/>
                  <a:pt x="1237" y="421501"/>
                  <a:pt x="2442" y="433054"/>
                </a:cubicBezTo>
                <a:cubicBezTo>
                  <a:pt x="2775" y="436302"/>
                  <a:pt x="5617" y="438494"/>
                  <a:pt x="8864" y="438153"/>
                </a:cubicBezTo>
                <a:cubicBezTo>
                  <a:pt x="12110" y="437813"/>
                  <a:pt x="14520" y="434969"/>
                  <a:pt x="14180" y="431728"/>
                </a:cubicBezTo>
                <a:cubicBezTo>
                  <a:pt x="13010" y="420451"/>
                  <a:pt x="12160" y="408750"/>
                  <a:pt x="11742" y="396707"/>
                </a:cubicBezTo>
                <a:cubicBezTo>
                  <a:pt x="11628" y="393445"/>
                  <a:pt x="9020" y="391055"/>
                  <a:pt x="5759" y="391168"/>
                </a:cubicBezTo>
                <a:close/>
                <a:moveTo>
                  <a:pt x="14400" y="473613"/>
                </a:moveTo>
                <a:cubicBezTo>
                  <a:pt x="11217" y="474323"/>
                  <a:pt x="9261" y="477521"/>
                  <a:pt x="9970" y="480705"/>
                </a:cubicBezTo>
                <a:cubicBezTo>
                  <a:pt x="12649" y="492769"/>
                  <a:pt x="15995" y="504372"/>
                  <a:pt x="19716" y="515499"/>
                </a:cubicBezTo>
                <a:cubicBezTo>
                  <a:pt x="20751" y="518598"/>
                  <a:pt x="23934" y="520080"/>
                  <a:pt x="27024" y="519045"/>
                </a:cubicBezTo>
                <a:cubicBezTo>
                  <a:pt x="30121" y="518010"/>
                  <a:pt x="31830" y="514825"/>
                  <a:pt x="30795" y="511733"/>
                </a:cubicBezTo>
                <a:cubicBezTo>
                  <a:pt x="27201" y="501003"/>
                  <a:pt x="24075" y="489712"/>
                  <a:pt x="21488" y="478046"/>
                </a:cubicBezTo>
                <a:cubicBezTo>
                  <a:pt x="20786" y="474862"/>
                  <a:pt x="17589" y="472904"/>
                  <a:pt x="14400" y="473613"/>
                </a:cubicBezTo>
                <a:close/>
                <a:moveTo>
                  <a:pt x="40981" y="551846"/>
                </a:moveTo>
                <a:cubicBezTo>
                  <a:pt x="38103" y="553385"/>
                  <a:pt x="37011" y="557165"/>
                  <a:pt x="38542" y="560044"/>
                </a:cubicBezTo>
                <a:cubicBezTo>
                  <a:pt x="44291" y="570838"/>
                  <a:pt x="50755" y="580909"/>
                  <a:pt x="57815" y="590632"/>
                </a:cubicBezTo>
                <a:cubicBezTo>
                  <a:pt x="59736" y="593270"/>
                  <a:pt x="63372" y="593880"/>
                  <a:pt x="66009" y="591958"/>
                </a:cubicBezTo>
                <a:cubicBezTo>
                  <a:pt x="68653" y="590043"/>
                  <a:pt x="69256" y="586405"/>
                  <a:pt x="67342" y="583760"/>
                </a:cubicBezTo>
                <a:cubicBezTo>
                  <a:pt x="60608" y="574484"/>
                  <a:pt x="54668" y="564597"/>
                  <a:pt x="49175" y="554285"/>
                </a:cubicBezTo>
                <a:cubicBezTo>
                  <a:pt x="47644" y="551406"/>
                  <a:pt x="43859" y="550314"/>
                  <a:pt x="40981" y="551846"/>
                </a:cubicBezTo>
                <a:close/>
                <a:moveTo>
                  <a:pt x="97906" y="618334"/>
                </a:moveTo>
                <a:cubicBezTo>
                  <a:pt x="95532" y="616100"/>
                  <a:pt x="91725" y="616178"/>
                  <a:pt x="89493" y="618553"/>
                </a:cubicBezTo>
                <a:cubicBezTo>
                  <a:pt x="87260" y="620936"/>
                  <a:pt x="87338" y="624745"/>
                  <a:pt x="89712" y="626979"/>
                </a:cubicBezTo>
                <a:cubicBezTo>
                  <a:pt x="98396" y="635142"/>
                  <a:pt x="107851" y="642645"/>
                  <a:pt x="117846" y="649808"/>
                </a:cubicBezTo>
                <a:cubicBezTo>
                  <a:pt x="120497" y="651709"/>
                  <a:pt x="124140" y="651127"/>
                  <a:pt x="126040" y="648475"/>
                </a:cubicBezTo>
                <a:cubicBezTo>
                  <a:pt x="127939" y="645822"/>
                  <a:pt x="127365" y="642177"/>
                  <a:pt x="124714" y="640276"/>
                </a:cubicBezTo>
                <a:cubicBezTo>
                  <a:pt x="115145" y="633411"/>
                  <a:pt x="106207" y="626135"/>
                  <a:pt x="97906" y="618334"/>
                </a:cubicBezTo>
                <a:close/>
                <a:moveTo>
                  <a:pt x="164359" y="664212"/>
                </a:moveTo>
                <a:cubicBezTo>
                  <a:pt x="161453" y="662737"/>
                  <a:pt x="158078" y="663957"/>
                  <a:pt x="156611" y="666871"/>
                </a:cubicBezTo>
                <a:cubicBezTo>
                  <a:pt x="155137" y="669786"/>
                  <a:pt x="156136" y="673375"/>
                  <a:pt x="159043" y="674850"/>
                </a:cubicBezTo>
                <a:cubicBezTo>
                  <a:pt x="169469" y="680119"/>
                  <a:pt x="180534" y="684977"/>
                  <a:pt x="192052" y="689474"/>
                </a:cubicBezTo>
                <a:cubicBezTo>
                  <a:pt x="195086" y="690665"/>
                  <a:pt x="198396" y="689190"/>
                  <a:pt x="199580" y="686155"/>
                </a:cubicBezTo>
                <a:cubicBezTo>
                  <a:pt x="200771" y="683112"/>
                  <a:pt x="199297" y="679580"/>
                  <a:pt x="196256" y="678396"/>
                </a:cubicBezTo>
                <a:cubicBezTo>
                  <a:pt x="185092" y="674034"/>
                  <a:pt x="174445" y="669311"/>
                  <a:pt x="164359" y="664212"/>
                </a:cubicBezTo>
                <a:close/>
                <a:moveTo>
                  <a:pt x="240557" y="693020"/>
                </a:moveTo>
                <a:cubicBezTo>
                  <a:pt x="237417" y="692155"/>
                  <a:pt x="234341" y="694084"/>
                  <a:pt x="233469" y="697232"/>
                </a:cubicBezTo>
                <a:cubicBezTo>
                  <a:pt x="232604" y="700381"/>
                  <a:pt x="234313" y="703679"/>
                  <a:pt x="237460" y="704544"/>
                </a:cubicBezTo>
                <a:cubicBezTo>
                  <a:pt x="248631" y="707622"/>
                  <a:pt x="260206" y="710452"/>
                  <a:pt x="272235" y="712970"/>
                </a:cubicBezTo>
                <a:cubicBezTo>
                  <a:pt x="275431" y="713636"/>
                  <a:pt x="278657" y="711509"/>
                  <a:pt x="279323" y="708317"/>
                </a:cubicBezTo>
                <a:cubicBezTo>
                  <a:pt x="279989" y="705119"/>
                  <a:pt x="277870" y="701892"/>
                  <a:pt x="274673" y="701225"/>
                </a:cubicBezTo>
                <a:cubicBezTo>
                  <a:pt x="262878" y="698757"/>
                  <a:pt x="251487" y="696034"/>
                  <a:pt x="240557" y="693020"/>
                </a:cubicBezTo>
                <a:close/>
                <a:moveTo>
                  <a:pt x="320966" y="709204"/>
                </a:moveTo>
                <a:cubicBezTo>
                  <a:pt x="317734" y="708757"/>
                  <a:pt x="314771" y="711069"/>
                  <a:pt x="314325" y="714296"/>
                </a:cubicBezTo>
                <a:cubicBezTo>
                  <a:pt x="313878" y="717530"/>
                  <a:pt x="315962" y="720501"/>
                  <a:pt x="319194" y="720948"/>
                </a:cubicBezTo>
                <a:cubicBezTo>
                  <a:pt x="330670" y="722537"/>
                  <a:pt x="342692" y="723998"/>
                  <a:pt x="354855" y="725161"/>
                </a:cubicBezTo>
                <a:cubicBezTo>
                  <a:pt x="358109" y="725466"/>
                  <a:pt x="360972" y="723090"/>
                  <a:pt x="361284" y="719842"/>
                </a:cubicBezTo>
                <a:cubicBezTo>
                  <a:pt x="361589" y="716594"/>
                  <a:pt x="359214" y="713721"/>
                  <a:pt x="355968" y="713409"/>
                </a:cubicBezTo>
                <a:cubicBezTo>
                  <a:pt x="343968" y="712268"/>
                  <a:pt x="332279" y="710764"/>
                  <a:pt x="320966" y="709204"/>
                </a:cubicBezTo>
                <a:close/>
                <a:moveTo>
                  <a:pt x="402701" y="716736"/>
                </a:moveTo>
                <a:cubicBezTo>
                  <a:pt x="399447" y="716579"/>
                  <a:pt x="396662" y="719019"/>
                  <a:pt x="396499" y="722274"/>
                </a:cubicBezTo>
                <a:cubicBezTo>
                  <a:pt x="396343" y="725537"/>
                  <a:pt x="399001" y="728324"/>
                  <a:pt x="402261" y="728480"/>
                </a:cubicBezTo>
                <a:cubicBezTo>
                  <a:pt x="413851" y="729040"/>
                  <a:pt x="425773" y="729366"/>
                  <a:pt x="437922" y="729594"/>
                </a:cubicBezTo>
                <a:cubicBezTo>
                  <a:pt x="441183" y="729650"/>
                  <a:pt x="443841" y="727090"/>
                  <a:pt x="443905" y="723828"/>
                </a:cubicBezTo>
                <a:cubicBezTo>
                  <a:pt x="443969" y="720565"/>
                  <a:pt x="441183" y="717906"/>
                  <a:pt x="437922" y="717842"/>
                </a:cubicBezTo>
                <a:cubicBezTo>
                  <a:pt x="425887" y="717622"/>
                  <a:pt x="414170" y="717289"/>
                  <a:pt x="402701" y="716736"/>
                </a:cubicBezTo>
                <a:close/>
                <a:moveTo>
                  <a:pt x="567729" y="717622"/>
                </a:moveTo>
                <a:cubicBezTo>
                  <a:pt x="564462" y="717629"/>
                  <a:pt x="561967" y="720345"/>
                  <a:pt x="561967" y="723608"/>
                </a:cubicBezTo>
                <a:cubicBezTo>
                  <a:pt x="561974" y="726870"/>
                  <a:pt x="564462" y="729594"/>
                  <a:pt x="567729" y="729594"/>
                </a:cubicBezTo>
                <a:cubicBezTo>
                  <a:pt x="579489" y="729579"/>
                  <a:pt x="591305" y="729586"/>
                  <a:pt x="603170" y="729594"/>
                </a:cubicBezTo>
                <a:cubicBezTo>
                  <a:pt x="606431" y="729594"/>
                  <a:pt x="609146" y="726870"/>
                  <a:pt x="609146" y="723608"/>
                </a:cubicBezTo>
                <a:cubicBezTo>
                  <a:pt x="609153" y="720345"/>
                  <a:pt x="606431" y="717622"/>
                  <a:pt x="603170" y="717622"/>
                </a:cubicBezTo>
                <a:cubicBezTo>
                  <a:pt x="591305" y="717622"/>
                  <a:pt x="579496" y="717608"/>
                  <a:pt x="567729" y="717622"/>
                </a:cubicBezTo>
                <a:close/>
                <a:moveTo>
                  <a:pt x="650570" y="717622"/>
                </a:moveTo>
                <a:cubicBezTo>
                  <a:pt x="647309" y="717615"/>
                  <a:pt x="644594" y="720345"/>
                  <a:pt x="644587" y="723608"/>
                </a:cubicBezTo>
                <a:cubicBezTo>
                  <a:pt x="644587" y="726870"/>
                  <a:pt x="647309" y="729586"/>
                  <a:pt x="650570" y="729594"/>
                </a:cubicBezTo>
                <a:cubicBezTo>
                  <a:pt x="662308" y="729615"/>
                  <a:pt x="674117" y="729558"/>
                  <a:pt x="686011" y="729594"/>
                </a:cubicBezTo>
                <a:cubicBezTo>
                  <a:pt x="689271" y="729600"/>
                  <a:pt x="691986" y="727090"/>
                  <a:pt x="691993" y="723828"/>
                </a:cubicBezTo>
                <a:cubicBezTo>
                  <a:pt x="692000" y="720565"/>
                  <a:pt x="689279" y="717856"/>
                  <a:pt x="686011" y="717842"/>
                </a:cubicBezTo>
                <a:cubicBezTo>
                  <a:pt x="674117" y="717806"/>
                  <a:pt x="662315" y="717643"/>
                  <a:pt x="650570" y="717622"/>
                </a:cubicBezTo>
                <a:close/>
                <a:moveTo>
                  <a:pt x="485102" y="717842"/>
                </a:moveTo>
                <a:cubicBezTo>
                  <a:pt x="481841" y="717863"/>
                  <a:pt x="479332" y="720565"/>
                  <a:pt x="479346" y="723828"/>
                </a:cubicBezTo>
                <a:cubicBezTo>
                  <a:pt x="479360" y="727090"/>
                  <a:pt x="481841" y="729827"/>
                  <a:pt x="485102" y="729813"/>
                </a:cubicBezTo>
                <a:cubicBezTo>
                  <a:pt x="496889" y="729756"/>
                  <a:pt x="508713" y="729629"/>
                  <a:pt x="520543" y="729594"/>
                </a:cubicBezTo>
                <a:cubicBezTo>
                  <a:pt x="523811" y="729579"/>
                  <a:pt x="526539" y="726870"/>
                  <a:pt x="526525" y="723608"/>
                </a:cubicBezTo>
                <a:cubicBezTo>
                  <a:pt x="526518" y="720345"/>
                  <a:pt x="523811" y="717835"/>
                  <a:pt x="520543" y="717842"/>
                </a:cubicBezTo>
                <a:cubicBezTo>
                  <a:pt x="508705" y="717885"/>
                  <a:pt x="496896" y="717792"/>
                  <a:pt x="485102" y="717842"/>
                </a:cubicBezTo>
                <a:close/>
                <a:moveTo>
                  <a:pt x="733190" y="718069"/>
                </a:moveTo>
                <a:cubicBezTo>
                  <a:pt x="729929" y="718055"/>
                  <a:pt x="727229" y="720565"/>
                  <a:pt x="727215" y="723828"/>
                </a:cubicBezTo>
                <a:cubicBezTo>
                  <a:pt x="727201" y="727090"/>
                  <a:pt x="729929" y="729799"/>
                  <a:pt x="733190" y="729813"/>
                </a:cubicBezTo>
                <a:cubicBezTo>
                  <a:pt x="744886" y="729863"/>
                  <a:pt x="756695" y="729969"/>
                  <a:pt x="768631" y="730033"/>
                </a:cubicBezTo>
                <a:cubicBezTo>
                  <a:pt x="771899" y="730054"/>
                  <a:pt x="774600" y="727317"/>
                  <a:pt x="774614" y="724047"/>
                </a:cubicBezTo>
                <a:cubicBezTo>
                  <a:pt x="774635" y="720785"/>
                  <a:pt x="771899" y="718083"/>
                  <a:pt x="768631" y="718069"/>
                </a:cubicBezTo>
                <a:cubicBezTo>
                  <a:pt x="756695" y="717998"/>
                  <a:pt x="744893" y="718119"/>
                  <a:pt x="733190" y="718069"/>
                </a:cubicBezTo>
                <a:close/>
                <a:moveTo>
                  <a:pt x="816038" y="718509"/>
                </a:moveTo>
                <a:cubicBezTo>
                  <a:pt x="812777" y="718487"/>
                  <a:pt x="810076" y="721005"/>
                  <a:pt x="810055" y="724274"/>
                </a:cubicBezTo>
                <a:cubicBezTo>
                  <a:pt x="810034" y="727537"/>
                  <a:pt x="812777" y="730232"/>
                  <a:pt x="816038" y="730253"/>
                </a:cubicBezTo>
                <a:cubicBezTo>
                  <a:pt x="827669" y="730331"/>
                  <a:pt x="839471" y="730388"/>
                  <a:pt x="851479" y="730480"/>
                </a:cubicBezTo>
                <a:cubicBezTo>
                  <a:pt x="854739" y="730501"/>
                  <a:pt x="857213" y="727976"/>
                  <a:pt x="857234" y="724714"/>
                </a:cubicBezTo>
                <a:cubicBezTo>
                  <a:pt x="857263" y="721452"/>
                  <a:pt x="854739" y="718757"/>
                  <a:pt x="851479" y="718728"/>
                </a:cubicBezTo>
                <a:cubicBezTo>
                  <a:pt x="839471" y="718643"/>
                  <a:pt x="827669" y="718587"/>
                  <a:pt x="816038" y="718509"/>
                </a:cubicBezTo>
                <a:close/>
                <a:moveTo>
                  <a:pt x="898658" y="719175"/>
                </a:moveTo>
                <a:cubicBezTo>
                  <a:pt x="895397" y="719147"/>
                  <a:pt x="892704" y="721672"/>
                  <a:pt x="892676" y="724934"/>
                </a:cubicBezTo>
                <a:cubicBezTo>
                  <a:pt x="892654" y="728203"/>
                  <a:pt x="895397" y="730891"/>
                  <a:pt x="898658" y="730920"/>
                </a:cubicBezTo>
                <a:cubicBezTo>
                  <a:pt x="910169" y="731019"/>
                  <a:pt x="921950" y="731033"/>
                  <a:pt x="934099" y="731139"/>
                </a:cubicBezTo>
                <a:cubicBezTo>
                  <a:pt x="937360" y="731175"/>
                  <a:pt x="939834" y="728643"/>
                  <a:pt x="939862" y="725381"/>
                </a:cubicBezTo>
                <a:cubicBezTo>
                  <a:pt x="939890" y="722118"/>
                  <a:pt x="937360" y="719423"/>
                  <a:pt x="934099" y="719395"/>
                </a:cubicBezTo>
                <a:cubicBezTo>
                  <a:pt x="921950" y="719289"/>
                  <a:pt x="910177" y="719274"/>
                  <a:pt x="898658" y="719175"/>
                </a:cubicBezTo>
                <a:close/>
                <a:moveTo>
                  <a:pt x="981279" y="719842"/>
                </a:moveTo>
                <a:cubicBezTo>
                  <a:pt x="978018" y="719806"/>
                  <a:pt x="975551" y="722338"/>
                  <a:pt x="975523" y="725601"/>
                </a:cubicBezTo>
                <a:cubicBezTo>
                  <a:pt x="975495" y="728863"/>
                  <a:pt x="978018" y="731558"/>
                  <a:pt x="981279" y="731586"/>
                </a:cubicBezTo>
                <a:cubicBezTo>
                  <a:pt x="992457" y="731693"/>
                  <a:pt x="1004089" y="731905"/>
                  <a:pt x="1016720" y="732026"/>
                </a:cubicBezTo>
                <a:cubicBezTo>
                  <a:pt x="1019988" y="732061"/>
                  <a:pt x="1022674" y="729310"/>
                  <a:pt x="1022702" y="726048"/>
                </a:cubicBezTo>
                <a:cubicBezTo>
                  <a:pt x="1022738" y="722778"/>
                  <a:pt x="1019988" y="720090"/>
                  <a:pt x="1016720" y="720062"/>
                </a:cubicBezTo>
                <a:cubicBezTo>
                  <a:pt x="1004089" y="719941"/>
                  <a:pt x="992457" y="719948"/>
                  <a:pt x="981279" y="719842"/>
                </a:cubicBezTo>
                <a:close/>
                <a:moveTo>
                  <a:pt x="1064126" y="720728"/>
                </a:moveTo>
                <a:cubicBezTo>
                  <a:pt x="1060866" y="720693"/>
                  <a:pt x="1058179" y="723225"/>
                  <a:pt x="1058144" y="726487"/>
                </a:cubicBezTo>
                <a:cubicBezTo>
                  <a:pt x="1058115" y="729749"/>
                  <a:pt x="1060639" y="732437"/>
                  <a:pt x="1063906" y="732473"/>
                </a:cubicBezTo>
                <a:cubicBezTo>
                  <a:pt x="1067209" y="732508"/>
                  <a:pt x="1091388" y="732615"/>
                  <a:pt x="1099348" y="732693"/>
                </a:cubicBezTo>
                <a:cubicBezTo>
                  <a:pt x="1102608" y="732728"/>
                  <a:pt x="1105294" y="730196"/>
                  <a:pt x="1105323" y="726934"/>
                </a:cubicBezTo>
                <a:cubicBezTo>
                  <a:pt x="1105358" y="723665"/>
                  <a:pt x="1102828" y="720977"/>
                  <a:pt x="1099567" y="720948"/>
                </a:cubicBezTo>
                <a:cubicBezTo>
                  <a:pt x="1091607" y="720870"/>
                  <a:pt x="1067436" y="720757"/>
                  <a:pt x="1064126" y="720728"/>
                </a:cubicBezTo>
                <a:close/>
                <a:moveTo>
                  <a:pt x="1146747" y="721388"/>
                </a:moveTo>
                <a:cubicBezTo>
                  <a:pt x="1143486" y="721360"/>
                  <a:pt x="1140799" y="724111"/>
                  <a:pt x="1140764" y="727374"/>
                </a:cubicBezTo>
                <a:cubicBezTo>
                  <a:pt x="1140736" y="730636"/>
                  <a:pt x="1143486" y="733324"/>
                  <a:pt x="1146747" y="733359"/>
                </a:cubicBezTo>
                <a:cubicBezTo>
                  <a:pt x="1159158" y="733480"/>
                  <a:pt x="1170875" y="733473"/>
                  <a:pt x="1182188" y="733579"/>
                </a:cubicBezTo>
                <a:cubicBezTo>
                  <a:pt x="1185448" y="733607"/>
                  <a:pt x="1188142" y="731083"/>
                  <a:pt x="1188170" y="727821"/>
                </a:cubicBezTo>
                <a:cubicBezTo>
                  <a:pt x="1188199" y="724551"/>
                  <a:pt x="1185448" y="721863"/>
                  <a:pt x="1182188" y="721835"/>
                </a:cubicBezTo>
                <a:cubicBezTo>
                  <a:pt x="1170875" y="721728"/>
                  <a:pt x="1159158" y="721508"/>
                  <a:pt x="1146747" y="721388"/>
                </a:cubicBezTo>
                <a:close/>
                <a:moveTo>
                  <a:pt x="1229367" y="722274"/>
                </a:moveTo>
                <a:cubicBezTo>
                  <a:pt x="1226107" y="722246"/>
                  <a:pt x="1223420" y="724778"/>
                  <a:pt x="1223392" y="728040"/>
                </a:cubicBezTo>
                <a:cubicBezTo>
                  <a:pt x="1223363" y="731303"/>
                  <a:pt x="1226107" y="733997"/>
                  <a:pt x="1229367" y="734026"/>
                </a:cubicBezTo>
                <a:cubicBezTo>
                  <a:pt x="1241474" y="734125"/>
                  <a:pt x="1253255" y="734154"/>
                  <a:pt x="1264808" y="734246"/>
                </a:cubicBezTo>
                <a:cubicBezTo>
                  <a:pt x="1268076" y="734274"/>
                  <a:pt x="1270769" y="731749"/>
                  <a:pt x="1270791" y="728480"/>
                </a:cubicBezTo>
                <a:cubicBezTo>
                  <a:pt x="1270819" y="725218"/>
                  <a:pt x="1268076" y="722523"/>
                  <a:pt x="1264808" y="722501"/>
                </a:cubicBezTo>
                <a:cubicBezTo>
                  <a:pt x="1253255" y="722409"/>
                  <a:pt x="1241474" y="722381"/>
                  <a:pt x="1229367" y="722274"/>
                </a:cubicBezTo>
                <a:close/>
                <a:moveTo>
                  <a:pt x="1312215" y="722941"/>
                </a:moveTo>
                <a:cubicBezTo>
                  <a:pt x="1308954" y="722920"/>
                  <a:pt x="1306260" y="725438"/>
                  <a:pt x="1306232" y="728707"/>
                </a:cubicBezTo>
                <a:cubicBezTo>
                  <a:pt x="1306211" y="731969"/>
                  <a:pt x="1308727" y="734664"/>
                  <a:pt x="1311995" y="734686"/>
                </a:cubicBezTo>
                <a:cubicBezTo>
                  <a:pt x="1323981" y="734771"/>
                  <a:pt x="1335776" y="734834"/>
                  <a:pt x="1347436" y="734913"/>
                </a:cubicBezTo>
                <a:cubicBezTo>
                  <a:pt x="1350697" y="734934"/>
                  <a:pt x="1353397" y="732189"/>
                  <a:pt x="1353412" y="728927"/>
                </a:cubicBezTo>
                <a:cubicBezTo>
                  <a:pt x="1353433" y="725664"/>
                  <a:pt x="1350916" y="723182"/>
                  <a:pt x="1347656" y="723161"/>
                </a:cubicBezTo>
                <a:cubicBezTo>
                  <a:pt x="1336003" y="723090"/>
                  <a:pt x="1324201" y="723026"/>
                  <a:pt x="1312215" y="722941"/>
                </a:cubicBezTo>
                <a:close/>
                <a:moveTo>
                  <a:pt x="1394835" y="723388"/>
                </a:moveTo>
                <a:cubicBezTo>
                  <a:pt x="1391574" y="723367"/>
                  <a:pt x="1388874" y="725884"/>
                  <a:pt x="1388853" y="729147"/>
                </a:cubicBezTo>
                <a:cubicBezTo>
                  <a:pt x="1388838" y="732409"/>
                  <a:pt x="1391574" y="735118"/>
                  <a:pt x="1394835" y="735132"/>
                </a:cubicBezTo>
                <a:cubicBezTo>
                  <a:pt x="1406765" y="735189"/>
                  <a:pt x="1418559" y="735310"/>
                  <a:pt x="1430276" y="735352"/>
                </a:cubicBezTo>
                <a:cubicBezTo>
                  <a:pt x="1433537" y="735366"/>
                  <a:pt x="1436245" y="732636"/>
                  <a:pt x="1436259" y="729366"/>
                </a:cubicBezTo>
                <a:cubicBezTo>
                  <a:pt x="1436273" y="726104"/>
                  <a:pt x="1433537" y="723622"/>
                  <a:pt x="1430276" y="723608"/>
                </a:cubicBezTo>
                <a:cubicBezTo>
                  <a:pt x="1418567" y="723565"/>
                  <a:pt x="1406765" y="723445"/>
                  <a:pt x="1394835" y="723388"/>
                </a:cubicBezTo>
                <a:close/>
                <a:moveTo>
                  <a:pt x="1678365" y="723388"/>
                </a:moveTo>
                <a:cubicBezTo>
                  <a:pt x="1666584" y="723452"/>
                  <a:pt x="1654754" y="723558"/>
                  <a:pt x="1642923" y="723608"/>
                </a:cubicBezTo>
                <a:cubicBezTo>
                  <a:pt x="1639663" y="723622"/>
                  <a:pt x="1636934" y="726104"/>
                  <a:pt x="1636941" y="729366"/>
                </a:cubicBezTo>
                <a:cubicBezTo>
                  <a:pt x="1636955" y="732636"/>
                  <a:pt x="1639663" y="735366"/>
                  <a:pt x="1642923" y="735352"/>
                </a:cubicBezTo>
                <a:cubicBezTo>
                  <a:pt x="1654761" y="735303"/>
                  <a:pt x="1666577" y="735196"/>
                  <a:pt x="1678365" y="735132"/>
                </a:cubicBezTo>
                <a:cubicBezTo>
                  <a:pt x="1681625" y="735111"/>
                  <a:pt x="1684361" y="732409"/>
                  <a:pt x="1684347" y="729147"/>
                </a:cubicBezTo>
                <a:cubicBezTo>
                  <a:pt x="1684326" y="725884"/>
                  <a:pt x="1681625" y="723367"/>
                  <a:pt x="1678365" y="723388"/>
                </a:cubicBezTo>
                <a:close/>
                <a:moveTo>
                  <a:pt x="1477456" y="723608"/>
                </a:moveTo>
                <a:cubicBezTo>
                  <a:pt x="1474195" y="723601"/>
                  <a:pt x="1471487" y="726324"/>
                  <a:pt x="1471480" y="729594"/>
                </a:cubicBezTo>
                <a:cubicBezTo>
                  <a:pt x="1471473" y="732856"/>
                  <a:pt x="1474195" y="735565"/>
                  <a:pt x="1477456" y="735572"/>
                </a:cubicBezTo>
                <a:cubicBezTo>
                  <a:pt x="1489350" y="735600"/>
                  <a:pt x="1501152" y="735565"/>
                  <a:pt x="1512897" y="735572"/>
                </a:cubicBezTo>
                <a:cubicBezTo>
                  <a:pt x="1516164" y="735579"/>
                  <a:pt x="1518879" y="732856"/>
                  <a:pt x="1518879" y="729594"/>
                </a:cubicBezTo>
                <a:cubicBezTo>
                  <a:pt x="1518887" y="726324"/>
                  <a:pt x="1516164" y="723608"/>
                  <a:pt x="1512897" y="723608"/>
                </a:cubicBezTo>
                <a:cubicBezTo>
                  <a:pt x="1501152" y="723594"/>
                  <a:pt x="1489343" y="723636"/>
                  <a:pt x="1477456" y="723608"/>
                </a:cubicBezTo>
                <a:close/>
                <a:moveTo>
                  <a:pt x="1595525" y="723608"/>
                </a:moveTo>
                <a:cubicBezTo>
                  <a:pt x="1583737" y="723629"/>
                  <a:pt x="1571949" y="723820"/>
                  <a:pt x="1560083" y="723828"/>
                </a:cubicBezTo>
                <a:cubicBezTo>
                  <a:pt x="1556816" y="723828"/>
                  <a:pt x="1554320" y="726324"/>
                  <a:pt x="1554320" y="729594"/>
                </a:cubicBezTo>
                <a:cubicBezTo>
                  <a:pt x="1554328" y="732856"/>
                  <a:pt x="1556816" y="735579"/>
                  <a:pt x="1560083" y="735572"/>
                </a:cubicBezTo>
                <a:cubicBezTo>
                  <a:pt x="1571949" y="735565"/>
                  <a:pt x="1583737" y="735600"/>
                  <a:pt x="1595525" y="735572"/>
                </a:cubicBezTo>
                <a:cubicBezTo>
                  <a:pt x="1598785" y="735565"/>
                  <a:pt x="1601514" y="732856"/>
                  <a:pt x="1601500" y="729594"/>
                </a:cubicBezTo>
                <a:cubicBezTo>
                  <a:pt x="1601493" y="726324"/>
                  <a:pt x="1598785" y="723601"/>
                  <a:pt x="1595525" y="723608"/>
                </a:cubicBezTo>
                <a:close/>
              </a:path>
            </a:pathLst>
          </a:custGeom>
          <a:solidFill>
            <a:srgbClr val="000000">
              <a:alpha val="189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Accent 3" type="tx">
  <p:cSld name="TITLE_AND_BODY">
    <p:spTree>
      <p:nvGrpSpPr>
        <p:cNvPr id="54" name="Shape 54"/>
        <p:cNvGrpSpPr/>
        <p:nvPr/>
      </p:nvGrpSpPr>
      <p:grpSpPr>
        <a:xfrm>
          <a:off x="0" y="0"/>
          <a:ext cx="0" cy="0"/>
          <a:chOff x="0" y="0"/>
          <a:chExt cx="0" cy="0"/>
        </a:xfrm>
      </p:grpSpPr>
      <p:sp>
        <p:nvSpPr>
          <p:cNvPr id="55" name="Google Shape;55;p3"/>
          <p:cNvSpPr/>
          <p:nvPr/>
        </p:nvSpPr>
        <p:spPr>
          <a:xfrm>
            <a:off x="212499" y="382385"/>
            <a:ext cx="6180600" cy="84705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56" name="Google Shape;56;p3"/>
          <p:cNvSpPr/>
          <p:nvPr/>
        </p:nvSpPr>
        <p:spPr>
          <a:xfrm>
            <a:off x="800175" y="597188"/>
            <a:ext cx="5405700" cy="8016300"/>
          </a:xfrm>
          <a:prstGeom prst="roundRect">
            <a:avLst>
              <a:gd fmla="val 5977" name="adj"/>
            </a:avLst>
          </a:prstGeom>
          <a:solidFill>
            <a:schemeClr val="lt2"/>
          </a:solid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7" name="Google Shape;57;p3"/>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lvl1pPr lvl="0">
              <a:spcBef>
                <a:spcPts val="0"/>
              </a:spcBef>
              <a:spcAft>
                <a:spcPts val="0"/>
              </a:spcAft>
              <a:buSzPts val="8000"/>
              <a:buNone/>
              <a:defRPr sz="80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grpSp>
        <p:nvGrpSpPr>
          <p:cNvPr id="58" name="Google Shape;58;p3"/>
          <p:cNvGrpSpPr/>
          <p:nvPr/>
        </p:nvGrpSpPr>
        <p:grpSpPr>
          <a:xfrm>
            <a:off x="1" y="1457590"/>
            <a:ext cx="640115" cy="6522458"/>
            <a:chOff x="1" y="1457590"/>
            <a:chExt cx="640115" cy="6522458"/>
          </a:xfrm>
        </p:grpSpPr>
        <p:grpSp>
          <p:nvGrpSpPr>
            <p:cNvPr id="59" name="Google Shape;59;p3"/>
            <p:cNvGrpSpPr/>
            <p:nvPr/>
          </p:nvGrpSpPr>
          <p:grpSpPr>
            <a:xfrm>
              <a:off x="367311" y="1457590"/>
              <a:ext cx="271836" cy="2117399"/>
              <a:chOff x="4845913" y="3656564"/>
              <a:chExt cx="72000" cy="560826"/>
            </a:xfrm>
          </p:grpSpPr>
          <p:sp>
            <p:nvSpPr>
              <p:cNvPr id="60" name="Google Shape;60;p3"/>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61" name="Google Shape;61;p3"/>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62" name="Google Shape;62;p3"/>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63" name="Google Shape;63;p3"/>
            <p:cNvGrpSpPr/>
            <p:nvPr/>
          </p:nvGrpSpPr>
          <p:grpSpPr>
            <a:xfrm>
              <a:off x="1" y="1479000"/>
              <a:ext cx="640115" cy="6501048"/>
              <a:chOff x="1" y="1479000"/>
              <a:chExt cx="640115" cy="6501048"/>
            </a:xfrm>
          </p:grpSpPr>
          <p:grpSp>
            <p:nvGrpSpPr>
              <p:cNvPr id="64" name="Google Shape;64;p3"/>
              <p:cNvGrpSpPr/>
              <p:nvPr/>
            </p:nvGrpSpPr>
            <p:grpSpPr>
              <a:xfrm>
                <a:off x="368280" y="5862650"/>
                <a:ext cx="271836" cy="2117399"/>
                <a:chOff x="4845913" y="3656564"/>
                <a:chExt cx="72000" cy="560826"/>
              </a:xfrm>
            </p:grpSpPr>
            <p:sp>
              <p:nvSpPr>
                <p:cNvPr id="65" name="Google Shape;65;p3"/>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66" name="Google Shape;66;p3"/>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67" name="Google Shape;67;p3"/>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68" name="Google Shape;68;p3"/>
              <p:cNvGrpSpPr/>
              <p:nvPr/>
            </p:nvGrpSpPr>
            <p:grpSpPr>
              <a:xfrm>
                <a:off x="1" y="1479000"/>
                <a:ext cx="597222" cy="6468800"/>
                <a:chOff x="1" y="1479000"/>
                <a:chExt cx="597222" cy="6468800"/>
              </a:xfrm>
            </p:grpSpPr>
            <p:sp>
              <p:nvSpPr>
                <p:cNvPr id="69" name="Google Shape;69;p3"/>
                <p:cNvSpPr/>
                <p:nvPr/>
              </p:nvSpPr>
              <p:spPr>
                <a:xfrm rot="-77143">
                  <a:off x="1374" y="3328009"/>
                  <a:ext cx="573936" cy="198488"/>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 name="Google Shape;70;p3"/>
                <p:cNvSpPr/>
                <p:nvPr/>
              </p:nvSpPr>
              <p:spPr>
                <a:xfrm rot="-77143">
                  <a:off x="17991" y="2423467"/>
                  <a:ext cx="573936" cy="198526"/>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 name="Google Shape;71;p3"/>
                <p:cNvSpPr/>
                <p:nvPr/>
              </p:nvSpPr>
              <p:spPr>
                <a:xfrm rot="-77143">
                  <a:off x="17991" y="1485429"/>
                  <a:ext cx="573936" cy="198522"/>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 name="Google Shape;72;p3"/>
                <p:cNvSpPr/>
                <p:nvPr/>
              </p:nvSpPr>
              <p:spPr>
                <a:xfrm>
                  <a:off x="6814" y="7749333"/>
                  <a:ext cx="573792" cy="198467"/>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 name="Google Shape;73;p3"/>
                <p:cNvSpPr/>
                <p:nvPr/>
              </p:nvSpPr>
              <p:spPr>
                <a:xfrm>
                  <a:off x="23431" y="6844791"/>
                  <a:ext cx="573792" cy="198505"/>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 name="Google Shape;74;p3"/>
                <p:cNvSpPr/>
                <p:nvPr/>
              </p:nvSpPr>
              <p:spPr>
                <a:xfrm>
                  <a:off x="23431" y="5906752"/>
                  <a:ext cx="573792" cy="198501"/>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75" name="Google Shape;75;p3"/>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lvl1pPr lvl="0">
              <a:spcBef>
                <a:spcPts val="0"/>
              </a:spcBef>
              <a:spcAft>
                <a:spcPts val="0"/>
              </a:spcAft>
              <a:buSzPts val="16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ITLE_AND_BODY_3">
    <p:spTree>
      <p:nvGrpSpPr>
        <p:cNvPr id="76" name="Shape 76"/>
        <p:cNvGrpSpPr/>
        <p:nvPr/>
      </p:nvGrpSpPr>
      <p:grpSpPr>
        <a:xfrm>
          <a:off x="0" y="0"/>
          <a:ext cx="0" cy="0"/>
          <a:chOff x="0" y="0"/>
          <a:chExt cx="0" cy="0"/>
        </a:xfrm>
      </p:grpSpPr>
      <p:sp>
        <p:nvSpPr>
          <p:cNvPr id="77" name="Google Shape;77;p4"/>
          <p:cNvSpPr/>
          <p:nvPr/>
        </p:nvSpPr>
        <p:spPr>
          <a:xfrm>
            <a:off x="800175" y="597188"/>
            <a:ext cx="5405700" cy="8016300"/>
          </a:xfrm>
          <a:prstGeom prst="roundRect">
            <a:avLst>
              <a:gd fmla="val 5977" name="adj"/>
            </a:avLst>
          </a:prstGeom>
          <a:solidFill>
            <a:schemeClr val="lt2"/>
          </a:solid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8" name="Google Shape;78;p4"/>
          <p:cNvSpPr txBox="1"/>
          <p:nvPr>
            <p:ph type="title"/>
          </p:nvPr>
        </p:nvSpPr>
        <p:spPr>
          <a:xfrm>
            <a:off x="1064900" y="717750"/>
            <a:ext cx="4887300" cy="23517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8000"/>
              <a:buNone/>
              <a:defRPr sz="7500"/>
            </a:lvl1pPr>
            <a:lvl2pPr lvl="1" rtl="0">
              <a:spcBef>
                <a:spcPts val="0"/>
              </a:spcBef>
              <a:spcAft>
                <a:spcPts val="0"/>
              </a:spcAft>
              <a:buSzPts val="9600"/>
              <a:buNone/>
              <a:defRPr sz="9600"/>
            </a:lvl2pPr>
            <a:lvl3pPr lvl="2" rtl="0">
              <a:spcBef>
                <a:spcPts val="0"/>
              </a:spcBef>
              <a:spcAft>
                <a:spcPts val="0"/>
              </a:spcAft>
              <a:buSzPts val="9600"/>
              <a:buNone/>
              <a:defRPr sz="9600"/>
            </a:lvl3pPr>
            <a:lvl4pPr lvl="3" rtl="0">
              <a:spcBef>
                <a:spcPts val="0"/>
              </a:spcBef>
              <a:spcAft>
                <a:spcPts val="0"/>
              </a:spcAft>
              <a:buSzPts val="9600"/>
              <a:buNone/>
              <a:defRPr sz="9600"/>
            </a:lvl4pPr>
            <a:lvl5pPr lvl="4" rtl="0">
              <a:spcBef>
                <a:spcPts val="0"/>
              </a:spcBef>
              <a:spcAft>
                <a:spcPts val="0"/>
              </a:spcAft>
              <a:buSzPts val="9600"/>
              <a:buNone/>
              <a:defRPr sz="9600"/>
            </a:lvl5pPr>
            <a:lvl6pPr lvl="5" rtl="0">
              <a:spcBef>
                <a:spcPts val="0"/>
              </a:spcBef>
              <a:spcAft>
                <a:spcPts val="0"/>
              </a:spcAft>
              <a:buSzPts val="9600"/>
              <a:buNone/>
              <a:defRPr sz="9600"/>
            </a:lvl6pPr>
            <a:lvl7pPr lvl="6" rtl="0">
              <a:spcBef>
                <a:spcPts val="0"/>
              </a:spcBef>
              <a:spcAft>
                <a:spcPts val="0"/>
              </a:spcAft>
              <a:buSzPts val="9600"/>
              <a:buNone/>
              <a:defRPr sz="9600"/>
            </a:lvl7pPr>
            <a:lvl8pPr lvl="7" rtl="0">
              <a:spcBef>
                <a:spcPts val="0"/>
              </a:spcBef>
              <a:spcAft>
                <a:spcPts val="0"/>
              </a:spcAft>
              <a:buSzPts val="9600"/>
              <a:buNone/>
              <a:defRPr sz="9600"/>
            </a:lvl8pPr>
            <a:lvl9pPr lvl="8" rtl="0">
              <a:spcBef>
                <a:spcPts val="0"/>
              </a:spcBef>
              <a:spcAft>
                <a:spcPts val="0"/>
              </a:spcAft>
              <a:buSzPts val="9600"/>
              <a:buNone/>
              <a:defRPr sz="9600"/>
            </a:lvl9pPr>
          </a:lstStyle>
          <a:p/>
        </p:txBody>
      </p:sp>
      <p:grpSp>
        <p:nvGrpSpPr>
          <p:cNvPr id="79" name="Google Shape;79;p4"/>
          <p:cNvGrpSpPr/>
          <p:nvPr/>
        </p:nvGrpSpPr>
        <p:grpSpPr>
          <a:xfrm>
            <a:off x="1" y="1457590"/>
            <a:ext cx="640115" cy="6522458"/>
            <a:chOff x="1" y="1457590"/>
            <a:chExt cx="640115" cy="6522458"/>
          </a:xfrm>
        </p:grpSpPr>
        <p:grpSp>
          <p:nvGrpSpPr>
            <p:cNvPr id="80" name="Google Shape;80;p4"/>
            <p:cNvGrpSpPr/>
            <p:nvPr/>
          </p:nvGrpSpPr>
          <p:grpSpPr>
            <a:xfrm>
              <a:off x="367311" y="1457590"/>
              <a:ext cx="271836" cy="2117399"/>
              <a:chOff x="4845913" y="3656564"/>
              <a:chExt cx="72000" cy="560826"/>
            </a:xfrm>
          </p:grpSpPr>
          <p:sp>
            <p:nvSpPr>
              <p:cNvPr id="81" name="Google Shape;81;p4"/>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82" name="Google Shape;82;p4"/>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83" name="Google Shape;83;p4"/>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84" name="Google Shape;84;p4"/>
            <p:cNvGrpSpPr/>
            <p:nvPr/>
          </p:nvGrpSpPr>
          <p:grpSpPr>
            <a:xfrm>
              <a:off x="1" y="1479000"/>
              <a:ext cx="640115" cy="6501048"/>
              <a:chOff x="1" y="1479000"/>
              <a:chExt cx="640115" cy="6501048"/>
            </a:xfrm>
          </p:grpSpPr>
          <p:grpSp>
            <p:nvGrpSpPr>
              <p:cNvPr id="85" name="Google Shape;85;p4"/>
              <p:cNvGrpSpPr/>
              <p:nvPr/>
            </p:nvGrpSpPr>
            <p:grpSpPr>
              <a:xfrm>
                <a:off x="368280" y="5862650"/>
                <a:ext cx="271836" cy="2117399"/>
                <a:chOff x="4845913" y="3656564"/>
                <a:chExt cx="72000" cy="560826"/>
              </a:xfrm>
            </p:grpSpPr>
            <p:sp>
              <p:nvSpPr>
                <p:cNvPr id="86" name="Google Shape;86;p4"/>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87" name="Google Shape;87;p4"/>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88" name="Google Shape;88;p4"/>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89" name="Google Shape;89;p4"/>
              <p:cNvGrpSpPr/>
              <p:nvPr/>
            </p:nvGrpSpPr>
            <p:grpSpPr>
              <a:xfrm>
                <a:off x="1" y="1479000"/>
                <a:ext cx="597222" cy="6468800"/>
                <a:chOff x="1" y="1479000"/>
                <a:chExt cx="597222" cy="6468800"/>
              </a:xfrm>
            </p:grpSpPr>
            <p:sp>
              <p:nvSpPr>
                <p:cNvPr id="90" name="Google Shape;90;p4"/>
                <p:cNvSpPr/>
                <p:nvPr/>
              </p:nvSpPr>
              <p:spPr>
                <a:xfrm rot="-77143">
                  <a:off x="1374" y="3328009"/>
                  <a:ext cx="573936" cy="198488"/>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 name="Google Shape;91;p4"/>
                <p:cNvSpPr/>
                <p:nvPr/>
              </p:nvSpPr>
              <p:spPr>
                <a:xfrm rot="-77143">
                  <a:off x="17991" y="2423467"/>
                  <a:ext cx="573936" cy="198526"/>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 name="Google Shape;92;p4"/>
                <p:cNvSpPr/>
                <p:nvPr/>
              </p:nvSpPr>
              <p:spPr>
                <a:xfrm rot="-77143">
                  <a:off x="17991" y="1485429"/>
                  <a:ext cx="573936" cy="198522"/>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 name="Google Shape;93;p4"/>
                <p:cNvSpPr/>
                <p:nvPr/>
              </p:nvSpPr>
              <p:spPr>
                <a:xfrm>
                  <a:off x="6814" y="7749333"/>
                  <a:ext cx="573792" cy="198467"/>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 name="Google Shape;94;p4"/>
                <p:cNvSpPr/>
                <p:nvPr/>
              </p:nvSpPr>
              <p:spPr>
                <a:xfrm>
                  <a:off x="23431" y="6844791"/>
                  <a:ext cx="573792" cy="198505"/>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 name="Google Shape;95;p4"/>
                <p:cNvSpPr/>
                <p:nvPr/>
              </p:nvSpPr>
              <p:spPr>
                <a:xfrm>
                  <a:off x="23431" y="5906752"/>
                  <a:ext cx="573792" cy="198501"/>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Accent 4">
  <p:cSld name="TITLE_AND_BODY_2">
    <p:spTree>
      <p:nvGrpSpPr>
        <p:cNvPr id="96" name="Shape 96"/>
        <p:cNvGrpSpPr/>
        <p:nvPr/>
      </p:nvGrpSpPr>
      <p:grpSpPr>
        <a:xfrm>
          <a:off x="0" y="0"/>
          <a:ext cx="0" cy="0"/>
          <a:chOff x="0" y="0"/>
          <a:chExt cx="0" cy="0"/>
        </a:xfrm>
      </p:grpSpPr>
      <p:sp>
        <p:nvSpPr>
          <p:cNvPr id="97" name="Google Shape;97;p5"/>
          <p:cNvSpPr/>
          <p:nvPr/>
        </p:nvSpPr>
        <p:spPr>
          <a:xfrm>
            <a:off x="212499" y="382385"/>
            <a:ext cx="6180600" cy="8470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98" name="Google Shape;98;p5"/>
          <p:cNvSpPr/>
          <p:nvPr/>
        </p:nvSpPr>
        <p:spPr>
          <a:xfrm>
            <a:off x="800175" y="597188"/>
            <a:ext cx="5405700" cy="8016300"/>
          </a:xfrm>
          <a:prstGeom prst="roundRect">
            <a:avLst>
              <a:gd fmla="val 5977" name="adj"/>
            </a:avLst>
          </a:prstGeom>
          <a:solidFill>
            <a:schemeClr val="lt2"/>
          </a:solid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99" name="Google Shape;99;p5"/>
          <p:cNvGrpSpPr/>
          <p:nvPr/>
        </p:nvGrpSpPr>
        <p:grpSpPr>
          <a:xfrm>
            <a:off x="1" y="1457590"/>
            <a:ext cx="640115" cy="6522458"/>
            <a:chOff x="1" y="1457590"/>
            <a:chExt cx="640115" cy="6522458"/>
          </a:xfrm>
        </p:grpSpPr>
        <p:grpSp>
          <p:nvGrpSpPr>
            <p:cNvPr id="100" name="Google Shape;100;p5"/>
            <p:cNvGrpSpPr/>
            <p:nvPr/>
          </p:nvGrpSpPr>
          <p:grpSpPr>
            <a:xfrm>
              <a:off x="367311" y="1457590"/>
              <a:ext cx="271836" cy="2117399"/>
              <a:chOff x="4845913" y="3656564"/>
              <a:chExt cx="72000" cy="560826"/>
            </a:xfrm>
          </p:grpSpPr>
          <p:sp>
            <p:nvSpPr>
              <p:cNvPr id="101" name="Google Shape;101;p5"/>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02" name="Google Shape;102;p5"/>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03" name="Google Shape;103;p5"/>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04" name="Google Shape;104;p5"/>
            <p:cNvGrpSpPr/>
            <p:nvPr/>
          </p:nvGrpSpPr>
          <p:grpSpPr>
            <a:xfrm>
              <a:off x="1" y="1479000"/>
              <a:ext cx="640115" cy="6501048"/>
              <a:chOff x="1" y="1479000"/>
              <a:chExt cx="640115" cy="6501048"/>
            </a:xfrm>
          </p:grpSpPr>
          <p:grpSp>
            <p:nvGrpSpPr>
              <p:cNvPr id="105" name="Google Shape;105;p5"/>
              <p:cNvGrpSpPr/>
              <p:nvPr/>
            </p:nvGrpSpPr>
            <p:grpSpPr>
              <a:xfrm>
                <a:off x="368280" y="5862650"/>
                <a:ext cx="271836" cy="2117399"/>
                <a:chOff x="4845913" y="3656564"/>
                <a:chExt cx="72000" cy="560826"/>
              </a:xfrm>
            </p:grpSpPr>
            <p:sp>
              <p:nvSpPr>
                <p:cNvPr id="106" name="Google Shape;106;p5"/>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07" name="Google Shape;107;p5"/>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08" name="Google Shape;108;p5"/>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09" name="Google Shape;109;p5"/>
              <p:cNvGrpSpPr/>
              <p:nvPr/>
            </p:nvGrpSpPr>
            <p:grpSpPr>
              <a:xfrm>
                <a:off x="1" y="1479000"/>
                <a:ext cx="597222" cy="6468800"/>
                <a:chOff x="1" y="1479000"/>
                <a:chExt cx="597222" cy="6468800"/>
              </a:xfrm>
            </p:grpSpPr>
            <p:sp>
              <p:nvSpPr>
                <p:cNvPr id="110" name="Google Shape;110;p5"/>
                <p:cNvSpPr/>
                <p:nvPr/>
              </p:nvSpPr>
              <p:spPr>
                <a:xfrm rot="-77143">
                  <a:off x="1374" y="3328009"/>
                  <a:ext cx="573936" cy="198488"/>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5"/>
                <p:cNvSpPr/>
                <p:nvPr/>
              </p:nvSpPr>
              <p:spPr>
                <a:xfrm rot="-77143">
                  <a:off x="17991" y="2423467"/>
                  <a:ext cx="573936" cy="198526"/>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5"/>
                <p:cNvSpPr/>
                <p:nvPr/>
              </p:nvSpPr>
              <p:spPr>
                <a:xfrm rot="-77143">
                  <a:off x="17991" y="1485429"/>
                  <a:ext cx="573936" cy="198522"/>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 name="Google Shape;113;p5"/>
                <p:cNvSpPr/>
                <p:nvPr/>
              </p:nvSpPr>
              <p:spPr>
                <a:xfrm>
                  <a:off x="6814" y="7749333"/>
                  <a:ext cx="573792" cy="198467"/>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 name="Google Shape;114;p5"/>
                <p:cNvSpPr/>
                <p:nvPr/>
              </p:nvSpPr>
              <p:spPr>
                <a:xfrm>
                  <a:off x="23431" y="6844791"/>
                  <a:ext cx="573792" cy="198505"/>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5"/>
                <p:cNvSpPr/>
                <p:nvPr/>
              </p:nvSpPr>
              <p:spPr>
                <a:xfrm>
                  <a:off x="23431" y="5906752"/>
                  <a:ext cx="573792" cy="198501"/>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116" name="Google Shape;116;p5"/>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8000"/>
              <a:buNone/>
              <a:defRPr sz="8000"/>
            </a:lvl1pPr>
            <a:lvl2pPr lvl="1" rtl="0">
              <a:spcBef>
                <a:spcPts val="0"/>
              </a:spcBef>
              <a:spcAft>
                <a:spcPts val="0"/>
              </a:spcAft>
              <a:buSzPts val="9600"/>
              <a:buNone/>
              <a:defRPr sz="9600"/>
            </a:lvl2pPr>
            <a:lvl3pPr lvl="2" rtl="0">
              <a:spcBef>
                <a:spcPts val="0"/>
              </a:spcBef>
              <a:spcAft>
                <a:spcPts val="0"/>
              </a:spcAft>
              <a:buSzPts val="9600"/>
              <a:buNone/>
              <a:defRPr sz="9600"/>
            </a:lvl3pPr>
            <a:lvl4pPr lvl="3" rtl="0">
              <a:spcBef>
                <a:spcPts val="0"/>
              </a:spcBef>
              <a:spcAft>
                <a:spcPts val="0"/>
              </a:spcAft>
              <a:buSzPts val="9600"/>
              <a:buNone/>
              <a:defRPr sz="9600"/>
            </a:lvl4pPr>
            <a:lvl5pPr lvl="4" rtl="0">
              <a:spcBef>
                <a:spcPts val="0"/>
              </a:spcBef>
              <a:spcAft>
                <a:spcPts val="0"/>
              </a:spcAft>
              <a:buSzPts val="9600"/>
              <a:buNone/>
              <a:defRPr sz="9600"/>
            </a:lvl5pPr>
            <a:lvl6pPr lvl="5" rtl="0">
              <a:spcBef>
                <a:spcPts val="0"/>
              </a:spcBef>
              <a:spcAft>
                <a:spcPts val="0"/>
              </a:spcAft>
              <a:buSzPts val="9600"/>
              <a:buNone/>
              <a:defRPr sz="9600"/>
            </a:lvl6pPr>
            <a:lvl7pPr lvl="6" rtl="0">
              <a:spcBef>
                <a:spcPts val="0"/>
              </a:spcBef>
              <a:spcAft>
                <a:spcPts val="0"/>
              </a:spcAft>
              <a:buSzPts val="9600"/>
              <a:buNone/>
              <a:defRPr sz="9600"/>
            </a:lvl7pPr>
            <a:lvl8pPr lvl="7" rtl="0">
              <a:spcBef>
                <a:spcPts val="0"/>
              </a:spcBef>
              <a:spcAft>
                <a:spcPts val="0"/>
              </a:spcAft>
              <a:buSzPts val="9600"/>
              <a:buNone/>
              <a:defRPr sz="9600"/>
            </a:lvl8pPr>
            <a:lvl9pPr lvl="8" rtl="0">
              <a:spcBef>
                <a:spcPts val="0"/>
              </a:spcBef>
              <a:spcAft>
                <a:spcPts val="0"/>
              </a:spcAft>
              <a:buSzPts val="9600"/>
              <a:buNone/>
              <a:defRPr sz="9600"/>
            </a:lvl9pPr>
          </a:lstStyle>
          <a:p/>
        </p:txBody>
      </p:sp>
      <p:sp>
        <p:nvSpPr>
          <p:cNvPr id="117" name="Google Shape;117;p5"/>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lvl1pPr lvl="0" rtl="0">
              <a:spcBef>
                <a:spcPts val="0"/>
              </a:spcBef>
              <a:spcAft>
                <a:spcPts val="0"/>
              </a:spcAft>
              <a:buSzPts val="16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Accent 5">
  <p:cSld name="TITLE_AND_BODY_2_1">
    <p:spTree>
      <p:nvGrpSpPr>
        <p:cNvPr id="118" name="Shape 118"/>
        <p:cNvGrpSpPr/>
        <p:nvPr/>
      </p:nvGrpSpPr>
      <p:grpSpPr>
        <a:xfrm>
          <a:off x="0" y="0"/>
          <a:ext cx="0" cy="0"/>
          <a:chOff x="0" y="0"/>
          <a:chExt cx="0" cy="0"/>
        </a:xfrm>
      </p:grpSpPr>
      <p:sp>
        <p:nvSpPr>
          <p:cNvPr id="119" name="Google Shape;119;p6"/>
          <p:cNvSpPr/>
          <p:nvPr/>
        </p:nvSpPr>
        <p:spPr>
          <a:xfrm>
            <a:off x="212499" y="382385"/>
            <a:ext cx="6180600" cy="84705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20" name="Google Shape;120;p6"/>
          <p:cNvSpPr/>
          <p:nvPr/>
        </p:nvSpPr>
        <p:spPr>
          <a:xfrm>
            <a:off x="800175" y="597188"/>
            <a:ext cx="5405700" cy="8016300"/>
          </a:xfrm>
          <a:prstGeom prst="roundRect">
            <a:avLst>
              <a:gd fmla="val 5977" name="adj"/>
            </a:avLst>
          </a:prstGeom>
          <a:solidFill>
            <a:schemeClr val="lt2"/>
          </a:solid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121" name="Google Shape;121;p6"/>
          <p:cNvGrpSpPr/>
          <p:nvPr/>
        </p:nvGrpSpPr>
        <p:grpSpPr>
          <a:xfrm>
            <a:off x="1" y="1457590"/>
            <a:ext cx="640115" cy="6522458"/>
            <a:chOff x="1" y="1457590"/>
            <a:chExt cx="640115" cy="6522458"/>
          </a:xfrm>
        </p:grpSpPr>
        <p:grpSp>
          <p:nvGrpSpPr>
            <p:cNvPr id="122" name="Google Shape;122;p6"/>
            <p:cNvGrpSpPr/>
            <p:nvPr/>
          </p:nvGrpSpPr>
          <p:grpSpPr>
            <a:xfrm>
              <a:off x="367311" y="1457590"/>
              <a:ext cx="271836" cy="2117399"/>
              <a:chOff x="4845913" y="3656564"/>
              <a:chExt cx="72000" cy="560826"/>
            </a:xfrm>
          </p:grpSpPr>
          <p:sp>
            <p:nvSpPr>
              <p:cNvPr id="123" name="Google Shape;123;p6"/>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24" name="Google Shape;124;p6"/>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25" name="Google Shape;125;p6"/>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26" name="Google Shape;126;p6"/>
            <p:cNvGrpSpPr/>
            <p:nvPr/>
          </p:nvGrpSpPr>
          <p:grpSpPr>
            <a:xfrm>
              <a:off x="1" y="1479000"/>
              <a:ext cx="640115" cy="6501048"/>
              <a:chOff x="1" y="1479000"/>
              <a:chExt cx="640115" cy="6501048"/>
            </a:xfrm>
          </p:grpSpPr>
          <p:grpSp>
            <p:nvGrpSpPr>
              <p:cNvPr id="127" name="Google Shape;127;p6"/>
              <p:cNvGrpSpPr/>
              <p:nvPr/>
            </p:nvGrpSpPr>
            <p:grpSpPr>
              <a:xfrm>
                <a:off x="368280" y="5862650"/>
                <a:ext cx="271836" cy="2117399"/>
                <a:chOff x="4845913" y="3656564"/>
                <a:chExt cx="72000" cy="560826"/>
              </a:xfrm>
            </p:grpSpPr>
            <p:sp>
              <p:nvSpPr>
                <p:cNvPr id="128" name="Google Shape;128;p6"/>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29" name="Google Shape;129;p6"/>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30" name="Google Shape;130;p6"/>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31" name="Google Shape;131;p6"/>
              <p:cNvGrpSpPr/>
              <p:nvPr/>
            </p:nvGrpSpPr>
            <p:grpSpPr>
              <a:xfrm>
                <a:off x="1" y="1479000"/>
                <a:ext cx="597222" cy="6468800"/>
                <a:chOff x="1" y="1479000"/>
                <a:chExt cx="597222" cy="6468800"/>
              </a:xfrm>
            </p:grpSpPr>
            <p:sp>
              <p:nvSpPr>
                <p:cNvPr id="132" name="Google Shape;132;p6"/>
                <p:cNvSpPr/>
                <p:nvPr/>
              </p:nvSpPr>
              <p:spPr>
                <a:xfrm rot="-77143">
                  <a:off x="1374" y="3328009"/>
                  <a:ext cx="573936" cy="198488"/>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 name="Google Shape;133;p6"/>
                <p:cNvSpPr/>
                <p:nvPr/>
              </p:nvSpPr>
              <p:spPr>
                <a:xfrm rot="-77143">
                  <a:off x="17991" y="2423467"/>
                  <a:ext cx="573936" cy="198526"/>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 name="Google Shape;134;p6"/>
                <p:cNvSpPr/>
                <p:nvPr/>
              </p:nvSpPr>
              <p:spPr>
                <a:xfrm rot="-77143">
                  <a:off x="17991" y="1485429"/>
                  <a:ext cx="573936" cy="198522"/>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 name="Google Shape;135;p6"/>
                <p:cNvSpPr/>
                <p:nvPr/>
              </p:nvSpPr>
              <p:spPr>
                <a:xfrm>
                  <a:off x="6814" y="7749333"/>
                  <a:ext cx="573792" cy="198467"/>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 name="Google Shape;136;p6"/>
                <p:cNvSpPr/>
                <p:nvPr/>
              </p:nvSpPr>
              <p:spPr>
                <a:xfrm>
                  <a:off x="23431" y="6844791"/>
                  <a:ext cx="573792" cy="198505"/>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6"/>
                <p:cNvSpPr/>
                <p:nvPr/>
              </p:nvSpPr>
              <p:spPr>
                <a:xfrm>
                  <a:off x="23431" y="5906752"/>
                  <a:ext cx="573792" cy="198501"/>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138" name="Google Shape;138;p6"/>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8000"/>
              <a:buNone/>
              <a:defRPr sz="8000"/>
            </a:lvl1pPr>
            <a:lvl2pPr lvl="1" rtl="0">
              <a:spcBef>
                <a:spcPts val="0"/>
              </a:spcBef>
              <a:spcAft>
                <a:spcPts val="0"/>
              </a:spcAft>
              <a:buSzPts val="9600"/>
              <a:buNone/>
              <a:defRPr sz="9600"/>
            </a:lvl2pPr>
            <a:lvl3pPr lvl="2" rtl="0">
              <a:spcBef>
                <a:spcPts val="0"/>
              </a:spcBef>
              <a:spcAft>
                <a:spcPts val="0"/>
              </a:spcAft>
              <a:buSzPts val="9600"/>
              <a:buNone/>
              <a:defRPr sz="9600"/>
            </a:lvl3pPr>
            <a:lvl4pPr lvl="3" rtl="0">
              <a:spcBef>
                <a:spcPts val="0"/>
              </a:spcBef>
              <a:spcAft>
                <a:spcPts val="0"/>
              </a:spcAft>
              <a:buSzPts val="9600"/>
              <a:buNone/>
              <a:defRPr sz="9600"/>
            </a:lvl4pPr>
            <a:lvl5pPr lvl="4" rtl="0">
              <a:spcBef>
                <a:spcPts val="0"/>
              </a:spcBef>
              <a:spcAft>
                <a:spcPts val="0"/>
              </a:spcAft>
              <a:buSzPts val="9600"/>
              <a:buNone/>
              <a:defRPr sz="9600"/>
            </a:lvl5pPr>
            <a:lvl6pPr lvl="5" rtl="0">
              <a:spcBef>
                <a:spcPts val="0"/>
              </a:spcBef>
              <a:spcAft>
                <a:spcPts val="0"/>
              </a:spcAft>
              <a:buSzPts val="9600"/>
              <a:buNone/>
              <a:defRPr sz="9600"/>
            </a:lvl6pPr>
            <a:lvl7pPr lvl="6" rtl="0">
              <a:spcBef>
                <a:spcPts val="0"/>
              </a:spcBef>
              <a:spcAft>
                <a:spcPts val="0"/>
              </a:spcAft>
              <a:buSzPts val="9600"/>
              <a:buNone/>
              <a:defRPr sz="9600"/>
            </a:lvl7pPr>
            <a:lvl8pPr lvl="7" rtl="0">
              <a:spcBef>
                <a:spcPts val="0"/>
              </a:spcBef>
              <a:spcAft>
                <a:spcPts val="0"/>
              </a:spcAft>
              <a:buSzPts val="9600"/>
              <a:buNone/>
              <a:defRPr sz="9600"/>
            </a:lvl8pPr>
            <a:lvl9pPr lvl="8" rtl="0">
              <a:spcBef>
                <a:spcPts val="0"/>
              </a:spcBef>
              <a:spcAft>
                <a:spcPts val="0"/>
              </a:spcAft>
              <a:buSzPts val="9600"/>
              <a:buNone/>
              <a:defRPr sz="9600"/>
            </a:lvl9pPr>
          </a:lstStyle>
          <a:p/>
        </p:txBody>
      </p:sp>
      <p:sp>
        <p:nvSpPr>
          <p:cNvPr id="139" name="Google Shape;139;p6"/>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lvl1pPr lvl="0" rtl="0">
              <a:spcBef>
                <a:spcPts val="0"/>
              </a:spcBef>
              <a:spcAft>
                <a:spcPts val="0"/>
              </a:spcAft>
              <a:buSzPts val="16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Accent 6">
  <p:cSld name="TITLE_AND_BODY_2_1_1">
    <p:spTree>
      <p:nvGrpSpPr>
        <p:cNvPr id="140" name="Shape 140"/>
        <p:cNvGrpSpPr/>
        <p:nvPr/>
      </p:nvGrpSpPr>
      <p:grpSpPr>
        <a:xfrm>
          <a:off x="0" y="0"/>
          <a:ext cx="0" cy="0"/>
          <a:chOff x="0" y="0"/>
          <a:chExt cx="0" cy="0"/>
        </a:xfrm>
      </p:grpSpPr>
      <p:sp>
        <p:nvSpPr>
          <p:cNvPr id="141" name="Google Shape;141;p7"/>
          <p:cNvSpPr/>
          <p:nvPr/>
        </p:nvSpPr>
        <p:spPr>
          <a:xfrm>
            <a:off x="212499" y="382385"/>
            <a:ext cx="6180600" cy="84705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42" name="Google Shape;142;p7"/>
          <p:cNvSpPr/>
          <p:nvPr/>
        </p:nvSpPr>
        <p:spPr>
          <a:xfrm>
            <a:off x="800175" y="597188"/>
            <a:ext cx="5405700" cy="8016300"/>
          </a:xfrm>
          <a:prstGeom prst="roundRect">
            <a:avLst>
              <a:gd fmla="val 5977" name="adj"/>
            </a:avLst>
          </a:prstGeom>
          <a:solidFill>
            <a:schemeClr val="lt2"/>
          </a:solid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143" name="Google Shape;143;p7"/>
          <p:cNvGrpSpPr/>
          <p:nvPr/>
        </p:nvGrpSpPr>
        <p:grpSpPr>
          <a:xfrm>
            <a:off x="1" y="1457590"/>
            <a:ext cx="640115" cy="6522458"/>
            <a:chOff x="1" y="1457590"/>
            <a:chExt cx="640115" cy="6522458"/>
          </a:xfrm>
        </p:grpSpPr>
        <p:grpSp>
          <p:nvGrpSpPr>
            <p:cNvPr id="144" name="Google Shape;144;p7"/>
            <p:cNvGrpSpPr/>
            <p:nvPr/>
          </p:nvGrpSpPr>
          <p:grpSpPr>
            <a:xfrm>
              <a:off x="367311" y="1457590"/>
              <a:ext cx="271836" cy="2117399"/>
              <a:chOff x="4845913" y="3656564"/>
              <a:chExt cx="72000" cy="560826"/>
            </a:xfrm>
          </p:grpSpPr>
          <p:sp>
            <p:nvSpPr>
              <p:cNvPr id="145" name="Google Shape;145;p7"/>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46" name="Google Shape;146;p7"/>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47" name="Google Shape;147;p7"/>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48" name="Google Shape;148;p7"/>
            <p:cNvGrpSpPr/>
            <p:nvPr/>
          </p:nvGrpSpPr>
          <p:grpSpPr>
            <a:xfrm>
              <a:off x="1" y="1479000"/>
              <a:ext cx="640115" cy="6501048"/>
              <a:chOff x="1" y="1479000"/>
              <a:chExt cx="640115" cy="6501048"/>
            </a:xfrm>
          </p:grpSpPr>
          <p:grpSp>
            <p:nvGrpSpPr>
              <p:cNvPr id="149" name="Google Shape;149;p7"/>
              <p:cNvGrpSpPr/>
              <p:nvPr/>
            </p:nvGrpSpPr>
            <p:grpSpPr>
              <a:xfrm>
                <a:off x="368280" y="5862650"/>
                <a:ext cx="271836" cy="2117399"/>
                <a:chOff x="4845913" y="3656564"/>
                <a:chExt cx="72000" cy="560826"/>
              </a:xfrm>
            </p:grpSpPr>
            <p:sp>
              <p:nvSpPr>
                <p:cNvPr id="150" name="Google Shape;150;p7"/>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51" name="Google Shape;151;p7"/>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52" name="Google Shape;152;p7"/>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53" name="Google Shape;153;p7"/>
              <p:cNvGrpSpPr/>
              <p:nvPr/>
            </p:nvGrpSpPr>
            <p:grpSpPr>
              <a:xfrm>
                <a:off x="1" y="1479000"/>
                <a:ext cx="597222" cy="6468800"/>
                <a:chOff x="1" y="1479000"/>
                <a:chExt cx="597222" cy="6468800"/>
              </a:xfrm>
            </p:grpSpPr>
            <p:sp>
              <p:nvSpPr>
                <p:cNvPr id="154" name="Google Shape;154;p7"/>
                <p:cNvSpPr/>
                <p:nvPr/>
              </p:nvSpPr>
              <p:spPr>
                <a:xfrm rot="-77143">
                  <a:off x="1374" y="3328009"/>
                  <a:ext cx="573936" cy="198488"/>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 name="Google Shape;155;p7"/>
                <p:cNvSpPr/>
                <p:nvPr/>
              </p:nvSpPr>
              <p:spPr>
                <a:xfrm rot="-77143">
                  <a:off x="17991" y="2423467"/>
                  <a:ext cx="573936" cy="198526"/>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 name="Google Shape;156;p7"/>
                <p:cNvSpPr/>
                <p:nvPr/>
              </p:nvSpPr>
              <p:spPr>
                <a:xfrm rot="-77143">
                  <a:off x="17991" y="1485429"/>
                  <a:ext cx="573936" cy="198522"/>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 name="Google Shape;157;p7"/>
                <p:cNvSpPr/>
                <p:nvPr/>
              </p:nvSpPr>
              <p:spPr>
                <a:xfrm>
                  <a:off x="6814" y="7749333"/>
                  <a:ext cx="573792" cy="198467"/>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 name="Google Shape;158;p7"/>
                <p:cNvSpPr/>
                <p:nvPr/>
              </p:nvSpPr>
              <p:spPr>
                <a:xfrm>
                  <a:off x="23431" y="6844791"/>
                  <a:ext cx="573792" cy="198505"/>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 name="Google Shape;159;p7"/>
                <p:cNvSpPr/>
                <p:nvPr/>
              </p:nvSpPr>
              <p:spPr>
                <a:xfrm>
                  <a:off x="23431" y="5906752"/>
                  <a:ext cx="573792" cy="198501"/>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160" name="Google Shape;160;p7"/>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8000"/>
              <a:buNone/>
              <a:defRPr sz="8000"/>
            </a:lvl1pPr>
            <a:lvl2pPr lvl="1" rtl="0">
              <a:spcBef>
                <a:spcPts val="0"/>
              </a:spcBef>
              <a:spcAft>
                <a:spcPts val="0"/>
              </a:spcAft>
              <a:buSzPts val="9600"/>
              <a:buNone/>
              <a:defRPr sz="9600"/>
            </a:lvl2pPr>
            <a:lvl3pPr lvl="2" rtl="0">
              <a:spcBef>
                <a:spcPts val="0"/>
              </a:spcBef>
              <a:spcAft>
                <a:spcPts val="0"/>
              </a:spcAft>
              <a:buSzPts val="9600"/>
              <a:buNone/>
              <a:defRPr sz="9600"/>
            </a:lvl3pPr>
            <a:lvl4pPr lvl="3" rtl="0">
              <a:spcBef>
                <a:spcPts val="0"/>
              </a:spcBef>
              <a:spcAft>
                <a:spcPts val="0"/>
              </a:spcAft>
              <a:buSzPts val="9600"/>
              <a:buNone/>
              <a:defRPr sz="9600"/>
            </a:lvl4pPr>
            <a:lvl5pPr lvl="4" rtl="0">
              <a:spcBef>
                <a:spcPts val="0"/>
              </a:spcBef>
              <a:spcAft>
                <a:spcPts val="0"/>
              </a:spcAft>
              <a:buSzPts val="9600"/>
              <a:buNone/>
              <a:defRPr sz="9600"/>
            </a:lvl5pPr>
            <a:lvl6pPr lvl="5" rtl="0">
              <a:spcBef>
                <a:spcPts val="0"/>
              </a:spcBef>
              <a:spcAft>
                <a:spcPts val="0"/>
              </a:spcAft>
              <a:buSzPts val="9600"/>
              <a:buNone/>
              <a:defRPr sz="9600"/>
            </a:lvl6pPr>
            <a:lvl7pPr lvl="6" rtl="0">
              <a:spcBef>
                <a:spcPts val="0"/>
              </a:spcBef>
              <a:spcAft>
                <a:spcPts val="0"/>
              </a:spcAft>
              <a:buSzPts val="9600"/>
              <a:buNone/>
              <a:defRPr sz="9600"/>
            </a:lvl7pPr>
            <a:lvl8pPr lvl="7" rtl="0">
              <a:spcBef>
                <a:spcPts val="0"/>
              </a:spcBef>
              <a:spcAft>
                <a:spcPts val="0"/>
              </a:spcAft>
              <a:buSzPts val="9600"/>
              <a:buNone/>
              <a:defRPr sz="9600"/>
            </a:lvl8pPr>
            <a:lvl9pPr lvl="8" rtl="0">
              <a:spcBef>
                <a:spcPts val="0"/>
              </a:spcBef>
              <a:spcAft>
                <a:spcPts val="0"/>
              </a:spcAft>
              <a:buSzPts val="9600"/>
              <a:buNone/>
              <a:defRPr sz="9600"/>
            </a:lvl9pPr>
          </a:lstStyle>
          <a:p/>
        </p:txBody>
      </p:sp>
      <p:sp>
        <p:nvSpPr>
          <p:cNvPr id="161" name="Google Shape;161;p7"/>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lvl1pPr lvl="0" rtl="0">
              <a:spcBef>
                <a:spcPts val="0"/>
              </a:spcBef>
              <a:spcAft>
                <a:spcPts val="0"/>
              </a:spcAft>
              <a:buSzPts val="16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1">
    <p:spTree>
      <p:nvGrpSpPr>
        <p:cNvPr id="162" name="Shape 162"/>
        <p:cNvGrpSpPr/>
        <p:nvPr/>
      </p:nvGrpSpPr>
      <p:grpSpPr>
        <a:xfrm>
          <a:off x="0" y="0"/>
          <a:ext cx="0" cy="0"/>
          <a:chOff x="0" y="0"/>
          <a:chExt cx="0" cy="0"/>
        </a:xfrm>
      </p:grpSpPr>
      <p:sp>
        <p:nvSpPr>
          <p:cNvPr id="163" name="Google Shape;163;p8"/>
          <p:cNvSpPr txBox="1"/>
          <p:nvPr>
            <p:ph type="title"/>
          </p:nvPr>
        </p:nvSpPr>
        <p:spPr>
          <a:xfrm>
            <a:off x="832104" y="960120"/>
            <a:ext cx="5354100" cy="524100"/>
          </a:xfrm>
          <a:prstGeom prst="rect">
            <a:avLst/>
          </a:prstGeom>
        </p:spPr>
        <p:txBody>
          <a:bodyPr anchorCtr="0" anchor="t" bIns="121900" lIns="121900" spcFirstLastPara="1" rIns="121900" wrap="square" tIns="121900">
            <a:normAutofit/>
          </a:bodyPr>
          <a:lstStyle>
            <a:lvl1pPr lvl="0" rtl="0">
              <a:spcBef>
                <a:spcPts val="0"/>
              </a:spcBef>
              <a:spcAft>
                <a:spcPts val="0"/>
              </a:spcAft>
              <a:buSzPts val="2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164" name="Google Shape;164;p8"/>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lvl1pPr indent="-330200" lvl="0" marL="457200" rtl="0">
              <a:spcBef>
                <a:spcPts val="0"/>
              </a:spcBef>
              <a:spcAft>
                <a:spcPts val="0"/>
              </a:spcAft>
              <a:buSzPts val="1600"/>
              <a:buChar char="●"/>
              <a:defRPr/>
            </a:lvl1pPr>
            <a:lvl2pPr indent="-323850" lvl="1" marL="914400" rtl="0">
              <a:spcBef>
                <a:spcPts val="0"/>
              </a:spcBef>
              <a:spcAft>
                <a:spcPts val="0"/>
              </a:spcAft>
              <a:buSzPts val="1500"/>
              <a:buChar char="○"/>
              <a:defRPr/>
            </a:lvl2pPr>
            <a:lvl3pPr indent="-323850" lvl="2" marL="1371600" rtl="0">
              <a:spcBef>
                <a:spcPts val="0"/>
              </a:spcBef>
              <a:spcAft>
                <a:spcPts val="0"/>
              </a:spcAft>
              <a:buSzPts val="1500"/>
              <a:buChar char="■"/>
              <a:defRPr/>
            </a:lvl3pPr>
            <a:lvl4pPr indent="-323850" lvl="3" marL="1828800" rtl="0">
              <a:spcBef>
                <a:spcPts val="0"/>
              </a:spcBef>
              <a:spcAft>
                <a:spcPts val="0"/>
              </a:spcAft>
              <a:buSzPts val="1500"/>
              <a:buChar char="●"/>
              <a:defRPr/>
            </a:lvl4pPr>
            <a:lvl5pPr indent="-323850" lvl="4" marL="2286000" rtl="0">
              <a:spcBef>
                <a:spcPts val="0"/>
              </a:spcBef>
              <a:spcAft>
                <a:spcPts val="0"/>
              </a:spcAft>
              <a:buSzPts val="1500"/>
              <a:buChar char="○"/>
              <a:defRPr/>
            </a:lvl5pPr>
            <a:lvl6pPr indent="-323850" lvl="5" marL="2743200" rtl="0">
              <a:spcBef>
                <a:spcPts val="0"/>
              </a:spcBef>
              <a:spcAft>
                <a:spcPts val="0"/>
              </a:spcAft>
              <a:buSzPts val="1500"/>
              <a:buChar char="■"/>
              <a:defRPr/>
            </a:lvl6pPr>
            <a:lvl7pPr indent="-323850" lvl="6" marL="3200400" rtl="0">
              <a:spcBef>
                <a:spcPts val="0"/>
              </a:spcBef>
              <a:spcAft>
                <a:spcPts val="0"/>
              </a:spcAft>
              <a:buSzPts val="1500"/>
              <a:buChar char="●"/>
              <a:defRPr/>
            </a:lvl7pPr>
            <a:lvl8pPr indent="-323850" lvl="7" marL="3657600" rtl="0">
              <a:spcBef>
                <a:spcPts val="0"/>
              </a:spcBef>
              <a:spcAft>
                <a:spcPts val="0"/>
              </a:spcAft>
              <a:buSzPts val="1500"/>
              <a:buChar char="○"/>
              <a:defRPr/>
            </a:lvl8pPr>
            <a:lvl9pPr indent="-323850" lvl="8" marL="4114800" rtl="0">
              <a:spcBef>
                <a:spcPts val="0"/>
              </a:spcBef>
              <a:spcAft>
                <a:spcPts val="0"/>
              </a:spcAft>
              <a:buSzPts val="1500"/>
              <a:buChar char="■"/>
              <a:defRPr/>
            </a:lvl9pPr>
          </a:lstStyle>
          <a:p/>
        </p:txBody>
      </p:sp>
      <p:grpSp>
        <p:nvGrpSpPr>
          <p:cNvPr id="165" name="Google Shape;165;p8"/>
          <p:cNvGrpSpPr/>
          <p:nvPr/>
        </p:nvGrpSpPr>
        <p:grpSpPr>
          <a:xfrm>
            <a:off x="1" y="1457590"/>
            <a:ext cx="640115" cy="6522458"/>
            <a:chOff x="1" y="1457590"/>
            <a:chExt cx="640115" cy="6522458"/>
          </a:xfrm>
        </p:grpSpPr>
        <p:grpSp>
          <p:nvGrpSpPr>
            <p:cNvPr id="166" name="Google Shape;166;p8"/>
            <p:cNvGrpSpPr/>
            <p:nvPr/>
          </p:nvGrpSpPr>
          <p:grpSpPr>
            <a:xfrm>
              <a:off x="367311" y="1457590"/>
              <a:ext cx="271836" cy="2117399"/>
              <a:chOff x="4845913" y="3656564"/>
              <a:chExt cx="72000" cy="560826"/>
            </a:xfrm>
          </p:grpSpPr>
          <p:sp>
            <p:nvSpPr>
              <p:cNvPr id="167" name="Google Shape;167;p8"/>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68" name="Google Shape;168;p8"/>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69" name="Google Shape;169;p8"/>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70" name="Google Shape;170;p8"/>
            <p:cNvGrpSpPr/>
            <p:nvPr/>
          </p:nvGrpSpPr>
          <p:grpSpPr>
            <a:xfrm>
              <a:off x="1" y="1479000"/>
              <a:ext cx="640115" cy="6501048"/>
              <a:chOff x="1" y="1479000"/>
              <a:chExt cx="640115" cy="6501048"/>
            </a:xfrm>
          </p:grpSpPr>
          <p:grpSp>
            <p:nvGrpSpPr>
              <p:cNvPr id="171" name="Google Shape;171;p8"/>
              <p:cNvGrpSpPr/>
              <p:nvPr/>
            </p:nvGrpSpPr>
            <p:grpSpPr>
              <a:xfrm>
                <a:off x="368280" y="5862650"/>
                <a:ext cx="271836" cy="2117399"/>
                <a:chOff x="4845913" y="3656564"/>
                <a:chExt cx="72000" cy="560826"/>
              </a:xfrm>
            </p:grpSpPr>
            <p:sp>
              <p:nvSpPr>
                <p:cNvPr id="172" name="Google Shape;172;p8"/>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73" name="Google Shape;173;p8"/>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74" name="Google Shape;174;p8"/>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75" name="Google Shape;175;p8"/>
              <p:cNvGrpSpPr/>
              <p:nvPr/>
            </p:nvGrpSpPr>
            <p:grpSpPr>
              <a:xfrm>
                <a:off x="1" y="1479000"/>
                <a:ext cx="597222" cy="6468800"/>
                <a:chOff x="1" y="1479000"/>
                <a:chExt cx="597222" cy="6468800"/>
              </a:xfrm>
            </p:grpSpPr>
            <p:sp>
              <p:nvSpPr>
                <p:cNvPr id="176" name="Google Shape;176;p8"/>
                <p:cNvSpPr/>
                <p:nvPr/>
              </p:nvSpPr>
              <p:spPr>
                <a:xfrm rot="-77143">
                  <a:off x="1374" y="3328009"/>
                  <a:ext cx="573936" cy="198488"/>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 name="Google Shape;177;p8"/>
                <p:cNvSpPr/>
                <p:nvPr/>
              </p:nvSpPr>
              <p:spPr>
                <a:xfrm rot="-77143">
                  <a:off x="17991" y="2423467"/>
                  <a:ext cx="573936" cy="198526"/>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 name="Google Shape;178;p8"/>
                <p:cNvSpPr/>
                <p:nvPr/>
              </p:nvSpPr>
              <p:spPr>
                <a:xfrm rot="-77143">
                  <a:off x="17991" y="1485429"/>
                  <a:ext cx="573936" cy="198522"/>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 name="Google Shape;179;p8"/>
                <p:cNvSpPr/>
                <p:nvPr/>
              </p:nvSpPr>
              <p:spPr>
                <a:xfrm>
                  <a:off x="6814" y="7749333"/>
                  <a:ext cx="573792" cy="198467"/>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 name="Google Shape;180;p8"/>
                <p:cNvSpPr/>
                <p:nvPr/>
              </p:nvSpPr>
              <p:spPr>
                <a:xfrm>
                  <a:off x="23431" y="6844791"/>
                  <a:ext cx="573792" cy="198505"/>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 name="Google Shape;181;p8"/>
                <p:cNvSpPr/>
                <p:nvPr/>
              </p:nvSpPr>
              <p:spPr>
                <a:xfrm>
                  <a:off x="23431" y="5906752"/>
                  <a:ext cx="573792" cy="198501"/>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2" name="Shape 182"/>
        <p:cNvGrpSpPr/>
        <p:nvPr/>
      </p:nvGrpSpPr>
      <p:grpSpPr>
        <a:xfrm>
          <a:off x="0" y="0"/>
          <a:ext cx="0" cy="0"/>
          <a:chOff x="0" y="0"/>
          <a:chExt cx="0" cy="0"/>
        </a:xfrm>
      </p:grpSpPr>
      <p:grpSp>
        <p:nvGrpSpPr>
          <p:cNvPr id="183" name="Google Shape;183;p9"/>
          <p:cNvGrpSpPr/>
          <p:nvPr/>
        </p:nvGrpSpPr>
        <p:grpSpPr>
          <a:xfrm>
            <a:off x="1" y="1457590"/>
            <a:ext cx="640115" cy="6522458"/>
            <a:chOff x="1" y="1457590"/>
            <a:chExt cx="640115" cy="6522458"/>
          </a:xfrm>
        </p:grpSpPr>
        <p:grpSp>
          <p:nvGrpSpPr>
            <p:cNvPr id="184" name="Google Shape;184;p9"/>
            <p:cNvGrpSpPr/>
            <p:nvPr/>
          </p:nvGrpSpPr>
          <p:grpSpPr>
            <a:xfrm>
              <a:off x="367311" y="1457590"/>
              <a:ext cx="271836" cy="2117399"/>
              <a:chOff x="4845913" y="3656564"/>
              <a:chExt cx="72000" cy="560826"/>
            </a:xfrm>
          </p:grpSpPr>
          <p:sp>
            <p:nvSpPr>
              <p:cNvPr id="185" name="Google Shape;185;p9"/>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86" name="Google Shape;186;p9"/>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87" name="Google Shape;187;p9"/>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88" name="Google Shape;188;p9"/>
            <p:cNvGrpSpPr/>
            <p:nvPr/>
          </p:nvGrpSpPr>
          <p:grpSpPr>
            <a:xfrm>
              <a:off x="1" y="1479000"/>
              <a:ext cx="640115" cy="6501048"/>
              <a:chOff x="1" y="1479000"/>
              <a:chExt cx="640115" cy="6501048"/>
            </a:xfrm>
          </p:grpSpPr>
          <p:grpSp>
            <p:nvGrpSpPr>
              <p:cNvPr id="189" name="Google Shape;189;p9"/>
              <p:cNvGrpSpPr/>
              <p:nvPr/>
            </p:nvGrpSpPr>
            <p:grpSpPr>
              <a:xfrm>
                <a:off x="368280" y="5862650"/>
                <a:ext cx="271836" cy="2117399"/>
                <a:chOff x="4845913" y="3656564"/>
                <a:chExt cx="72000" cy="560826"/>
              </a:xfrm>
            </p:grpSpPr>
            <p:sp>
              <p:nvSpPr>
                <p:cNvPr id="190" name="Google Shape;190;p9"/>
                <p:cNvSpPr/>
                <p:nvPr/>
              </p:nvSpPr>
              <p:spPr>
                <a:xfrm>
                  <a:off x="4845913" y="3656564"/>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91" name="Google Shape;191;p9"/>
                <p:cNvSpPr/>
                <p:nvPr/>
              </p:nvSpPr>
              <p:spPr>
                <a:xfrm>
                  <a:off x="4845913" y="3900977"/>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92" name="Google Shape;192;p9"/>
                <p:cNvSpPr/>
                <p:nvPr/>
              </p:nvSpPr>
              <p:spPr>
                <a:xfrm>
                  <a:off x="4845913" y="4145390"/>
                  <a:ext cx="72000" cy="72000"/>
                </a:xfrm>
                <a:prstGeom prst="ellipse">
                  <a:avLst/>
                </a:pr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grpSp>
            <p:nvGrpSpPr>
              <p:cNvPr id="193" name="Google Shape;193;p9"/>
              <p:cNvGrpSpPr/>
              <p:nvPr/>
            </p:nvGrpSpPr>
            <p:grpSpPr>
              <a:xfrm>
                <a:off x="1" y="1479000"/>
                <a:ext cx="597222" cy="6468800"/>
                <a:chOff x="1" y="1479000"/>
                <a:chExt cx="597222" cy="6468800"/>
              </a:xfrm>
            </p:grpSpPr>
            <p:sp>
              <p:nvSpPr>
                <p:cNvPr id="194" name="Google Shape;194;p9"/>
                <p:cNvSpPr/>
                <p:nvPr/>
              </p:nvSpPr>
              <p:spPr>
                <a:xfrm rot="-77143">
                  <a:off x="1374" y="3328009"/>
                  <a:ext cx="573936" cy="198488"/>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 name="Google Shape;195;p9"/>
                <p:cNvSpPr/>
                <p:nvPr/>
              </p:nvSpPr>
              <p:spPr>
                <a:xfrm rot="-77143">
                  <a:off x="17991" y="2423467"/>
                  <a:ext cx="573936" cy="198526"/>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 name="Google Shape;196;p9"/>
                <p:cNvSpPr/>
                <p:nvPr/>
              </p:nvSpPr>
              <p:spPr>
                <a:xfrm rot="-77143">
                  <a:off x="17991" y="1485429"/>
                  <a:ext cx="573936" cy="198522"/>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 name="Google Shape;197;p9"/>
                <p:cNvSpPr/>
                <p:nvPr/>
              </p:nvSpPr>
              <p:spPr>
                <a:xfrm>
                  <a:off x="6814" y="7749333"/>
                  <a:ext cx="573792" cy="198467"/>
                </a:xfrm>
                <a:custGeom>
                  <a:rect b="b" l="l" r="r" t="t"/>
                  <a:pathLst>
                    <a:path extrusionOk="0" h="52574" w="190787">
                      <a:moveTo>
                        <a:pt x="220" y="48065"/>
                      </a:moveTo>
                      <a:cubicBezTo>
                        <a:pt x="220" y="48065"/>
                        <a:pt x="41721" y="52244"/>
                        <a:pt x="87547" y="52565"/>
                      </a:cubicBezTo>
                      <a:cubicBezTo>
                        <a:pt x="120315" y="52834"/>
                        <a:pt x="156464" y="47261"/>
                        <a:pt x="169805" y="44475"/>
                      </a:cubicBezTo>
                      <a:cubicBezTo>
                        <a:pt x="182964" y="41689"/>
                        <a:pt x="190224" y="33797"/>
                        <a:pt x="190733" y="26194"/>
                      </a:cubicBezTo>
                      <a:cubicBezTo>
                        <a:pt x="191413" y="16095"/>
                        <a:pt x="185841" y="5090"/>
                        <a:pt x="171284" y="3761"/>
                      </a:cubicBezTo>
                      <a:cubicBezTo>
                        <a:pt x="161961" y="2909"/>
                        <a:pt x="129900" y="7823"/>
                        <a:pt x="87081" y="6879"/>
                      </a:cubicBezTo>
                      <a:cubicBezTo>
                        <a:pt x="44261" y="5936"/>
                        <a:pt x="0" y="0"/>
                        <a:pt x="0" y="0"/>
                      </a:cubicBezTo>
                      <a:lnTo>
                        <a:pt x="220" y="48065"/>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 name="Google Shape;198;p9"/>
                <p:cNvSpPr/>
                <p:nvPr/>
              </p:nvSpPr>
              <p:spPr>
                <a:xfrm>
                  <a:off x="23431" y="6844791"/>
                  <a:ext cx="573792" cy="198505"/>
                </a:xfrm>
                <a:custGeom>
                  <a:rect b="b" l="l" r="r" t="t"/>
                  <a:pathLst>
                    <a:path extrusionOk="0" h="52584" w="190787">
                      <a:moveTo>
                        <a:pt x="214" y="48054"/>
                      </a:moveTo>
                      <a:cubicBezTo>
                        <a:pt x="214" y="48054"/>
                        <a:pt x="41721" y="52239"/>
                        <a:pt x="87547" y="52576"/>
                      </a:cubicBezTo>
                      <a:cubicBezTo>
                        <a:pt x="120315" y="52817"/>
                        <a:pt x="156459" y="47272"/>
                        <a:pt x="169805" y="44470"/>
                      </a:cubicBezTo>
                      <a:cubicBezTo>
                        <a:pt x="182964" y="41711"/>
                        <a:pt x="190224" y="33797"/>
                        <a:pt x="190733" y="26195"/>
                      </a:cubicBezTo>
                      <a:cubicBezTo>
                        <a:pt x="191413" y="16095"/>
                        <a:pt x="185836" y="5090"/>
                        <a:pt x="171284" y="3761"/>
                      </a:cubicBezTo>
                      <a:cubicBezTo>
                        <a:pt x="161961" y="2915"/>
                        <a:pt x="129900" y="7823"/>
                        <a:pt x="87081" y="6879"/>
                      </a:cubicBezTo>
                      <a:cubicBezTo>
                        <a:pt x="44256" y="5937"/>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 name="Google Shape;199;p9"/>
                <p:cNvSpPr/>
                <p:nvPr/>
              </p:nvSpPr>
              <p:spPr>
                <a:xfrm>
                  <a:off x="23431" y="5906752"/>
                  <a:ext cx="573792" cy="198501"/>
                </a:xfrm>
                <a:custGeom>
                  <a:rect b="b" l="l" r="r" t="t"/>
                  <a:pathLst>
                    <a:path extrusionOk="0" h="52583" w="190787">
                      <a:moveTo>
                        <a:pt x="214" y="48054"/>
                      </a:moveTo>
                      <a:cubicBezTo>
                        <a:pt x="214" y="48054"/>
                        <a:pt x="41721" y="52239"/>
                        <a:pt x="87547" y="52576"/>
                      </a:cubicBezTo>
                      <a:cubicBezTo>
                        <a:pt x="120315" y="52817"/>
                        <a:pt x="156459" y="47272"/>
                        <a:pt x="169805" y="44470"/>
                      </a:cubicBezTo>
                      <a:cubicBezTo>
                        <a:pt x="182964" y="41710"/>
                        <a:pt x="190224" y="33797"/>
                        <a:pt x="190733" y="26194"/>
                      </a:cubicBezTo>
                      <a:cubicBezTo>
                        <a:pt x="191413" y="16095"/>
                        <a:pt x="185836" y="5090"/>
                        <a:pt x="171284" y="3761"/>
                      </a:cubicBezTo>
                      <a:cubicBezTo>
                        <a:pt x="161961" y="2915"/>
                        <a:pt x="129900" y="7823"/>
                        <a:pt x="87081" y="6879"/>
                      </a:cubicBezTo>
                      <a:cubicBezTo>
                        <a:pt x="44256" y="5936"/>
                        <a:pt x="0" y="0"/>
                        <a:pt x="0" y="0"/>
                      </a:cubicBezTo>
                      <a:lnTo>
                        <a:pt x="214" y="48054"/>
                      </a:lnTo>
                      <a:close/>
                    </a:path>
                  </a:pathLst>
                </a:custGeom>
                <a:gradFill>
                  <a:gsLst>
                    <a:gs pos="0">
                      <a:srgbClr val="FFFFFF"/>
                    </a:gs>
                    <a:gs pos="100000">
                      <a:srgbClr val="808074"/>
                    </a:gs>
                  </a:gsLst>
                  <a:lin ang="5400012" scaled="0"/>
                </a:gradFill>
                <a:ln>
                  <a:noFill/>
                </a:ln>
                <a:effectLst>
                  <a:outerShdw blurRad="88900" rotWithShape="0" algn="tr" dir="8100000" dist="76200">
                    <a:srgbClr val="000000">
                      <a:alpha val="298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200" name="Shape 200"/>
        <p:cNvGrpSpPr/>
        <p:nvPr/>
      </p:nvGrpSpPr>
      <p:grpSpPr>
        <a:xfrm>
          <a:off x="0" y="0"/>
          <a:ext cx="0" cy="0"/>
          <a:chOff x="0" y="0"/>
          <a:chExt cx="0" cy="0"/>
        </a:xfrm>
      </p:grpSpPr>
      <p:sp>
        <p:nvSpPr>
          <p:cNvPr id="201" name="Google Shape;201;p10"/>
          <p:cNvSpPr/>
          <p:nvPr/>
        </p:nvSpPr>
        <p:spPr>
          <a:xfrm>
            <a:off x="25" y="775"/>
            <a:ext cx="7223700" cy="9209100"/>
          </a:xfrm>
          <a:prstGeom prst="rect">
            <a:avLst/>
          </a:prstGeom>
          <a:solidFill>
            <a:srgbClr val="FFFFFF"/>
          </a:solidFill>
          <a:ln>
            <a:noFill/>
          </a:ln>
        </p:spPr>
        <p:txBody>
          <a:bodyPr anchorCtr="0" anchor="ctr" bIns="92075" lIns="92075" spcFirstLastPara="1" rIns="92075" wrap="square" tIns="92075">
            <a:noAutofit/>
          </a:bodyPr>
          <a:lstStyle/>
          <a:p>
            <a:pPr indent="0" lvl="0" marL="0" marR="0" rtl="0" algn="l">
              <a:lnSpc>
                <a:spcPct val="100000"/>
              </a:lnSpc>
              <a:spcBef>
                <a:spcPts val="0"/>
              </a:spcBef>
              <a:spcAft>
                <a:spcPts val="0"/>
              </a:spcAft>
              <a:buClr>
                <a:srgbClr val="000000"/>
              </a:buClr>
              <a:buSzPts val="1471"/>
              <a:buFont typeface="Arial"/>
              <a:buNone/>
            </a:pPr>
            <a:r>
              <a:t/>
            </a:r>
            <a:endParaRPr b="0" i="0" sz="1471" u="none" cap="none" strike="noStrike">
              <a:solidFill>
                <a:srgbClr val="000000"/>
              </a:solidFill>
              <a:latin typeface="Arial"/>
              <a:ea typeface="Arial"/>
              <a:cs typeface="Arial"/>
              <a:sym typeface="Arial"/>
            </a:endParaRPr>
          </a:p>
        </p:txBody>
      </p:sp>
      <p:sp>
        <p:nvSpPr>
          <p:cNvPr id="202" name="Google Shape;202;p10"/>
          <p:cNvSpPr txBox="1"/>
          <p:nvPr/>
        </p:nvSpPr>
        <p:spPr>
          <a:xfrm>
            <a:off x="446488" y="3092878"/>
            <a:ext cx="6156900" cy="3024900"/>
          </a:xfrm>
          <a:prstGeom prst="rect">
            <a:avLst/>
          </a:prstGeom>
          <a:noFill/>
          <a:ln>
            <a:noFill/>
          </a:ln>
        </p:spPr>
        <p:txBody>
          <a:bodyPr anchorCtr="0" anchor="t" bIns="46025" lIns="92075" spcFirstLastPara="1" rIns="92075" wrap="square" tIns="46025">
            <a:noAutofit/>
          </a:bodyPr>
          <a:lstStyle/>
          <a:p>
            <a:pPr indent="0" lvl="0" marL="0" marR="0" rtl="0" algn="l">
              <a:lnSpc>
                <a:spcPct val="100000"/>
              </a:lnSpc>
              <a:spcBef>
                <a:spcPts val="0"/>
              </a:spcBef>
              <a:spcAft>
                <a:spcPts val="0"/>
              </a:spcAft>
              <a:buClr>
                <a:srgbClr val="000000"/>
              </a:buClr>
              <a:buSzPts val="2618"/>
              <a:buFont typeface="Arial"/>
              <a:buNone/>
            </a:pPr>
            <a:r>
              <a:rPr b="1" i="0" lang="en" sz="2618" u="none" cap="none" strike="noStrike">
                <a:solidFill>
                  <a:srgbClr val="3F3F3F"/>
                </a:solidFill>
                <a:latin typeface="Poppins"/>
                <a:ea typeface="Poppins"/>
                <a:cs typeface="Poppins"/>
                <a:sym typeface="Poppins"/>
              </a:rPr>
              <a:t>Free </a:t>
            </a:r>
            <a:r>
              <a:rPr b="0" i="0" lang="en" sz="2618" u="none" cap="none" strike="noStrike">
                <a:solidFill>
                  <a:srgbClr val="3F3F3F"/>
                </a:solidFill>
                <a:latin typeface="Poppins"/>
                <a:ea typeface="Poppins"/>
                <a:cs typeface="Poppins"/>
                <a:sym typeface="Poppins"/>
              </a:rPr>
              <a:t>themes and templates for </a:t>
            </a:r>
            <a:r>
              <a:rPr b="1" i="0" lang="en" sz="2618" u="none" cap="none" strike="noStrike">
                <a:solidFill>
                  <a:srgbClr val="3F3F3F"/>
                </a:solidFill>
                <a:latin typeface="Poppins"/>
                <a:ea typeface="Poppins"/>
                <a:cs typeface="Poppins"/>
                <a:sym typeface="Poppins"/>
              </a:rPr>
              <a:t>Google Slides</a:t>
            </a:r>
            <a:r>
              <a:rPr b="0" i="0" lang="en" sz="2618" u="none" cap="none" strike="noStrike">
                <a:solidFill>
                  <a:srgbClr val="3F3F3F"/>
                </a:solidFill>
                <a:latin typeface="Poppins"/>
                <a:ea typeface="Poppins"/>
                <a:cs typeface="Poppins"/>
                <a:sym typeface="Poppins"/>
              </a:rPr>
              <a:t> or </a:t>
            </a:r>
            <a:r>
              <a:rPr b="1" i="0" lang="en" sz="2618" u="none" cap="none" strike="noStrike">
                <a:solidFill>
                  <a:srgbClr val="3F3F3F"/>
                </a:solidFill>
                <a:latin typeface="Poppins"/>
                <a:ea typeface="Poppins"/>
                <a:cs typeface="Poppins"/>
                <a:sym typeface="Poppins"/>
              </a:rPr>
              <a:t>PowerPoint</a:t>
            </a:r>
            <a:endParaRPr b="1" i="0" sz="2618"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618"/>
              <a:buFont typeface="Arial"/>
              <a:buNone/>
            </a:pPr>
            <a:r>
              <a:t/>
            </a:r>
            <a:endParaRPr b="1" i="0" sz="2618"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618"/>
              <a:buFont typeface="Arial"/>
              <a:buNone/>
            </a:pPr>
            <a:r>
              <a:t/>
            </a:r>
            <a:endParaRPr b="1" i="0" sz="2618"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115"/>
              <a:buFont typeface="Arial"/>
              <a:buNone/>
            </a:pPr>
            <a:r>
              <a:rPr b="1" i="0" lang="en" sz="2115" u="none" cap="none" strike="noStrike">
                <a:solidFill>
                  <a:srgbClr val="FFCB25"/>
                </a:solidFill>
                <a:latin typeface="Poppins"/>
                <a:ea typeface="Poppins"/>
                <a:cs typeface="Poppins"/>
                <a:sym typeface="Poppins"/>
              </a:rPr>
              <a:t>NOT to be sold as is or modified! </a:t>
            </a:r>
            <a:endParaRPr b="1" i="0" sz="2115"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471"/>
              <a:buFont typeface="Arial"/>
              <a:buNone/>
            </a:pPr>
            <a:r>
              <a:rPr b="0" i="0" lang="en" sz="1471" u="none" cap="none" strike="noStrike">
                <a:solidFill>
                  <a:srgbClr val="3F3F3F"/>
                </a:solidFill>
                <a:latin typeface="Poppins"/>
                <a:ea typeface="Poppins"/>
                <a:cs typeface="Poppins"/>
                <a:sym typeface="Poppins"/>
              </a:rPr>
              <a:t>Read </a:t>
            </a:r>
            <a:r>
              <a:rPr b="0" i="0" lang="en" sz="1471" u="sng" cap="none" strike="noStrike">
                <a:solidFill>
                  <a:srgbClr val="3F3F3F"/>
                </a:solidFill>
                <a:latin typeface="Poppins"/>
                <a:ea typeface="Poppins"/>
                <a:cs typeface="Poppins"/>
                <a:sym typeface="Poppins"/>
                <a:hlinkClick r:id="rId2">
                  <a:extLst>
                    <a:ext uri="{A12FA001-AC4F-418D-AE19-62706E023703}">
                      <ahyp:hlinkClr val="tx"/>
                    </a:ext>
                  </a:extLst>
                </a:hlinkClick>
              </a:rPr>
              <a:t>FAQ</a:t>
            </a:r>
            <a:r>
              <a:rPr b="0" i="0" lang="en" sz="1471" u="none" cap="none" strike="noStrike">
                <a:solidFill>
                  <a:srgbClr val="3F3F3F"/>
                </a:solidFill>
                <a:latin typeface="Poppins"/>
                <a:ea typeface="Poppins"/>
                <a:cs typeface="Poppins"/>
                <a:sym typeface="Poppins"/>
              </a:rPr>
              <a:t> on slidesmania.com</a:t>
            </a:r>
            <a:endParaRPr b="0" i="0" sz="1471"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471"/>
              <a:buFont typeface="Arial"/>
              <a:buNone/>
            </a:pPr>
            <a:r>
              <a:t/>
            </a:r>
            <a:endParaRPr sz="1471">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471"/>
              <a:buFont typeface="Arial"/>
              <a:buNone/>
            </a:pPr>
            <a:r>
              <a:rPr lang="en" sz="1471">
                <a:solidFill>
                  <a:srgbClr val="3F3F3F"/>
                </a:solidFill>
                <a:latin typeface="Poppins"/>
                <a:ea typeface="Poppins"/>
                <a:cs typeface="Poppins"/>
                <a:sym typeface="Poppins"/>
              </a:rPr>
              <a:t>Do not remove the slidesmania.com text on the sides.</a:t>
            </a:r>
            <a:endParaRPr sz="1471">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471"/>
              <a:buFont typeface="Arial"/>
              <a:buNone/>
            </a:pPr>
            <a:r>
              <a:t/>
            </a:r>
            <a:endParaRPr sz="1471">
              <a:solidFill>
                <a:srgbClr val="3F3F3F"/>
              </a:solidFill>
              <a:latin typeface="Poppins"/>
              <a:ea typeface="Poppins"/>
              <a:cs typeface="Poppins"/>
              <a:sym typeface="Poppins"/>
            </a:endParaRPr>
          </a:p>
        </p:txBody>
      </p:sp>
      <p:cxnSp>
        <p:nvCxnSpPr>
          <p:cNvPr id="203" name="Google Shape;203;p10"/>
          <p:cNvCxnSpPr/>
          <p:nvPr/>
        </p:nvCxnSpPr>
        <p:spPr>
          <a:xfrm>
            <a:off x="5644385" y="8353868"/>
            <a:ext cx="1223700" cy="9600"/>
          </a:xfrm>
          <a:prstGeom prst="straightConnector1">
            <a:avLst/>
          </a:prstGeom>
          <a:noFill/>
          <a:ln cap="flat" cmpd="sng" w="38100">
            <a:solidFill>
              <a:srgbClr val="FFCB25"/>
            </a:solidFill>
            <a:prstDash val="solid"/>
            <a:round/>
            <a:headEnd len="sm" w="sm" type="none"/>
            <a:tailEnd len="sm" w="sm" type="none"/>
          </a:ln>
        </p:spPr>
      </p:cxnSp>
      <p:pic>
        <p:nvPicPr>
          <p:cNvPr id="204" name="Google Shape;204;p10">
            <a:hlinkClick r:id="rId3"/>
          </p:cNvPr>
          <p:cNvPicPr preferRelativeResize="0"/>
          <p:nvPr/>
        </p:nvPicPr>
        <p:blipFill rotWithShape="1">
          <a:blip r:embed="rId4">
            <a:alphaModFix/>
          </a:blip>
          <a:srcRect b="0" l="0" r="0" t="0"/>
          <a:stretch/>
        </p:blipFill>
        <p:spPr>
          <a:xfrm>
            <a:off x="4577044" y="8512279"/>
            <a:ext cx="583629" cy="481224"/>
          </a:xfrm>
          <a:prstGeom prst="rect">
            <a:avLst/>
          </a:prstGeom>
          <a:noFill/>
          <a:ln>
            <a:noFill/>
          </a:ln>
        </p:spPr>
      </p:pic>
      <p:pic>
        <p:nvPicPr>
          <p:cNvPr id="205" name="Google Shape;205;p10">
            <a:hlinkClick r:id="rId5"/>
          </p:cNvPr>
          <p:cNvPicPr preferRelativeResize="0"/>
          <p:nvPr/>
        </p:nvPicPr>
        <p:blipFill rotWithShape="1">
          <a:blip r:embed="rId6">
            <a:alphaModFix/>
          </a:blip>
          <a:srcRect b="0" l="0" r="0" t="0"/>
          <a:stretch/>
        </p:blipFill>
        <p:spPr>
          <a:xfrm>
            <a:off x="5160673" y="8515668"/>
            <a:ext cx="579888" cy="474446"/>
          </a:xfrm>
          <a:prstGeom prst="rect">
            <a:avLst/>
          </a:prstGeom>
          <a:noFill/>
          <a:ln>
            <a:noFill/>
          </a:ln>
        </p:spPr>
      </p:pic>
      <p:pic>
        <p:nvPicPr>
          <p:cNvPr id="206" name="Google Shape;206;p10">
            <a:hlinkClick r:id="rId7"/>
          </p:cNvPr>
          <p:cNvPicPr preferRelativeResize="0"/>
          <p:nvPr/>
        </p:nvPicPr>
        <p:blipFill rotWithShape="1">
          <a:blip r:embed="rId8">
            <a:alphaModFix/>
          </a:blip>
          <a:srcRect b="0" l="0" r="0" t="0"/>
          <a:stretch/>
        </p:blipFill>
        <p:spPr>
          <a:xfrm>
            <a:off x="5772427" y="8517361"/>
            <a:ext cx="501323" cy="471057"/>
          </a:xfrm>
          <a:prstGeom prst="rect">
            <a:avLst/>
          </a:prstGeom>
          <a:noFill/>
          <a:ln>
            <a:noFill/>
          </a:ln>
        </p:spPr>
      </p:pic>
      <p:pic>
        <p:nvPicPr>
          <p:cNvPr id="207" name="Google Shape;207;p10">
            <a:hlinkClick r:id="rId9"/>
          </p:cNvPr>
          <p:cNvPicPr preferRelativeResize="0"/>
          <p:nvPr/>
        </p:nvPicPr>
        <p:blipFill rotWithShape="1">
          <a:blip r:embed="rId10">
            <a:alphaModFix/>
          </a:blip>
          <a:srcRect b="0" l="0" r="0" t="0"/>
          <a:stretch/>
        </p:blipFill>
        <p:spPr>
          <a:xfrm>
            <a:off x="6295483" y="8525834"/>
            <a:ext cx="572405" cy="454113"/>
          </a:xfrm>
          <a:prstGeom prst="rect">
            <a:avLst/>
          </a:prstGeom>
          <a:noFill/>
          <a:ln>
            <a:noFill/>
          </a:ln>
        </p:spPr>
      </p:pic>
      <p:sp>
        <p:nvSpPr>
          <p:cNvPr id="208" name="Google Shape;208;p10"/>
          <p:cNvSpPr txBox="1"/>
          <p:nvPr/>
        </p:nvSpPr>
        <p:spPr>
          <a:xfrm>
            <a:off x="2902411" y="7693374"/>
            <a:ext cx="4022400" cy="755400"/>
          </a:xfrm>
          <a:prstGeom prst="rect">
            <a:avLst/>
          </a:prstGeom>
          <a:noFill/>
          <a:ln>
            <a:noFill/>
          </a:ln>
        </p:spPr>
        <p:txBody>
          <a:bodyPr anchorCtr="0" anchor="t" bIns="92075" lIns="92075" spcFirstLastPara="1" rIns="92075" wrap="square" tIns="92075">
            <a:noAutofit/>
          </a:bodyPr>
          <a:lstStyle/>
          <a:p>
            <a:pPr indent="0" lvl="0" marL="0" marR="0" rtl="0" algn="r">
              <a:lnSpc>
                <a:spcPct val="100000"/>
              </a:lnSpc>
              <a:spcBef>
                <a:spcPts val="0"/>
              </a:spcBef>
              <a:spcAft>
                <a:spcPts val="0"/>
              </a:spcAft>
              <a:buClr>
                <a:srgbClr val="000000"/>
              </a:buClr>
              <a:buSzPts val="1812"/>
              <a:buFont typeface="Arial"/>
              <a:buNone/>
            </a:pPr>
            <a:r>
              <a:rPr b="1" i="0" lang="en" sz="1812" u="none" cap="none" strike="noStrike">
                <a:solidFill>
                  <a:srgbClr val="252525"/>
                </a:solidFill>
                <a:latin typeface="Homemade Apple"/>
                <a:ea typeface="Homemade Apple"/>
                <a:cs typeface="Homemade Apple"/>
                <a:sym typeface="Homemade Apple"/>
              </a:rPr>
              <a:t>Sharing is caring!</a:t>
            </a:r>
            <a:endParaRPr b="1" i="0" sz="1812" u="none" cap="none" strike="noStrike">
              <a:solidFill>
                <a:srgbClr val="252525"/>
              </a:solidFill>
              <a:latin typeface="Homemade Apple"/>
              <a:ea typeface="Homemade Apple"/>
              <a:cs typeface="Homemade Apple"/>
              <a:sym typeface="Homemade Apple"/>
            </a:endParaRPr>
          </a:p>
        </p:txBody>
      </p:sp>
      <p:pic>
        <p:nvPicPr>
          <p:cNvPr id="209" name="Google Shape;209;p10"/>
          <p:cNvPicPr preferRelativeResize="0"/>
          <p:nvPr/>
        </p:nvPicPr>
        <p:blipFill rotWithShape="1">
          <a:blip r:embed="rId11">
            <a:alphaModFix/>
          </a:blip>
          <a:srcRect b="20906" l="0" r="0" t="16256"/>
          <a:stretch/>
        </p:blipFill>
        <p:spPr>
          <a:xfrm>
            <a:off x="401175" y="676250"/>
            <a:ext cx="6421401" cy="161405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2.xml"/><Relationship Id="rId10" Type="http://schemas.openxmlformats.org/officeDocument/2006/relationships/slideLayout" Target="../slideLayouts/slideLayout1.xml"/><Relationship Id="rId13" Type="http://schemas.openxmlformats.org/officeDocument/2006/relationships/slideLayout" Target="../slideLayouts/slideLayout4.xml"/><Relationship Id="rId12" Type="http://schemas.openxmlformats.org/officeDocument/2006/relationships/slideLayout" Target="../slideLayouts/slideLayout3.xml"/><Relationship Id="rId1" Type="http://schemas.openxmlformats.org/officeDocument/2006/relationships/slide" Target="/ppt/slides/slide2.xml"/><Relationship Id="rId2" Type="http://schemas.openxmlformats.org/officeDocument/2006/relationships/slide" Target="/ppt/slides/slide3.xml"/><Relationship Id="rId3" Type="http://schemas.openxmlformats.org/officeDocument/2006/relationships/slide" Target="/ppt/slides/slide10.xml"/><Relationship Id="rId4" Type="http://schemas.openxmlformats.org/officeDocument/2006/relationships/slide" Target="/ppt/slides/slide13.xml"/><Relationship Id="rId9" Type="http://schemas.openxmlformats.org/officeDocument/2006/relationships/slide" Target="/ppt/slides/slide28.xml"/><Relationship Id="rId15" Type="http://schemas.openxmlformats.org/officeDocument/2006/relationships/slideLayout" Target="../slideLayouts/slideLayout6.xml"/><Relationship Id="rId14" Type="http://schemas.openxmlformats.org/officeDocument/2006/relationships/slideLayout" Target="../slideLayouts/slideLayout5.xml"/><Relationship Id="rId17" Type="http://schemas.openxmlformats.org/officeDocument/2006/relationships/slideLayout" Target="../slideLayouts/slideLayout8.xml"/><Relationship Id="rId16" Type="http://schemas.openxmlformats.org/officeDocument/2006/relationships/slideLayout" Target="../slideLayouts/slideLayout7.xml"/><Relationship Id="rId5" Type="http://schemas.openxmlformats.org/officeDocument/2006/relationships/slide" Target="/ppt/slides/slide16.xml"/><Relationship Id="rId19" Type="http://schemas.openxmlformats.org/officeDocument/2006/relationships/theme" Target="../theme/theme1.xml"/><Relationship Id="rId6" Type="http://schemas.openxmlformats.org/officeDocument/2006/relationships/slide" Target="/ppt/slides/slide19.xml"/><Relationship Id="rId18" Type="http://schemas.openxmlformats.org/officeDocument/2006/relationships/slideLayout" Target="../slideLayouts/slideLayout9.xml"/><Relationship Id="rId7" Type="http://schemas.openxmlformats.org/officeDocument/2006/relationships/slide" Target="/ppt/slides/slide22.xml"/><Relationship Id="rId8" Type="http://schemas.openxmlformats.org/officeDocument/2006/relationships/slide" Target="/ppt/slides/slide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rot="-5400000">
            <a:off x="5891144" y="4085434"/>
            <a:ext cx="1065300" cy="1599600"/>
          </a:xfrm>
          <a:prstGeom prst="round2SameRect">
            <a:avLst>
              <a:gd fmla="val 50000" name="adj1"/>
              <a:gd fmla="val 0" name="adj2"/>
            </a:avLst>
          </a:prstGeom>
          <a:solidFill>
            <a:schemeClr val="accent1"/>
          </a:solidFill>
          <a:ln>
            <a:noFill/>
          </a:ln>
          <a:effectLst>
            <a:outerShdw blurRad="88900" rotWithShape="0" algn="tr" dir="81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7" name="Google Shape;7;p1"/>
          <p:cNvSpPr/>
          <p:nvPr/>
        </p:nvSpPr>
        <p:spPr>
          <a:xfrm>
            <a:off x="4979400" y="4434899"/>
            <a:ext cx="2252814" cy="919479"/>
          </a:xfrm>
          <a:custGeom>
            <a:rect b="b" l="l" r="r" t="t"/>
            <a:pathLst>
              <a:path extrusionOk="0" h="735583" w="1684347">
                <a:moveTo>
                  <a:pt x="861225" y="0"/>
                </a:moveTo>
                <a:cubicBezTo>
                  <a:pt x="849331" y="7"/>
                  <a:pt x="837522" y="170"/>
                  <a:pt x="825784" y="220"/>
                </a:cubicBezTo>
                <a:cubicBezTo>
                  <a:pt x="822523" y="234"/>
                  <a:pt x="820007" y="2716"/>
                  <a:pt x="820021" y="5979"/>
                </a:cubicBezTo>
                <a:cubicBezTo>
                  <a:pt x="820035" y="9248"/>
                  <a:pt x="822743" y="11978"/>
                  <a:pt x="826004" y="11964"/>
                </a:cubicBezTo>
                <a:cubicBezTo>
                  <a:pt x="837728" y="11915"/>
                  <a:pt x="849565" y="11752"/>
                  <a:pt x="861445" y="11745"/>
                </a:cubicBezTo>
                <a:cubicBezTo>
                  <a:pt x="864705" y="11745"/>
                  <a:pt x="867208" y="9248"/>
                  <a:pt x="867208" y="5979"/>
                </a:cubicBezTo>
                <a:cubicBezTo>
                  <a:pt x="867200" y="2716"/>
                  <a:pt x="864486" y="-7"/>
                  <a:pt x="861225" y="0"/>
                </a:cubicBezTo>
                <a:close/>
                <a:moveTo>
                  <a:pt x="908624" y="0"/>
                </a:moveTo>
                <a:cubicBezTo>
                  <a:pt x="905363" y="-14"/>
                  <a:pt x="902656" y="2716"/>
                  <a:pt x="902649" y="5979"/>
                </a:cubicBezTo>
                <a:cubicBezTo>
                  <a:pt x="902635" y="9248"/>
                  <a:pt x="905363" y="11950"/>
                  <a:pt x="908624" y="11964"/>
                </a:cubicBezTo>
                <a:cubicBezTo>
                  <a:pt x="920313" y="12007"/>
                  <a:pt x="932136" y="12106"/>
                  <a:pt x="944065" y="12184"/>
                </a:cubicBezTo>
                <a:cubicBezTo>
                  <a:pt x="947333" y="12206"/>
                  <a:pt x="949807" y="9468"/>
                  <a:pt x="949828" y="6206"/>
                </a:cubicBezTo>
                <a:cubicBezTo>
                  <a:pt x="949849" y="2936"/>
                  <a:pt x="947333" y="241"/>
                  <a:pt x="944065" y="220"/>
                </a:cubicBezTo>
                <a:cubicBezTo>
                  <a:pt x="932129" y="142"/>
                  <a:pt x="920327" y="43"/>
                  <a:pt x="908624" y="0"/>
                </a:cubicBezTo>
                <a:close/>
                <a:moveTo>
                  <a:pt x="778604" y="440"/>
                </a:moveTo>
                <a:cubicBezTo>
                  <a:pt x="766739" y="553"/>
                  <a:pt x="754930" y="723"/>
                  <a:pt x="743163" y="887"/>
                </a:cubicBezTo>
                <a:cubicBezTo>
                  <a:pt x="739903" y="929"/>
                  <a:pt x="737358" y="3603"/>
                  <a:pt x="737401" y="6865"/>
                </a:cubicBezTo>
                <a:cubicBezTo>
                  <a:pt x="737443" y="10135"/>
                  <a:pt x="740123" y="12674"/>
                  <a:pt x="743383" y="12631"/>
                </a:cubicBezTo>
                <a:cubicBezTo>
                  <a:pt x="755135" y="12475"/>
                  <a:pt x="766753" y="12298"/>
                  <a:pt x="778604" y="12184"/>
                </a:cubicBezTo>
                <a:cubicBezTo>
                  <a:pt x="781865" y="12156"/>
                  <a:pt x="784615" y="9468"/>
                  <a:pt x="784580" y="6206"/>
                </a:cubicBezTo>
                <a:cubicBezTo>
                  <a:pt x="784551" y="2936"/>
                  <a:pt x="781865" y="411"/>
                  <a:pt x="778604" y="440"/>
                </a:cubicBezTo>
                <a:close/>
                <a:moveTo>
                  <a:pt x="991252" y="660"/>
                </a:moveTo>
                <a:cubicBezTo>
                  <a:pt x="987984" y="631"/>
                  <a:pt x="985305" y="3163"/>
                  <a:pt x="985269" y="6425"/>
                </a:cubicBezTo>
                <a:cubicBezTo>
                  <a:pt x="985234" y="9688"/>
                  <a:pt x="987991" y="12376"/>
                  <a:pt x="991252" y="12411"/>
                </a:cubicBezTo>
                <a:cubicBezTo>
                  <a:pt x="1002869" y="12525"/>
                  <a:pt x="1014693" y="12702"/>
                  <a:pt x="1026693" y="12851"/>
                </a:cubicBezTo>
                <a:cubicBezTo>
                  <a:pt x="1029954" y="12893"/>
                  <a:pt x="1032633" y="10354"/>
                  <a:pt x="1032668" y="7092"/>
                </a:cubicBezTo>
                <a:cubicBezTo>
                  <a:pt x="1032711" y="3823"/>
                  <a:pt x="1029954" y="1149"/>
                  <a:pt x="1026693" y="1106"/>
                </a:cubicBezTo>
                <a:cubicBezTo>
                  <a:pt x="1014678" y="957"/>
                  <a:pt x="1002877" y="780"/>
                  <a:pt x="991252" y="660"/>
                </a:cubicBezTo>
                <a:close/>
                <a:moveTo>
                  <a:pt x="695757" y="1546"/>
                </a:moveTo>
                <a:cubicBezTo>
                  <a:pt x="683913" y="1773"/>
                  <a:pt x="672111" y="2163"/>
                  <a:pt x="660316" y="2433"/>
                </a:cubicBezTo>
                <a:cubicBezTo>
                  <a:pt x="657055" y="2511"/>
                  <a:pt x="654482" y="5156"/>
                  <a:pt x="654560" y="8418"/>
                </a:cubicBezTo>
                <a:cubicBezTo>
                  <a:pt x="654631" y="11681"/>
                  <a:pt x="657275" y="14255"/>
                  <a:pt x="660536" y="14184"/>
                </a:cubicBezTo>
                <a:cubicBezTo>
                  <a:pt x="672316" y="13908"/>
                  <a:pt x="684154" y="13744"/>
                  <a:pt x="695977" y="13518"/>
                </a:cubicBezTo>
                <a:cubicBezTo>
                  <a:pt x="699245" y="13454"/>
                  <a:pt x="701803" y="10574"/>
                  <a:pt x="701740" y="7312"/>
                </a:cubicBezTo>
                <a:cubicBezTo>
                  <a:pt x="701676" y="4050"/>
                  <a:pt x="699018" y="1489"/>
                  <a:pt x="695757" y="1546"/>
                </a:cubicBezTo>
                <a:close/>
                <a:moveTo>
                  <a:pt x="1074092" y="1773"/>
                </a:moveTo>
                <a:cubicBezTo>
                  <a:pt x="1070831" y="1723"/>
                  <a:pt x="1068159" y="4269"/>
                  <a:pt x="1068110" y="7532"/>
                </a:cubicBezTo>
                <a:cubicBezTo>
                  <a:pt x="1068060" y="10794"/>
                  <a:pt x="1070612" y="13468"/>
                  <a:pt x="1073872" y="13518"/>
                </a:cubicBezTo>
                <a:cubicBezTo>
                  <a:pt x="1085391" y="13695"/>
                  <a:pt x="1097164" y="13979"/>
                  <a:pt x="1109314" y="14184"/>
                </a:cubicBezTo>
                <a:cubicBezTo>
                  <a:pt x="1112574" y="14234"/>
                  <a:pt x="1115239" y="11681"/>
                  <a:pt x="1115296" y="8418"/>
                </a:cubicBezTo>
                <a:cubicBezTo>
                  <a:pt x="1115346" y="5156"/>
                  <a:pt x="1112794" y="2270"/>
                  <a:pt x="1109533" y="2213"/>
                </a:cubicBezTo>
                <a:cubicBezTo>
                  <a:pt x="1097377" y="2007"/>
                  <a:pt x="1085617" y="1943"/>
                  <a:pt x="1074092" y="1773"/>
                </a:cubicBezTo>
                <a:close/>
                <a:moveTo>
                  <a:pt x="1156713" y="3099"/>
                </a:moveTo>
                <a:cubicBezTo>
                  <a:pt x="1153452" y="3043"/>
                  <a:pt x="1150794" y="5596"/>
                  <a:pt x="1150737" y="8865"/>
                </a:cubicBezTo>
                <a:cubicBezTo>
                  <a:pt x="1150673" y="12127"/>
                  <a:pt x="1153232" y="15007"/>
                  <a:pt x="1156493" y="15071"/>
                </a:cubicBezTo>
                <a:cubicBezTo>
                  <a:pt x="1167692" y="15276"/>
                  <a:pt x="1179345" y="15489"/>
                  <a:pt x="1191934" y="15730"/>
                </a:cubicBezTo>
                <a:cubicBezTo>
                  <a:pt x="1195195" y="15794"/>
                  <a:pt x="1198073" y="13014"/>
                  <a:pt x="1198136" y="9752"/>
                </a:cubicBezTo>
                <a:cubicBezTo>
                  <a:pt x="1198200" y="6482"/>
                  <a:pt x="1195422" y="3830"/>
                  <a:pt x="1192154" y="3766"/>
                </a:cubicBezTo>
                <a:cubicBezTo>
                  <a:pt x="1179565" y="3525"/>
                  <a:pt x="1167919" y="3305"/>
                  <a:pt x="1156713" y="3099"/>
                </a:cubicBezTo>
                <a:close/>
                <a:moveTo>
                  <a:pt x="613137" y="3546"/>
                </a:moveTo>
                <a:cubicBezTo>
                  <a:pt x="601299" y="3894"/>
                  <a:pt x="589511" y="4248"/>
                  <a:pt x="577695" y="4652"/>
                </a:cubicBezTo>
                <a:cubicBezTo>
                  <a:pt x="574435" y="4766"/>
                  <a:pt x="571826" y="7596"/>
                  <a:pt x="571933" y="10858"/>
                </a:cubicBezTo>
                <a:cubicBezTo>
                  <a:pt x="572046" y="14120"/>
                  <a:pt x="574874" y="16730"/>
                  <a:pt x="578135" y="16617"/>
                </a:cubicBezTo>
                <a:cubicBezTo>
                  <a:pt x="589937" y="16220"/>
                  <a:pt x="601540" y="15858"/>
                  <a:pt x="613356" y="15510"/>
                </a:cubicBezTo>
                <a:cubicBezTo>
                  <a:pt x="616617" y="15418"/>
                  <a:pt x="619211" y="12567"/>
                  <a:pt x="619119" y="9305"/>
                </a:cubicBezTo>
                <a:cubicBezTo>
                  <a:pt x="619020" y="6043"/>
                  <a:pt x="616397" y="3447"/>
                  <a:pt x="613137" y="3546"/>
                </a:cubicBezTo>
                <a:close/>
                <a:moveTo>
                  <a:pt x="1239560" y="4652"/>
                </a:moveTo>
                <a:cubicBezTo>
                  <a:pt x="1236300" y="4589"/>
                  <a:pt x="1233422" y="7376"/>
                  <a:pt x="1233358" y="10638"/>
                </a:cubicBezTo>
                <a:cubicBezTo>
                  <a:pt x="1233294" y="13900"/>
                  <a:pt x="1236080" y="16553"/>
                  <a:pt x="1239340" y="16617"/>
                </a:cubicBezTo>
                <a:cubicBezTo>
                  <a:pt x="1246606" y="16759"/>
                  <a:pt x="1268764" y="17170"/>
                  <a:pt x="1274782" y="17283"/>
                </a:cubicBezTo>
                <a:cubicBezTo>
                  <a:pt x="1278042" y="17347"/>
                  <a:pt x="1280693" y="14787"/>
                  <a:pt x="1280757" y="11525"/>
                </a:cubicBezTo>
                <a:cubicBezTo>
                  <a:pt x="1280821" y="8262"/>
                  <a:pt x="1278262" y="5603"/>
                  <a:pt x="1275001" y="5539"/>
                </a:cubicBezTo>
                <a:cubicBezTo>
                  <a:pt x="1268983" y="5418"/>
                  <a:pt x="1246833" y="4794"/>
                  <a:pt x="1239560" y="4652"/>
                </a:cubicBezTo>
                <a:close/>
                <a:moveTo>
                  <a:pt x="530289" y="6425"/>
                </a:moveTo>
                <a:cubicBezTo>
                  <a:pt x="518473" y="6901"/>
                  <a:pt x="506678" y="7447"/>
                  <a:pt x="494848" y="7979"/>
                </a:cubicBezTo>
                <a:cubicBezTo>
                  <a:pt x="491594" y="8120"/>
                  <a:pt x="489170" y="10922"/>
                  <a:pt x="489312" y="14184"/>
                </a:cubicBezTo>
                <a:cubicBezTo>
                  <a:pt x="489461" y="17439"/>
                  <a:pt x="492254" y="19872"/>
                  <a:pt x="495514" y="19723"/>
                </a:cubicBezTo>
                <a:cubicBezTo>
                  <a:pt x="507330" y="19191"/>
                  <a:pt x="519161" y="18645"/>
                  <a:pt x="530956" y="18170"/>
                </a:cubicBezTo>
                <a:cubicBezTo>
                  <a:pt x="534216" y="18042"/>
                  <a:pt x="536626" y="15447"/>
                  <a:pt x="536492" y="12184"/>
                </a:cubicBezTo>
                <a:cubicBezTo>
                  <a:pt x="536364" y="8929"/>
                  <a:pt x="533550" y="6291"/>
                  <a:pt x="530289" y="6425"/>
                </a:cubicBezTo>
                <a:close/>
                <a:moveTo>
                  <a:pt x="1322181" y="6425"/>
                </a:moveTo>
                <a:cubicBezTo>
                  <a:pt x="1318920" y="6362"/>
                  <a:pt x="1316042" y="8922"/>
                  <a:pt x="1315978" y="12184"/>
                </a:cubicBezTo>
                <a:cubicBezTo>
                  <a:pt x="1315922" y="15454"/>
                  <a:pt x="1318700" y="18106"/>
                  <a:pt x="1321961" y="18170"/>
                </a:cubicBezTo>
                <a:cubicBezTo>
                  <a:pt x="1334401" y="18404"/>
                  <a:pt x="1346103" y="18631"/>
                  <a:pt x="1357402" y="18837"/>
                </a:cubicBezTo>
                <a:cubicBezTo>
                  <a:pt x="1360663" y="18893"/>
                  <a:pt x="1363321" y="16340"/>
                  <a:pt x="1363385" y="13071"/>
                </a:cubicBezTo>
                <a:cubicBezTo>
                  <a:pt x="1363441" y="9808"/>
                  <a:pt x="1360882" y="7149"/>
                  <a:pt x="1357622" y="7092"/>
                </a:cubicBezTo>
                <a:cubicBezTo>
                  <a:pt x="1346323" y="6886"/>
                  <a:pt x="1334621" y="6659"/>
                  <a:pt x="1322181" y="6425"/>
                </a:cubicBezTo>
                <a:close/>
                <a:moveTo>
                  <a:pt x="1404801" y="7752"/>
                </a:moveTo>
                <a:cubicBezTo>
                  <a:pt x="1401541" y="7702"/>
                  <a:pt x="1398875" y="10255"/>
                  <a:pt x="1398826" y="13518"/>
                </a:cubicBezTo>
                <a:cubicBezTo>
                  <a:pt x="1398769" y="16780"/>
                  <a:pt x="1401321" y="19666"/>
                  <a:pt x="1404581" y="19723"/>
                </a:cubicBezTo>
                <a:cubicBezTo>
                  <a:pt x="1416688" y="19922"/>
                  <a:pt x="1428462" y="19993"/>
                  <a:pt x="1440023" y="20163"/>
                </a:cubicBezTo>
                <a:cubicBezTo>
                  <a:pt x="1443283" y="20212"/>
                  <a:pt x="1445956" y="17666"/>
                  <a:pt x="1446005" y="14404"/>
                </a:cubicBezTo>
                <a:cubicBezTo>
                  <a:pt x="1446055" y="11142"/>
                  <a:pt x="1443510" y="8468"/>
                  <a:pt x="1440242" y="8418"/>
                </a:cubicBezTo>
                <a:cubicBezTo>
                  <a:pt x="1428689" y="8248"/>
                  <a:pt x="1416901" y="7950"/>
                  <a:pt x="1404801" y="7752"/>
                </a:cubicBezTo>
                <a:close/>
                <a:moveTo>
                  <a:pt x="1487429" y="9085"/>
                </a:moveTo>
                <a:cubicBezTo>
                  <a:pt x="1484168" y="9042"/>
                  <a:pt x="1481489" y="11581"/>
                  <a:pt x="1481446" y="14844"/>
                </a:cubicBezTo>
                <a:cubicBezTo>
                  <a:pt x="1481404" y="18113"/>
                  <a:pt x="1483942" y="20794"/>
                  <a:pt x="1487202" y="20829"/>
                </a:cubicBezTo>
                <a:cubicBezTo>
                  <a:pt x="1499188" y="20978"/>
                  <a:pt x="1511203" y="21163"/>
                  <a:pt x="1522870" y="21276"/>
                </a:cubicBezTo>
                <a:cubicBezTo>
                  <a:pt x="1526131" y="21305"/>
                  <a:pt x="1528597" y="18553"/>
                  <a:pt x="1528626" y="15291"/>
                </a:cubicBezTo>
                <a:cubicBezTo>
                  <a:pt x="1528661" y="12028"/>
                  <a:pt x="1526131" y="9340"/>
                  <a:pt x="1522870" y="9305"/>
                </a:cubicBezTo>
                <a:cubicBezTo>
                  <a:pt x="1511217" y="9191"/>
                  <a:pt x="1499401" y="9227"/>
                  <a:pt x="1487429" y="9085"/>
                </a:cubicBezTo>
                <a:close/>
                <a:moveTo>
                  <a:pt x="1570049" y="9752"/>
                </a:moveTo>
                <a:cubicBezTo>
                  <a:pt x="1566789" y="9730"/>
                  <a:pt x="1564088" y="12468"/>
                  <a:pt x="1564067" y="15730"/>
                </a:cubicBezTo>
                <a:cubicBezTo>
                  <a:pt x="1564046" y="19000"/>
                  <a:pt x="1566789" y="21475"/>
                  <a:pt x="1570049" y="21496"/>
                </a:cubicBezTo>
                <a:cubicBezTo>
                  <a:pt x="1581972" y="21574"/>
                  <a:pt x="1593766" y="21673"/>
                  <a:pt x="1605490" y="21716"/>
                </a:cubicBezTo>
                <a:cubicBezTo>
                  <a:pt x="1608751" y="21730"/>
                  <a:pt x="1611459" y="19220"/>
                  <a:pt x="1611473" y="15957"/>
                </a:cubicBezTo>
                <a:cubicBezTo>
                  <a:pt x="1611480" y="12688"/>
                  <a:pt x="1608751" y="9986"/>
                  <a:pt x="1605490" y="9972"/>
                </a:cubicBezTo>
                <a:cubicBezTo>
                  <a:pt x="1593781" y="9929"/>
                  <a:pt x="1581965" y="9822"/>
                  <a:pt x="1570049" y="9752"/>
                </a:cubicBezTo>
                <a:close/>
                <a:moveTo>
                  <a:pt x="447669" y="10191"/>
                </a:moveTo>
                <a:cubicBezTo>
                  <a:pt x="435597" y="10851"/>
                  <a:pt x="423632" y="11823"/>
                  <a:pt x="412008" y="12851"/>
                </a:cubicBezTo>
                <a:cubicBezTo>
                  <a:pt x="408761" y="13142"/>
                  <a:pt x="406401" y="16028"/>
                  <a:pt x="406692" y="19276"/>
                </a:cubicBezTo>
                <a:cubicBezTo>
                  <a:pt x="406982" y="22531"/>
                  <a:pt x="409867" y="24886"/>
                  <a:pt x="413113" y="24595"/>
                </a:cubicBezTo>
                <a:cubicBezTo>
                  <a:pt x="424610" y="23581"/>
                  <a:pt x="436171" y="22815"/>
                  <a:pt x="448115" y="22163"/>
                </a:cubicBezTo>
                <a:cubicBezTo>
                  <a:pt x="451369" y="21985"/>
                  <a:pt x="454048" y="18993"/>
                  <a:pt x="453871" y="15730"/>
                </a:cubicBezTo>
                <a:cubicBezTo>
                  <a:pt x="453694" y="12475"/>
                  <a:pt x="450929" y="10014"/>
                  <a:pt x="447669" y="10191"/>
                </a:cubicBezTo>
                <a:close/>
                <a:moveTo>
                  <a:pt x="364602" y="18170"/>
                </a:moveTo>
                <a:cubicBezTo>
                  <a:pt x="352580" y="19872"/>
                  <a:pt x="340856" y="21787"/>
                  <a:pt x="329387" y="23936"/>
                </a:cubicBezTo>
                <a:cubicBezTo>
                  <a:pt x="326176" y="24531"/>
                  <a:pt x="323915" y="27595"/>
                  <a:pt x="324510" y="30801"/>
                </a:cubicBezTo>
                <a:cubicBezTo>
                  <a:pt x="325113" y="34014"/>
                  <a:pt x="328395" y="36276"/>
                  <a:pt x="331599" y="35680"/>
                </a:cubicBezTo>
                <a:cubicBezTo>
                  <a:pt x="342897" y="33567"/>
                  <a:pt x="354302" y="31588"/>
                  <a:pt x="366154" y="29914"/>
                </a:cubicBezTo>
                <a:cubicBezTo>
                  <a:pt x="369386" y="29460"/>
                  <a:pt x="371704" y="26503"/>
                  <a:pt x="371250" y="23269"/>
                </a:cubicBezTo>
                <a:cubicBezTo>
                  <a:pt x="370797" y="20035"/>
                  <a:pt x="367834" y="17716"/>
                  <a:pt x="364602" y="18170"/>
                </a:cubicBezTo>
                <a:close/>
                <a:moveTo>
                  <a:pt x="282647" y="34347"/>
                </a:moveTo>
                <a:cubicBezTo>
                  <a:pt x="270845" y="37418"/>
                  <a:pt x="259419" y="40708"/>
                  <a:pt x="248312" y="44325"/>
                </a:cubicBezTo>
                <a:cubicBezTo>
                  <a:pt x="245214" y="45332"/>
                  <a:pt x="243541" y="48751"/>
                  <a:pt x="244548" y="51857"/>
                </a:cubicBezTo>
                <a:cubicBezTo>
                  <a:pt x="245554" y="54963"/>
                  <a:pt x="248758" y="56637"/>
                  <a:pt x="251856" y="55623"/>
                </a:cubicBezTo>
                <a:cubicBezTo>
                  <a:pt x="262736" y="52084"/>
                  <a:pt x="273950" y="48886"/>
                  <a:pt x="285525" y="45871"/>
                </a:cubicBezTo>
                <a:cubicBezTo>
                  <a:pt x="288686" y="45056"/>
                  <a:pt x="290558" y="41722"/>
                  <a:pt x="289735" y="38559"/>
                </a:cubicBezTo>
                <a:cubicBezTo>
                  <a:pt x="288913" y="35404"/>
                  <a:pt x="285802" y="33531"/>
                  <a:pt x="282647" y="34347"/>
                </a:cubicBezTo>
                <a:close/>
                <a:moveTo>
                  <a:pt x="204230" y="60942"/>
                </a:moveTo>
                <a:cubicBezTo>
                  <a:pt x="192995" y="65800"/>
                  <a:pt x="182022" y="70928"/>
                  <a:pt x="171674" y="76459"/>
                </a:cubicBezTo>
                <a:cubicBezTo>
                  <a:pt x="168796" y="77998"/>
                  <a:pt x="167697" y="81778"/>
                  <a:pt x="169235" y="84658"/>
                </a:cubicBezTo>
                <a:cubicBezTo>
                  <a:pt x="170774" y="87537"/>
                  <a:pt x="174332" y="88636"/>
                  <a:pt x="177210" y="87097"/>
                </a:cubicBezTo>
                <a:cubicBezTo>
                  <a:pt x="187268" y="81722"/>
                  <a:pt x="197943" y="76530"/>
                  <a:pt x="208887" y="71807"/>
                </a:cubicBezTo>
                <a:cubicBezTo>
                  <a:pt x="211878" y="70509"/>
                  <a:pt x="213282" y="67041"/>
                  <a:pt x="211985" y="64048"/>
                </a:cubicBezTo>
                <a:cubicBezTo>
                  <a:pt x="210694" y="61048"/>
                  <a:pt x="207228" y="59651"/>
                  <a:pt x="204230" y="60942"/>
                </a:cubicBezTo>
                <a:close/>
                <a:moveTo>
                  <a:pt x="130470" y="102168"/>
                </a:moveTo>
                <a:cubicBezTo>
                  <a:pt x="120525" y="109281"/>
                  <a:pt x="111183" y="116848"/>
                  <a:pt x="102337" y="124770"/>
                </a:cubicBezTo>
                <a:cubicBezTo>
                  <a:pt x="99912" y="126948"/>
                  <a:pt x="99721" y="130543"/>
                  <a:pt x="101897" y="132976"/>
                </a:cubicBezTo>
                <a:cubicBezTo>
                  <a:pt x="104073" y="135408"/>
                  <a:pt x="107660" y="135593"/>
                  <a:pt x="110091" y="133415"/>
                </a:cubicBezTo>
                <a:cubicBezTo>
                  <a:pt x="118611" y="125784"/>
                  <a:pt x="127741" y="118565"/>
                  <a:pt x="137338" y="111700"/>
                </a:cubicBezTo>
                <a:cubicBezTo>
                  <a:pt x="139989" y="109799"/>
                  <a:pt x="140563" y="106154"/>
                  <a:pt x="138664" y="103494"/>
                </a:cubicBezTo>
                <a:cubicBezTo>
                  <a:pt x="136771" y="100842"/>
                  <a:pt x="133128" y="100267"/>
                  <a:pt x="130470" y="102168"/>
                </a:cubicBezTo>
                <a:close/>
                <a:moveTo>
                  <a:pt x="77088" y="158904"/>
                </a:moveTo>
                <a:cubicBezTo>
                  <a:pt x="74551" y="156855"/>
                  <a:pt x="70943" y="157252"/>
                  <a:pt x="68894" y="159791"/>
                </a:cubicBezTo>
                <a:cubicBezTo>
                  <a:pt x="61296" y="169195"/>
                  <a:pt x="54215" y="179003"/>
                  <a:pt x="47849" y="189265"/>
                </a:cubicBezTo>
                <a:cubicBezTo>
                  <a:pt x="46127" y="192038"/>
                  <a:pt x="47069" y="195747"/>
                  <a:pt x="49841" y="197464"/>
                </a:cubicBezTo>
                <a:cubicBezTo>
                  <a:pt x="52612" y="199187"/>
                  <a:pt x="56100" y="198244"/>
                  <a:pt x="57815" y="195471"/>
                </a:cubicBezTo>
                <a:cubicBezTo>
                  <a:pt x="63918" y="185627"/>
                  <a:pt x="70687" y="176344"/>
                  <a:pt x="77974" y="167323"/>
                </a:cubicBezTo>
                <a:cubicBezTo>
                  <a:pt x="80023" y="164784"/>
                  <a:pt x="79626" y="160954"/>
                  <a:pt x="77088" y="158904"/>
                </a:cubicBezTo>
                <a:close/>
                <a:moveTo>
                  <a:pt x="33673" y="228938"/>
                </a:moveTo>
                <a:cubicBezTo>
                  <a:pt x="30660" y="227690"/>
                  <a:pt x="27166" y="229243"/>
                  <a:pt x="25918" y="232264"/>
                </a:cubicBezTo>
                <a:cubicBezTo>
                  <a:pt x="21374" y="243243"/>
                  <a:pt x="17327" y="254625"/>
                  <a:pt x="13960" y="266391"/>
                </a:cubicBezTo>
                <a:cubicBezTo>
                  <a:pt x="13060" y="269533"/>
                  <a:pt x="15031" y="272809"/>
                  <a:pt x="18164" y="273703"/>
                </a:cubicBezTo>
                <a:cubicBezTo>
                  <a:pt x="21304" y="274604"/>
                  <a:pt x="24579" y="272852"/>
                  <a:pt x="25479" y="269717"/>
                </a:cubicBezTo>
                <a:cubicBezTo>
                  <a:pt x="28725" y="258377"/>
                  <a:pt x="32404" y="247257"/>
                  <a:pt x="36770" y="236697"/>
                </a:cubicBezTo>
                <a:cubicBezTo>
                  <a:pt x="38018" y="233676"/>
                  <a:pt x="36685" y="230186"/>
                  <a:pt x="33673" y="228938"/>
                </a:cubicBezTo>
                <a:close/>
                <a:moveTo>
                  <a:pt x="10636" y="308504"/>
                </a:moveTo>
                <a:cubicBezTo>
                  <a:pt x="7411" y="308029"/>
                  <a:pt x="4462" y="310149"/>
                  <a:pt x="3987" y="313376"/>
                </a:cubicBezTo>
                <a:cubicBezTo>
                  <a:pt x="2300" y="324986"/>
                  <a:pt x="1159" y="337035"/>
                  <a:pt x="443" y="349283"/>
                </a:cubicBezTo>
                <a:cubicBezTo>
                  <a:pt x="259" y="352538"/>
                  <a:pt x="2725" y="355297"/>
                  <a:pt x="5986" y="355489"/>
                </a:cubicBezTo>
                <a:cubicBezTo>
                  <a:pt x="9240" y="355673"/>
                  <a:pt x="11997" y="353205"/>
                  <a:pt x="12188" y="349942"/>
                </a:cubicBezTo>
                <a:cubicBezTo>
                  <a:pt x="12876" y="338035"/>
                  <a:pt x="14088" y="326418"/>
                  <a:pt x="15732" y="315149"/>
                </a:cubicBezTo>
                <a:cubicBezTo>
                  <a:pt x="16200" y="311922"/>
                  <a:pt x="13861" y="308972"/>
                  <a:pt x="10636" y="308504"/>
                </a:cubicBezTo>
                <a:close/>
                <a:moveTo>
                  <a:pt x="5759" y="391168"/>
                </a:moveTo>
                <a:cubicBezTo>
                  <a:pt x="2499" y="391282"/>
                  <a:pt x="-110" y="393892"/>
                  <a:pt x="4" y="397154"/>
                </a:cubicBezTo>
                <a:cubicBezTo>
                  <a:pt x="429" y="409459"/>
                  <a:pt x="1237" y="421501"/>
                  <a:pt x="2442" y="433054"/>
                </a:cubicBezTo>
                <a:cubicBezTo>
                  <a:pt x="2775" y="436302"/>
                  <a:pt x="5617" y="438494"/>
                  <a:pt x="8864" y="438153"/>
                </a:cubicBezTo>
                <a:cubicBezTo>
                  <a:pt x="12110" y="437813"/>
                  <a:pt x="14520" y="434969"/>
                  <a:pt x="14180" y="431728"/>
                </a:cubicBezTo>
                <a:cubicBezTo>
                  <a:pt x="13010" y="420451"/>
                  <a:pt x="12160" y="408750"/>
                  <a:pt x="11742" y="396707"/>
                </a:cubicBezTo>
                <a:cubicBezTo>
                  <a:pt x="11628" y="393445"/>
                  <a:pt x="9020" y="391055"/>
                  <a:pt x="5759" y="391168"/>
                </a:cubicBezTo>
                <a:close/>
                <a:moveTo>
                  <a:pt x="14400" y="473613"/>
                </a:moveTo>
                <a:cubicBezTo>
                  <a:pt x="11217" y="474323"/>
                  <a:pt x="9261" y="477521"/>
                  <a:pt x="9970" y="480705"/>
                </a:cubicBezTo>
                <a:cubicBezTo>
                  <a:pt x="12649" y="492769"/>
                  <a:pt x="15995" y="504372"/>
                  <a:pt x="19716" y="515499"/>
                </a:cubicBezTo>
                <a:cubicBezTo>
                  <a:pt x="20751" y="518598"/>
                  <a:pt x="23934" y="520080"/>
                  <a:pt x="27024" y="519045"/>
                </a:cubicBezTo>
                <a:cubicBezTo>
                  <a:pt x="30121" y="518010"/>
                  <a:pt x="31830" y="514825"/>
                  <a:pt x="30795" y="511733"/>
                </a:cubicBezTo>
                <a:cubicBezTo>
                  <a:pt x="27201" y="501003"/>
                  <a:pt x="24075" y="489712"/>
                  <a:pt x="21488" y="478046"/>
                </a:cubicBezTo>
                <a:cubicBezTo>
                  <a:pt x="20786" y="474862"/>
                  <a:pt x="17589" y="472904"/>
                  <a:pt x="14400" y="473613"/>
                </a:cubicBezTo>
                <a:close/>
                <a:moveTo>
                  <a:pt x="40981" y="551846"/>
                </a:moveTo>
                <a:cubicBezTo>
                  <a:pt x="38103" y="553385"/>
                  <a:pt x="37011" y="557165"/>
                  <a:pt x="38542" y="560044"/>
                </a:cubicBezTo>
                <a:cubicBezTo>
                  <a:pt x="44291" y="570838"/>
                  <a:pt x="50755" y="580909"/>
                  <a:pt x="57815" y="590632"/>
                </a:cubicBezTo>
                <a:cubicBezTo>
                  <a:pt x="59736" y="593270"/>
                  <a:pt x="63372" y="593880"/>
                  <a:pt x="66009" y="591958"/>
                </a:cubicBezTo>
                <a:cubicBezTo>
                  <a:pt x="68653" y="590043"/>
                  <a:pt x="69256" y="586405"/>
                  <a:pt x="67342" y="583760"/>
                </a:cubicBezTo>
                <a:cubicBezTo>
                  <a:pt x="60608" y="574484"/>
                  <a:pt x="54668" y="564597"/>
                  <a:pt x="49175" y="554285"/>
                </a:cubicBezTo>
                <a:cubicBezTo>
                  <a:pt x="47644" y="551406"/>
                  <a:pt x="43859" y="550314"/>
                  <a:pt x="40981" y="551846"/>
                </a:cubicBezTo>
                <a:close/>
                <a:moveTo>
                  <a:pt x="97906" y="618334"/>
                </a:moveTo>
                <a:cubicBezTo>
                  <a:pt x="95532" y="616100"/>
                  <a:pt x="91725" y="616178"/>
                  <a:pt x="89493" y="618553"/>
                </a:cubicBezTo>
                <a:cubicBezTo>
                  <a:pt x="87260" y="620936"/>
                  <a:pt x="87338" y="624745"/>
                  <a:pt x="89712" y="626979"/>
                </a:cubicBezTo>
                <a:cubicBezTo>
                  <a:pt x="98396" y="635142"/>
                  <a:pt x="107851" y="642645"/>
                  <a:pt x="117846" y="649808"/>
                </a:cubicBezTo>
                <a:cubicBezTo>
                  <a:pt x="120497" y="651709"/>
                  <a:pt x="124140" y="651127"/>
                  <a:pt x="126040" y="648475"/>
                </a:cubicBezTo>
                <a:cubicBezTo>
                  <a:pt x="127939" y="645822"/>
                  <a:pt x="127365" y="642177"/>
                  <a:pt x="124714" y="640276"/>
                </a:cubicBezTo>
                <a:cubicBezTo>
                  <a:pt x="115145" y="633411"/>
                  <a:pt x="106207" y="626135"/>
                  <a:pt x="97906" y="618334"/>
                </a:cubicBezTo>
                <a:close/>
                <a:moveTo>
                  <a:pt x="164359" y="664212"/>
                </a:moveTo>
                <a:cubicBezTo>
                  <a:pt x="161453" y="662737"/>
                  <a:pt x="158078" y="663957"/>
                  <a:pt x="156611" y="666871"/>
                </a:cubicBezTo>
                <a:cubicBezTo>
                  <a:pt x="155137" y="669786"/>
                  <a:pt x="156136" y="673375"/>
                  <a:pt x="159043" y="674850"/>
                </a:cubicBezTo>
                <a:cubicBezTo>
                  <a:pt x="169469" y="680119"/>
                  <a:pt x="180534" y="684977"/>
                  <a:pt x="192052" y="689474"/>
                </a:cubicBezTo>
                <a:cubicBezTo>
                  <a:pt x="195086" y="690665"/>
                  <a:pt x="198396" y="689190"/>
                  <a:pt x="199580" y="686155"/>
                </a:cubicBezTo>
                <a:cubicBezTo>
                  <a:pt x="200771" y="683112"/>
                  <a:pt x="199297" y="679580"/>
                  <a:pt x="196256" y="678396"/>
                </a:cubicBezTo>
                <a:cubicBezTo>
                  <a:pt x="185092" y="674034"/>
                  <a:pt x="174445" y="669311"/>
                  <a:pt x="164359" y="664212"/>
                </a:cubicBezTo>
                <a:close/>
                <a:moveTo>
                  <a:pt x="240557" y="693020"/>
                </a:moveTo>
                <a:cubicBezTo>
                  <a:pt x="237417" y="692155"/>
                  <a:pt x="234341" y="694084"/>
                  <a:pt x="233469" y="697232"/>
                </a:cubicBezTo>
                <a:cubicBezTo>
                  <a:pt x="232604" y="700381"/>
                  <a:pt x="234313" y="703679"/>
                  <a:pt x="237460" y="704544"/>
                </a:cubicBezTo>
                <a:cubicBezTo>
                  <a:pt x="248631" y="707622"/>
                  <a:pt x="260206" y="710452"/>
                  <a:pt x="272235" y="712970"/>
                </a:cubicBezTo>
                <a:cubicBezTo>
                  <a:pt x="275431" y="713636"/>
                  <a:pt x="278657" y="711509"/>
                  <a:pt x="279323" y="708317"/>
                </a:cubicBezTo>
                <a:cubicBezTo>
                  <a:pt x="279989" y="705119"/>
                  <a:pt x="277870" y="701892"/>
                  <a:pt x="274673" y="701225"/>
                </a:cubicBezTo>
                <a:cubicBezTo>
                  <a:pt x="262878" y="698757"/>
                  <a:pt x="251487" y="696034"/>
                  <a:pt x="240557" y="693020"/>
                </a:cubicBezTo>
                <a:close/>
                <a:moveTo>
                  <a:pt x="320966" y="709204"/>
                </a:moveTo>
                <a:cubicBezTo>
                  <a:pt x="317734" y="708757"/>
                  <a:pt x="314771" y="711069"/>
                  <a:pt x="314325" y="714296"/>
                </a:cubicBezTo>
                <a:cubicBezTo>
                  <a:pt x="313878" y="717530"/>
                  <a:pt x="315962" y="720501"/>
                  <a:pt x="319194" y="720948"/>
                </a:cubicBezTo>
                <a:cubicBezTo>
                  <a:pt x="330670" y="722537"/>
                  <a:pt x="342692" y="723998"/>
                  <a:pt x="354855" y="725161"/>
                </a:cubicBezTo>
                <a:cubicBezTo>
                  <a:pt x="358109" y="725466"/>
                  <a:pt x="360972" y="723090"/>
                  <a:pt x="361284" y="719842"/>
                </a:cubicBezTo>
                <a:cubicBezTo>
                  <a:pt x="361589" y="716594"/>
                  <a:pt x="359214" y="713721"/>
                  <a:pt x="355968" y="713409"/>
                </a:cubicBezTo>
                <a:cubicBezTo>
                  <a:pt x="343968" y="712268"/>
                  <a:pt x="332279" y="710764"/>
                  <a:pt x="320966" y="709204"/>
                </a:cubicBezTo>
                <a:close/>
                <a:moveTo>
                  <a:pt x="402701" y="716736"/>
                </a:moveTo>
                <a:cubicBezTo>
                  <a:pt x="399447" y="716579"/>
                  <a:pt x="396662" y="719019"/>
                  <a:pt x="396499" y="722274"/>
                </a:cubicBezTo>
                <a:cubicBezTo>
                  <a:pt x="396343" y="725537"/>
                  <a:pt x="399001" y="728324"/>
                  <a:pt x="402261" y="728480"/>
                </a:cubicBezTo>
                <a:cubicBezTo>
                  <a:pt x="413851" y="729040"/>
                  <a:pt x="425773" y="729366"/>
                  <a:pt x="437922" y="729594"/>
                </a:cubicBezTo>
                <a:cubicBezTo>
                  <a:pt x="441183" y="729650"/>
                  <a:pt x="443841" y="727090"/>
                  <a:pt x="443905" y="723828"/>
                </a:cubicBezTo>
                <a:cubicBezTo>
                  <a:pt x="443969" y="720565"/>
                  <a:pt x="441183" y="717906"/>
                  <a:pt x="437922" y="717842"/>
                </a:cubicBezTo>
                <a:cubicBezTo>
                  <a:pt x="425887" y="717622"/>
                  <a:pt x="414170" y="717289"/>
                  <a:pt x="402701" y="716736"/>
                </a:cubicBezTo>
                <a:close/>
                <a:moveTo>
                  <a:pt x="567729" y="717622"/>
                </a:moveTo>
                <a:cubicBezTo>
                  <a:pt x="564462" y="717629"/>
                  <a:pt x="561967" y="720345"/>
                  <a:pt x="561967" y="723608"/>
                </a:cubicBezTo>
                <a:cubicBezTo>
                  <a:pt x="561974" y="726870"/>
                  <a:pt x="564462" y="729594"/>
                  <a:pt x="567729" y="729594"/>
                </a:cubicBezTo>
                <a:cubicBezTo>
                  <a:pt x="579489" y="729579"/>
                  <a:pt x="591305" y="729586"/>
                  <a:pt x="603170" y="729594"/>
                </a:cubicBezTo>
                <a:cubicBezTo>
                  <a:pt x="606431" y="729594"/>
                  <a:pt x="609146" y="726870"/>
                  <a:pt x="609146" y="723608"/>
                </a:cubicBezTo>
                <a:cubicBezTo>
                  <a:pt x="609153" y="720345"/>
                  <a:pt x="606431" y="717622"/>
                  <a:pt x="603170" y="717622"/>
                </a:cubicBezTo>
                <a:cubicBezTo>
                  <a:pt x="591305" y="717622"/>
                  <a:pt x="579496" y="717608"/>
                  <a:pt x="567729" y="717622"/>
                </a:cubicBezTo>
                <a:close/>
                <a:moveTo>
                  <a:pt x="650570" y="717622"/>
                </a:moveTo>
                <a:cubicBezTo>
                  <a:pt x="647309" y="717615"/>
                  <a:pt x="644594" y="720345"/>
                  <a:pt x="644587" y="723608"/>
                </a:cubicBezTo>
                <a:cubicBezTo>
                  <a:pt x="644587" y="726870"/>
                  <a:pt x="647309" y="729586"/>
                  <a:pt x="650570" y="729594"/>
                </a:cubicBezTo>
                <a:cubicBezTo>
                  <a:pt x="662308" y="729615"/>
                  <a:pt x="674117" y="729558"/>
                  <a:pt x="686011" y="729594"/>
                </a:cubicBezTo>
                <a:cubicBezTo>
                  <a:pt x="689271" y="729600"/>
                  <a:pt x="691986" y="727090"/>
                  <a:pt x="691993" y="723828"/>
                </a:cubicBezTo>
                <a:cubicBezTo>
                  <a:pt x="692000" y="720565"/>
                  <a:pt x="689279" y="717856"/>
                  <a:pt x="686011" y="717842"/>
                </a:cubicBezTo>
                <a:cubicBezTo>
                  <a:pt x="674117" y="717806"/>
                  <a:pt x="662315" y="717643"/>
                  <a:pt x="650570" y="717622"/>
                </a:cubicBezTo>
                <a:close/>
                <a:moveTo>
                  <a:pt x="485102" y="717842"/>
                </a:moveTo>
                <a:cubicBezTo>
                  <a:pt x="481841" y="717863"/>
                  <a:pt x="479332" y="720565"/>
                  <a:pt x="479346" y="723828"/>
                </a:cubicBezTo>
                <a:cubicBezTo>
                  <a:pt x="479360" y="727090"/>
                  <a:pt x="481841" y="729827"/>
                  <a:pt x="485102" y="729813"/>
                </a:cubicBezTo>
                <a:cubicBezTo>
                  <a:pt x="496889" y="729756"/>
                  <a:pt x="508713" y="729629"/>
                  <a:pt x="520543" y="729594"/>
                </a:cubicBezTo>
                <a:cubicBezTo>
                  <a:pt x="523811" y="729579"/>
                  <a:pt x="526539" y="726870"/>
                  <a:pt x="526525" y="723608"/>
                </a:cubicBezTo>
                <a:cubicBezTo>
                  <a:pt x="526518" y="720345"/>
                  <a:pt x="523811" y="717835"/>
                  <a:pt x="520543" y="717842"/>
                </a:cubicBezTo>
                <a:cubicBezTo>
                  <a:pt x="508705" y="717885"/>
                  <a:pt x="496896" y="717792"/>
                  <a:pt x="485102" y="717842"/>
                </a:cubicBezTo>
                <a:close/>
                <a:moveTo>
                  <a:pt x="733190" y="718069"/>
                </a:moveTo>
                <a:cubicBezTo>
                  <a:pt x="729929" y="718055"/>
                  <a:pt x="727229" y="720565"/>
                  <a:pt x="727215" y="723828"/>
                </a:cubicBezTo>
                <a:cubicBezTo>
                  <a:pt x="727201" y="727090"/>
                  <a:pt x="729929" y="729799"/>
                  <a:pt x="733190" y="729813"/>
                </a:cubicBezTo>
                <a:cubicBezTo>
                  <a:pt x="744886" y="729863"/>
                  <a:pt x="756695" y="729969"/>
                  <a:pt x="768631" y="730033"/>
                </a:cubicBezTo>
                <a:cubicBezTo>
                  <a:pt x="771899" y="730054"/>
                  <a:pt x="774600" y="727317"/>
                  <a:pt x="774614" y="724047"/>
                </a:cubicBezTo>
                <a:cubicBezTo>
                  <a:pt x="774635" y="720785"/>
                  <a:pt x="771899" y="718083"/>
                  <a:pt x="768631" y="718069"/>
                </a:cubicBezTo>
                <a:cubicBezTo>
                  <a:pt x="756695" y="717998"/>
                  <a:pt x="744893" y="718119"/>
                  <a:pt x="733190" y="718069"/>
                </a:cubicBezTo>
                <a:close/>
                <a:moveTo>
                  <a:pt x="816038" y="718509"/>
                </a:moveTo>
                <a:cubicBezTo>
                  <a:pt x="812777" y="718487"/>
                  <a:pt x="810076" y="721005"/>
                  <a:pt x="810055" y="724274"/>
                </a:cubicBezTo>
                <a:cubicBezTo>
                  <a:pt x="810034" y="727537"/>
                  <a:pt x="812777" y="730232"/>
                  <a:pt x="816038" y="730253"/>
                </a:cubicBezTo>
                <a:cubicBezTo>
                  <a:pt x="827669" y="730331"/>
                  <a:pt x="839471" y="730388"/>
                  <a:pt x="851479" y="730480"/>
                </a:cubicBezTo>
                <a:cubicBezTo>
                  <a:pt x="854739" y="730501"/>
                  <a:pt x="857213" y="727976"/>
                  <a:pt x="857234" y="724714"/>
                </a:cubicBezTo>
                <a:cubicBezTo>
                  <a:pt x="857263" y="721452"/>
                  <a:pt x="854739" y="718757"/>
                  <a:pt x="851479" y="718728"/>
                </a:cubicBezTo>
                <a:cubicBezTo>
                  <a:pt x="839471" y="718643"/>
                  <a:pt x="827669" y="718587"/>
                  <a:pt x="816038" y="718509"/>
                </a:cubicBezTo>
                <a:close/>
                <a:moveTo>
                  <a:pt x="898658" y="719175"/>
                </a:moveTo>
                <a:cubicBezTo>
                  <a:pt x="895397" y="719147"/>
                  <a:pt x="892704" y="721672"/>
                  <a:pt x="892676" y="724934"/>
                </a:cubicBezTo>
                <a:cubicBezTo>
                  <a:pt x="892654" y="728203"/>
                  <a:pt x="895397" y="730891"/>
                  <a:pt x="898658" y="730920"/>
                </a:cubicBezTo>
                <a:cubicBezTo>
                  <a:pt x="910169" y="731019"/>
                  <a:pt x="921950" y="731033"/>
                  <a:pt x="934099" y="731139"/>
                </a:cubicBezTo>
                <a:cubicBezTo>
                  <a:pt x="937360" y="731175"/>
                  <a:pt x="939834" y="728643"/>
                  <a:pt x="939862" y="725381"/>
                </a:cubicBezTo>
                <a:cubicBezTo>
                  <a:pt x="939890" y="722118"/>
                  <a:pt x="937360" y="719423"/>
                  <a:pt x="934099" y="719395"/>
                </a:cubicBezTo>
                <a:cubicBezTo>
                  <a:pt x="921950" y="719289"/>
                  <a:pt x="910177" y="719274"/>
                  <a:pt x="898658" y="719175"/>
                </a:cubicBezTo>
                <a:close/>
                <a:moveTo>
                  <a:pt x="981279" y="719842"/>
                </a:moveTo>
                <a:cubicBezTo>
                  <a:pt x="978018" y="719806"/>
                  <a:pt x="975551" y="722338"/>
                  <a:pt x="975523" y="725601"/>
                </a:cubicBezTo>
                <a:cubicBezTo>
                  <a:pt x="975495" y="728863"/>
                  <a:pt x="978018" y="731558"/>
                  <a:pt x="981279" y="731586"/>
                </a:cubicBezTo>
                <a:cubicBezTo>
                  <a:pt x="992457" y="731693"/>
                  <a:pt x="1004089" y="731905"/>
                  <a:pt x="1016720" y="732026"/>
                </a:cubicBezTo>
                <a:cubicBezTo>
                  <a:pt x="1019988" y="732061"/>
                  <a:pt x="1022674" y="729310"/>
                  <a:pt x="1022702" y="726048"/>
                </a:cubicBezTo>
                <a:cubicBezTo>
                  <a:pt x="1022738" y="722778"/>
                  <a:pt x="1019988" y="720090"/>
                  <a:pt x="1016720" y="720062"/>
                </a:cubicBezTo>
                <a:cubicBezTo>
                  <a:pt x="1004089" y="719941"/>
                  <a:pt x="992457" y="719948"/>
                  <a:pt x="981279" y="719842"/>
                </a:cubicBezTo>
                <a:close/>
                <a:moveTo>
                  <a:pt x="1064126" y="720728"/>
                </a:moveTo>
                <a:cubicBezTo>
                  <a:pt x="1060866" y="720693"/>
                  <a:pt x="1058179" y="723225"/>
                  <a:pt x="1058144" y="726487"/>
                </a:cubicBezTo>
                <a:cubicBezTo>
                  <a:pt x="1058115" y="729749"/>
                  <a:pt x="1060639" y="732437"/>
                  <a:pt x="1063906" y="732473"/>
                </a:cubicBezTo>
                <a:cubicBezTo>
                  <a:pt x="1067209" y="732508"/>
                  <a:pt x="1091388" y="732615"/>
                  <a:pt x="1099348" y="732693"/>
                </a:cubicBezTo>
                <a:cubicBezTo>
                  <a:pt x="1102608" y="732728"/>
                  <a:pt x="1105294" y="730196"/>
                  <a:pt x="1105323" y="726934"/>
                </a:cubicBezTo>
                <a:cubicBezTo>
                  <a:pt x="1105358" y="723665"/>
                  <a:pt x="1102828" y="720977"/>
                  <a:pt x="1099567" y="720948"/>
                </a:cubicBezTo>
                <a:cubicBezTo>
                  <a:pt x="1091607" y="720870"/>
                  <a:pt x="1067436" y="720757"/>
                  <a:pt x="1064126" y="720728"/>
                </a:cubicBezTo>
                <a:close/>
                <a:moveTo>
                  <a:pt x="1146747" y="721388"/>
                </a:moveTo>
                <a:cubicBezTo>
                  <a:pt x="1143486" y="721360"/>
                  <a:pt x="1140799" y="724111"/>
                  <a:pt x="1140764" y="727374"/>
                </a:cubicBezTo>
                <a:cubicBezTo>
                  <a:pt x="1140736" y="730636"/>
                  <a:pt x="1143486" y="733324"/>
                  <a:pt x="1146747" y="733359"/>
                </a:cubicBezTo>
                <a:cubicBezTo>
                  <a:pt x="1159158" y="733480"/>
                  <a:pt x="1170875" y="733473"/>
                  <a:pt x="1182188" y="733579"/>
                </a:cubicBezTo>
                <a:cubicBezTo>
                  <a:pt x="1185448" y="733607"/>
                  <a:pt x="1188142" y="731083"/>
                  <a:pt x="1188170" y="727821"/>
                </a:cubicBezTo>
                <a:cubicBezTo>
                  <a:pt x="1188199" y="724551"/>
                  <a:pt x="1185448" y="721863"/>
                  <a:pt x="1182188" y="721835"/>
                </a:cubicBezTo>
                <a:cubicBezTo>
                  <a:pt x="1170875" y="721728"/>
                  <a:pt x="1159158" y="721508"/>
                  <a:pt x="1146747" y="721388"/>
                </a:cubicBezTo>
                <a:close/>
                <a:moveTo>
                  <a:pt x="1229367" y="722274"/>
                </a:moveTo>
                <a:cubicBezTo>
                  <a:pt x="1226107" y="722246"/>
                  <a:pt x="1223420" y="724778"/>
                  <a:pt x="1223392" y="728040"/>
                </a:cubicBezTo>
                <a:cubicBezTo>
                  <a:pt x="1223363" y="731303"/>
                  <a:pt x="1226107" y="733997"/>
                  <a:pt x="1229367" y="734026"/>
                </a:cubicBezTo>
                <a:cubicBezTo>
                  <a:pt x="1241474" y="734125"/>
                  <a:pt x="1253255" y="734154"/>
                  <a:pt x="1264808" y="734246"/>
                </a:cubicBezTo>
                <a:cubicBezTo>
                  <a:pt x="1268076" y="734274"/>
                  <a:pt x="1270769" y="731749"/>
                  <a:pt x="1270791" y="728480"/>
                </a:cubicBezTo>
                <a:cubicBezTo>
                  <a:pt x="1270819" y="725218"/>
                  <a:pt x="1268076" y="722523"/>
                  <a:pt x="1264808" y="722501"/>
                </a:cubicBezTo>
                <a:cubicBezTo>
                  <a:pt x="1253255" y="722409"/>
                  <a:pt x="1241474" y="722381"/>
                  <a:pt x="1229367" y="722274"/>
                </a:cubicBezTo>
                <a:close/>
                <a:moveTo>
                  <a:pt x="1312215" y="722941"/>
                </a:moveTo>
                <a:cubicBezTo>
                  <a:pt x="1308954" y="722920"/>
                  <a:pt x="1306260" y="725438"/>
                  <a:pt x="1306232" y="728707"/>
                </a:cubicBezTo>
                <a:cubicBezTo>
                  <a:pt x="1306211" y="731969"/>
                  <a:pt x="1308727" y="734664"/>
                  <a:pt x="1311995" y="734686"/>
                </a:cubicBezTo>
                <a:cubicBezTo>
                  <a:pt x="1323981" y="734771"/>
                  <a:pt x="1335776" y="734834"/>
                  <a:pt x="1347436" y="734913"/>
                </a:cubicBezTo>
                <a:cubicBezTo>
                  <a:pt x="1350697" y="734934"/>
                  <a:pt x="1353397" y="732189"/>
                  <a:pt x="1353412" y="728927"/>
                </a:cubicBezTo>
                <a:cubicBezTo>
                  <a:pt x="1353433" y="725664"/>
                  <a:pt x="1350916" y="723182"/>
                  <a:pt x="1347656" y="723161"/>
                </a:cubicBezTo>
                <a:cubicBezTo>
                  <a:pt x="1336003" y="723090"/>
                  <a:pt x="1324201" y="723026"/>
                  <a:pt x="1312215" y="722941"/>
                </a:cubicBezTo>
                <a:close/>
                <a:moveTo>
                  <a:pt x="1394835" y="723388"/>
                </a:moveTo>
                <a:cubicBezTo>
                  <a:pt x="1391574" y="723367"/>
                  <a:pt x="1388874" y="725884"/>
                  <a:pt x="1388853" y="729147"/>
                </a:cubicBezTo>
                <a:cubicBezTo>
                  <a:pt x="1388838" y="732409"/>
                  <a:pt x="1391574" y="735118"/>
                  <a:pt x="1394835" y="735132"/>
                </a:cubicBezTo>
                <a:cubicBezTo>
                  <a:pt x="1406765" y="735189"/>
                  <a:pt x="1418559" y="735310"/>
                  <a:pt x="1430276" y="735352"/>
                </a:cubicBezTo>
                <a:cubicBezTo>
                  <a:pt x="1433537" y="735366"/>
                  <a:pt x="1436245" y="732636"/>
                  <a:pt x="1436259" y="729366"/>
                </a:cubicBezTo>
                <a:cubicBezTo>
                  <a:pt x="1436273" y="726104"/>
                  <a:pt x="1433537" y="723622"/>
                  <a:pt x="1430276" y="723608"/>
                </a:cubicBezTo>
                <a:cubicBezTo>
                  <a:pt x="1418567" y="723565"/>
                  <a:pt x="1406765" y="723445"/>
                  <a:pt x="1394835" y="723388"/>
                </a:cubicBezTo>
                <a:close/>
                <a:moveTo>
                  <a:pt x="1678365" y="723388"/>
                </a:moveTo>
                <a:cubicBezTo>
                  <a:pt x="1666584" y="723452"/>
                  <a:pt x="1654754" y="723558"/>
                  <a:pt x="1642923" y="723608"/>
                </a:cubicBezTo>
                <a:cubicBezTo>
                  <a:pt x="1639663" y="723622"/>
                  <a:pt x="1636934" y="726104"/>
                  <a:pt x="1636941" y="729366"/>
                </a:cubicBezTo>
                <a:cubicBezTo>
                  <a:pt x="1636955" y="732636"/>
                  <a:pt x="1639663" y="735366"/>
                  <a:pt x="1642923" y="735352"/>
                </a:cubicBezTo>
                <a:cubicBezTo>
                  <a:pt x="1654761" y="735303"/>
                  <a:pt x="1666577" y="735196"/>
                  <a:pt x="1678365" y="735132"/>
                </a:cubicBezTo>
                <a:cubicBezTo>
                  <a:pt x="1681625" y="735111"/>
                  <a:pt x="1684361" y="732409"/>
                  <a:pt x="1684347" y="729147"/>
                </a:cubicBezTo>
                <a:cubicBezTo>
                  <a:pt x="1684326" y="725884"/>
                  <a:pt x="1681625" y="723367"/>
                  <a:pt x="1678365" y="723388"/>
                </a:cubicBezTo>
                <a:close/>
                <a:moveTo>
                  <a:pt x="1477456" y="723608"/>
                </a:moveTo>
                <a:cubicBezTo>
                  <a:pt x="1474195" y="723601"/>
                  <a:pt x="1471487" y="726324"/>
                  <a:pt x="1471480" y="729594"/>
                </a:cubicBezTo>
                <a:cubicBezTo>
                  <a:pt x="1471473" y="732856"/>
                  <a:pt x="1474195" y="735565"/>
                  <a:pt x="1477456" y="735572"/>
                </a:cubicBezTo>
                <a:cubicBezTo>
                  <a:pt x="1489350" y="735600"/>
                  <a:pt x="1501152" y="735565"/>
                  <a:pt x="1512897" y="735572"/>
                </a:cubicBezTo>
                <a:cubicBezTo>
                  <a:pt x="1516164" y="735579"/>
                  <a:pt x="1518879" y="732856"/>
                  <a:pt x="1518879" y="729594"/>
                </a:cubicBezTo>
                <a:cubicBezTo>
                  <a:pt x="1518887" y="726324"/>
                  <a:pt x="1516164" y="723608"/>
                  <a:pt x="1512897" y="723608"/>
                </a:cubicBezTo>
                <a:cubicBezTo>
                  <a:pt x="1501152" y="723594"/>
                  <a:pt x="1489343" y="723636"/>
                  <a:pt x="1477456" y="723608"/>
                </a:cubicBezTo>
                <a:close/>
                <a:moveTo>
                  <a:pt x="1595525" y="723608"/>
                </a:moveTo>
                <a:cubicBezTo>
                  <a:pt x="1583737" y="723629"/>
                  <a:pt x="1571949" y="723820"/>
                  <a:pt x="1560083" y="723828"/>
                </a:cubicBezTo>
                <a:cubicBezTo>
                  <a:pt x="1556816" y="723828"/>
                  <a:pt x="1554320" y="726324"/>
                  <a:pt x="1554320" y="729594"/>
                </a:cubicBezTo>
                <a:cubicBezTo>
                  <a:pt x="1554328" y="732856"/>
                  <a:pt x="1556816" y="735579"/>
                  <a:pt x="1560083" y="735572"/>
                </a:cubicBezTo>
                <a:cubicBezTo>
                  <a:pt x="1571949" y="735565"/>
                  <a:pt x="1583737" y="735600"/>
                  <a:pt x="1595525" y="735572"/>
                </a:cubicBezTo>
                <a:cubicBezTo>
                  <a:pt x="1598785" y="735565"/>
                  <a:pt x="1601514" y="732856"/>
                  <a:pt x="1601500" y="729594"/>
                </a:cubicBezTo>
                <a:cubicBezTo>
                  <a:pt x="1601493" y="726324"/>
                  <a:pt x="1598785" y="723601"/>
                  <a:pt x="1595525" y="72360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 name="Google Shape;8;p1"/>
          <p:cNvSpPr/>
          <p:nvPr/>
        </p:nvSpPr>
        <p:spPr>
          <a:xfrm>
            <a:off x="4968850" y="4429163"/>
            <a:ext cx="2252814" cy="919479"/>
          </a:xfrm>
          <a:custGeom>
            <a:rect b="b" l="l" r="r" t="t"/>
            <a:pathLst>
              <a:path extrusionOk="0" h="735583" w="1684347">
                <a:moveTo>
                  <a:pt x="861225" y="0"/>
                </a:moveTo>
                <a:cubicBezTo>
                  <a:pt x="849331" y="7"/>
                  <a:pt x="837522" y="170"/>
                  <a:pt x="825784" y="220"/>
                </a:cubicBezTo>
                <a:cubicBezTo>
                  <a:pt x="822523" y="234"/>
                  <a:pt x="820007" y="2716"/>
                  <a:pt x="820021" y="5979"/>
                </a:cubicBezTo>
                <a:cubicBezTo>
                  <a:pt x="820035" y="9248"/>
                  <a:pt x="822743" y="11978"/>
                  <a:pt x="826004" y="11964"/>
                </a:cubicBezTo>
                <a:cubicBezTo>
                  <a:pt x="837728" y="11915"/>
                  <a:pt x="849565" y="11752"/>
                  <a:pt x="861445" y="11745"/>
                </a:cubicBezTo>
                <a:cubicBezTo>
                  <a:pt x="864705" y="11745"/>
                  <a:pt x="867208" y="9248"/>
                  <a:pt x="867208" y="5979"/>
                </a:cubicBezTo>
                <a:cubicBezTo>
                  <a:pt x="867200" y="2716"/>
                  <a:pt x="864486" y="-7"/>
                  <a:pt x="861225" y="0"/>
                </a:cubicBezTo>
                <a:close/>
                <a:moveTo>
                  <a:pt x="908624" y="0"/>
                </a:moveTo>
                <a:cubicBezTo>
                  <a:pt x="905363" y="-14"/>
                  <a:pt x="902656" y="2716"/>
                  <a:pt x="902649" y="5979"/>
                </a:cubicBezTo>
                <a:cubicBezTo>
                  <a:pt x="902635" y="9248"/>
                  <a:pt x="905363" y="11950"/>
                  <a:pt x="908624" y="11964"/>
                </a:cubicBezTo>
                <a:cubicBezTo>
                  <a:pt x="920313" y="12007"/>
                  <a:pt x="932136" y="12106"/>
                  <a:pt x="944065" y="12184"/>
                </a:cubicBezTo>
                <a:cubicBezTo>
                  <a:pt x="947333" y="12206"/>
                  <a:pt x="949807" y="9468"/>
                  <a:pt x="949828" y="6206"/>
                </a:cubicBezTo>
                <a:cubicBezTo>
                  <a:pt x="949849" y="2936"/>
                  <a:pt x="947333" y="241"/>
                  <a:pt x="944065" y="220"/>
                </a:cubicBezTo>
                <a:cubicBezTo>
                  <a:pt x="932129" y="142"/>
                  <a:pt x="920327" y="43"/>
                  <a:pt x="908624" y="0"/>
                </a:cubicBezTo>
                <a:close/>
                <a:moveTo>
                  <a:pt x="778604" y="440"/>
                </a:moveTo>
                <a:cubicBezTo>
                  <a:pt x="766739" y="553"/>
                  <a:pt x="754930" y="723"/>
                  <a:pt x="743163" y="887"/>
                </a:cubicBezTo>
                <a:cubicBezTo>
                  <a:pt x="739903" y="929"/>
                  <a:pt x="737358" y="3603"/>
                  <a:pt x="737401" y="6865"/>
                </a:cubicBezTo>
                <a:cubicBezTo>
                  <a:pt x="737443" y="10135"/>
                  <a:pt x="740123" y="12674"/>
                  <a:pt x="743383" y="12631"/>
                </a:cubicBezTo>
                <a:cubicBezTo>
                  <a:pt x="755135" y="12475"/>
                  <a:pt x="766753" y="12298"/>
                  <a:pt x="778604" y="12184"/>
                </a:cubicBezTo>
                <a:cubicBezTo>
                  <a:pt x="781865" y="12156"/>
                  <a:pt x="784615" y="9468"/>
                  <a:pt x="784580" y="6206"/>
                </a:cubicBezTo>
                <a:cubicBezTo>
                  <a:pt x="784551" y="2936"/>
                  <a:pt x="781865" y="411"/>
                  <a:pt x="778604" y="440"/>
                </a:cubicBezTo>
                <a:close/>
                <a:moveTo>
                  <a:pt x="991252" y="660"/>
                </a:moveTo>
                <a:cubicBezTo>
                  <a:pt x="987984" y="631"/>
                  <a:pt x="985305" y="3163"/>
                  <a:pt x="985269" y="6425"/>
                </a:cubicBezTo>
                <a:cubicBezTo>
                  <a:pt x="985234" y="9688"/>
                  <a:pt x="987991" y="12376"/>
                  <a:pt x="991252" y="12411"/>
                </a:cubicBezTo>
                <a:cubicBezTo>
                  <a:pt x="1002869" y="12525"/>
                  <a:pt x="1014693" y="12702"/>
                  <a:pt x="1026693" y="12851"/>
                </a:cubicBezTo>
                <a:cubicBezTo>
                  <a:pt x="1029954" y="12893"/>
                  <a:pt x="1032633" y="10354"/>
                  <a:pt x="1032668" y="7092"/>
                </a:cubicBezTo>
                <a:cubicBezTo>
                  <a:pt x="1032711" y="3823"/>
                  <a:pt x="1029954" y="1149"/>
                  <a:pt x="1026693" y="1106"/>
                </a:cubicBezTo>
                <a:cubicBezTo>
                  <a:pt x="1014678" y="957"/>
                  <a:pt x="1002877" y="780"/>
                  <a:pt x="991252" y="660"/>
                </a:cubicBezTo>
                <a:close/>
                <a:moveTo>
                  <a:pt x="695757" y="1546"/>
                </a:moveTo>
                <a:cubicBezTo>
                  <a:pt x="683913" y="1773"/>
                  <a:pt x="672111" y="2163"/>
                  <a:pt x="660316" y="2433"/>
                </a:cubicBezTo>
                <a:cubicBezTo>
                  <a:pt x="657055" y="2511"/>
                  <a:pt x="654482" y="5156"/>
                  <a:pt x="654560" y="8418"/>
                </a:cubicBezTo>
                <a:cubicBezTo>
                  <a:pt x="654631" y="11681"/>
                  <a:pt x="657275" y="14255"/>
                  <a:pt x="660536" y="14184"/>
                </a:cubicBezTo>
                <a:cubicBezTo>
                  <a:pt x="672316" y="13908"/>
                  <a:pt x="684154" y="13744"/>
                  <a:pt x="695977" y="13518"/>
                </a:cubicBezTo>
                <a:cubicBezTo>
                  <a:pt x="699245" y="13454"/>
                  <a:pt x="701803" y="10574"/>
                  <a:pt x="701740" y="7312"/>
                </a:cubicBezTo>
                <a:cubicBezTo>
                  <a:pt x="701676" y="4050"/>
                  <a:pt x="699018" y="1489"/>
                  <a:pt x="695757" y="1546"/>
                </a:cubicBezTo>
                <a:close/>
                <a:moveTo>
                  <a:pt x="1074092" y="1773"/>
                </a:moveTo>
                <a:cubicBezTo>
                  <a:pt x="1070831" y="1723"/>
                  <a:pt x="1068159" y="4269"/>
                  <a:pt x="1068110" y="7532"/>
                </a:cubicBezTo>
                <a:cubicBezTo>
                  <a:pt x="1068060" y="10794"/>
                  <a:pt x="1070612" y="13468"/>
                  <a:pt x="1073872" y="13518"/>
                </a:cubicBezTo>
                <a:cubicBezTo>
                  <a:pt x="1085391" y="13695"/>
                  <a:pt x="1097164" y="13979"/>
                  <a:pt x="1109314" y="14184"/>
                </a:cubicBezTo>
                <a:cubicBezTo>
                  <a:pt x="1112574" y="14234"/>
                  <a:pt x="1115239" y="11681"/>
                  <a:pt x="1115296" y="8418"/>
                </a:cubicBezTo>
                <a:cubicBezTo>
                  <a:pt x="1115346" y="5156"/>
                  <a:pt x="1112794" y="2270"/>
                  <a:pt x="1109533" y="2213"/>
                </a:cubicBezTo>
                <a:cubicBezTo>
                  <a:pt x="1097377" y="2007"/>
                  <a:pt x="1085617" y="1943"/>
                  <a:pt x="1074092" y="1773"/>
                </a:cubicBezTo>
                <a:close/>
                <a:moveTo>
                  <a:pt x="1156713" y="3099"/>
                </a:moveTo>
                <a:cubicBezTo>
                  <a:pt x="1153452" y="3043"/>
                  <a:pt x="1150794" y="5596"/>
                  <a:pt x="1150737" y="8865"/>
                </a:cubicBezTo>
                <a:cubicBezTo>
                  <a:pt x="1150673" y="12127"/>
                  <a:pt x="1153232" y="15007"/>
                  <a:pt x="1156493" y="15071"/>
                </a:cubicBezTo>
                <a:cubicBezTo>
                  <a:pt x="1167692" y="15276"/>
                  <a:pt x="1179345" y="15489"/>
                  <a:pt x="1191934" y="15730"/>
                </a:cubicBezTo>
                <a:cubicBezTo>
                  <a:pt x="1195195" y="15794"/>
                  <a:pt x="1198073" y="13014"/>
                  <a:pt x="1198136" y="9752"/>
                </a:cubicBezTo>
                <a:cubicBezTo>
                  <a:pt x="1198200" y="6482"/>
                  <a:pt x="1195422" y="3830"/>
                  <a:pt x="1192154" y="3766"/>
                </a:cubicBezTo>
                <a:cubicBezTo>
                  <a:pt x="1179565" y="3525"/>
                  <a:pt x="1167919" y="3305"/>
                  <a:pt x="1156713" y="3099"/>
                </a:cubicBezTo>
                <a:close/>
                <a:moveTo>
                  <a:pt x="613137" y="3546"/>
                </a:moveTo>
                <a:cubicBezTo>
                  <a:pt x="601299" y="3894"/>
                  <a:pt x="589511" y="4248"/>
                  <a:pt x="577695" y="4652"/>
                </a:cubicBezTo>
                <a:cubicBezTo>
                  <a:pt x="574435" y="4766"/>
                  <a:pt x="571826" y="7596"/>
                  <a:pt x="571933" y="10858"/>
                </a:cubicBezTo>
                <a:cubicBezTo>
                  <a:pt x="572046" y="14120"/>
                  <a:pt x="574874" y="16730"/>
                  <a:pt x="578135" y="16617"/>
                </a:cubicBezTo>
                <a:cubicBezTo>
                  <a:pt x="589937" y="16220"/>
                  <a:pt x="601540" y="15858"/>
                  <a:pt x="613356" y="15510"/>
                </a:cubicBezTo>
                <a:cubicBezTo>
                  <a:pt x="616617" y="15418"/>
                  <a:pt x="619211" y="12567"/>
                  <a:pt x="619119" y="9305"/>
                </a:cubicBezTo>
                <a:cubicBezTo>
                  <a:pt x="619020" y="6043"/>
                  <a:pt x="616397" y="3447"/>
                  <a:pt x="613137" y="3546"/>
                </a:cubicBezTo>
                <a:close/>
                <a:moveTo>
                  <a:pt x="1239560" y="4652"/>
                </a:moveTo>
                <a:cubicBezTo>
                  <a:pt x="1236300" y="4589"/>
                  <a:pt x="1233422" y="7376"/>
                  <a:pt x="1233358" y="10638"/>
                </a:cubicBezTo>
                <a:cubicBezTo>
                  <a:pt x="1233294" y="13900"/>
                  <a:pt x="1236080" y="16553"/>
                  <a:pt x="1239340" y="16617"/>
                </a:cubicBezTo>
                <a:cubicBezTo>
                  <a:pt x="1246606" y="16759"/>
                  <a:pt x="1268764" y="17170"/>
                  <a:pt x="1274782" y="17283"/>
                </a:cubicBezTo>
                <a:cubicBezTo>
                  <a:pt x="1278042" y="17347"/>
                  <a:pt x="1280693" y="14787"/>
                  <a:pt x="1280757" y="11525"/>
                </a:cubicBezTo>
                <a:cubicBezTo>
                  <a:pt x="1280821" y="8262"/>
                  <a:pt x="1278262" y="5603"/>
                  <a:pt x="1275001" y="5539"/>
                </a:cubicBezTo>
                <a:cubicBezTo>
                  <a:pt x="1268983" y="5418"/>
                  <a:pt x="1246833" y="4794"/>
                  <a:pt x="1239560" y="4652"/>
                </a:cubicBezTo>
                <a:close/>
                <a:moveTo>
                  <a:pt x="530289" y="6425"/>
                </a:moveTo>
                <a:cubicBezTo>
                  <a:pt x="518473" y="6901"/>
                  <a:pt x="506678" y="7447"/>
                  <a:pt x="494848" y="7979"/>
                </a:cubicBezTo>
                <a:cubicBezTo>
                  <a:pt x="491594" y="8120"/>
                  <a:pt x="489170" y="10922"/>
                  <a:pt x="489312" y="14184"/>
                </a:cubicBezTo>
                <a:cubicBezTo>
                  <a:pt x="489461" y="17439"/>
                  <a:pt x="492254" y="19872"/>
                  <a:pt x="495514" y="19723"/>
                </a:cubicBezTo>
                <a:cubicBezTo>
                  <a:pt x="507330" y="19191"/>
                  <a:pt x="519161" y="18645"/>
                  <a:pt x="530956" y="18170"/>
                </a:cubicBezTo>
                <a:cubicBezTo>
                  <a:pt x="534216" y="18042"/>
                  <a:pt x="536626" y="15447"/>
                  <a:pt x="536492" y="12184"/>
                </a:cubicBezTo>
                <a:cubicBezTo>
                  <a:pt x="536364" y="8929"/>
                  <a:pt x="533550" y="6291"/>
                  <a:pt x="530289" y="6425"/>
                </a:cubicBezTo>
                <a:close/>
                <a:moveTo>
                  <a:pt x="1322181" y="6425"/>
                </a:moveTo>
                <a:cubicBezTo>
                  <a:pt x="1318920" y="6362"/>
                  <a:pt x="1316042" y="8922"/>
                  <a:pt x="1315978" y="12184"/>
                </a:cubicBezTo>
                <a:cubicBezTo>
                  <a:pt x="1315922" y="15454"/>
                  <a:pt x="1318700" y="18106"/>
                  <a:pt x="1321961" y="18170"/>
                </a:cubicBezTo>
                <a:cubicBezTo>
                  <a:pt x="1334401" y="18404"/>
                  <a:pt x="1346103" y="18631"/>
                  <a:pt x="1357402" y="18837"/>
                </a:cubicBezTo>
                <a:cubicBezTo>
                  <a:pt x="1360663" y="18893"/>
                  <a:pt x="1363321" y="16340"/>
                  <a:pt x="1363385" y="13071"/>
                </a:cubicBezTo>
                <a:cubicBezTo>
                  <a:pt x="1363441" y="9808"/>
                  <a:pt x="1360882" y="7149"/>
                  <a:pt x="1357622" y="7092"/>
                </a:cubicBezTo>
                <a:cubicBezTo>
                  <a:pt x="1346323" y="6886"/>
                  <a:pt x="1334621" y="6659"/>
                  <a:pt x="1322181" y="6425"/>
                </a:cubicBezTo>
                <a:close/>
                <a:moveTo>
                  <a:pt x="1404801" y="7752"/>
                </a:moveTo>
                <a:cubicBezTo>
                  <a:pt x="1401541" y="7702"/>
                  <a:pt x="1398875" y="10255"/>
                  <a:pt x="1398826" y="13518"/>
                </a:cubicBezTo>
                <a:cubicBezTo>
                  <a:pt x="1398769" y="16780"/>
                  <a:pt x="1401321" y="19666"/>
                  <a:pt x="1404581" y="19723"/>
                </a:cubicBezTo>
                <a:cubicBezTo>
                  <a:pt x="1416688" y="19922"/>
                  <a:pt x="1428462" y="19993"/>
                  <a:pt x="1440023" y="20163"/>
                </a:cubicBezTo>
                <a:cubicBezTo>
                  <a:pt x="1443283" y="20212"/>
                  <a:pt x="1445956" y="17666"/>
                  <a:pt x="1446005" y="14404"/>
                </a:cubicBezTo>
                <a:cubicBezTo>
                  <a:pt x="1446055" y="11142"/>
                  <a:pt x="1443510" y="8468"/>
                  <a:pt x="1440242" y="8418"/>
                </a:cubicBezTo>
                <a:cubicBezTo>
                  <a:pt x="1428689" y="8248"/>
                  <a:pt x="1416901" y="7950"/>
                  <a:pt x="1404801" y="7752"/>
                </a:cubicBezTo>
                <a:close/>
                <a:moveTo>
                  <a:pt x="1487429" y="9085"/>
                </a:moveTo>
                <a:cubicBezTo>
                  <a:pt x="1484168" y="9042"/>
                  <a:pt x="1481489" y="11581"/>
                  <a:pt x="1481446" y="14844"/>
                </a:cubicBezTo>
                <a:cubicBezTo>
                  <a:pt x="1481404" y="18113"/>
                  <a:pt x="1483942" y="20794"/>
                  <a:pt x="1487202" y="20829"/>
                </a:cubicBezTo>
                <a:cubicBezTo>
                  <a:pt x="1499188" y="20978"/>
                  <a:pt x="1511203" y="21163"/>
                  <a:pt x="1522870" y="21276"/>
                </a:cubicBezTo>
                <a:cubicBezTo>
                  <a:pt x="1526131" y="21305"/>
                  <a:pt x="1528597" y="18553"/>
                  <a:pt x="1528626" y="15291"/>
                </a:cubicBezTo>
                <a:cubicBezTo>
                  <a:pt x="1528661" y="12028"/>
                  <a:pt x="1526131" y="9340"/>
                  <a:pt x="1522870" y="9305"/>
                </a:cubicBezTo>
                <a:cubicBezTo>
                  <a:pt x="1511217" y="9191"/>
                  <a:pt x="1499401" y="9227"/>
                  <a:pt x="1487429" y="9085"/>
                </a:cubicBezTo>
                <a:close/>
                <a:moveTo>
                  <a:pt x="1570049" y="9752"/>
                </a:moveTo>
                <a:cubicBezTo>
                  <a:pt x="1566789" y="9730"/>
                  <a:pt x="1564088" y="12468"/>
                  <a:pt x="1564067" y="15730"/>
                </a:cubicBezTo>
                <a:cubicBezTo>
                  <a:pt x="1564046" y="19000"/>
                  <a:pt x="1566789" y="21475"/>
                  <a:pt x="1570049" y="21496"/>
                </a:cubicBezTo>
                <a:cubicBezTo>
                  <a:pt x="1581972" y="21574"/>
                  <a:pt x="1593766" y="21673"/>
                  <a:pt x="1605490" y="21716"/>
                </a:cubicBezTo>
                <a:cubicBezTo>
                  <a:pt x="1608751" y="21730"/>
                  <a:pt x="1611459" y="19220"/>
                  <a:pt x="1611473" y="15957"/>
                </a:cubicBezTo>
                <a:cubicBezTo>
                  <a:pt x="1611480" y="12688"/>
                  <a:pt x="1608751" y="9986"/>
                  <a:pt x="1605490" y="9972"/>
                </a:cubicBezTo>
                <a:cubicBezTo>
                  <a:pt x="1593781" y="9929"/>
                  <a:pt x="1581965" y="9822"/>
                  <a:pt x="1570049" y="9752"/>
                </a:cubicBezTo>
                <a:close/>
                <a:moveTo>
                  <a:pt x="447669" y="10191"/>
                </a:moveTo>
                <a:cubicBezTo>
                  <a:pt x="435597" y="10851"/>
                  <a:pt x="423632" y="11823"/>
                  <a:pt x="412008" y="12851"/>
                </a:cubicBezTo>
                <a:cubicBezTo>
                  <a:pt x="408761" y="13142"/>
                  <a:pt x="406401" y="16028"/>
                  <a:pt x="406692" y="19276"/>
                </a:cubicBezTo>
                <a:cubicBezTo>
                  <a:pt x="406982" y="22531"/>
                  <a:pt x="409867" y="24886"/>
                  <a:pt x="413113" y="24595"/>
                </a:cubicBezTo>
                <a:cubicBezTo>
                  <a:pt x="424610" y="23581"/>
                  <a:pt x="436171" y="22815"/>
                  <a:pt x="448115" y="22163"/>
                </a:cubicBezTo>
                <a:cubicBezTo>
                  <a:pt x="451369" y="21985"/>
                  <a:pt x="454048" y="18993"/>
                  <a:pt x="453871" y="15730"/>
                </a:cubicBezTo>
                <a:cubicBezTo>
                  <a:pt x="453694" y="12475"/>
                  <a:pt x="450929" y="10014"/>
                  <a:pt x="447669" y="10191"/>
                </a:cubicBezTo>
                <a:close/>
                <a:moveTo>
                  <a:pt x="364602" y="18170"/>
                </a:moveTo>
                <a:cubicBezTo>
                  <a:pt x="352580" y="19872"/>
                  <a:pt x="340856" y="21787"/>
                  <a:pt x="329387" y="23936"/>
                </a:cubicBezTo>
                <a:cubicBezTo>
                  <a:pt x="326176" y="24531"/>
                  <a:pt x="323915" y="27595"/>
                  <a:pt x="324510" y="30801"/>
                </a:cubicBezTo>
                <a:cubicBezTo>
                  <a:pt x="325113" y="34014"/>
                  <a:pt x="328395" y="36276"/>
                  <a:pt x="331599" y="35680"/>
                </a:cubicBezTo>
                <a:cubicBezTo>
                  <a:pt x="342897" y="33567"/>
                  <a:pt x="354302" y="31588"/>
                  <a:pt x="366154" y="29914"/>
                </a:cubicBezTo>
                <a:cubicBezTo>
                  <a:pt x="369386" y="29460"/>
                  <a:pt x="371704" y="26503"/>
                  <a:pt x="371250" y="23269"/>
                </a:cubicBezTo>
                <a:cubicBezTo>
                  <a:pt x="370797" y="20035"/>
                  <a:pt x="367834" y="17716"/>
                  <a:pt x="364602" y="18170"/>
                </a:cubicBezTo>
                <a:close/>
                <a:moveTo>
                  <a:pt x="282647" y="34347"/>
                </a:moveTo>
                <a:cubicBezTo>
                  <a:pt x="270845" y="37418"/>
                  <a:pt x="259419" y="40708"/>
                  <a:pt x="248312" y="44325"/>
                </a:cubicBezTo>
                <a:cubicBezTo>
                  <a:pt x="245214" y="45332"/>
                  <a:pt x="243541" y="48751"/>
                  <a:pt x="244548" y="51857"/>
                </a:cubicBezTo>
                <a:cubicBezTo>
                  <a:pt x="245554" y="54963"/>
                  <a:pt x="248758" y="56637"/>
                  <a:pt x="251856" y="55623"/>
                </a:cubicBezTo>
                <a:cubicBezTo>
                  <a:pt x="262736" y="52084"/>
                  <a:pt x="273950" y="48886"/>
                  <a:pt x="285525" y="45871"/>
                </a:cubicBezTo>
                <a:cubicBezTo>
                  <a:pt x="288686" y="45056"/>
                  <a:pt x="290558" y="41722"/>
                  <a:pt x="289735" y="38559"/>
                </a:cubicBezTo>
                <a:cubicBezTo>
                  <a:pt x="288913" y="35404"/>
                  <a:pt x="285802" y="33531"/>
                  <a:pt x="282647" y="34347"/>
                </a:cubicBezTo>
                <a:close/>
                <a:moveTo>
                  <a:pt x="204230" y="60942"/>
                </a:moveTo>
                <a:cubicBezTo>
                  <a:pt x="192995" y="65800"/>
                  <a:pt x="182022" y="70928"/>
                  <a:pt x="171674" y="76459"/>
                </a:cubicBezTo>
                <a:cubicBezTo>
                  <a:pt x="168796" y="77998"/>
                  <a:pt x="167697" y="81778"/>
                  <a:pt x="169235" y="84658"/>
                </a:cubicBezTo>
                <a:cubicBezTo>
                  <a:pt x="170774" y="87537"/>
                  <a:pt x="174332" y="88636"/>
                  <a:pt x="177210" y="87097"/>
                </a:cubicBezTo>
                <a:cubicBezTo>
                  <a:pt x="187268" y="81722"/>
                  <a:pt x="197943" y="76530"/>
                  <a:pt x="208887" y="71807"/>
                </a:cubicBezTo>
                <a:cubicBezTo>
                  <a:pt x="211878" y="70509"/>
                  <a:pt x="213282" y="67041"/>
                  <a:pt x="211985" y="64048"/>
                </a:cubicBezTo>
                <a:cubicBezTo>
                  <a:pt x="210694" y="61048"/>
                  <a:pt x="207228" y="59651"/>
                  <a:pt x="204230" y="60942"/>
                </a:cubicBezTo>
                <a:close/>
                <a:moveTo>
                  <a:pt x="130470" y="102168"/>
                </a:moveTo>
                <a:cubicBezTo>
                  <a:pt x="120525" y="109281"/>
                  <a:pt x="111183" y="116848"/>
                  <a:pt x="102337" y="124770"/>
                </a:cubicBezTo>
                <a:cubicBezTo>
                  <a:pt x="99912" y="126948"/>
                  <a:pt x="99721" y="130543"/>
                  <a:pt x="101897" y="132976"/>
                </a:cubicBezTo>
                <a:cubicBezTo>
                  <a:pt x="104073" y="135408"/>
                  <a:pt x="107660" y="135593"/>
                  <a:pt x="110091" y="133415"/>
                </a:cubicBezTo>
                <a:cubicBezTo>
                  <a:pt x="118611" y="125784"/>
                  <a:pt x="127741" y="118565"/>
                  <a:pt x="137338" y="111700"/>
                </a:cubicBezTo>
                <a:cubicBezTo>
                  <a:pt x="139989" y="109799"/>
                  <a:pt x="140563" y="106154"/>
                  <a:pt x="138664" y="103494"/>
                </a:cubicBezTo>
                <a:cubicBezTo>
                  <a:pt x="136771" y="100842"/>
                  <a:pt x="133128" y="100267"/>
                  <a:pt x="130470" y="102168"/>
                </a:cubicBezTo>
                <a:close/>
                <a:moveTo>
                  <a:pt x="77088" y="158904"/>
                </a:moveTo>
                <a:cubicBezTo>
                  <a:pt x="74551" y="156855"/>
                  <a:pt x="70943" y="157252"/>
                  <a:pt x="68894" y="159791"/>
                </a:cubicBezTo>
                <a:cubicBezTo>
                  <a:pt x="61296" y="169195"/>
                  <a:pt x="54215" y="179003"/>
                  <a:pt x="47849" y="189265"/>
                </a:cubicBezTo>
                <a:cubicBezTo>
                  <a:pt x="46127" y="192038"/>
                  <a:pt x="47069" y="195747"/>
                  <a:pt x="49841" y="197464"/>
                </a:cubicBezTo>
                <a:cubicBezTo>
                  <a:pt x="52612" y="199187"/>
                  <a:pt x="56100" y="198244"/>
                  <a:pt x="57815" y="195471"/>
                </a:cubicBezTo>
                <a:cubicBezTo>
                  <a:pt x="63918" y="185627"/>
                  <a:pt x="70687" y="176344"/>
                  <a:pt x="77974" y="167323"/>
                </a:cubicBezTo>
                <a:cubicBezTo>
                  <a:pt x="80023" y="164784"/>
                  <a:pt x="79626" y="160954"/>
                  <a:pt x="77088" y="158904"/>
                </a:cubicBezTo>
                <a:close/>
                <a:moveTo>
                  <a:pt x="33673" y="228938"/>
                </a:moveTo>
                <a:cubicBezTo>
                  <a:pt x="30660" y="227690"/>
                  <a:pt x="27166" y="229243"/>
                  <a:pt x="25918" y="232264"/>
                </a:cubicBezTo>
                <a:cubicBezTo>
                  <a:pt x="21374" y="243243"/>
                  <a:pt x="17327" y="254625"/>
                  <a:pt x="13960" y="266391"/>
                </a:cubicBezTo>
                <a:cubicBezTo>
                  <a:pt x="13060" y="269533"/>
                  <a:pt x="15031" y="272809"/>
                  <a:pt x="18164" y="273703"/>
                </a:cubicBezTo>
                <a:cubicBezTo>
                  <a:pt x="21304" y="274604"/>
                  <a:pt x="24579" y="272852"/>
                  <a:pt x="25479" y="269717"/>
                </a:cubicBezTo>
                <a:cubicBezTo>
                  <a:pt x="28725" y="258377"/>
                  <a:pt x="32404" y="247257"/>
                  <a:pt x="36770" y="236697"/>
                </a:cubicBezTo>
                <a:cubicBezTo>
                  <a:pt x="38018" y="233676"/>
                  <a:pt x="36685" y="230186"/>
                  <a:pt x="33673" y="228938"/>
                </a:cubicBezTo>
                <a:close/>
                <a:moveTo>
                  <a:pt x="10636" y="308504"/>
                </a:moveTo>
                <a:cubicBezTo>
                  <a:pt x="7411" y="308029"/>
                  <a:pt x="4462" y="310149"/>
                  <a:pt x="3987" y="313376"/>
                </a:cubicBezTo>
                <a:cubicBezTo>
                  <a:pt x="2300" y="324986"/>
                  <a:pt x="1159" y="337035"/>
                  <a:pt x="443" y="349283"/>
                </a:cubicBezTo>
                <a:cubicBezTo>
                  <a:pt x="259" y="352538"/>
                  <a:pt x="2725" y="355297"/>
                  <a:pt x="5986" y="355489"/>
                </a:cubicBezTo>
                <a:cubicBezTo>
                  <a:pt x="9240" y="355673"/>
                  <a:pt x="11997" y="353205"/>
                  <a:pt x="12188" y="349942"/>
                </a:cubicBezTo>
                <a:cubicBezTo>
                  <a:pt x="12876" y="338035"/>
                  <a:pt x="14088" y="326418"/>
                  <a:pt x="15732" y="315149"/>
                </a:cubicBezTo>
                <a:cubicBezTo>
                  <a:pt x="16200" y="311922"/>
                  <a:pt x="13861" y="308972"/>
                  <a:pt x="10636" y="308504"/>
                </a:cubicBezTo>
                <a:close/>
                <a:moveTo>
                  <a:pt x="5759" y="391168"/>
                </a:moveTo>
                <a:cubicBezTo>
                  <a:pt x="2499" y="391282"/>
                  <a:pt x="-110" y="393892"/>
                  <a:pt x="4" y="397154"/>
                </a:cubicBezTo>
                <a:cubicBezTo>
                  <a:pt x="429" y="409459"/>
                  <a:pt x="1237" y="421501"/>
                  <a:pt x="2442" y="433054"/>
                </a:cubicBezTo>
                <a:cubicBezTo>
                  <a:pt x="2775" y="436302"/>
                  <a:pt x="5617" y="438494"/>
                  <a:pt x="8864" y="438153"/>
                </a:cubicBezTo>
                <a:cubicBezTo>
                  <a:pt x="12110" y="437813"/>
                  <a:pt x="14520" y="434969"/>
                  <a:pt x="14180" y="431728"/>
                </a:cubicBezTo>
                <a:cubicBezTo>
                  <a:pt x="13010" y="420451"/>
                  <a:pt x="12160" y="408750"/>
                  <a:pt x="11742" y="396707"/>
                </a:cubicBezTo>
                <a:cubicBezTo>
                  <a:pt x="11628" y="393445"/>
                  <a:pt x="9020" y="391055"/>
                  <a:pt x="5759" y="391168"/>
                </a:cubicBezTo>
                <a:close/>
                <a:moveTo>
                  <a:pt x="14400" y="473613"/>
                </a:moveTo>
                <a:cubicBezTo>
                  <a:pt x="11217" y="474323"/>
                  <a:pt x="9261" y="477521"/>
                  <a:pt x="9970" y="480705"/>
                </a:cubicBezTo>
                <a:cubicBezTo>
                  <a:pt x="12649" y="492769"/>
                  <a:pt x="15995" y="504372"/>
                  <a:pt x="19716" y="515499"/>
                </a:cubicBezTo>
                <a:cubicBezTo>
                  <a:pt x="20751" y="518598"/>
                  <a:pt x="23934" y="520080"/>
                  <a:pt x="27024" y="519045"/>
                </a:cubicBezTo>
                <a:cubicBezTo>
                  <a:pt x="30121" y="518010"/>
                  <a:pt x="31830" y="514825"/>
                  <a:pt x="30795" y="511733"/>
                </a:cubicBezTo>
                <a:cubicBezTo>
                  <a:pt x="27201" y="501003"/>
                  <a:pt x="24075" y="489712"/>
                  <a:pt x="21488" y="478046"/>
                </a:cubicBezTo>
                <a:cubicBezTo>
                  <a:pt x="20786" y="474862"/>
                  <a:pt x="17589" y="472904"/>
                  <a:pt x="14400" y="473613"/>
                </a:cubicBezTo>
                <a:close/>
                <a:moveTo>
                  <a:pt x="40981" y="551846"/>
                </a:moveTo>
                <a:cubicBezTo>
                  <a:pt x="38103" y="553385"/>
                  <a:pt x="37011" y="557165"/>
                  <a:pt x="38542" y="560044"/>
                </a:cubicBezTo>
                <a:cubicBezTo>
                  <a:pt x="44291" y="570838"/>
                  <a:pt x="50755" y="580909"/>
                  <a:pt x="57815" y="590632"/>
                </a:cubicBezTo>
                <a:cubicBezTo>
                  <a:pt x="59736" y="593270"/>
                  <a:pt x="63372" y="593880"/>
                  <a:pt x="66009" y="591958"/>
                </a:cubicBezTo>
                <a:cubicBezTo>
                  <a:pt x="68653" y="590043"/>
                  <a:pt x="69256" y="586405"/>
                  <a:pt x="67342" y="583760"/>
                </a:cubicBezTo>
                <a:cubicBezTo>
                  <a:pt x="60608" y="574484"/>
                  <a:pt x="54668" y="564597"/>
                  <a:pt x="49175" y="554285"/>
                </a:cubicBezTo>
                <a:cubicBezTo>
                  <a:pt x="47644" y="551406"/>
                  <a:pt x="43859" y="550314"/>
                  <a:pt x="40981" y="551846"/>
                </a:cubicBezTo>
                <a:close/>
                <a:moveTo>
                  <a:pt x="97906" y="618334"/>
                </a:moveTo>
                <a:cubicBezTo>
                  <a:pt x="95532" y="616100"/>
                  <a:pt x="91725" y="616178"/>
                  <a:pt x="89493" y="618553"/>
                </a:cubicBezTo>
                <a:cubicBezTo>
                  <a:pt x="87260" y="620936"/>
                  <a:pt x="87338" y="624745"/>
                  <a:pt x="89712" y="626979"/>
                </a:cubicBezTo>
                <a:cubicBezTo>
                  <a:pt x="98396" y="635142"/>
                  <a:pt x="107851" y="642645"/>
                  <a:pt x="117846" y="649808"/>
                </a:cubicBezTo>
                <a:cubicBezTo>
                  <a:pt x="120497" y="651709"/>
                  <a:pt x="124140" y="651127"/>
                  <a:pt x="126040" y="648475"/>
                </a:cubicBezTo>
                <a:cubicBezTo>
                  <a:pt x="127939" y="645822"/>
                  <a:pt x="127365" y="642177"/>
                  <a:pt x="124714" y="640276"/>
                </a:cubicBezTo>
                <a:cubicBezTo>
                  <a:pt x="115145" y="633411"/>
                  <a:pt x="106207" y="626135"/>
                  <a:pt x="97906" y="618334"/>
                </a:cubicBezTo>
                <a:close/>
                <a:moveTo>
                  <a:pt x="164359" y="664212"/>
                </a:moveTo>
                <a:cubicBezTo>
                  <a:pt x="161453" y="662737"/>
                  <a:pt x="158078" y="663957"/>
                  <a:pt x="156611" y="666871"/>
                </a:cubicBezTo>
                <a:cubicBezTo>
                  <a:pt x="155137" y="669786"/>
                  <a:pt x="156136" y="673375"/>
                  <a:pt x="159043" y="674850"/>
                </a:cubicBezTo>
                <a:cubicBezTo>
                  <a:pt x="169469" y="680119"/>
                  <a:pt x="180534" y="684977"/>
                  <a:pt x="192052" y="689474"/>
                </a:cubicBezTo>
                <a:cubicBezTo>
                  <a:pt x="195086" y="690665"/>
                  <a:pt x="198396" y="689190"/>
                  <a:pt x="199580" y="686155"/>
                </a:cubicBezTo>
                <a:cubicBezTo>
                  <a:pt x="200771" y="683112"/>
                  <a:pt x="199297" y="679580"/>
                  <a:pt x="196256" y="678396"/>
                </a:cubicBezTo>
                <a:cubicBezTo>
                  <a:pt x="185092" y="674034"/>
                  <a:pt x="174445" y="669311"/>
                  <a:pt x="164359" y="664212"/>
                </a:cubicBezTo>
                <a:close/>
                <a:moveTo>
                  <a:pt x="240557" y="693020"/>
                </a:moveTo>
                <a:cubicBezTo>
                  <a:pt x="237417" y="692155"/>
                  <a:pt x="234341" y="694084"/>
                  <a:pt x="233469" y="697232"/>
                </a:cubicBezTo>
                <a:cubicBezTo>
                  <a:pt x="232604" y="700381"/>
                  <a:pt x="234313" y="703679"/>
                  <a:pt x="237460" y="704544"/>
                </a:cubicBezTo>
                <a:cubicBezTo>
                  <a:pt x="248631" y="707622"/>
                  <a:pt x="260206" y="710452"/>
                  <a:pt x="272235" y="712970"/>
                </a:cubicBezTo>
                <a:cubicBezTo>
                  <a:pt x="275431" y="713636"/>
                  <a:pt x="278657" y="711509"/>
                  <a:pt x="279323" y="708317"/>
                </a:cubicBezTo>
                <a:cubicBezTo>
                  <a:pt x="279989" y="705119"/>
                  <a:pt x="277870" y="701892"/>
                  <a:pt x="274673" y="701225"/>
                </a:cubicBezTo>
                <a:cubicBezTo>
                  <a:pt x="262878" y="698757"/>
                  <a:pt x="251487" y="696034"/>
                  <a:pt x="240557" y="693020"/>
                </a:cubicBezTo>
                <a:close/>
                <a:moveTo>
                  <a:pt x="320966" y="709204"/>
                </a:moveTo>
                <a:cubicBezTo>
                  <a:pt x="317734" y="708757"/>
                  <a:pt x="314771" y="711069"/>
                  <a:pt x="314325" y="714296"/>
                </a:cubicBezTo>
                <a:cubicBezTo>
                  <a:pt x="313878" y="717530"/>
                  <a:pt x="315962" y="720501"/>
                  <a:pt x="319194" y="720948"/>
                </a:cubicBezTo>
                <a:cubicBezTo>
                  <a:pt x="330670" y="722537"/>
                  <a:pt x="342692" y="723998"/>
                  <a:pt x="354855" y="725161"/>
                </a:cubicBezTo>
                <a:cubicBezTo>
                  <a:pt x="358109" y="725466"/>
                  <a:pt x="360972" y="723090"/>
                  <a:pt x="361284" y="719842"/>
                </a:cubicBezTo>
                <a:cubicBezTo>
                  <a:pt x="361589" y="716594"/>
                  <a:pt x="359214" y="713721"/>
                  <a:pt x="355968" y="713409"/>
                </a:cubicBezTo>
                <a:cubicBezTo>
                  <a:pt x="343968" y="712268"/>
                  <a:pt x="332279" y="710764"/>
                  <a:pt x="320966" y="709204"/>
                </a:cubicBezTo>
                <a:close/>
                <a:moveTo>
                  <a:pt x="402701" y="716736"/>
                </a:moveTo>
                <a:cubicBezTo>
                  <a:pt x="399447" y="716579"/>
                  <a:pt x="396662" y="719019"/>
                  <a:pt x="396499" y="722274"/>
                </a:cubicBezTo>
                <a:cubicBezTo>
                  <a:pt x="396343" y="725537"/>
                  <a:pt x="399001" y="728324"/>
                  <a:pt x="402261" y="728480"/>
                </a:cubicBezTo>
                <a:cubicBezTo>
                  <a:pt x="413851" y="729040"/>
                  <a:pt x="425773" y="729366"/>
                  <a:pt x="437922" y="729594"/>
                </a:cubicBezTo>
                <a:cubicBezTo>
                  <a:pt x="441183" y="729650"/>
                  <a:pt x="443841" y="727090"/>
                  <a:pt x="443905" y="723828"/>
                </a:cubicBezTo>
                <a:cubicBezTo>
                  <a:pt x="443969" y="720565"/>
                  <a:pt x="441183" y="717906"/>
                  <a:pt x="437922" y="717842"/>
                </a:cubicBezTo>
                <a:cubicBezTo>
                  <a:pt x="425887" y="717622"/>
                  <a:pt x="414170" y="717289"/>
                  <a:pt x="402701" y="716736"/>
                </a:cubicBezTo>
                <a:close/>
                <a:moveTo>
                  <a:pt x="567729" y="717622"/>
                </a:moveTo>
                <a:cubicBezTo>
                  <a:pt x="564462" y="717629"/>
                  <a:pt x="561967" y="720345"/>
                  <a:pt x="561967" y="723608"/>
                </a:cubicBezTo>
                <a:cubicBezTo>
                  <a:pt x="561974" y="726870"/>
                  <a:pt x="564462" y="729594"/>
                  <a:pt x="567729" y="729594"/>
                </a:cubicBezTo>
                <a:cubicBezTo>
                  <a:pt x="579489" y="729579"/>
                  <a:pt x="591305" y="729586"/>
                  <a:pt x="603170" y="729594"/>
                </a:cubicBezTo>
                <a:cubicBezTo>
                  <a:pt x="606431" y="729594"/>
                  <a:pt x="609146" y="726870"/>
                  <a:pt x="609146" y="723608"/>
                </a:cubicBezTo>
                <a:cubicBezTo>
                  <a:pt x="609153" y="720345"/>
                  <a:pt x="606431" y="717622"/>
                  <a:pt x="603170" y="717622"/>
                </a:cubicBezTo>
                <a:cubicBezTo>
                  <a:pt x="591305" y="717622"/>
                  <a:pt x="579496" y="717608"/>
                  <a:pt x="567729" y="717622"/>
                </a:cubicBezTo>
                <a:close/>
                <a:moveTo>
                  <a:pt x="650570" y="717622"/>
                </a:moveTo>
                <a:cubicBezTo>
                  <a:pt x="647309" y="717615"/>
                  <a:pt x="644594" y="720345"/>
                  <a:pt x="644587" y="723608"/>
                </a:cubicBezTo>
                <a:cubicBezTo>
                  <a:pt x="644587" y="726870"/>
                  <a:pt x="647309" y="729586"/>
                  <a:pt x="650570" y="729594"/>
                </a:cubicBezTo>
                <a:cubicBezTo>
                  <a:pt x="662308" y="729615"/>
                  <a:pt x="674117" y="729558"/>
                  <a:pt x="686011" y="729594"/>
                </a:cubicBezTo>
                <a:cubicBezTo>
                  <a:pt x="689271" y="729600"/>
                  <a:pt x="691986" y="727090"/>
                  <a:pt x="691993" y="723828"/>
                </a:cubicBezTo>
                <a:cubicBezTo>
                  <a:pt x="692000" y="720565"/>
                  <a:pt x="689279" y="717856"/>
                  <a:pt x="686011" y="717842"/>
                </a:cubicBezTo>
                <a:cubicBezTo>
                  <a:pt x="674117" y="717806"/>
                  <a:pt x="662315" y="717643"/>
                  <a:pt x="650570" y="717622"/>
                </a:cubicBezTo>
                <a:close/>
                <a:moveTo>
                  <a:pt x="485102" y="717842"/>
                </a:moveTo>
                <a:cubicBezTo>
                  <a:pt x="481841" y="717863"/>
                  <a:pt x="479332" y="720565"/>
                  <a:pt x="479346" y="723828"/>
                </a:cubicBezTo>
                <a:cubicBezTo>
                  <a:pt x="479360" y="727090"/>
                  <a:pt x="481841" y="729827"/>
                  <a:pt x="485102" y="729813"/>
                </a:cubicBezTo>
                <a:cubicBezTo>
                  <a:pt x="496889" y="729756"/>
                  <a:pt x="508713" y="729629"/>
                  <a:pt x="520543" y="729594"/>
                </a:cubicBezTo>
                <a:cubicBezTo>
                  <a:pt x="523811" y="729579"/>
                  <a:pt x="526539" y="726870"/>
                  <a:pt x="526525" y="723608"/>
                </a:cubicBezTo>
                <a:cubicBezTo>
                  <a:pt x="526518" y="720345"/>
                  <a:pt x="523811" y="717835"/>
                  <a:pt x="520543" y="717842"/>
                </a:cubicBezTo>
                <a:cubicBezTo>
                  <a:pt x="508705" y="717885"/>
                  <a:pt x="496896" y="717792"/>
                  <a:pt x="485102" y="717842"/>
                </a:cubicBezTo>
                <a:close/>
                <a:moveTo>
                  <a:pt x="733190" y="718069"/>
                </a:moveTo>
                <a:cubicBezTo>
                  <a:pt x="729929" y="718055"/>
                  <a:pt x="727229" y="720565"/>
                  <a:pt x="727215" y="723828"/>
                </a:cubicBezTo>
                <a:cubicBezTo>
                  <a:pt x="727201" y="727090"/>
                  <a:pt x="729929" y="729799"/>
                  <a:pt x="733190" y="729813"/>
                </a:cubicBezTo>
                <a:cubicBezTo>
                  <a:pt x="744886" y="729863"/>
                  <a:pt x="756695" y="729969"/>
                  <a:pt x="768631" y="730033"/>
                </a:cubicBezTo>
                <a:cubicBezTo>
                  <a:pt x="771899" y="730054"/>
                  <a:pt x="774600" y="727317"/>
                  <a:pt x="774614" y="724047"/>
                </a:cubicBezTo>
                <a:cubicBezTo>
                  <a:pt x="774635" y="720785"/>
                  <a:pt x="771899" y="718083"/>
                  <a:pt x="768631" y="718069"/>
                </a:cubicBezTo>
                <a:cubicBezTo>
                  <a:pt x="756695" y="717998"/>
                  <a:pt x="744893" y="718119"/>
                  <a:pt x="733190" y="718069"/>
                </a:cubicBezTo>
                <a:close/>
                <a:moveTo>
                  <a:pt x="816038" y="718509"/>
                </a:moveTo>
                <a:cubicBezTo>
                  <a:pt x="812777" y="718487"/>
                  <a:pt x="810076" y="721005"/>
                  <a:pt x="810055" y="724274"/>
                </a:cubicBezTo>
                <a:cubicBezTo>
                  <a:pt x="810034" y="727537"/>
                  <a:pt x="812777" y="730232"/>
                  <a:pt x="816038" y="730253"/>
                </a:cubicBezTo>
                <a:cubicBezTo>
                  <a:pt x="827669" y="730331"/>
                  <a:pt x="839471" y="730388"/>
                  <a:pt x="851479" y="730480"/>
                </a:cubicBezTo>
                <a:cubicBezTo>
                  <a:pt x="854739" y="730501"/>
                  <a:pt x="857213" y="727976"/>
                  <a:pt x="857234" y="724714"/>
                </a:cubicBezTo>
                <a:cubicBezTo>
                  <a:pt x="857263" y="721452"/>
                  <a:pt x="854739" y="718757"/>
                  <a:pt x="851479" y="718728"/>
                </a:cubicBezTo>
                <a:cubicBezTo>
                  <a:pt x="839471" y="718643"/>
                  <a:pt x="827669" y="718587"/>
                  <a:pt x="816038" y="718509"/>
                </a:cubicBezTo>
                <a:close/>
                <a:moveTo>
                  <a:pt x="898658" y="719175"/>
                </a:moveTo>
                <a:cubicBezTo>
                  <a:pt x="895397" y="719147"/>
                  <a:pt x="892704" y="721672"/>
                  <a:pt x="892676" y="724934"/>
                </a:cubicBezTo>
                <a:cubicBezTo>
                  <a:pt x="892654" y="728203"/>
                  <a:pt x="895397" y="730891"/>
                  <a:pt x="898658" y="730920"/>
                </a:cubicBezTo>
                <a:cubicBezTo>
                  <a:pt x="910169" y="731019"/>
                  <a:pt x="921950" y="731033"/>
                  <a:pt x="934099" y="731139"/>
                </a:cubicBezTo>
                <a:cubicBezTo>
                  <a:pt x="937360" y="731175"/>
                  <a:pt x="939834" y="728643"/>
                  <a:pt x="939862" y="725381"/>
                </a:cubicBezTo>
                <a:cubicBezTo>
                  <a:pt x="939890" y="722118"/>
                  <a:pt x="937360" y="719423"/>
                  <a:pt x="934099" y="719395"/>
                </a:cubicBezTo>
                <a:cubicBezTo>
                  <a:pt x="921950" y="719289"/>
                  <a:pt x="910177" y="719274"/>
                  <a:pt x="898658" y="719175"/>
                </a:cubicBezTo>
                <a:close/>
                <a:moveTo>
                  <a:pt x="981279" y="719842"/>
                </a:moveTo>
                <a:cubicBezTo>
                  <a:pt x="978018" y="719806"/>
                  <a:pt x="975551" y="722338"/>
                  <a:pt x="975523" y="725601"/>
                </a:cubicBezTo>
                <a:cubicBezTo>
                  <a:pt x="975495" y="728863"/>
                  <a:pt x="978018" y="731558"/>
                  <a:pt x="981279" y="731586"/>
                </a:cubicBezTo>
                <a:cubicBezTo>
                  <a:pt x="992457" y="731693"/>
                  <a:pt x="1004089" y="731905"/>
                  <a:pt x="1016720" y="732026"/>
                </a:cubicBezTo>
                <a:cubicBezTo>
                  <a:pt x="1019988" y="732061"/>
                  <a:pt x="1022674" y="729310"/>
                  <a:pt x="1022702" y="726048"/>
                </a:cubicBezTo>
                <a:cubicBezTo>
                  <a:pt x="1022738" y="722778"/>
                  <a:pt x="1019988" y="720090"/>
                  <a:pt x="1016720" y="720062"/>
                </a:cubicBezTo>
                <a:cubicBezTo>
                  <a:pt x="1004089" y="719941"/>
                  <a:pt x="992457" y="719948"/>
                  <a:pt x="981279" y="719842"/>
                </a:cubicBezTo>
                <a:close/>
                <a:moveTo>
                  <a:pt x="1064126" y="720728"/>
                </a:moveTo>
                <a:cubicBezTo>
                  <a:pt x="1060866" y="720693"/>
                  <a:pt x="1058179" y="723225"/>
                  <a:pt x="1058144" y="726487"/>
                </a:cubicBezTo>
                <a:cubicBezTo>
                  <a:pt x="1058115" y="729749"/>
                  <a:pt x="1060639" y="732437"/>
                  <a:pt x="1063906" y="732473"/>
                </a:cubicBezTo>
                <a:cubicBezTo>
                  <a:pt x="1067209" y="732508"/>
                  <a:pt x="1091388" y="732615"/>
                  <a:pt x="1099348" y="732693"/>
                </a:cubicBezTo>
                <a:cubicBezTo>
                  <a:pt x="1102608" y="732728"/>
                  <a:pt x="1105294" y="730196"/>
                  <a:pt x="1105323" y="726934"/>
                </a:cubicBezTo>
                <a:cubicBezTo>
                  <a:pt x="1105358" y="723665"/>
                  <a:pt x="1102828" y="720977"/>
                  <a:pt x="1099567" y="720948"/>
                </a:cubicBezTo>
                <a:cubicBezTo>
                  <a:pt x="1091607" y="720870"/>
                  <a:pt x="1067436" y="720757"/>
                  <a:pt x="1064126" y="720728"/>
                </a:cubicBezTo>
                <a:close/>
                <a:moveTo>
                  <a:pt x="1146747" y="721388"/>
                </a:moveTo>
                <a:cubicBezTo>
                  <a:pt x="1143486" y="721360"/>
                  <a:pt x="1140799" y="724111"/>
                  <a:pt x="1140764" y="727374"/>
                </a:cubicBezTo>
                <a:cubicBezTo>
                  <a:pt x="1140736" y="730636"/>
                  <a:pt x="1143486" y="733324"/>
                  <a:pt x="1146747" y="733359"/>
                </a:cubicBezTo>
                <a:cubicBezTo>
                  <a:pt x="1159158" y="733480"/>
                  <a:pt x="1170875" y="733473"/>
                  <a:pt x="1182188" y="733579"/>
                </a:cubicBezTo>
                <a:cubicBezTo>
                  <a:pt x="1185448" y="733607"/>
                  <a:pt x="1188142" y="731083"/>
                  <a:pt x="1188170" y="727821"/>
                </a:cubicBezTo>
                <a:cubicBezTo>
                  <a:pt x="1188199" y="724551"/>
                  <a:pt x="1185448" y="721863"/>
                  <a:pt x="1182188" y="721835"/>
                </a:cubicBezTo>
                <a:cubicBezTo>
                  <a:pt x="1170875" y="721728"/>
                  <a:pt x="1159158" y="721508"/>
                  <a:pt x="1146747" y="721388"/>
                </a:cubicBezTo>
                <a:close/>
                <a:moveTo>
                  <a:pt x="1229367" y="722274"/>
                </a:moveTo>
                <a:cubicBezTo>
                  <a:pt x="1226107" y="722246"/>
                  <a:pt x="1223420" y="724778"/>
                  <a:pt x="1223392" y="728040"/>
                </a:cubicBezTo>
                <a:cubicBezTo>
                  <a:pt x="1223363" y="731303"/>
                  <a:pt x="1226107" y="733997"/>
                  <a:pt x="1229367" y="734026"/>
                </a:cubicBezTo>
                <a:cubicBezTo>
                  <a:pt x="1241474" y="734125"/>
                  <a:pt x="1253255" y="734154"/>
                  <a:pt x="1264808" y="734246"/>
                </a:cubicBezTo>
                <a:cubicBezTo>
                  <a:pt x="1268076" y="734274"/>
                  <a:pt x="1270769" y="731749"/>
                  <a:pt x="1270791" y="728480"/>
                </a:cubicBezTo>
                <a:cubicBezTo>
                  <a:pt x="1270819" y="725218"/>
                  <a:pt x="1268076" y="722523"/>
                  <a:pt x="1264808" y="722501"/>
                </a:cubicBezTo>
                <a:cubicBezTo>
                  <a:pt x="1253255" y="722409"/>
                  <a:pt x="1241474" y="722381"/>
                  <a:pt x="1229367" y="722274"/>
                </a:cubicBezTo>
                <a:close/>
                <a:moveTo>
                  <a:pt x="1312215" y="722941"/>
                </a:moveTo>
                <a:cubicBezTo>
                  <a:pt x="1308954" y="722920"/>
                  <a:pt x="1306260" y="725438"/>
                  <a:pt x="1306232" y="728707"/>
                </a:cubicBezTo>
                <a:cubicBezTo>
                  <a:pt x="1306211" y="731969"/>
                  <a:pt x="1308727" y="734664"/>
                  <a:pt x="1311995" y="734686"/>
                </a:cubicBezTo>
                <a:cubicBezTo>
                  <a:pt x="1323981" y="734771"/>
                  <a:pt x="1335776" y="734834"/>
                  <a:pt x="1347436" y="734913"/>
                </a:cubicBezTo>
                <a:cubicBezTo>
                  <a:pt x="1350697" y="734934"/>
                  <a:pt x="1353397" y="732189"/>
                  <a:pt x="1353412" y="728927"/>
                </a:cubicBezTo>
                <a:cubicBezTo>
                  <a:pt x="1353433" y="725664"/>
                  <a:pt x="1350916" y="723182"/>
                  <a:pt x="1347656" y="723161"/>
                </a:cubicBezTo>
                <a:cubicBezTo>
                  <a:pt x="1336003" y="723090"/>
                  <a:pt x="1324201" y="723026"/>
                  <a:pt x="1312215" y="722941"/>
                </a:cubicBezTo>
                <a:close/>
                <a:moveTo>
                  <a:pt x="1394835" y="723388"/>
                </a:moveTo>
                <a:cubicBezTo>
                  <a:pt x="1391574" y="723367"/>
                  <a:pt x="1388874" y="725884"/>
                  <a:pt x="1388853" y="729147"/>
                </a:cubicBezTo>
                <a:cubicBezTo>
                  <a:pt x="1388838" y="732409"/>
                  <a:pt x="1391574" y="735118"/>
                  <a:pt x="1394835" y="735132"/>
                </a:cubicBezTo>
                <a:cubicBezTo>
                  <a:pt x="1406765" y="735189"/>
                  <a:pt x="1418559" y="735310"/>
                  <a:pt x="1430276" y="735352"/>
                </a:cubicBezTo>
                <a:cubicBezTo>
                  <a:pt x="1433537" y="735366"/>
                  <a:pt x="1436245" y="732636"/>
                  <a:pt x="1436259" y="729366"/>
                </a:cubicBezTo>
                <a:cubicBezTo>
                  <a:pt x="1436273" y="726104"/>
                  <a:pt x="1433537" y="723622"/>
                  <a:pt x="1430276" y="723608"/>
                </a:cubicBezTo>
                <a:cubicBezTo>
                  <a:pt x="1418567" y="723565"/>
                  <a:pt x="1406765" y="723445"/>
                  <a:pt x="1394835" y="723388"/>
                </a:cubicBezTo>
                <a:close/>
                <a:moveTo>
                  <a:pt x="1678365" y="723388"/>
                </a:moveTo>
                <a:cubicBezTo>
                  <a:pt x="1666584" y="723452"/>
                  <a:pt x="1654754" y="723558"/>
                  <a:pt x="1642923" y="723608"/>
                </a:cubicBezTo>
                <a:cubicBezTo>
                  <a:pt x="1639663" y="723622"/>
                  <a:pt x="1636934" y="726104"/>
                  <a:pt x="1636941" y="729366"/>
                </a:cubicBezTo>
                <a:cubicBezTo>
                  <a:pt x="1636955" y="732636"/>
                  <a:pt x="1639663" y="735366"/>
                  <a:pt x="1642923" y="735352"/>
                </a:cubicBezTo>
                <a:cubicBezTo>
                  <a:pt x="1654761" y="735303"/>
                  <a:pt x="1666577" y="735196"/>
                  <a:pt x="1678365" y="735132"/>
                </a:cubicBezTo>
                <a:cubicBezTo>
                  <a:pt x="1681625" y="735111"/>
                  <a:pt x="1684361" y="732409"/>
                  <a:pt x="1684347" y="729147"/>
                </a:cubicBezTo>
                <a:cubicBezTo>
                  <a:pt x="1684326" y="725884"/>
                  <a:pt x="1681625" y="723367"/>
                  <a:pt x="1678365" y="723388"/>
                </a:cubicBezTo>
                <a:close/>
                <a:moveTo>
                  <a:pt x="1477456" y="723608"/>
                </a:moveTo>
                <a:cubicBezTo>
                  <a:pt x="1474195" y="723601"/>
                  <a:pt x="1471487" y="726324"/>
                  <a:pt x="1471480" y="729594"/>
                </a:cubicBezTo>
                <a:cubicBezTo>
                  <a:pt x="1471473" y="732856"/>
                  <a:pt x="1474195" y="735565"/>
                  <a:pt x="1477456" y="735572"/>
                </a:cubicBezTo>
                <a:cubicBezTo>
                  <a:pt x="1489350" y="735600"/>
                  <a:pt x="1501152" y="735565"/>
                  <a:pt x="1512897" y="735572"/>
                </a:cubicBezTo>
                <a:cubicBezTo>
                  <a:pt x="1516164" y="735579"/>
                  <a:pt x="1518879" y="732856"/>
                  <a:pt x="1518879" y="729594"/>
                </a:cubicBezTo>
                <a:cubicBezTo>
                  <a:pt x="1518887" y="726324"/>
                  <a:pt x="1516164" y="723608"/>
                  <a:pt x="1512897" y="723608"/>
                </a:cubicBezTo>
                <a:cubicBezTo>
                  <a:pt x="1501152" y="723594"/>
                  <a:pt x="1489343" y="723636"/>
                  <a:pt x="1477456" y="723608"/>
                </a:cubicBezTo>
                <a:close/>
                <a:moveTo>
                  <a:pt x="1595525" y="723608"/>
                </a:moveTo>
                <a:cubicBezTo>
                  <a:pt x="1583737" y="723629"/>
                  <a:pt x="1571949" y="723820"/>
                  <a:pt x="1560083" y="723828"/>
                </a:cubicBezTo>
                <a:cubicBezTo>
                  <a:pt x="1556816" y="723828"/>
                  <a:pt x="1554320" y="726324"/>
                  <a:pt x="1554320" y="729594"/>
                </a:cubicBezTo>
                <a:cubicBezTo>
                  <a:pt x="1554328" y="732856"/>
                  <a:pt x="1556816" y="735579"/>
                  <a:pt x="1560083" y="735572"/>
                </a:cubicBezTo>
                <a:cubicBezTo>
                  <a:pt x="1571949" y="735565"/>
                  <a:pt x="1583737" y="735600"/>
                  <a:pt x="1595525" y="735572"/>
                </a:cubicBezTo>
                <a:cubicBezTo>
                  <a:pt x="1598785" y="735565"/>
                  <a:pt x="1601514" y="732856"/>
                  <a:pt x="1601500" y="729594"/>
                </a:cubicBezTo>
                <a:cubicBezTo>
                  <a:pt x="1601493" y="726324"/>
                  <a:pt x="1598785" y="723601"/>
                  <a:pt x="1595525" y="723608"/>
                </a:cubicBezTo>
                <a:close/>
              </a:path>
            </a:pathLst>
          </a:custGeom>
          <a:solidFill>
            <a:srgbClr val="000000">
              <a:alpha val="189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 name="Google Shape;9;p1"/>
          <p:cNvSpPr/>
          <p:nvPr/>
        </p:nvSpPr>
        <p:spPr>
          <a:xfrm>
            <a:off x="24979" y="85038"/>
            <a:ext cx="6901523" cy="9040589"/>
          </a:xfrm>
          <a:custGeom>
            <a:rect b="b" l="l" r="r" t="t"/>
            <a:pathLst>
              <a:path extrusionOk="0" h="2394858" w="1828218">
                <a:moveTo>
                  <a:pt x="0" y="0"/>
                </a:moveTo>
                <a:lnTo>
                  <a:pt x="1701636" y="0"/>
                </a:lnTo>
                <a:cubicBezTo>
                  <a:pt x="1771545" y="0"/>
                  <a:pt x="1828218" y="56673"/>
                  <a:pt x="1828218" y="126582"/>
                </a:cubicBezTo>
                <a:lnTo>
                  <a:pt x="1828218" y="2268276"/>
                </a:lnTo>
                <a:cubicBezTo>
                  <a:pt x="1828218" y="2338185"/>
                  <a:pt x="1771545" y="2394858"/>
                  <a:pt x="1701636" y="2394858"/>
                </a:cubicBezTo>
                <a:lnTo>
                  <a:pt x="0" y="2394858"/>
                </a:lnTo>
                <a:lnTo>
                  <a:pt x="0" y="0"/>
                </a:lnTo>
                <a:close/>
              </a:path>
            </a:pathLst>
          </a:custGeom>
          <a:solidFill>
            <a:schemeClr val="accent1"/>
          </a:solidFill>
          <a:ln>
            <a:noFill/>
          </a:ln>
          <a:effectLst>
            <a:outerShdw blurRad="88900" rotWithShape="0" algn="tr" dir="81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0" name="Google Shape;10;p1"/>
          <p:cNvSpPr/>
          <p:nvPr/>
        </p:nvSpPr>
        <p:spPr>
          <a:xfrm>
            <a:off x="32623" y="85038"/>
            <a:ext cx="6901523" cy="9040589"/>
          </a:xfrm>
          <a:custGeom>
            <a:rect b="b" l="l" r="r" t="t"/>
            <a:pathLst>
              <a:path extrusionOk="0" h="2394858" w="1828218">
                <a:moveTo>
                  <a:pt x="0" y="0"/>
                </a:moveTo>
                <a:lnTo>
                  <a:pt x="1701636" y="0"/>
                </a:lnTo>
                <a:cubicBezTo>
                  <a:pt x="1771545" y="0"/>
                  <a:pt x="1828218" y="56673"/>
                  <a:pt x="1828218" y="126582"/>
                </a:cubicBezTo>
                <a:lnTo>
                  <a:pt x="1828218" y="2268276"/>
                </a:lnTo>
                <a:cubicBezTo>
                  <a:pt x="1828218" y="2338185"/>
                  <a:pt x="1771545" y="2394858"/>
                  <a:pt x="1701636" y="2394858"/>
                </a:cubicBezTo>
                <a:lnTo>
                  <a:pt x="0" y="2394858"/>
                </a:lnTo>
                <a:lnTo>
                  <a:pt x="0" y="0"/>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1" name="Google Shape;11;p1"/>
          <p:cNvSpPr/>
          <p:nvPr/>
        </p:nvSpPr>
        <p:spPr>
          <a:xfrm>
            <a:off x="54864" y="173736"/>
            <a:ext cx="6810460" cy="8836440"/>
          </a:xfrm>
          <a:custGeom>
            <a:rect b="b" l="l" r="r" t="t"/>
            <a:pathLst>
              <a:path extrusionOk="0" h="6582078" w="5072968">
                <a:moveTo>
                  <a:pt x="5981" y="0"/>
                </a:moveTo>
                <a:cubicBezTo>
                  <a:pt x="2720" y="0"/>
                  <a:pt x="0" y="2721"/>
                  <a:pt x="0" y="5984"/>
                </a:cubicBezTo>
                <a:cubicBezTo>
                  <a:pt x="0" y="9247"/>
                  <a:pt x="2720" y="11968"/>
                  <a:pt x="5981" y="11968"/>
                </a:cubicBezTo>
                <a:lnTo>
                  <a:pt x="41422" y="11968"/>
                </a:lnTo>
                <a:cubicBezTo>
                  <a:pt x="44683" y="11968"/>
                  <a:pt x="47403" y="9247"/>
                  <a:pt x="47403" y="5984"/>
                </a:cubicBezTo>
                <a:cubicBezTo>
                  <a:pt x="47403" y="2721"/>
                  <a:pt x="44683" y="0"/>
                  <a:pt x="41422" y="0"/>
                </a:cubicBezTo>
                <a:lnTo>
                  <a:pt x="5981" y="0"/>
                </a:lnTo>
                <a:close/>
                <a:moveTo>
                  <a:pt x="88603" y="0"/>
                </a:moveTo>
                <a:cubicBezTo>
                  <a:pt x="85342" y="0"/>
                  <a:pt x="82623" y="2721"/>
                  <a:pt x="82623" y="5984"/>
                </a:cubicBezTo>
                <a:cubicBezTo>
                  <a:pt x="82623" y="9247"/>
                  <a:pt x="85342" y="11968"/>
                  <a:pt x="88603" y="11968"/>
                </a:cubicBezTo>
                <a:lnTo>
                  <a:pt x="124044" y="11968"/>
                </a:lnTo>
                <a:cubicBezTo>
                  <a:pt x="127306" y="11968"/>
                  <a:pt x="130025" y="9247"/>
                  <a:pt x="130025" y="5984"/>
                </a:cubicBezTo>
                <a:cubicBezTo>
                  <a:pt x="130025" y="2721"/>
                  <a:pt x="127306" y="0"/>
                  <a:pt x="124044" y="0"/>
                </a:cubicBezTo>
                <a:lnTo>
                  <a:pt x="88603" y="0"/>
                </a:lnTo>
                <a:close/>
                <a:moveTo>
                  <a:pt x="171226" y="0"/>
                </a:moveTo>
                <a:cubicBezTo>
                  <a:pt x="167965" y="0"/>
                  <a:pt x="165467" y="2721"/>
                  <a:pt x="165467" y="5984"/>
                </a:cubicBezTo>
                <a:cubicBezTo>
                  <a:pt x="165467" y="9247"/>
                  <a:pt x="167965" y="11968"/>
                  <a:pt x="171226" y="11968"/>
                </a:cubicBezTo>
                <a:lnTo>
                  <a:pt x="206667" y="11968"/>
                </a:lnTo>
                <a:cubicBezTo>
                  <a:pt x="209928" y="11968"/>
                  <a:pt x="212647" y="9247"/>
                  <a:pt x="212647" y="5984"/>
                </a:cubicBezTo>
                <a:cubicBezTo>
                  <a:pt x="212647" y="2721"/>
                  <a:pt x="209928" y="0"/>
                  <a:pt x="206667" y="0"/>
                </a:cubicBezTo>
                <a:lnTo>
                  <a:pt x="171226" y="0"/>
                </a:lnTo>
                <a:close/>
                <a:moveTo>
                  <a:pt x="253848" y="0"/>
                </a:moveTo>
                <a:cubicBezTo>
                  <a:pt x="250587" y="0"/>
                  <a:pt x="248089" y="2721"/>
                  <a:pt x="248089" y="5984"/>
                </a:cubicBezTo>
                <a:cubicBezTo>
                  <a:pt x="248089" y="9247"/>
                  <a:pt x="250587" y="11968"/>
                  <a:pt x="253848" y="11968"/>
                </a:cubicBezTo>
                <a:lnTo>
                  <a:pt x="289290" y="11968"/>
                </a:lnTo>
                <a:cubicBezTo>
                  <a:pt x="292550" y="11968"/>
                  <a:pt x="295270" y="9247"/>
                  <a:pt x="295270" y="5984"/>
                </a:cubicBezTo>
                <a:cubicBezTo>
                  <a:pt x="295270" y="2721"/>
                  <a:pt x="292550" y="0"/>
                  <a:pt x="289290" y="0"/>
                </a:cubicBezTo>
                <a:lnTo>
                  <a:pt x="253848" y="0"/>
                </a:lnTo>
                <a:close/>
                <a:moveTo>
                  <a:pt x="336692" y="0"/>
                </a:moveTo>
                <a:cubicBezTo>
                  <a:pt x="333431" y="0"/>
                  <a:pt x="330711" y="2721"/>
                  <a:pt x="330711" y="5984"/>
                </a:cubicBezTo>
                <a:cubicBezTo>
                  <a:pt x="330711" y="9247"/>
                  <a:pt x="333431" y="11968"/>
                  <a:pt x="336692" y="11968"/>
                </a:cubicBezTo>
                <a:lnTo>
                  <a:pt x="372133" y="11968"/>
                </a:lnTo>
                <a:cubicBezTo>
                  <a:pt x="375394" y="11968"/>
                  <a:pt x="377893" y="9247"/>
                  <a:pt x="377893" y="5984"/>
                </a:cubicBezTo>
                <a:cubicBezTo>
                  <a:pt x="377893" y="2721"/>
                  <a:pt x="375394" y="0"/>
                  <a:pt x="372133" y="0"/>
                </a:cubicBezTo>
                <a:lnTo>
                  <a:pt x="336692" y="0"/>
                </a:lnTo>
                <a:close/>
                <a:moveTo>
                  <a:pt x="419314" y="0"/>
                </a:moveTo>
                <a:cubicBezTo>
                  <a:pt x="416054" y="0"/>
                  <a:pt x="413334" y="2721"/>
                  <a:pt x="413334" y="5984"/>
                </a:cubicBezTo>
                <a:cubicBezTo>
                  <a:pt x="413334" y="9247"/>
                  <a:pt x="416054" y="11968"/>
                  <a:pt x="419314" y="11968"/>
                </a:cubicBezTo>
                <a:lnTo>
                  <a:pt x="454755" y="11968"/>
                </a:lnTo>
                <a:cubicBezTo>
                  <a:pt x="458016" y="11968"/>
                  <a:pt x="460515" y="9247"/>
                  <a:pt x="460515" y="5984"/>
                </a:cubicBezTo>
                <a:cubicBezTo>
                  <a:pt x="460515" y="2721"/>
                  <a:pt x="458016" y="0"/>
                  <a:pt x="454755" y="0"/>
                </a:cubicBezTo>
                <a:lnTo>
                  <a:pt x="419314" y="0"/>
                </a:lnTo>
                <a:close/>
                <a:moveTo>
                  <a:pt x="501937" y="0"/>
                </a:moveTo>
                <a:cubicBezTo>
                  <a:pt x="498676" y="0"/>
                  <a:pt x="495956" y="2721"/>
                  <a:pt x="495956" y="5984"/>
                </a:cubicBezTo>
                <a:cubicBezTo>
                  <a:pt x="495956" y="9247"/>
                  <a:pt x="498676" y="11968"/>
                  <a:pt x="501937" y="11968"/>
                </a:cubicBezTo>
                <a:lnTo>
                  <a:pt x="537378" y="11968"/>
                </a:lnTo>
                <a:cubicBezTo>
                  <a:pt x="540639" y="11968"/>
                  <a:pt x="543358" y="9247"/>
                  <a:pt x="543358" y="5984"/>
                </a:cubicBezTo>
                <a:cubicBezTo>
                  <a:pt x="543358" y="2721"/>
                  <a:pt x="540639" y="0"/>
                  <a:pt x="537378" y="0"/>
                </a:cubicBezTo>
                <a:lnTo>
                  <a:pt x="501937" y="0"/>
                </a:lnTo>
                <a:close/>
                <a:moveTo>
                  <a:pt x="584559" y="0"/>
                </a:moveTo>
                <a:cubicBezTo>
                  <a:pt x="581298" y="0"/>
                  <a:pt x="578576" y="2721"/>
                  <a:pt x="578576" y="5984"/>
                </a:cubicBezTo>
                <a:cubicBezTo>
                  <a:pt x="578576" y="9247"/>
                  <a:pt x="581298" y="11968"/>
                  <a:pt x="584559" y="11968"/>
                </a:cubicBezTo>
                <a:lnTo>
                  <a:pt x="620000" y="11968"/>
                </a:lnTo>
                <a:cubicBezTo>
                  <a:pt x="623261" y="11968"/>
                  <a:pt x="625983" y="9247"/>
                  <a:pt x="625983" y="5984"/>
                </a:cubicBezTo>
                <a:cubicBezTo>
                  <a:pt x="625983" y="2721"/>
                  <a:pt x="623261" y="0"/>
                  <a:pt x="620000" y="0"/>
                </a:cubicBezTo>
                <a:lnTo>
                  <a:pt x="584559" y="0"/>
                </a:lnTo>
                <a:close/>
                <a:moveTo>
                  <a:pt x="667179" y="0"/>
                </a:moveTo>
                <a:cubicBezTo>
                  <a:pt x="663919" y="0"/>
                  <a:pt x="661424" y="2721"/>
                  <a:pt x="661424" y="5984"/>
                </a:cubicBezTo>
                <a:cubicBezTo>
                  <a:pt x="661424" y="9247"/>
                  <a:pt x="663919" y="11968"/>
                  <a:pt x="667179" y="11968"/>
                </a:cubicBezTo>
                <a:lnTo>
                  <a:pt x="702621" y="11968"/>
                </a:lnTo>
                <a:cubicBezTo>
                  <a:pt x="705881" y="11968"/>
                  <a:pt x="708603" y="9247"/>
                  <a:pt x="708603" y="5984"/>
                </a:cubicBezTo>
                <a:cubicBezTo>
                  <a:pt x="708603" y="2721"/>
                  <a:pt x="705881" y="0"/>
                  <a:pt x="702621" y="0"/>
                </a:cubicBezTo>
                <a:lnTo>
                  <a:pt x="667179" y="0"/>
                </a:lnTo>
                <a:close/>
                <a:moveTo>
                  <a:pt x="749807" y="0"/>
                </a:moveTo>
                <a:cubicBezTo>
                  <a:pt x="746539" y="0"/>
                  <a:pt x="744044" y="2721"/>
                  <a:pt x="744044" y="5984"/>
                </a:cubicBezTo>
                <a:cubicBezTo>
                  <a:pt x="744044" y="9247"/>
                  <a:pt x="746539" y="11968"/>
                  <a:pt x="749807" y="11968"/>
                </a:cubicBezTo>
                <a:lnTo>
                  <a:pt x="785248" y="11968"/>
                </a:lnTo>
                <a:cubicBezTo>
                  <a:pt x="788509" y="11968"/>
                  <a:pt x="791224" y="9247"/>
                  <a:pt x="791224" y="5984"/>
                </a:cubicBezTo>
                <a:cubicBezTo>
                  <a:pt x="791224" y="2721"/>
                  <a:pt x="788509" y="0"/>
                  <a:pt x="785248" y="0"/>
                </a:cubicBezTo>
                <a:lnTo>
                  <a:pt x="749807" y="0"/>
                </a:lnTo>
                <a:close/>
                <a:moveTo>
                  <a:pt x="832647" y="0"/>
                </a:moveTo>
                <a:cubicBezTo>
                  <a:pt x="829387" y="0"/>
                  <a:pt x="826665" y="2721"/>
                  <a:pt x="826665" y="5984"/>
                </a:cubicBezTo>
                <a:cubicBezTo>
                  <a:pt x="826665" y="9247"/>
                  <a:pt x="829387" y="11968"/>
                  <a:pt x="832647" y="11968"/>
                </a:cubicBezTo>
                <a:lnTo>
                  <a:pt x="868089" y="11968"/>
                </a:lnTo>
                <a:cubicBezTo>
                  <a:pt x="871349" y="11968"/>
                  <a:pt x="873851" y="9247"/>
                  <a:pt x="873851" y="5984"/>
                </a:cubicBezTo>
                <a:cubicBezTo>
                  <a:pt x="873851" y="2721"/>
                  <a:pt x="871349" y="0"/>
                  <a:pt x="868089" y="0"/>
                </a:cubicBezTo>
                <a:lnTo>
                  <a:pt x="832647" y="0"/>
                </a:lnTo>
                <a:close/>
                <a:moveTo>
                  <a:pt x="915268" y="0"/>
                </a:moveTo>
                <a:cubicBezTo>
                  <a:pt x="912007" y="0"/>
                  <a:pt x="909285" y="2721"/>
                  <a:pt x="909293" y="5984"/>
                </a:cubicBezTo>
                <a:cubicBezTo>
                  <a:pt x="909293" y="9247"/>
                  <a:pt x="912007" y="11968"/>
                  <a:pt x="915268" y="11968"/>
                </a:cubicBezTo>
                <a:lnTo>
                  <a:pt x="950709" y="11968"/>
                </a:lnTo>
                <a:cubicBezTo>
                  <a:pt x="953970" y="11968"/>
                  <a:pt x="956472" y="9247"/>
                  <a:pt x="956472" y="5984"/>
                </a:cubicBezTo>
                <a:cubicBezTo>
                  <a:pt x="956472" y="2721"/>
                  <a:pt x="953970" y="0"/>
                  <a:pt x="950709" y="0"/>
                </a:cubicBezTo>
                <a:lnTo>
                  <a:pt x="915268" y="0"/>
                </a:lnTo>
                <a:close/>
                <a:moveTo>
                  <a:pt x="997896" y="0"/>
                </a:moveTo>
                <a:cubicBezTo>
                  <a:pt x="994628" y="0"/>
                  <a:pt x="991913" y="2721"/>
                  <a:pt x="991913" y="5984"/>
                </a:cubicBezTo>
                <a:cubicBezTo>
                  <a:pt x="991913" y="9247"/>
                  <a:pt x="994628" y="11968"/>
                  <a:pt x="997896" y="11968"/>
                </a:cubicBezTo>
                <a:lnTo>
                  <a:pt x="1033337" y="11968"/>
                </a:lnTo>
                <a:cubicBezTo>
                  <a:pt x="1036597" y="11968"/>
                  <a:pt x="1039312" y="9247"/>
                  <a:pt x="1039312" y="5984"/>
                </a:cubicBezTo>
                <a:cubicBezTo>
                  <a:pt x="1039312" y="2721"/>
                  <a:pt x="1036597" y="0"/>
                  <a:pt x="1033337" y="0"/>
                </a:cubicBezTo>
                <a:lnTo>
                  <a:pt x="997896" y="0"/>
                </a:lnTo>
                <a:close/>
                <a:moveTo>
                  <a:pt x="1080516" y="0"/>
                </a:moveTo>
                <a:cubicBezTo>
                  <a:pt x="1077256" y="0"/>
                  <a:pt x="1074753" y="2721"/>
                  <a:pt x="1074753" y="5984"/>
                </a:cubicBezTo>
                <a:cubicBezTo>
                  <a:pt x="1074753" y="9247"/>
                  <a:pt x="1077256" y="11968"/>
                  <a:pt x="1080516" y="11968"/>
                </a:cubicBezTo>
                <a:lnTo>
                  <a:pt x="1115957" y="11968"/>
                </a:lnTo>
                <a:cubicBezTo>
                  <a:pt x="1119218" y="11968"/>
                  <a:pt x="1121933" y="9247"/>
                  <a:pt x="1121940" y="5984"/>
                </a:cubicBezTo>
                <a:cubicBezTo>
                  <a:pt x="1121940" y="2721"/>
                  <a:pt x="1119218" y="0"/>
                  <a:pt x="1115957" y="0"/>
                </a:cubicBezTo>
                <a:lnTo>
                  <a:pt x="1080516" y="0"/>
                </a:lnTo>
                <a:close/>
                <a:moveTo>
                  <a:pt x="1163137" y="0"/>
                </a:moveTo>
                <a:cubicBezTo>
                  <a:pt x="1159876" y="0"/>
                  <a:pt x="1157381" y="2721"/>
                  <a:pt x="1157381" y="5984"/>
                </a:cubicBezTo>
                <a:cubicBezTo>
                  <a:pt x="1157381" y="9247"/>
                  <a:pt x="1159876" y="11968"/>
                  <a:pt x="1163137" y="11968"/>
                </a:cubicBezTo>
                <a:lnTo>
                  <a:pt x="1198578" y="11968"/>
                </a:lnTo>
                <a:cubicBezTo>
                  <a:pt x="1201839" y="11968"/>
                  <a:pt x="1204560" y="9247"/>
                  <a:pt x="1204560" y="5984"/>
                </a:cubicBezTo>
                <a:cubicBezTo>
                  <a:pt x="1204560" y="2721"/>
                  <a:pt x="1201839" y="0"/>
                  <a:pt x="1198578" y="0"/>
                </a:cubicBezTo>
                <a:lnTo>
                  <a:pt x="1163137" y="0"/>
                </a:lnTo>
                <a:close/>
                <a:moveTo>
                  <a:pt x="1245984" y="0"/>
                </a:moveTo>
                <a:cubicBezTo>
                  <a:pt x="1242716" y="0"/>
                  <a:pt x="1240002" y="2721"/>
                  <a:pt x="1240002" y="5984"/>
                </a:cubicBezTo>
                <a:cubicBezTo>
                  <a:pt x="1240002" y="9247"/>
                  <a:pt x="1242716" y="11968"/>
                  <a:pt x="1245984" y="11968"/>
                </a:cubicBezTo>
                <a:lnTo>
                  <a:pt x="1281199" y="11968"/>
                </a:lnTo>
                <a:cubicBezTo>
                  <a:pt x="1284459" y="11968"/>
                  <a:pt x="1287181" y="9247"/>
                  <a:pt x="1287181" y="5984"/>
                </a:cubicBezTo>
                <a:cubicBezTo>
                  <a:pt x="1287181" y="2721"/>
                  <a:pt x="1284459" y="0"/>
                  <a:pt x="1281199" y="0"/>
                </a:cubicBezTo>
                <a:lnTo>
                  <a:pt x="1245984" y="0"/>
                </a:lnTo>
                <a:close/>
                <a:moveTo>
                  <a:pt x="1328605" y="0"/>
                </a:moveTo>
                <a:cubicBezTo>
                  <a:pt x="1325344" y="0"/>
                  <a:pt x="1322622" y="2721"/>
                  <a:pt x="1322622" y="5984"/>
                </a:cubicBezTo>
                <a:cubicBezTo>
                  <a:pt x="1322622" y="9247"/>
                  <a:pt x="1325344" y="11968"/>
                  <a:pt x="1328605" y="11968"/>
                </a:cubicBezTo>
                <a:lnTo>
                  <a:pt x="1364046" y="11968"/>
                </a:lnTo>
                <a:cubicBezTo>
                  <a:pt x="1367306" y="11968"/>
                  <a:pt x="1369802" y="9247"/>
                  <a:pt x="1369802" y="5984"/>
                </a:cubicBezTo>
                <a:cubicBezTo>
                  <a:pt x="1369802" y="2721"/>
                  <a:pt x="1367306" y="0"/>
                  <a:pt x="1364046" y="0"/>
                </a:cubicBezTo>
                <a:lnTo>
                  <a:pt x="1328605" y="0"/>
                </a:lnTo>
                <a:close/>
                <a:moveTo>
                  <a:pt x="1411225" y="0"/>
                </a:moveTo>
                <a:cubicBezTo>
                  <a:pt x="1407965" y="0"/>
                  <a:pt x="1405243" y="2721"/>
                  <a:pt x="1405243" y="5984"/>
                </a:cubicBezTo>
                <a:cubicBezTo>
                  <a:pt x="1405243" y="9247"/>
                  <a:pt x="1407965" y="11968"/>
                  <a:pt x="1411225" y="11968"/>
                </a:cubicBezTo>
                <a:lnTo>
                  <a:pt x="1446666" y="11968"/>
                </a:lnTo>
                <a:cubicBezTo>
                  <a:pt x="1449927" y="11968"/>
                  <a:pt x="1452429" y="9247"/>
                  <a:pt x="1452422" y="5984"/>
                </a:cubicBezTo>
                <a:cubicBezTo>
                  <a:pt x="1452422" y="2721"/>
                  <a:pt x="1449927" y="0"/>
                  <a:pt x="1446666" y="0"/>
                </a:cubicBezTo>
                <a:lnTo>
                  <a:pt x="1411225" y="0"/>
                </a:lnTo>
                <a:close/>
                <a:moveTo>
                  <a:pt x="1493846" y="0"/>
                </a:moveTo>
                <a:cubicBezTo>
                  <a:pt x="1490585" y="0"/>
                  <a:pt x="1487870" y="2721"/>
                  <a:pt x="1487863" y="5984"/>
                </a:cubicBezTo>
                <a:cubicBezTo>
                  <a:pt x="1487863" y="9247"/>
                  <a:pt x="1490585" y="11968"/>
                  <a:pt x="1493846" y="11968"/>
                </a:cubicBezTo>
                <a:lnTo>
                  <a:pt x="1529287" y="11968"/>
                </a:lnTo>
                <a:cubicBezTo>
                  <a:pt x="1532548" y="11968"/>
                  <a:pt x="1535269" y="9247"/>
                  <a:pt x="1535269" y="5984"/>
                </a:cubicBezTo>
                <a:cubicBezTo>
                  <a:pt x="1535269" y="2721"/>
                  <a:pt x="1532548" y="0"/>
                  <a:pt x="1529287" y="0"/>
                </a:cubicBezTo>
                <a:lnTo>
                  <a:pt x="1493846" y="0"/>
                </a:lnTo>
                <a:close/>
                <a:moveTo>
                  <a:pt x="1576466" y="0"/>
                </a:moveTo>
                <a:cubicBezTo>
                  <a:pt x="1573206" y="0"/>
                  <a:pt x="1570711" y="2721"/>
                  <a:pt x="1570711" y="5984"/>
                </a:cubicBezTo>
                <a:cubicBezTo>
                  <a:pt x="1570711" y="9247"/>
                  <a:pt x="1573206" y="11968"/>
                  <a:pt x="1576466" y="11968"/>
                </a:cubicBezTo>
                <a:lnTo>
                  <a:pt x="1611908" y="11968"/>
                </a:lnTo>
                <a:cubicBezTo>
                  <a:pt x="1615175" y="11968"/>
                  <a:pt x="1617890" y="9247"/>
                  <a:pt x="1617890" y="5984"/>
                </a:cubicBezTo>
                <a:cubicBezTo>
                  <a:pt x="1617890" y="2721"/>
                  <a:pt x="1615175" y="0"/>
                  <a:pt x="1611908" y="0"/>
                </a:cubicBezTo>
                <a:lnTo>
                  <a:pt x="1576466" y="0"/>
                </a:lnTo>
                <a:close/>
                <a:moveTo>
                  <a:pt x="1659094" y="0"/>
                </a:moveTo>
                <a:cubicBezTo>
                  <a:pt x="1655833" y="0"/>
                  <a:pt x="1653331" y="2721"/>
                  <a:pt x="1653331" y="5984"/>
                </a:cubicBezTo>
                <a:cubicBezTo>
                  <a:pt x="1653331" y="9247"/>
                  <a:pt x="1655833" y="11968"/>
                  <a:pt x="1659094" y="11968"/>
                </a:cubicBezTo>
                <a:lnTo>
                  <a:pt x="1694535" y="11968"/>
                </a:lnTo>
                <a:cubicBezTo>
                  <a:pt x="1697796" y="11968"/>
                  <a:pt x="1700518" y="9247"/>
                  <a:pt x="1700511" y="5984"/>
                </a:cubicBezTo>
                <a:cubicBezTo>
                  <a:pt x="1700511" y="2721"/>
                  <a:pt x="1697796" y="0"/>
                  <a:pt x="1694535" y="0"/>
                </a:cubicBezTo>
                <a:lnTo>
                  <a:pt x="1659094" y="0"/>
                </a:lnTo>
                <a:close/>
                <a:moveTo>
                  <a:pt x="1741934" y="0"/>
                </a:moveTo>
                <a:cubicBezTo>
                  <a:pt x="1738674" y="0"/>
                  <a:pt x="1735959" y="2721"/>
                  <a:pt x="1735952" y="5984"/>
                </a:cubicBezTo>
                <a:cubicBezTo>
                  <a:pt x="1735952" y="9247"/>
                  <a:pt x="1738674" y="11968"/>
                  <a:pt x="1741934" y="11968"/>
                </a:cubicBezTo>
                <a:lnTo>
                  <a:pt x="1777156" y="11968"/>
                </a:lnTo>
                <a:cubicBezTo>
                  <a:pt x="1780416" y="11968"/>
                  <a:pt x="1783138" y="9247"/>
                  <a:pt x="1783138" y="5984"/>
                </a:cubicBezTo>
                <a:cubicBezTo>
                  <a:pt x="1783138" y="2721"/>
                  <a:pt x="1780416" y="0"/>
                  <a:pt x="1777156" y="0"/>
                </a:cubicBezTo>
                <a:lnTo>
                  <a:pt x="1741934" y="0"/>
                </a:lnTo>
                <a:close/>
                <a:moveTo>
                  <a:pt x="1824555" y="0"/>
                </a:moveTo>
                <a:cubicBezTo>
                  <a:pt x="1821294" y="0"/>
                  <a:pt x="1818579" y="2721"/>
                  <a:pt x="1818579" y="5984"/>
                </a:cubicBezTo>
                <a:cubicBezTo>
                  <a:pt x="1818579" y="9247"/>
                  <a:pt x="1821294" y="11968"/>
                  <a:pt x="1824555" y="11968"/>
                </a:cubicBezTo>
                <a:lnTo>
                  <a:pt x="1859996" y="11968"/>
                </a:lnTo>
                <a:cubicBezTo>
                  <a:pt x="1863264" y="11968"/>
                  <a:pt x="1865759" y="9247"/>
                  <a:pt x="1865759" y="5984"/>
                </a:cubicBezTo>
                <a:cubicBezTo>
                  <a:pt x="1865759" y="2721"/>
                  <a:pt x="1863264" y="0"/>
                  <a:pt x="1859996" y="0"/>
                </a:cubicBezTo>
                <a:lnTo>
                  <a:pt x="1824555" y="0"/>
                </a:lnTo>
                <a:close/>
                <a:moveTo>
                  <a:pt x="1907182" y="0"/>
                </a:moveTo>
                <a:cubicBezTo>
                  <a:pt x="1903922" y="0"/>
                  <a:pt x="1901200" y="2721"/>
                  <a:pt x="1901200" y="5984"/>
                </a:cubicBezTo>
                <a:cubicBezTo>
                  <a:pt x="1901200" y="9247"/>
                  <a:pt x="1903922" y="11968"/>
                  <a:pt x="1907182" y="11968"/>
                </a:cubicBezTo>
                <a:lnTo>
                  <a:pt x="1942624" y="11968"/>
                </a:lnTo>
                <a:cubicBezTo>
                  <a:pt x="1945884" y="11968"/>
                  <a:pt x="1948379" y="9247"/>
                  <a:pt x="1948379" y="5984"/>
                </a:cubicBezTo>
                <a:cubicBezTo>
                  <a:pt x="1948379" y="2721"/>
                  <a:pt x="1945884" y="0"/>
                  <a:pt x="1942624" y="0"/>
                </a:cubicBezTo>
                <a:lnTo>
                  <a:pt x="1907182" y="0"/>
                </a:lnTo>
                <a:close/>
                <a:moveTo>
                  <a:pt x="1989803" y="0"/>
                </a:moveTo>
                <a:cubicBezTo>
                  <a:pt x="1986543" y="0"/>
                  <a:pt x="1983821" y="2721"/>
                  <a:pt x="1983821" y="5984"/>
                </a:cubicBezTo>
                <a:cubicBezTo>
                  <a:pt x="1983821" y="9247"/>
                  <a:pt x="1986543" y="11968"/>
                  <a:pt x="1989803" y="11968"/>
                </a:cubicBezTo>
                <a:lnTo>
                  <a:pt x="2025244" y="11968"/>
                </a:lnTo>
                <a:cubicBezTo>
                  <a:pt x="2028505" y="11968"/>
                  <a:pt x="2031227" y="9247"/>
                  <a:pt x="2031227" y="5984"/>
                </a:cubicBezTo>
                <a:cubicBezTo>
                  <a:pt x="2031227" y="2721"/>
                  <a:pt x="2028505" y="0"/>
                  <a:pt x="2025244" y="0"/>
                </a:cubicBezTo>
                <a:lnTo>
                  <a:pt x="1989803" y="0"/>
                </a:lnTo>
                <a:close/>
                <a:moveTo>
                  <a:pt x="2072424" y="0"/>
                </a:moveTo>
                <a:cubicBezTo>
                  <a:pt x="2069163" y="0"/>
                  <a:pt x="2066668" y="2721"/>
                  <a:pt x="2066668" y="5984"/>
                </a:cubicBezTo>
                <a:cubicBezTo>
                  <a:pt x="2066668" y="9247"/>
                  <a:pt x="2069163" y="11968"/>
                  <a:pt x="2072424" y="11968"/>
                </a:cubicBezTo>
                <a:lnTo>
                  <a:pt x="2107865" y="11968"/>
                </a:lnTo>
                <a:cubicBezTo>
                  <a:pt x="2111125" y="11968"/>
                  <a:pt x="2113847" y="9247"/>
                  <a:pt x="2113847" y="5984"/>
                </a:cubicBezTo>
                <a:cubicBezTo>
                  <a:pt x="2113847" y="2721"/>
                  <a:pt x="2111125" y="0"/>
                  <a:pt x="2107865" y="0"/>
                </a:cubicBezTo>
                <a:lnTo>
                  <a:pt x="2072424" y="0"/>
                </a:lnTo>
                <a:close/>
                <a:moveTo>
                  <a:pt x="2155051" y="0"/>
                </a:moveTo>
                <a:cubicBezTo>
                  <a:pt x="2151784" y="0"/>
                  <a:pt x="2149289" y="2721"/>
                  <a:pt x="2149289" y="5984"/>
                </a:cubicBezTo>
                <a:cubicBezTo>
                  <a:pt x="2149289" y="9247"/>
                  <a:pt x="2151784" y="11968"/>
                  <a:pt x="2155051" y="11968"/>
                </a:cubicBezTo>
                <a:lnTo>
                  <a:pt x="2190492" y="11968"/>
                </a:lnTo>
                <a:cubicBezTo>
                  <a:pt x="2193753" y="11968"/>
                  <a:pt x="2196468" y="9247"/>
                  <a:pt x="2196468" y="5984"/>
                </a:cubicBezTo>
                <a:cubicBezTo>
                  <a:pt x="2196468" y="2721"/>
                  <a:pt x="2193753" y="0"/>
                  <a:pt x="2190492" y="0"/>
                </a:cubicBezTo>
                <a:lnTo>
                  <a:pt x="2155051" y="0"/>
                </a:lnTo>
                <a:close/>
                <a:moveTo>
                  <a:pt x="2237892" y="0"/>
                </a:moveTo>
                <a:cubicBezTo>
                  <a:pt x="2234631" y="0"/>
                  <a:pt x="2231909" y="2721"/>
                  <a:pt x="2231909" y="5984"/>
                </a:cubicBezTo>
                <a:cubicBezTo>
                  <a:pt x="2231909" y="9247"/>
                  <a:pt x="2234631" y="11968"/>
                  <a:pt x="2237892" y="11968"/>
                </a:cubicBezTo>
                <a:lnTo>
                  <a:pt x="2273113" y="11968"/>
                </a:lnTo>
                <a:cubicBezTo>
                  <a:pt x="2276374" y="11968"/>
                  <a:pt x="2279089" y="9247"/>
                  <a:pt x="2279095" y="5984"/>
                </a:cubicBezTo>
                <a:cubicBezTo>
                  <a:pt x="2279095" y="2721"/>
                  <a:pt x="2276374" y="0"/>
                  <a:pt x="2273113" y="0"/>
                </a:cubicBezTo>
                <a:lnTo>
                  <a:pt x="2237892" y="0"/>
                </a:lnTo>
                <a:close/>
                <a:moveTo>
                  <a:pt x="2320512" y="0"/>
                </a:moveTo>
                <a:cubicBezTo>
                  <a:pt x="2317252" y="0"/>
                  <a:pt x="2314530" y="2721"/>
                  <a:pt x="2314537" y="5984"/>
                </a:cubicBezTo>
                <a:cubicBezTo>
                  <a:pt x="2314537" y="9247"/>
                  <a:pt x="2317252" y="11968"/>
                  <a:pt x="2320512" y="11968"/>
                </a:cubicBezTo>
                <a:lnTo>
                  <a:pt x="2355953" y="11968"/>
                </a:lnTo>
                <a:cubicBezTo>
                  <a:pt x="2359214" y="11968"/>
                  <a:pt x="2361716" y="9247"/>
                  <a:pt x="2361716" y="5984"/>
                </a:cubicBezTo>
                <a:cubicBezTo>
                  <a:pt x="2361716" y="2721"/>
                  <a:pt x="2359214" y="0"/>
                  <a:pt x="2355953" y="0"/>
                </a:cubicBezTo>
                <a:lnTo>
                  <a:pt x="2320512" y="0"/>
                </a:lnTo>
                <a:close/>
                <a:moveTo>
                  <a:pt x="2403140" y="0"/>
                </a:moveTo>
                <a:cubicBezTo>
                  <a:pt x="2399872" y="0"/>
                  <a:pt x="2397157" y="2721"/>
                  <a:pt x="2397157" y="5984"/>
                </a:cubicBezTo>
                <a:cubicBezTo>
                  <a:pt x="2397157" y="9247"/>
                  <a:pt x="2399872" y="11968"/>
                  <a:pt x="2403140" y="11968"/>
                </a:cubicBezTo>
                <a:lnTo>
                  <a:pt x="2438581" y="11968"/>
                </a:lnTo>
                <a:cubicBezTo>
                  <a:pt x="2441842" y="11968"/>
                  <a:pt x="2444337" y="9247"/>
                  <a:pt x="2444337" y="5984"/>
                </a:cubicBezTo>
                <a:cubicBezTo>
                  <a:pt x="2444337" y="2721"/>
                  <a:pt x="2441842" y="0"/>
                  <a:pt x="2438581" y="0"/>
                </a:cubicBezTo>
                <a:lnTo>
                  <a:pt x="2403140" y="0"/>
                </a:lnTo>
                <a:close/>
                <a:moveTo>
                  <a:pt x="2485760" y="0"/>
                </a:moveTo>
                <a:cubicBezTo>
                  <a:pt x="2482500" y="0"/>
                  <a:pt x="2479778" y="2721"/>
                  <a:pt x="2479778" y="5984"/>
                </a:cubicBezTo>
                <a:cubicBezTo>
                  <a:pt x="2479778" y="9247"/>
                  <a:pt x="2482500" y="11968"/>
                  <a:pt x="2485760" y="11968"/>
                </a:cubicBezTo>
                <a:lnTo>
                  <a:pt x="2521202" y="11968"/>
                </a:lnTo>
                <a:cubicBezTo>
                  <a:pt x="2524462" y="11968"/>
                  <a:pt x="2527177" y="9247"/>
                  <a:pt x="2527184" y="5984"/>
                </a:cubicBezTo>
                <a:cubicBezTo>
                  <a:pt x="2527184" y="2721"/>
                  <a:pt x="2524462" y="0"/>
                  <a:pt x="2521202" y="0"/>
                </a:cubicBezTo>
                <a:lnTo>
                  <a:pt x="2485760" y="0"/>
                </a:lnTo>
                <a:close/>
                <a:moveTo>
                  <a:pt x="2568381" y="0"/>
                </a:moveTo>
                <a:cubicBezTo>
                  <a:pt x="2565120" y="0"/>
                  <a:pt x="2562618" y="2721"/>
                  <a:pt x="2562625" y="5984"/>
                </a:cubicBezTo>
                <a:cubicBezTo>
                  <a:pt x="2562625" y="9247"/>
                  <a:pt x="2565120" y="11968"/>
                  <a:pt x="2568381" y="11968"/>
                </a:cubicBezTo>
                <a:lnTo>
                  <a:pt x="2603822" y="11968"/>
                </a:lnTo>
                <a:cubicBezTo>
                  <a:pt x="2607083" y="11968"/>
                  <a:pt x="2609805" y="9247"/>
                  <a:pt x="2609805" y="5984"/>
                </a:cubicBezTo>
                <a:cubicBezTo>
                  <a:pt x="2609805" y="2721"/>
                  <a:pt x="2607083" y="0"/>
                  <a:pt x="2603822" y="0"/>
                </a:cubicBezTo>
                <a:lnTo>
                  <a:pt x="2568381" y="0"/>
                </a:lnTo>
                <a:close/>
                <a:moveTo>
                  <a:pt x="2651002" y="0"/>
                </a:moveTo>
                <a:cubicBezTo>
                  <a:pt x="2647741" y="0"/>
                  <a:pt x="2645246" y="2721"/>
                  <a:pt x="2645246" y="5984"/>
                </a:cubicBezTo>
                <a:cubicBezTo>
                  <a:pt x="2645246" y="9247"/>
                  <a:pt x="2647741" y="11968"/>
                  <a:pt x="2651002" y="11968"/>
                </a:cubicBezTo>
                <a:lnTo>
                  <a:pt x="2686443" y="11968"/>
                </a:lnTo>
                <a:cubicBezTo>
                  <a:pt x="2689703" y="11968"/>
                  <a:pt x="2692425" y="9247"/>
                  <a:pt x="2692425" y="5984"/>
                </a:cubicBezTo>
                <a:cubicBezTo>
                  <a:pt x="2692425" y="2721"/>
                  <a:pt x="2689703" y="0"/>
                  <a:pt x="2686443" y="0"/>
                </a:cubicBezTo>
                <a:lnTo>
                  <a:pt x="2651002" y="0"/>
                </a:lnTo>
                <a:close/>
                <a:moveTo>
                  <a:pt x="2733849" y="0"/>
                </a:moveTo>
                <a:cubicBezTo>
                  <a:pt x="2730588" y="0"/>
                  <a:pt x="2727866" y="2721"/>
                  <a:pt x="2727866" y="5984"/>
                </a:cubicBezTo>
                <a:cubicBezTo>
                  <a:pt x="2727866" y="9247"/>
                  <a:pt x="2730588" y="11968"/>
                  <a:pt x="2733849" y="11968"/>
                </a:cubicBezTo>
                <a:lnTo>
                  <a:pt x="2769063" y="11968"/>
                </a:lnTo>
                <a:cubicBezTo>
                  <a:pt x="2772331" y="11968"/>
                  <a:pt x="2775046" y="9247"/>
                  <a:pt x="2775046" y="5984"/>
                </a:cubicBezTo>
                <a:cubicBezTo>
                  <a:pt x="2775046" y="2721"/>
                  <a:pt x="2772331" y="0"/>
                  <a:pt x="2769063" y="0"/>
                </a:cubicBezTo>
                <a:lnTo>
                  <a:pt x="2733849" y="0"/>
                </a:lnTo>
                <a:close/>
                <a:moveTo>
                  <a:pt x="2816469" y="0"/>
                </a:moveTo>
                <a:cubicBezTo>
                  <a:pt x="2813209" y="0"/>
                  <a:pt x="2810487" y="2721"/>
                  <a:pt x="2810487" y="5984"/>
                </a:cubicBezTo>
                <a:cubicBezTo>
                  <a:pt x="2810487" y="9247"/>
                  <a:pt x="2813209" y="11968"/>
                  <a:pt x="2816469" y="11968"/>
                </a:cubicBezTo>
                <a:lnTo>
                  <a:pt x="2851911" y="11968"/>
                </a:lnTo>
                <a:cubicBezTo>
                  <a:pt x="2855171" y="11968"/>
                  <a:pt x="2857673" y="9247"/>
                  <a:pt x="2857666" y="5984"/>
                </a:cubicBezTo>
                <a:cubicBezTo>
                  <a:pt x="2857666" y="2721"/>
                  <a:pt x="2855171" y="0"/>
                  <a:pt x="2851911" y="0"/>
                </a:cubicBezTo>
                <a:lnTo>
                  <a:pt x="2816469" y="0"/>
                </a:lnTo>
                <a:close/>
                <a:moveTo>
                  <a:pt x="2899090" y="0"/>
                </a:moveTo>
                <a:cubicBezTo>
                  <a:pt x="2895829" y="0"/>
                  <a:pt x="2893108" y="2721"/>
                  <a:pt x="2893108" y="5984"/>
                </a:cubicBezTo>
                <a:cubicBezTo>
                  <a:pt x="2893108" y="9247"/>
                  <a:pt x="2895829" y="11968"/>
                  <a:pt x="2899090" y="11968"/>
                </a:cubicBezTo>
                <a:lnTo>
                  <a:pt x="2934531" y="11968"/>
                </a:lnTo>
                <a:cubicBezTo>
                  <a:pt x="2937792" y="11968"/>
                  <a:pt x="2940294" y="9247"/>
                  <a:pt x="2940294" y="5984"/>
                </a:cubicBezTo>
                <a:cubicBezTo>
                  <a:pt x="2940294" y="2721"/>
                  <a:pt x="2937792" y="0"/>
                  <a:pt x="2934531" y="0"/>
                </a:cubicBezTo>
                <a:lnTo>
                  <a:pt x="2899090" y="0"/>
                </a:lnTo>
                <a:close/>
                <a:moveTo>
                  <a:pt x="2981711" y="0"/>
                </a:moveTo>
                <a:cubicBezTo>
                  <a:pt x="2978450" y="0"/>
                  <a:pt x="2975735" y="2721"/>
                  <a:pt x="2975735" y="5984"/>
                </a:cubicBezTo>
                <a:cubicBezTo>
                  <a:pt x="2975735" y="9247"/>
                  <a:pt x="2978450" y="11968"/>
                  <a:pt x="2981711" y="11968"/>
                </a:cubicBezTo>
                <a:lnTo>
                  <a:pt x="3017152" y="11968"/>
                </a:lnTo>
                <a:cubicBezTo>
                  <a:pt x="3020420" y="11968"/>
                  <a:pt x="3023134" y="9247"/>
                  <a:pt x="3023134" y="5984"/>
                </a:cubicBezTo>
                <a:cubicBezTo>
                  <a:pt x="3023134" y="2721"/>
                  <a:pt x="3020420" y="0"/>
                  <a:pt x="3017152" y="0"/>
                </a:cubicBezTo>
                <a:lnTo>
                  <a:pt x="2981711" y="0"/>
                </a:lnTo>
                <a:close/>
                <a:moveTo>
                  <a:pt x="3064338" y="0"/>
                </a:moveTo>
                <a:cubicBezTo>
                  <a:pt x="3061078" y="0"/>
                  <a:pt x="3058575" y="2721"/>
                  <a:pt x="3058575" y="5984"/>
                </a:cubicBezTo>
                <a:cubicBezTo>
                  <a:pt x="3058575" y="9247"/>
                  <a:pt x="3061078" y="11968"/>
                  <a:pt x="3064338" y="11968"/>
                </a:cubicBezTo>
                <a:lnTo>
                  <a:pt x="3099779" y="11968"/>
                </a:lnTo>
                <a:cubicBezTo>
                  <a:pt x="3103040" y="11968"/>
                  <a:pt x="3105762" y="9247"/>
                  <a:pt x="3105755" y="5984"/>
                </a:cubicBezTo>
                <a:cubicBezTo>
                  <a:pt x="3105755" y="2721"/>
                  <a:pt x="3103040" y="0"/>
                  <a:pt x="3099779" y="0"/>
                </a:cubicBezTo>
                <a:lnTo>
                  <a:pt x="3064338" y="0"/>
                </a:lnTo>
                <a:close/>
                <a:moveTo>
                  <a:pt x="3146959" y="0"/>
                </a:moveTo>
                <a:cubicBezTo>
                  <a:pt x="3143698" y="0"/>
                  <a:pt x="3141196" y="2721"/>
                  <a:pt x="3141196" y="5984"/>
                </a:cubicBezTo>
                <a:cubicBezTo>
                  <a:pt x="3141196" y="9247"/>
                  <a:pt x="3143698" y="11968"/>
                  <a:pt x="3146959" y="11968"/>
                </a:cubicBezTo>
                <a:lnTo>
                  <a:pt x="3182400" y="11968"/>
                </a:lnTo>
                <a:cubicBezTo>
                  <a:pt x="3185660" y="11968"/>
                  <a:pt x="3188382" y="9247"/>
                  <a:pt x="3188382" y="5984"/>
                </a:cubicBezTo>
                <a:cubicBezTo>
                  <a:pt x="3188382" y="2721"/>
                  <a:pt x="3185660" y="0"/>
                  <a:pt x="3182400" y="0"/>
                </a:cubicBezTo>
                <a:lnTo>
                  <a:pt x="3146959" y="0"/>
                </a:lnTo>
                <a:close/>
                <a:moveTo>
                  <a:pt x="3229799" y="0"/>
                </a:moveTo>
                <a:cubicBezTo>
                  <a:pt x="3226538" y="0"/>
                  <a:pt x="3223824" y="2721"/>
                  <a:pt x="3223824" y="5984"/>
                </a:cubicBezTo>
                <a:cubicBezTo>
                  <a:pt x="3223824" y="9247"/>
                  <a:pt x="3226538" y="11968"/>
                  <a:pt x="3229799" y="11968"/>
                </a:cubicBezTo>
                <a:lnTo>
                  <a:pt x="3265021" y="11968"/>
                </a:lnTo>
                <a:cubicBezTo>
                  <a:pt x="3268281" y="11968"/>
                  <a:pt x="3271003" y="9247"/>
                  <a:pt x="3271003" y="5984"/>
                </a:cubicBezTo>
                <a:cubicBezTo>
                  <a:pt x="3271003" y="2721"/>
                  <a:pt x="3268281" y="0"/>
                  <a:pt x="3265021" y="0"/>
                </a:cubicBezTo>
                <a:lnTo>
                  <a:pt x="3229799" y="0"/>
                </a:lnTo>
                <a:close/>
                <a:moveTo>
                  <a:pt x="3312427" y="0"/>
                </a:moveTo>
                <a:cubicBezTo>
                  <a:pt x="3309166" y="0"/>
                  <a:pt x="3306444" y="2721"/>
                  <a:pt x="3306444" y="5984"/>
                </a:cubicBezTo>
                <a:cubicBezTo>
                  <a:pt x="3306444" y="9247"/>
                  <a:pt x="3309166" y="11968"/>
                  <a:pt x="3312427" y="11968"/>
                </a:cubicBezTo>
                <a:lnTo>
                  <a:pt x="3347868" y="11968"/>
                </a:lnTo>
                <a:cubicBezTo>
                  <a:pt x="3351128" y="11968"/>
                  <a:pt x="3353624" y="9247"/>
                  <a:pt x="3353624" y="5984"/>
                </a:cubicBezTo>
                <a:cubicBezTo>
                  <a:pt x="3353624" y="2721"/>
                  <a:pt x="3351128" y="0"/>
                  <a:pt x="3347868" y="0"/>
                </a:cubicBezTo>
                <a:lnTo>
                  <a:pt x="3312427" y="0"/>
                </a:lnTo>
                <a:close/>
                <a:moveTo>
                  <a:pt x="3395047" y="0"/>
                </a:moveTo>
                <a:cubicBezTo>
                  <a:pt x="3391787" y="0"/>
                  <a:pt x="3389065" y="2721"/>
                  <a:pt x="3389065" y="5984"/>
                </a:cubicBezTo>
                <a:cubicBezTo>
                  <a:pt x="3389065" y="9247"/>
                  <a:pt x="3391787" y="11968"/>
                  <a:pt x="3395047" y="11968"/>
                </a:cubicBezTo>
                <a:lnTo>
                  <a:pt x="3430488" y="11968"/>
                </a:lnTo>
                <a:cubicBezTo>
                  <a:pt x="3433749" y="11968"/>
                  <a:pt x="3436251" y="9247"/>
                  <a:pt x="3436251" y="5984"/>
                </a:cubicBezTo>
                <a:cubicBezTo>
                  <a:pt x="3436251" y="2721"/>
                  <a:pt x="3433749" y="0"/>
                  <a:pt x="3430488" y="0"/>
                </a:cubicBezTo>
                <a:lnTo>
                  <a:pt x="3395047" y="0"/>
                </a:lnTo>
                <a:close/>
                <a:moveTo>
                  <a:pt x="3477668" y="0"/>
                </a:moveTo>
                <a:cubicBezTo>
                  <a:pt x="3474407" y="0"/>
                  <a:pt x="3471685" y="2721"/>
                  <a:pt x="3471692" y="5984"/>
                </a:cubicBezTo>
                <a:cubicBezTo>
                  <a:pt x="3471692" y="9247"/>
                  <a:pt x="3474407" y="11968"/>
                  <a:pt x="3477668" y="11968"/>
                </a:cubicBezTo>
                <a:lnTo>
                  <a:pt x="3513109" y="11968"/>
                </a:lnTo>
                <a:cubicBezTo>
                  <a:pt x="3516370" y="11968"/>
                  <a:pt x="3519091" y="9247"/>
                  <a:pt x="3519091" y="5984"/>
                </a:cubicBezTo>
                <a:cubicBezTo>
                  <a:pt x="3519091" y="2721"/>
                  <a:pt x="3516370" y="0"/>
                  <a:pt x="3513109" y="0"/>
                </a:cubicBezTo>
                <a:lnTo>
                  <a:pt x="3477668" y="0"/>
                </a:lnTo>
                <a:close/>
                <a:moveTo>
                  <a:pt x="3560295" y="0"/>
                </a:moveTo>
                <a:cubicBezTo>
                  <a:pt x="3557028" y="0"/>
                  <a:pt x="3554533" y="2721"/>
                  <a:pt x="3554533" y="5984"/>
                </a:cubicBezTo>
                <a:cubicBezTo>
                  <a:pt x="3554533" y="9247"/>
                  <a:pt x="3557028" y="11968"/>
                  <a:pt x="3560295" y="11968"/>
                </a:cubicBezTo>
                <a:lnTo>
                  <a:pt x="3595737" y="11968"/>
                </a:lnTo>
                <a:cubicBezTo>
                  <a:pt x="3598997" y="11968"/>
                  <a:pt x="3601712" y="9247"/>
                  <a:pt x="3601712" y="5984"/>
                </a:cubicBezTo>
                <a:cubicBezTo>
                  <a:pt x="3601712" y="2721"/>
                  <a:pt x="3598997" y="0"/>
                  <a:pt x="3595737" y="0"/>
                </a:cubicBezTo>
                <a:lnTo>
                  <a:pt x="3560295" y="0"/>
                </a:lnTo>
                <a:close/>
                <a:moveTo>
                  <a:pt x="3642916" y="0"/>
                </a:moveTo>
                <a:cubicBezTo>
                  <a:pt x="3639655" y="0"/>
                  <a:pt x="3637153" y="2721"/>
                  <a:pt x="3637153" y="5984"/>
                </a:cubicBezTo>
                <a:cubicBezTo>
                  <a:pt x="3637153" y="9247"/>
                  <a:pt x="3639655" y="11968"/>
                  <a:pt x="3642916" y="11968"/>
                </a:cubicBezTo>
                <a:lnTo>
                  <a:pt x="3678357" y="11968"/>
                </a:lnTo>
                <a:cubicBezTo>
                  <a:pt x="3681618" y="11968"/>
                  <a:pt x="3684340" y="9247"/>
                  <a:pt x="3684340" y="5984"/>
                </a:cubicBezTo>
                <a:cubicBezTo>
                  <a:pt x="3684340" y="2721"/>
                  <a:pt x="3681618" y="0"/>
                  <a:pt x="3678357" y="0"/>
                </a:cubicBezTo>
                <a:lnTo>
                  <a:pt x="3642916" y="0"/>
                </a:lnTo>
                <a:close/>
                <a:moveTo>
                  <a:pt x="3725756" y="0"/>
                </a:moveTo>
                <a:cubicBezTo>
                  <a:pt x="3722496" y="0"/>
                  <a:pt x="3719774" y="2721"/>
                  <a:pt x="3719781" y="5984"/>
                </a:cubicBezTo>
                <a:cubicBezTo>
                  <a:pt x="3719781" y="9247"/>
                  <a:pt x="3722496" y="11968"/>
                  <a:pt x="3725756" y="11968"/>
                </a:cubicBezTo>
                <a:lnTo>
                  <a:pt x="3761198" y="11968"/>
                </a:lnTo>
                <a:cubicBezTo>
                  <a:pt x="3764458" y="11968"/>
                  <a:pt x="3766960" y="9247"/>
                  <a:pt x="3766960" y="5984"/>
                </a:cubicBezTo>
                <a:cubicBezTo>
                  <a:pt x="3766960" y="2721"/>
                  <a:pt x="3764458" y="0"/>
                  <a:pt x="3761198" y="0"/>
                </a:cubicBezTo>
                <a:lnTo>
                  <a:pt x="3725756" y="0"/>
                </a:lnTo>
                <a:close/>
                <a:moveTo>
                  <a:pt x="3808384" y="0"/>
                </a:moveTo>
                <a:cubicBezTo>
                  <a:pt x="3805116" y="0"/>
                  <a:pt x="3802401" y="2721"/>
                  <a:pt x="3802401" y="5984"/>
                </a:cubicBezTo>
                <a:cubicBezTo>
                  <a:pt x="3802401" y="9247"/>
                  <a:pt x="3805116" y="11968"/>
                  <a:pt x="3808384" y="11968"/>
                </a:cubicBezTo>
                <a:lnTo>
                  <a:pt x="3843825" y="11968"/>
                </a:lnTo>
                <a:cubicBezTo>
                  <a:pt x="3847086" y="11968"/>
                  <a:pt x="3849581" y="9247"/>
                  <a:pt x="3849581" y="5984"/>
                </a:cubicBezTo>
                <a:cubicBezTo>
                  <a:pt x="3849581" y="2721"/>
                  <a:pt x="3847086" y="0"/>
                  <a:pt x="3843825" y="0"/>
                </a:cubicBezTo>
                <a:lnTo>
                  <a:pt x="3808384" y="0"/>
                </a:lnTo>
                <a:close/>
                <a:moveTo>
                  <a:pt x="3891004" y="0"/>
                </a:moveTo>
                <a:cubicBezTo>
                  <a:pt x="3887744" y="0"/>
                  <a:pt x="3885022" y="2721"/>
                  <a:pt x="3885022" y="5984"/>
                </a:cubicBezTo>
                <a:cubicBezTo>
                  <a:pt x="3885022" y="9247"/>
                  <a:pt x="3887744" y="11968"/>
                  <a:pt x="3891004" y="11968"/>
                </a:cubicBezTo>
                <a:lnTo>
                  <a:pt x="3926446" y="11968"/>
                </a:lnTo>
                <a:cubicBezTo>
                  <a:pt x="3929706" y="11968"/>
                  <a:pt x="3932428" y="9247"/>
                  <a:pt x="3932428" y="5984"/>
                </a:cubicBezTo>
                <a:cubicBezTo>
                  <a:pt x="3932428" y="2721"/>
                  <a:pt x="3929706" y="0"/>
                  <a:pt x="3926446" y="0"/>
                </a:cubicBezTo>
                <a:lnTo>
                  <a:pt x="3891004" y="0"/>
                </a:lnTo>
                <a:close/>
                <a:moveTo>
                  <a:pt x="3973625" y="0"/>
                </a:moveTo>
                <a:cubicBezTo>
                  <a:pt x="3970364" y="0"/>
                  <a:pt x="3967643" y="2721"/>
                  <a:pt x="3967643" y="5984"/>
                </a:cubicBezTo>
                <a:cubicBezTo>
                  <a:pt x="3967643" y="9247"/>
                  <a:pt x="3970364" y="11968"/>
                  <a:pt x="3973625" y="11968"/>
                </a:cubicBezTo>
                <a:lnTo>
                  <a:pt x="4009066" y="11968"/>
                </a:lnTo>
                <a:cubicBezTo>
                  <a:pt x="4012327" y="11968"/>
                  <a:pt x="4015049" y="9247"/>
                  <a:pt x="4015049" y="5984"/>
                </a:cubicBezTo>
                <a:cubicBezTo>
                  <a:pt x="4015049" y="2721"/>
                  <a:pt x="4012327" y="0"/>
                  <a:pt x="4009066" y="0"/>
                </a:cubicBezTo>
                <a:lnTo>
                  <a:pt x="3973625" y="0"/>
                </a:lnTo>
                <a:close/>
                <a:moveTo>
                  <a:pt x="4056246" y="0"/>
                </a:moveTo>
                <a:cubicBezTo>
                  <a:pt x="4052985" y="0"/>
                  <a:pt x="4050490" y="2721"/>
                  <a:pt x="4050490" y="5984"/>
                </a:cubicBezTo>
                <a:cubicBezTo>
                  <a:pt x="4050490" y="9247"/>
                  <a:pt x="4052985" y="11968"/>
                  <a:pt x="4056246" y="11968"/>
                </a:cubicBezTo>
                <a:lnTo>
                  <a:pt x="4091687" y="11968"/>
                </a:lnTo>
                <a:cubicBezTo>
                  <a:pt x="4094948" y="11968"/>
                  <a:pt x="4097669" y="9247"/>
                  <a:pt x="4097669" y="5984"/>
                </a:cubicBezTo>
                <a:cubicBezTo>
                  <a:pt x="4097669" y="2721"/>
                  <a:pt x="4094948" y="0"/>
                  <a:pt x="4091687" y="0"/>
                </a:cubicBezTo>
                <a:lnTo>
                  <a:pt x="4056246" y="0"/>
                </a:lnTo>
                <a:close/>
                <a:moveTo>
                  <a:pt x="4138866" y="0"/>
                </a:moveTo>
                <a:cubicBezTo>
                  <a:pt x="4135606" y="0"/>
                  <a:pt x="4133111" y="2721"/>
                  <a:pt x="4133111" y="5984"/>
                </a:cubicBezTo>
                <a:cubicBezTo>
                  <a:pt x="4133111" y="9247"/>
                  <a:pt x="4135606" y="11968"/>
                  <a:pt x="4138866" y="11968"/>
                </a:cubicBezTo>
                <a:lnTo>
                  <a:pt x="4174307" y="11968"/>
                </a:lnTo>
                <a:cubicBezTo>
                  <a:pt x="4177575" y="11968"/>
                  <a:pt x="4180290" y="9247"/>
                  <a:pt x="4180290" y="5984"/>
                </a:cubicBezTo>
                <a:cubicBezTo>
                  <a:pt x="4180290" y="2721"/>
                  <a:pt x="4177575" y="0"/>
                  <a:pt x="4174307" y="0"/>
                </a:cubicBezTo>
                <a:lnTo>
                  <a:pt x="4138866" y="0"/>
                </a:lnTo>
                <a:close/>
                <a:moveTo>
                  <a:pt x="4221714" y="0"/>
                </a:moveTo>
                <a:cubicBezTo>
                  <a:pt x="4218453" y="0"/>
                  <a:pt x="4215731" y="2721"/>
                  <a:pt x="4215731" y="5984"/>
                </a:cubicBezTo>
                <a:cubicBezTo>
                  <a:pt x="4215731" y="9247"/>
                  <a:pt x="4218453" y="11968"/>
                  <a:pt x="4221714" y="11968"/>
                </a:cubicBezTo>
                <a:lnTo>
                  <a:pt x="4257155" y="11968"/>
                </a:lnTo>
                <a:cubicBezTo>
                  <a:pt x="4260416" y="11968"/>
                  <a:pt x="4262918" y="9247"/>
                  <a:pt x="4262911" y="5984"/>
                </a:cubicBezTo>
                <a:cubicBezTo>
                  <a:pt x="4262911" y="2721"/>
                  <a:pt x="4260416" y="0"/>
                  <a:pt x="4257155" y="0"/>
                </a:cubicBezTo>
                <a:lnTo>
                  <a:pt x="4221714" y="0"/>
                </a:lnTo>
                <a:close/>
                <a:moveTo>
                  <a:pt x="4304334" y="0"/>
                </a:moveTo>
                <a:cubicBezTo>
                  <a:pt x="4301074" y="0"/>
                  <a:pt x="4298359" y="2721"/>
                  <a:pt x="4298352" y="5984"/>
                </a:cubicBezTo>
                <a:cubicBezTo>
                  <a:pt x="4298352" y="9247"/>
                  <a:pt x="4301074" y="11968"/>
                  <a:pt x="4304334" y="11968"/>
                </a:cubicBezTo>
                <a:lnTo>
                  <a:pt x="4339775" y="11968"/>
                </a:lnTo>
                <a:cubicBezTo>
                  <a:pt x="4343036" y="11968"/>
                  <a:pt x="4345538" y="9247"/>
                  <a:pt x="4345538" y="5984"/>
                </a:cubicBezTo>
                <a:cubicBezTo>
                  <a:pt x="4345538" y="2721"/>
                  <a:pt x="4343036" y="0"/>
                  <a:pt x="4339775" y="0"/>
                </a:cubicBezTo>
                <a:lnTo>
                  <a:pt x="4304334" y="0"/>
                </a:lnTo>
                <a:close/>
                <a:moveTo>
                  <a:pt x="4386955" y="0"/>
                </a:moveTo>
                <a:cubicBezTo>
                  <a:pt x="4383694" y="0"/>
                  <a:pt x="4380979" y="2721"/>
                  <a:pt x="4380979" y="5984"/>
                </a:cubicBezTo>
                <a:cubicBezTo>
                  <a:pt x="4380979" y="9247"/>
                  <a:pt x="4383694" y="11968"/>
                  <a:pt x="4386955" y="11968"/>
                </a:cubicBezTo>
                <a:lnTo>
                  <a:pt x="4422396" y="11968"/>
                </a:lnTo>
                <a:cubicBezTo>
                  <a:pt x="4425664" y="11968"/>
                  <a:pt x="4428379" y="9247"/>
                  <a:pt x="4428379" y="5984"/>
                </a:cubicBezTo>
                <a:cubicBezTo>
                  <a:pt x="4428379" y="2721"/>
                  <a:pt x="4425664" y="0"/>
                  <a:pt x="4422396" y="0"/>
                </a:cubicBezTo>
                <a:lnTo>
                  <a:pt x="4386955" y="0"/>
                </a:lnTo>
                <a:close/>
                <a:moveTo>
                  <a:pt x="4469582" y="0"/>
                </a:moveTo>
                <a:cubicBezTo>
                  <a:pt x="4466322" y="0"/>
                  <a:pt x="4463600" y="2721"/>
                  <a:pt x="4463600" y="5984"/>
                </a:cubicBezTo>
                <a:cubicBezTo>
                  <a:pt x="4463600" y="9247"/>
                  <a:pt x="4466322" y="11968"/>
                  <a:pt x="4469582" y="11968"/>
                </a:cubicBezTo>
                <a:lnTo>
                  <a:pt x="4505024" y="11968"/>
                </a:lnTo>
                <a:cubicBezTo>
                  <a:pt x="4508284" y="11968"/>
                  <a:pt x="4511006" y="9247"/>
                  <a:pt x="4510999" y="5984"/>
                </a:cubicBezTo>
                <a:cubicBezTo>
                  <a:pt x="4510999" y="2721"/>
                  <a:pt x="4508284" y="0"/>
                  <a:pt x="4505024" y="0"/>
                </a:cubicBezTo>
                <a:lnTo>
                  <a:pt x="4469582" y="0"/>
                </a:lnTo>
                <a:close/>
                <a:moveTo>
                  <a:pt x="4552203" y="0"/>
                </a:moveTo>
                <a:cubicBezTo>
                  <a:pt x="4548942" y="0"/>
                  <a:pt x="4546447" y="2721"/>
                  <a:pt x="4546440" y="5984"/>
                </a:cubicBezTo>
                <a:cubicBezTo>
                  <a:pt x="4546440" y="9247"/>
                  <a:pt x="4548942" y="11968"/>
                  <a:pt x="4552203" y="11968"/>
                </a:cubicBezTo>
                <a:lnTo>
                  <a:pt x="4587644" y="11968"/>
                </a:lnTo>
                <a:cubicBezTo>
                  <a:pt x="4590905" y="11968"/>
                  <a:pt x="4593627" y="9247"/>
                  <a:pt x="4593627" y="5984"/>
                </a:cubicBezTo>
                <a:cubicBezTo>
                  <a:pt x="4593627" y="2721"/>
                  <a:pt x="4590905" y="0"/>
                  <a:pt x="4587644" y="0"/>
                </a:cubicBezTo>
                <a:lnTo>
                  <a:pt x="4552203" y="0"/>
                </a:lnTo>
                <a:close/>
                <a:moveTo>
                  <a:pt x="4634824" y="0"/>
                </a:moveTo>
                <a:cubicBezTo>
                  <a:pt x="4631563" y="0"/>
                  <a:pt x="4629068" y="2721"/>
                  <a:pt x="4629068" y="5984"/>
                </a:cubicBezTo>
                <a:cubicBezTo>
                  <a:pt x="4629068" y="9247"/>
                  <a:pt x="4631563" y="11968"/>
                  <a:pt x="4634824" y="11968"/>
                </a:cubicBezTo>
                <a:lnTo>
                  <a:pt x="4670265" y="11968"/>
                </a:lnTo>
                <a:cubicBezTo>
                  <a:pt x="4673526" y="11968"/>
                  <a:pt x="4676247" y="9247"/>
                  <a:pt x="4676247" y="5984"/>
                </a:cubicBezTo>
                <a:cubicBezTo>
                  <a:pt x="4676247" y="2721"/>
                  <a:pt x="4673526" y="0"/>
                  <a:pt x="4670265" y="0"/>
                </a:cubicBezTo>
                <a:lnTo>
                  <a:pt x="4634824" y="0"/>
                </a:lnTo>
                <a:close/>
                <a:moveTo>
                  <a:pt x="4717671" y="0"/>
                </a:moveTo>
                <a:cubicBezTo>
                  <a:pt x="4714410" y="-9"/>
                  <a:pt x="4711695" y="2721"/>
                  <a:pt x="4711688" y="5984"/>
                </a:cubicBezTo>
                <a:cubicBezTo>
                  <a:pt x="4711682" y="9247"/>
                  <a:pt x="4714410" y="11959"/>
                  <a:pt x="4717671" y="11968"/>
                </a:cubicBezTo>
                <a:cubicBezTo>
                  <a:pt x="4729352" y="12000"/>
                  <a:pt x="4740942" y="12564"/>
                  <a:pt x="4752446" y="13741"/>
                </a:cubicBezTo>
                <a:cubicBezTo>
                  <a:pt x="4755692" y="14073"/>
                  <a:pt x="4758535" y="11667"/>
                  <a:pt x="4758868" y="8422"/>
                </a:cubicBezTo>
                <a:cubicBezTo>
                  <a:pt x="4759201" y="5176"/>
                  <a:pt x="4756798" y="2326"/>
                  <a:pt x="4753552" y="1994"/>
                </a:cubicBezTo>
                <a:cubicBezTo>
                  <a:pt x="4741658" y="779"/>
                  <a:pt x="4729742" y="33"/>
                  <a:pt x="4717671" y="0"/>
                </a:cubicBezTo>
                <a:close/>
                <a:moveTo>
                  <a:pt x="4800958" y="9973"/>
                </a:moveTo>
                <a:cubicBezTo>
                  <a:pt x="4797789" y="9209"/>
                  <a:pt x="4794628" y="11234"/>
                  <a:pt x="4793870" y="14405"/>
                </a:cubicBezTo>
                <a:cubicBezTo>
                  <a:pt x="4793104" y="17578"/>
                  <a:pt x="4795131" y="20734"/>
                  <a:pt x="4798300" y="21497"/>
                </a:cubicBezTo>
                <a:cubicBezTo>
                  <a:pt x="4809613" y="24224"/>
                  <a:pt x="4820805" y="27628"/>
                  <a:pt x="4831742" y="31471"/>
                </a:cubicBezTo>
                <a:cubicBezTo>
                  <a:pt x="4834825" y="32551"/>
                  <a:pt x="4838200" y="30782"/>
                  <a:pt x="4839277" y="27703"/>
                </a:cubicBezTo>
                <a:cubicBezTo>
                  <a:pt x="4840354" y="24625"/>
                  <a:pt x="4838589" y="21248"/>
                  <a:pt x="4835513" y="20168"/>
                </a:cubicBezTo>
                <a:cubicBezTo>
                  <a:pt x="4824193" y="16194"/>
                  <a:pt x="4812660" y="12793"/>
                  <a:pt x="4800958" y="9973"/>
                </a:cubicBezTo>
                <a:close/>
                <a:moveTo>
                  <a:pt x="4879814" y="39227"/>
                </a:moveTo>
                <a:cubicBezTo>
                  <a:pt x="4876908" y="37742"/>
                  <a:pt x="4873322" y="38983"/>
                  <a:pt x="4871840" y="41887"/>
                </a:cubicBezTo>
                <a:cubicBezTo>
                  <a:pt x="4870351" y="44792"/>
                  <a:pt x="4871592" y="48380"/>
                  <a:pt x="4874498" y="49866"/>
                </a:cubicBezTo>
                <a:cubicBezTo>
                  <a:pt x="4884847" y="55163"/>
                  <a:pt x="4894870" y="60844"/>
                  <a:pt x="4904623" y="67152"/>
                </a:cubicBezTo>
                <a:cubicBezTo>
                  <a:pt x="4907359" y="68924"/>
                  <a:pt x="4911045" y="68120"/>
                  <a:pt x="4912817" y="65379"/>
                </a:cubicBezTo>
                <a:cubicBezTo>
                  <a:pt x="4914589" y="62640"/>
                  <a:pt x="4913781" y="58951"/>
                  <a:pt x="4911045" y="57180"/>
                </a:cubicBezTo>
                <a:cubicBezTo>
                  <a:pt x="4900959" y="50655"/>
                  <a:pt x="4890518" y="44707"/>
                  <a:pt x="4879814" y="39227"/>
                </a:cubicBezTo>
                <a:close/>
                <a:moveTo>
                  <a:pt x="4949364" y="85991"/>
                </a:moveTo>
                <a:cubicBezTo>
                  <a:pt x="4946891" y="83869"/>
                  <a:pt x="4943290" y="84178"/>
                  <a:pt x="4941170" y="86655"/>
                </a:cubicBezTo>
                <a:cubicBezTo>
                  <a:pt x="4939051" y="89134"/>
                  <a:pt x="4939356" y="92734"/>
                  <a:pt x="4941837" y="94856"/>
                </a:cubicBezTo>
                <a:cubicBezTo>
                  <a:pt x="4950661" y="102418"/>
                  <a:pt x="4959075" y="110385"/>
                  <a:pt x="4967085" y="118792"/>
                </a:cubicBezTo>
                <a:cubicBezTo>
                  <a:pt x="4969339" y="121153"/>
                  <a:pt x="4973145" y="121265"/>
                  <a:pt x="4975506" y="119013"/>
                </a:cubicBezTo>
                <a:cubicBezTo>
                  <a:pt x="4977866" y="116761"/>
                  <a:pt x="4977753" y="113174"/>
                  <a:pt x="4975506" y="110813"/>
                </a:cubicBezTo>
                <a:cubicBezTo>
                  <a:pt x="4967220" y="102119"/>
                  <a:pt x="4958494" y="93812"/>
                  <a:pt x="4949364" y="85991"/>
                </a:cubicBezTo>
                <a:close/>
                <a:moveTo>
                  <a:pt x="4998316" y="146717"/>
                </a:moveTo>
                <a:cubicBezTo>
                  <a:pt x="4995679" y="148626"/>
                  <a:pt x="4995084" y="152272"/>
                  <a:pt x="4996990" y="154916"/>
                </a:cubicBezTo>
                <a:cubicBezTo>
                  <a:pt x="5003795" y="164343"/>
                  <a:pt x="5010019" y="174110"/>
                  <a:pt x="5015817" y="184171"/>
                </a:cubicBezTo>
                <a:cubicBezTo>
                  <a:pt x="5017447" y="186997"/>
                  <a:pt x="5021189" y="188018"/>
                  <a:pt x="5024018" y="186387"/>
                </a:cubicBezTo>
                <a:cubicBezTo>
                  <a:pt x="5026839" y="184758"/>
                  <a:pt x="5027859" y="181014"/>
                  <a:pt x="5026229" y="178187"/>
                </a:cubicBezTo>
                <a:cubicBezTo>
                  <a:pt x="5020226" y="167777"/>
                  <a:pt x="5013555" y="157799"/>
                  <a:pt x="5006517" y="148046"/>
                </a:cubicBezTo>
                <a:cubicBezTo>
                  <a:pt x="5004603" y="145401"/>
                  <a:pt x="5000960" y="144807"/>
                  <a:pt x="4998316" y="146717"/>
                </a:cubicBezTo>
                <a:close/>
                <a:moveTo>
                  <a:pt x="5039300" y="217858"/>
                </a:moveTo>
                <a:cubicBezTo>
                  <a:pt x="5036281" y="219091"/>
                  <a:pt x="5034969" y="222373"/>
                  <a:pt x="5036195" y="225393"/>
                </a:cubicBezTo>
                <a:cubicBezTo>
                  <a:pt x="5040576" y="236143"/>
                  <a:pt x="5044241" y="247252"/>
                  <a:pt x="5047494" y="258416"/>
                </a:cubicBezTo>
                <a:cubicBezTo>
                  <a:pt x="5048409" y="261548"/>
                  <a:pt x="5051896" y="263318"/>
                  <a:pt x="5055022" y="262405"/>
                </a:cubicBezTo>
                <a:cubicBezTo>
                  <a:pt x="5058155" y="261492"/>
                  <a:pt x="5059927" y="258224"/>
                  <a:pt x="5059012" y="255091"/>
                </a:cubicBezTo>
                <a:cubicBezTo>
                  <a:pt x="5055646" y="243535"/>
                  <a:pt x="5051584" y="232088"/>
                  <a:pt x="5047054" y="220961"/>
                </a:cubicBezTo>
                <a:cubicBezTo>
                  <a:pt x="5045821" y="217940"/>
                  <a:pt x="5042320" y="216626"/>
                  <a:pt x="5039300" y="217858"/>
                </a:cubicBezTo>
                <a:close/>
                <a:moveTo>
                  <a:pt x="5062556" y="297200"/>
                </a:moveTo>
                <a:cubicBezTo>
                  <a:pt x="5059331" y="297671"/>
                  <a:pt x="5056992" y="300843"/>
                  <a:pt x="5057460" y="304071"/>
                </a:cubicBezTo>
                <a:cubicBezTo>
                  <a:pt x="5059133" y="315525"/>
                  <a:pt x="5060288" y="326983"/>
                  <a:pt x="5060784" y="338645"/>
                </a:cubicBezTo>
                <a:cubicBezTo>
                  <a:pt x="5060919" y="341904"/>
                  <a:pt x="5063726" y="344545"/>
                  <a:pt x="5066987" y="344407"/>
                </a:cubicBezTo>
                <a:cubicBezTo>
                  <a:pt x="5070247" y="344269"/>
                  <a:pt x="5072664" y="341461"/>
                  <a:pt x="5072523" y="338202"/>
                </a:cubicBezTo>
                <a:cubicBezTo>
                  <a:pt x="5072012" y="326136"/>
                  <a:pt x="5070928" y="314151"/>
                  <a:pt x="5069198" y="302298"/>
                </a:cubicBezTo>
                <a:cubicBezTo>
                  <a:pt x="5068730" y="299070"/>
                  <a:pt x="5065782" y="296729"/>
                  <a:pt x="5062556" y="297200"/>
                </a:cubicBezTo>
                <a:close/>
                <a:moveTo>
                  <a:pt x="5066987" y="380089"/>
                </a:moveTo>
                <a:cubicBezTo>
                  <a:pt x="5063726" y="380089"/>
                  <a:pt x="5061004" y="382588"/>
                  <a:pt x="5061004" y="385851"/>
                </a:cubicBezTo>
                <a:lnTo>
                  <a:pt x="5061004" y="421311"/>
                </a:lnTo>
                <a:cubicBezTo>
                  <a:pt x="5061004" y="424574"/>
                  <a:pt x="5063726" y="427295"/>
                  <a:pt x="5066987" y="427295"/>
                </a:cubicBezTo>
                <a:cubicBezTo>
                  <a:pt x="5070247" y="427295"/>
                  <a:pt x="5072969" y="424574"/>
                  <a:pt x="5072969" y="421311"/>
                </a:cubicBezTo>
                <a:lnTo>
                  <a:pt x="5072969" y="385851"/>
                </a:lnTo>
                <a:cubicBezTo>
                  <a:pt x="5072969" y="382588"/>
                  <a:pt x="5070247" y="380089"/>
                  <a:pt x="5066987" y="380089"/>
                </a:cubicBezTo>
                <a:close/>
                <a:moveTo>
                  <a:pt x="5066987" y="462755"/>
                </a:moveTo>
                <a:cubicBezTo>
                  <a:pt x="5063726" y="462755"/>
                  <a:pt x="5061004" y="465255"/>
                  <a:pt x="5061004" y="468518"/>
                </a:cubicBezTo>
                <a:lnTo>
                  <a:pt x="5061004" y="503978"/>
                </a:lnTo>
                <a:cubicBezTo>
                  <a:pt x="5061004" y="507240"/>
                  <a:pt x="5063726" y="509962"/>
                  <a:pt x="5066987" y="509962"/>
                </a:cubicBezTo>
                <a:cubicBezTo>
                  <a:pt x="5070247" y="509962"/>
                  <a:pt x="5072969" y="507240"/>
                  <a:pt x="5072969" y="503978"/>
                </a:cubicBezTo>
                <a:lnTo>
                  <a:pt x="5072969" y="468518"/>
                </a:lnTo>
                <a:cubicBezTo>
                  <a:pt x="5072969" y="465255"/>
                  <a:pt x="5070247" y="462755"/>
                  <a:pt x="5066987" y="462755"/>
                </a:cubicBezTo>
                <a:close/>
                <a:moveTo>
                  <a:pt x="5066987" y="545422"/>
                </a:moveTo>
                <a:cubicBezTo>
                  <a:pt x="5063726" y="545422"/>
                  <a:pt x="5061004" y="548144"/>
                  <a:pt x="5061004" y="551406"/>
                </a:cubicBezTo>
                <a:lnTo>
                  <a:pt x="5061004" y="586647"/>
                </a:lnTo>
                <a:cubicBezTo>
                  <a:pt x="5061004" y="589909"/>
                  <a:pt x="5063726" y="592626"/>
                  <a:pt x="5066987" y="592626"/>
                </a:cubicBezTo>
                <a:cubicBezTo>
                  <a:pt x="5070247" y="592626"/>
                  <a:pt x="5072969" y="589909"/>
                  <a:pt x="5072969" y="586647"/>
                </a:cubicBezTo>
                <a:lnTo>
                  <a:pt x="5072969" y="551406"/>
                </a:lnTo>
                <a:cubicBezTo>
                  <a:pt x="5072969" y="548144"/>
                  <a:pt x="5070247" y="545422"/>
                  <a:pt x="5066987" y="545422"/>
                </a:cubicBezTo>
                <a:close/>
                <a:moveTo>
                  <a:pt x="5066987" y="628086"/>
                </a:moveTo>
                <a:cubicBezTo>
                  <a:pt x="5063726" y="628086"/>
                  <a:pt x="5061004" y="630809"/>
                  <a:pt x="5061004" y="634071"/>
                </a:cubicBezTo>
                <a:lnTo>
                  <a:pt x="5061004" y="669532"/>
                </a:lnTo>
                <a:cubicBezTo>
                  <a:pt x="5061004" y="672794"/>
                  <a:pt x="5063726" y="675297"/>
                  <a:pt x="5066987" y="675297"/>
                </a:cubicBezTo>
                <a:cubicBezTo>
                  <a:pt x="5070247" y="675297"/>
                  <a:pt x="5072969" y="672794"/>
                  <a:pt x="5072969" y="669532"/>
                </a:cubicBezTo>
                <a:lnTo>
                  <a:pt x="5072969" y="634071"/>
                </a:lnTo>
                <a:cubicBezTo>
                  <a:pt x="5072969" y="630809"/>
                  <a:pt x="5070247" y="628086"/>
                  <a:pt x="5066987" y="628086"/>
                </a:cubicBezTo>
                <a:close/>
                <a:moveTo>
                  <a:pt x="5066987" y="710758"/>
                </a:moveTo>
                <a:cubicBezTo>
                  <a:pt x="5063726" y="710758"/>
                  <a:pt x="5061004" y="713474"/>
                  <a:pt x="5061004" y="716736"/>
                </a:cubicBezTo>
                <a:lnTo>
                  <a:pt x="5061004" y="752196"/>
                </a:lnTo>
                <a:cubicBezTo>
                  <a:pt x="5061004" y="755459"/>
                  <a:pt x="5063726" y="757962"/>
                  <a:pt x="5066987" y="757962"/>
                </a:cubicBezTo>
                <a:cubicBezTo>
                  <a:pt x="5070247" y="757962"/>
                  <a:pt x="5072969" y="755459"/>
                  <a:pt x="5072969" y="752196"/>
                </a:cubicBezTo>
                <a:lnTo>
                  <a:pt x="5072969" y="716736"/>
                </a:lnTo>
                <a:cubicBezTo>
                  <a:pt x="5072969" y="713474"/>
                  <a:pt x="5070247" y="710758"/>
                  <a:pt x="5066987" y="710758"/>
                </a:cubicBezTo>
                <a:close/>
                <a:moveTo>
                  <a:pt x="5066987" y="793422"/>
                </a:moveTo>
                <a:cubicBezTo>
                  <a:pt x="5063726" y="793422"/>
                  <a:pt x="5061004" y="796146"/>
                  <a:pt x="5061004" y="799408"/>
                </a:cubicBezTo>
                <a:lnTo>
                  <a:pt x="5061004" y="834868"/>
                </a:lnTo>
                <a:cubicBezTo>
                  <a:pt x="5061004" y="838131"/>
                  <a:pt x="5063726" y="840847"/>
                  <a:pt x="5066987" y="840847"/>
                </a:cubicBezTo>
                <a:cubicBezTo>
                  <a:pt x="5070247" y="840847"/>
                  <a:pt x="5072969" y="838131"/>
                  <a:pt x="5072969" y="834868"/>
                </a:cubicBezTo>
                <a:lnTo>
                  <a:pt x="5072969" y="799408"/>
                </a:lnTo>
                <a:cubicBezTo>
                  <a:pt x="5072969" y="796146"/>
                  <a:pt x="5070247" y="793422"/>
                  <a:pt x="5066987" y="793422"/>
                </a:cubicBezTo>
                <a:close/>
                <a:moveTo>
                  <a:pt x="5066987" y="876307"/>
                </a:moveTo>
                <a:cubicBezTo>
                  <a:pt x="5063726" y="876307"/>
                  <a:pt x="5061004" y="878811"/>
                  <a:pt x="5061004" y="882073"/>
                </a:cubicBezTo>
                <a:lnTo>
                  <a:pt x="5061004" y="917533"/>
                </a:lnTo>
                <a:cubicBezTo>
                  <a:pt x="5061004" y="920795"/>
                  <a:pt x="5063726" y="923519"/>
                  <a:pt x="5066987" y="923519"/>
                </a:cubicBezTo>
                <a:cubicBezTo>
                  <a:pt x="5070247" y="923519"/>
                  <a:pt x="5072969" y="920795"/>
                  <a:pt x="5072969" y="917533"/>
                </a:cubicBezTo>
                <a:lnTo>
                  <a:pt x="5072969" y="882073"/>
                </a:lnTo>
                <a:cubicBezTo>
                  <a:pt x="5072969" y="878811"/>
                  <a:pt x="5070247" y="876307"/>
                  <a:pt x="5066987" y="876307"/>
                </a:cubicBezTo>
                <a:close/>
                <a:moveTo>
                  <a:pt x="5066987" y="958979"/>
                </a:moveTo>
                <a:cubicBezTo>
                  <a:pt x="5063726" y="958979"/>
                  <a:pt x="5061004" y="961475"/>
                  <a:pt x="5061004" y="964738"/>
                </a:cubicBezTo>
                <a:lnTo>
                  <a:pt x="5061004" y="1000198"/>
                </a:lnTo>
                <a:cubicBezTo>
                  <a:pt x="5061004" y="1003460"/>
                  <a:pt x="5063726" y="1006184"/>
                  <a:pt x="5066987" y="1006184"/>
                </a:cubicBezTo>
                <a:cubicBezTo>
                  <a:pt x="5070247" y="1006184"/>
                  <a:pt x="5072969" y="1003460"/>
                  <a:pt x="5072969" y="1000198"/>
                </a:cubicBezTo>
                <a:lnTo>
                  <a:pt x="5072969" y="964738"/>
                </a:lnTo>
                <a:cubicBezTo>
                  <a:pt x="5072969" y="961475"/>
                  <a:pt x="5070247" y="958979"/>
                  <a:pt x="5066987" y="958979"/>
                </a:cubicBezTo>
                <a:close/>
                <a:moveTo>
                  <a:pt x="5066987" y="1041644"/>
                </a:moveTo>
                <a:cubicBezTo>
                  <a:pt x="5063726" y="1041644"/>
                  <a:pt x="5061004" y="1044367"/>
                  <a:pt x="5061004" y="1047629"/>
                </a:cubicBezTo>
                <a:lnTo>
                  <a:pt x="5061004" y="1082863"/>
                </a:lnTo>
                <a:cubicBezTo>
                  <a:pt x="5061004" y="1086125"/>
                  <a:pt x="5063726" y="1088848"/>
                  <a:pt x="5066987" y="1088848"/>
                </a:cubicBezTo>
                <a:cubicBezTo>
                  <a:pt x="5070247" y="1088848"/>
                  <a:pt x="5072969" y="1086125"/>
                  <a:pt x="5072969" y="1082863"/>
                </a:cubicBezTo>
                <a:lnTo>
                  <a:pt x="5072969" y="1047629"/>
                </a:lnTo>
                <a:cubicBezTo>
                  <a:pt x="5072969" y="1044367"/>
                  <a:pt x="5070247" y="1041644"/>
                  <a:pt x="5066987" y="1041644"/>
                </a:cubicBezTo>
                <a:close/>
                <a:moveTo>
                  <a:pt x="5066987" y="1124309"/>
                </a:moveTo>
                <a:cubicBezTo>
                  <a:pt x="5063726" y="1124309"/>
                  <a:pt x="5061004" y="1127032"/>
                  <a:pt x="5061004" y="1130294"/>
                </a:cubicBezTo>
                <a:lnTo>
                  <a:pt x="5061004" y="1165754"/>
                </a:lnTo>
                <a:cubicBezTo>
                  <a:pt x="5061004" y="1169017"/>
                  <a:pt x="5063726" y="1171513"/>
                  <a:pt x="5066987" y="1171513"/>
                </a:cubicBezTo>
                <a:cubicBezTo>
                  <a:pt x="5070247" y="1171513"/>
                  <a:pt x="5072969" y="1169017"/>
                  <a:pt x="5072969" y="1165754"/>
                </a:cubicBezTo>
                <a:lnTo>
                  <a:pt x="5072969" y="1130294"/>
                </a:lnTo>
                <a:cubicBezTo>
                  <a:pt x="5072969" y="1127032"/>
                  <a:pt x="5070247" y="1124309"/>
                  <a:pt x="5066987" y="1124309"/>
                </a:cubicBezTo>
                <a:close/>
                <a:moveTo>
                  <a:pt x="5066987" y="1206973"/>
                </a:moveTo>
                <a:cubicBezTo>
                  <a:pt x="5063726" y="1206973"/>
                  <a:pt x="5061004" y="1209697"/>
                  <a:pt x="5061004" y="1212959"/>
                </a:cubicBezTo>
                <a:lnTo>
                  <a:pt x="5061004" y="1248419"/>
                </a:lnTo>
                <a:cubicBezTo>
                  <a:pt x="5061004" y="1251682"/>
                  <a:pt x="5063726" y="1254185"/>
                  <a:pt x="5066987" y="1254185"/>
                </a:cubicBezTo>
                <a:cubicBezTo>
                  <a:pt x="5070247" y="1254185"/>
                  <a:pt x="5072969" y="1251682"/>
                  <a:pt x="5072969" y="1248419"/>
                </a:cubicBezTo>
                <a:lnTo>
                  <a:pt x="5072969" y="1212959"/>
                </a:lnTo>
                <a:cubicBezTo>
                  <a:pt x="5072969" y="1209697"/>
                  <a:pt x="5070247" y="1206973"/>
                  <a:pt x="5066987" y="1206973"/>
                </a:cubicBezTo>
                <a:close/>
                <a:moveTo>
                  <a:pt x="5066987" y="1289645"/>
                </a:moveTo>
                <a:cubicBezTo>
                  <a:pt x="5063726" y="1289645"/>
                  <a:pt x="5061004" y="1292361"/>
                  <a:pt x="5061004" y="1295624"/>
                </a:cubicBezTo>
                <a:lnTo>
                  <a:pt x="5061004" y="1331084"/>
                </a:lnTo>
                <a:cubicBezTo>
                  <a:pt x="5061004" y="1334346"/>
                  <a:pt x="5063726" y="1337070"/>
                  <a:pt x="5066987" y="1337070"/>
                </a:cubicBezTo>
                <a:cubicBezTo>
                  <a:pt x="5070247" y="1337070"/>
                  <a:pt x="5072969" y="1334346"/>
                  <a:pt x="5072969" y="1331084"/>
                </a:cubicBezTo>
                <a:lnTo>
                  <a:pt x="5072969" y="1295624"/>
                </a:lnTo>
                <a:cubicBezTo>
                  <a:pt x="5072969" y="1292361"/>
                  <a:pt x="5070247" y="1289645"/>
                  <a:pt x="5066987" y="1289645"/>
                </a:cubicBezTo>
                <a:close/>
                <a:moveTo>
                  <a:pt x="5066987" y="1372530"/>
                </a:moveTo>
                <a:cubicBezTo>
                  <a:pt x="5063726" y="1372530"/>
                  <a:pt x="5061004" y="1375033"/>
                  <a:pt x="5061004" y="1378296"/>
                </a:cubicBezTo>
                <a:lnTo>
                  <a:pt x="5061004" y="1413756"/>
                </a:lnTo>
                <a:cubicBezTo>
                  <a:pt x="5061004" y="1417018"/>
                  <a:pt x="5063726" y="1419734"/>
                  <a:pt x="5066987" y="1419734"/>
                </a:cubicBezTo>
                <a:cubicBezTo>
                  <a:pt x="5070247" y="1419734"/>
                  <a:pt x="5072969" y="1417018"/>
                  <a:pt x="5072969" y="1413756"/>
                </a:cubicBezTo>
                <a:lnTo>
                  <a:pt x="5072969" y="1378296"/>
                </a:lnTo>
                <a:cubicBezTo>
                  <a:pt x="5072969" y="1375033"/>
                  <a:pt x="5070247" y="1372530"/>
                  <a:pt x="5066987" y="1372530"/>
                </a:cubicBezTo>
                <a:close/>
                <a:moveTo>
                  <a:pt x="5066987" y="1455195"/>
                </a:moveTo>
                <a:cubicBezTo>
                  <a:pt x="5063726" y="1455195"/>
                  <a:pt x="5061004" y="1457698"/>
                  <a:pt x="5061004" y="1460960"/>
                </a:cubicBezTo>
                <a:lnTo>
                  <a:pt x="5061004" y="1496421"/>
                </a:lnTo>
                <a:cubicBezTo>
                  <a:pt x="5061004" y="1499683"/>
                  <a:pt x="5063726" y="1502406"/>
                  <a:pt x="5066987" y="1502406"/>
                </a:cubicBezTo>
                <a:cubicBezTo>
                  <a:pt x="5070247" y="1502406"/>
                  <a:pt x="5072969" y="1499683"/>
                  <a:pt x="5072969" y="1496421"/>
                </a:cubicBezTo>
                <a:lnTo>
                  <a:pt x="5072969" y="1460960"/>
                </a:lnTo>
                <a:cubicBezTo>
                  <a:pt x="5072969" y="1457698"/>
                  <a:pt x="5070247" y="1455195"/>
                  <a:pt x="5066987" y="1455195"/>
                </a:cubicBezTo>
                <a:close/>
                <a:moveTo>
                  <a:pt x="5066987" y="1537867"/>
                </a:moveTo>
                <a:cubicBezTo>
                  <a:pt x="5063726" y="1537867"/>
                  <a:pt x="5061004" y="1540583"/>
                  <a:pt x="5061004" y="1543845"/>
                </a:cubicBezTo>
                <a:lnTo>
                  <a:pt x="5061004" y="1579085"/>
                </a:lnTo>
                <a:cubicBezTo>
                  <a:pt x="5061004" y="1582348"/>
                  <a:pt x="5063726" y="1585071"/>
                  <a:pt x="5066987" y="1585071"/>
                </a:cubicBezTo>
                <a:cubicBezTo>
                  <a:pt x="5070247" y="1585071"/>
                  <a:pt x="5072969" y="1582348"/>
                  <a:pt x="5072969" y="1579085"/>
                </a:cubicBezTo>
                <a:lnTo>
                  <a:pt x="5072969" y="1543845"/>
                </a:lnTo>
                <a:cubicBezTo>
                  <a:pt x="5072969" y="1540583"/>
                  <a:pt x="5070247" y="1537867"/>
                  <a:pt x="5066987" y="1537867"/>
                </a:cubicBezTo>
                <a:close/>
                <a:moveTo>
                  <a:pt x="5066987" y="1620531"/>
                </a:moveTo>
                <a:cubicBezTo>
                  <a:pt x="5063726" y="1620531"/>
                  <a:pt x="5061004" y="1623255"/>
                  <a:pt x="5061004" y="1626517"/>
                </a:cubicBezTo>
                <a:lnTo>
                  <a:pt x="5061004" y="1661977"/>
                </a:lnTo>
                <a:cubicBezTo>
                  <a:pt x="5061004" y="1665240"/>
                  <a:pt x="5063726" y="1667736"/>
                  <a:pt x="5066987" y="1667736"/>
                </a:cubicBezTo>
                <a:cubicBezTo>
                  <a:pt x="5070247" y="1667736"/>
                  <a:pt x="5072969" y="1665240"/>
                  <a:pt x="5072969" y="1661977"/>
                </a:cubicBezTo>
                <a:lnTo>
                  <a:pt x="5072969" y="1626517"/>
                </a:lnTo>
                <a:cubicBezTo>
                  <a:pt x="5072969" y="1623255"/>
                  <a:pt x="5070247" y="1620531"/>
                  <a:pt x="5066987" y="1620531"/>
                </a:cubicBezTo>
                <a:close/>
                <a:moveTo>
                  <a:pt x="5066987" y="1703196"/>
                </a:moveTo>
                <a:cubicBezTo>
                  <a:pt x="5063726" y="1703196"/>
                  <a:pt x="5061004" y="1705920"/>
                  <a:pt x="5061004" y="1709182"/>
                </a:cubicBezTo>
                <a:lnTo>
                  <a:pt x="5061004" y="1744642"/>
                </a:lnTo>
                <a:cubicBezTo>
                  <a:pt x="5061004" y="1747904"/>
                  <a:pt x="5063726" y="1750401"/>
                  <a:pt x="5066987" y="1750401"/>
                </a:cubicBezTo>
                <a:cubicBezTo>
                  <a:pt x="5070247" y="1750401"/>
                  <a:pt x="5072969" y="1747904"/>
                  <a:pt x="5072969" y="1744642"/>
                </a:cubicBezTo>
                <a:lnTo>
                  <a:pt x="5072969" y="1709182"/>
                </a:lnTo>
                <a:cubicBezTo>
                  <a:pt x="5072969" y="1705920"/>
                  <a:pt x="5070247" y="1703196"/>
                  <a:pt x="5066987" y="1703196"/>
                </a:cubicBezTo>
                <a:close/>
                <a:moveTo>
                  <a:pt x="5066987" y="1785861"/>
                </a:moveTo>
                <a:cubicBezTo>
                  <a:pt x="5063726" y="1785861"/>
                  <a:pt x="5061004" y="1788584"/>
                  <a:pt x="5061004" y="1791847"/>
                </a:cubicBezTo>
                <a:lnTo>
                  <a:pt x="5061004" y="1827307"/>
                </a:lnTo>
                <a:cubicBezTo>
                  <a:pt x="5061004" y="1830569"/>
                  <a:pt x="5063726" y="1833292"/>
                  <a:pt x="5066987" y="1833292"/>
                </a:cubicBezTo>
                <a:cubicBezTo>
                  <a:pt x="5070247" y="1833292"/>
                  <a:pt x="5072969" y="1830569"/>
                  <a:pt x="5072969" y="1827307"/>
                </a:cubicBezTo>
                <a:lnTo>
                  <a:pt x="5072969" y="1791847"/>
                </a:lnTo>
                <a:cubicBezTo>
                  <a:pt x="5072969" y="1788584"/>
                  <a:pt x="5070247" y="1785861"/>
                  <a:pt x="5066987" y="1785861"/>
                </a:cubicBezTo>
                <a:close/>
                <a:moveTo>
                  <a:pt x="5066987" y="1868753"/>
                </a:moveTo>
                <a:cubicBezTo>
                  <a:pt x="5063726" y="1868753"/>
                  <a:pt x="5061004" y="1871249"/>
                  <a:pt x="5061004" y="1874511"/>
                </a:cubicBezTo>
                <a:lnTo>
                  <a:pt x="5061004" y="1909971"/>
                </a:lnTo>
                <a:cubicBezTo>
                  <a:pt x="5061004" y="1913234"/>
                  <a:pt x="5063726" y="1915957"/>
                  <a:pt x="5066987" y="1915957"/>
                </a:cubicBezTo>
                <a:cubicBezTo>
                  <a:pt x="5070247" y="1915957"/>
                  <a:pt x="5072969" y="1913234"/>
                  <a:pt x="5072969" y="1909971"/>
                </a:cubicBezTo>
                <a:lnTo>
                  <a:pt x="5072969" y="1874511"/>
                </a:lnTo>
                <a:cubicBezTo>
                  <a:pt x="5072969" y="1871249"/>
                  <a:pt x="5070247" y="1868753"/>
                  <a:pt x="5066987" y="1868753"/>
                </a:cubicBezTo>
                <a:close/>
                <a:moveTo>
                  <a:pt x="5066987" y="1951417"/>
                </a:moveTo>
                <a:cubicBezTo>
                  <a:pt x="5063726" y="1951417"/>
                  <a:pt x="5061004" y="1953921"/>
                  <a:pt x="5061004" y="1957183"/>
                </a:cubicBezTo>
                <a:lnTo>
                  <a:pt x="5061004" y="1992643"/>
                </a:lnTo>
                <a:cubicBezTo>
                  <a:pt x="5061004" y="1995906"/>
                  <a:pt x="5063726" y="1998622"/>
                  <a:pt x="5066987" y="1998622"/>
                </a:cubicBezTo>
                <a:cubicBezTo>
                  <a:pt x="5070247" y="1998622"/>
                  <a:pt x="5072969" y="1995906"/>
                  <a:pt x="5072969" y="1992643"/>
                </a:cubicBezTo>
                <a:lnTo>
                  <a:pt x="5072969" y="1957183"/>
                </a:lnTo>
                <a:cubicBezTo>
                  <a:pt x="5072969" y="1953921"/>
                  <a:pt x="5070247" y="1951417"/>
                  <a:pt x="5066987" y="1951417"/>
                </a:cubicBezTo>
                <a:close/>
                <a:moveTo>
                  <a:pt x="5066987" y="2034082"/>
                </a:moveTo>
                <a:cubicBezTo>
                  <a:pt x="5063726" y="2034082"/>
                  <a:pt x="5061004" y="2036805"/>
                  <a:pt x="5061004" y="2040068"/>
                </a:cubicBezTo>
                <a:lnTo>
                  <a:pt x="5061004" y="2075528"/>
                </a:lnTo>
                <a:cubicBezTo>
                  <a:pt x="5061004" y="2078790"/>
                  <a:pt x="5063726" y="2081294"/>
                  <a:pt x="5066987" y="2081294"/>
                </a:cubicBezTo>
                <a:cubicBezTo>
                  <a:pt x="5070247" y="2081294"/>
                  <a:pt x="5072969" y="2078790"/>
                  <a:pt x="5072969" y="2075528"/>
                </a:cubicBezTo>
                <a:lnTo>
                  <a:pt x="5072969" y="2040068"/>
                </a:lnTo>
                <a:cubicBezTo>
                  <a:pt x="5072969" y="2036805"/>
                  <a:pt x="5070247" y="2034082"/>
                  <a:pt x="5066987" y="2034082"/>
                </a:cubicBezTo>
                <a:close/>
                <a:moveTo>
                  <a:pt x="5066987" y="2116754"/>
                </a:moveTo>
                <a:cubicBezTo>
                  <a:pt x="5063726" y="2116754"/>
                  <a:pt x="5061004" y="2119470"/>
                  <a:pt x="5061004" y="2122733"/>
                </a:cubicBezTo>
                <a:lnTo>
                  <a:pt x="5061004" y="2158193"/>
                </a:lnTo>
                <a:cubicBezTo>
                  <a:pt x="5061004" y="2161455"/>
                  <a:pt x="5063726" y="2163959"/>
                  <a:pt x="5066987" y="2163959"/>
                </a:cubicBezTo>
                <a:cubicBezTo>
                  <a:pt x="5070247" y="2163959"/>
                  <a:pt x="5072969" y="2161455"/>
                  <a:pt x="5072969" y="2158193"/>
                </a:cubicBezTo>
                <a:lnTo>
                  <a:pt x="5072969" y="2122733"/>
                </a:lnTo>
                <a:cubicBezTo>
                  <a:pt x="5072969" y="2119470"/>
                  <a:pt x="5070247" y="2116754"/>
                  <a:pt x="5066987" y="2116754"/>
                </a:cubicBezTo>
                <a:close/>
                <a:moveTo>
                  <a:pt x="5066987" y="2199419"/>
                </a:moveTo>
                <a:cubicBezTo>
                  <a:pt x="5063726" y="2199419"/>
                  <a:pt x="5061004" y="2202142"/>
                  <a:pt x="5061004" y="2205405"/>
                </a:cubicBezTo>
                <a:lnTo>
                  <a:pt x="5061004" y="2240865"/>
                </a:lnTo>
                <a:cubicBezTo>
                  <a:pt x="5061004" y="2244127"/>
                  <a:pt x="5063726" y="2246624"/>
                  <a:pt x="5066987" y="2246624"/>
                </a:cubicBezTo>
                <a:cubicBezTo>
                  <a:pt x="5070247" y="2246624"/>
                  <a:pt x="5072969" y="2244127"/>
                  <a:pt x="5072969" y="2240865"/>
                </a:cubicBezTo>
                <a:lnTo>
                  <a:pt x="5072969" y="2205405"/>
                </a:lnTo>
                <a:cubicBezTo>
                  <a:pt x="5072969" y="2202142"/>
                  <a:pt x="5070247" y="2199419"/>
                  <a:pt x="5066987" y="2199419"/>
                </a:cubicBezTo>
                <a:close/>
                <a:moveTo>
                  <a:pt x="5066987" y="2282084"/>
                </a:moveTo>
                <a:cubicBezTo>
                  <a:pt x="5063726" y="2282084"/>
                  <a:pt x="5061004" y="2284807"/>
                  <a:pt x="5061004" y="2288069"/>
                </a:cubicBezTo>
                <a:lnTo>
                  <a:pt x="5061004" y="2323530"/>
                </a:lnTo>
                <a:cubicBezTo>
                  <a:pt x="5061004" y="2326792"/>
                  <a:pt x="5063726" y="2329515"/>
                  <a:pt x="5066987" y="2329515"/>
                </a:cubicBezTo>
                <a:cubicBezTo>
                  <a:pt x="5070247" y="2329515"/>
                  <a:pt x="5072969" y="2326792"/>
                  <a:pt x="5072969" y="2323530"/>
                </a:cubicBezTo>
                <a:lnTo>
                  <a:pt x="5072969" y="2288069"/>
                </a:lnTo>
                <a:cubicBezTo>
                  <a:pt x="5072969" y="2284807"/>
                  <a:pt x="5070247" y="2282084"/>
                  <a:pt x="5066987" y="2282084"/>
                </a:cubicBezTo>
                <a:close/>
                <a:moveTo>
                  <a:pt x="5066987" y="2364975"/>
                </a:moveTo>
                <a:cubicBezTo>
                  <a:pt x="5063726" y="2364975"/>
                  <a:pt x="5061004" y="2367472"/>
                  <a:pt x="5061004" y="2370734"/>
                </a:cubicBezTo>
                <a:lnTo>
                  <a:pt x="5061004" y="2406194"/>
                </a:lnTo>
                <a:cubicBezTo>
                  <a:pt x="5061004" y="2409457"/>
                  <a:pt x="5063726" y="2412180"/>
                  <a:pt x="5066987" y="2412180"/>
                </a:cubicBezTo>
                <a:cubicBezTo>
                  <a:pt x="5070247" y="2412180"/>
                  <a:pt x="5072969" y="2409457"/>
                  <a:pt x="5072969" y="2406194"/>
                </a:cubicBezTo>
                <a:lnTo>
                  <a:pt x="5072969" y="2370734"/>
                </a:lnTo>
                <a:cubicBezTo>
                  <a:pt x="5072969" y="2367472"/>
                  <a:pt x="5070247" y="2364975"/>
                  <a:pt x="5066987" y="2364975"/>
                </a:cubicBezTo>
                <a:close/>
                <a:moveTo>
                  <a:pt x="5066987" y="2447640"/>
                </a:moveTo>
                <a:cubicBezTo>
                  <a:pt x="5063726" y="2447640"/>
                  <a:pt x="5061004" y="2450137"/>
                  <a:pt x="5061004" y="2453399"/>
                </a:cubicBezTo>
                <a:lnTo>
                  <a:pt x="5061004" y="2488859"/>
                </a:lnTo>
                <a:cubicBezTo>
                  <a:pt x="5061004" y="2492122"/>
                  <a:pt x="5063726" y="2494845"/>
                  <a:pt x="5066987" y="2494845"/>
                </a:cubicBezTo>
                <a:cubicBezTo>
                  <a:pt x="5070247" y="2494845"/>
                  <a:pt x="5072969" y="2492122"/>
                  <a:pt x="5072969" y="2488859"/>
                </a:cubicBezTo>
                <a:lnTo>
                  <a:pt x="5072969" y="2453399"/>
                </a:lnTo>
                <a:cubicBezTo>
                  <a:pt x="5072969" y="2450137"/>
                  <a:pt x="5070247" y="2447640"/>
                  <a:pt x="5066987" y="2447640"/>
                </a:cubicBezTo>
                <a:close/>
                <a:moveTo>
                  <a:pt x="5066987" y="2530305"/>
                </a:moveTo>
                <a:cubicBezTo>
                  <a:pt x="5063726" y="2530305"/>
                  <a:pt x="5061004" y="2533028"/>
                  <a:pt x="5061004" y="2536291"/>
                </a:cubicBezTo>
                <a:lnTo>
                  <a:pt x="5061004" y="2571751"/>
                </a:lnTo>
                <a:cubicBezTo>
                  <a:pt x="5061004" y="2575013"/>
                  <a:pt x="5063726" y="2577509"/>
                  <a:pt x="5066987" y="2577509"/>
                </a:cubicBezTo>
                <a:cubicBezTo>
                  <a:pt x="5070247" y="2577509"/>
                  <a:pt x="5072969" y="2575013"/>
                  <a:pt x="5072969" y="2571751"/>
                </a:cubicBezTo>
                <a:lnTo>
                  <a:pt x="5072969" y="2536291"/>
                </a:lnTo>
                <a:cubicBezTo>
                  <a:pt x="5072969" y="2533028"/>
                  <a:pt x="5070247" y="2530305"/>
                  <a:pt x="5066987" y="2530305"/>
                </a:cubicBezTo>
                <a:close/>
                <a:moveTo>
                  <a:pt x="5066987" y="2612970"/>
                </a:moveTo>
                <a:cubicBezTo>
                  <a:pt x="5063726" y="2612970"/>
                  <a:pt x="5061004" y="2615693"/>
                  <a:pt x="5061004" y="2618956"/>
                </a:cubicBezTo>
                <a:lnTo>
                  <a:pt x="5061004" y="2654416"/>
                </a:lnTo>
                <a:cubicBezTo>
                  <a:pt x="5061004" y="2657678"/>
                  <a:pt x="5063726" y="2660181"/>
                  <a:pt x="5066987" y="2660181"/>
                </a:cubicBezTo>
                <a:cubicBezTo>
                  <a:pt x="5070247" y="2660181"/>
                  <a:pt x="5072969" y="2657678"/>
                  <a:pt x="5072969" y="2654416"/>
                </a:cubicBezTo>
                <a:lnTo>
                  <a:pt x="5072969" y="2618956"/>
                </a:lnTo>
                <a:cubicBezTo>
                  <a:pt x="5072969" y="2615693"/>
                  <a:pt x="5070247" y="2612970"/>
                  <a:pt x="5066987" y="2612970"/>
                </a:cubicBezTo>
                <a:close/>
                <a:moveTo>
                  <a:pt x="5066987" y="2695642"/>
                </a:moveTo>
                <a:cubicBezTo>
                  <a:pt x="5063726" y="2695642"/>
                  <a:pt x="5061004" y="2698358"/>
                  <a:pt x="5061004" y="2701620"/>
                </a:cubicBezTo>
                <a:lnTo>
                  <a:pt x="5061004" y="2737080"/>
                </a:lnTo>
                <a:cubicBezTo>
                  <a:pt x="5061004" y="2740343"/>
                  <a:pt x="5063726" y="2743066"/>
                  <a:pt x="5066987" y="2743066"/>
                </a:cubicBezTo>
                <a:cubicBezTo>
                  <a:pt x="5070247" y="2743066"/>
                  <a:pt x="5072969" y="2740343"/>
                  <a:pt x="5072969" y="2737080"/>
                </a:cubicBezTo>
                <a:lnTo>
                  <a:pt x="5072969" y="2701620"/>
                </a:lnTo>
                <a:cubicBezTo>
                  <a:pt x="5072969" y="2698358"/>
                  <a:pt x="5070247" y="2695642"/>
                  <a:pt x="5066987" y="2695642"/>
                </a:cubicBezTo>
                <a:close/>
                <a:moveTo>
                  <a:pt x="5066987" y="2778306"/>
                </a:moveTo>
                <a:cubicBezTo>
                  <a:pt x="5063726" y="2778306"/>
                  <a:pt x="5061004" y="2781030"/>
                  <a:pt x="5061004" y="2784292"/>
                </a:cubicBezTo>
                <a:lnTo>
                  <a:pt x="5061004" y="2819752"/>
                </a:lnTo>
                <a:cubicBezTo>
                  <a:pt x="5061004" y="2823015"/>
                  <a:pt x="5063726" y="2825731"/>
                  <a:pt x="5066987" y="2825731"/>
                </a:cubicBezTo>
                <a:cubicBezTo>
                  <a:pt x="5070247" y="2825731"/>
                  <a:pt x="5072969" y="2823015"/>
                  <a:pt x="5072969" y="2819752"/>
                </a:cubicBezTo>
                <a:lnTo>
                  <a:pt x="5072969" y="2784292"/>
                </a:lnTo>
                <a:cubicBezTo>
                  <a:pt x="5072969" y="2781030"/>
                  <a:pt x="5070247" y="2778306"/>
                  <a:pt x="5066987" y="2778306"/>
                </a:cubicBezTo>
                <a:close/>
                <a:moveTo>
                  <a:pt x="5066987" y="2861191"/>
                </a:moveTo>
                <a:cubicBezTo>
                  <a:pt x="5063726" y="2861191"/>
                  <a:pt x="5061004" y="2863695"/>
                  <a:pt x="5061004" y="2866957"/>
                </a:cubicBezTo>
                <a:lnTo>
                  <a:pt x="5061004" y="2902417"/>
                </a:lnTo>
                <a:cubicBezTo>
                  <a:pt x="5061004" y="2905679"/>
                  <a:pt x="5063726" y="2908403"/>
                  <a:pt x="5066987" y="2908403"/>
                </a:cubicBezTo>
                <a:cubicBezTo>
                  <a:pt x="5070247" y="2908403"/>
                  <a:pt x="5072969" y="2905679"/>
                  <a:pt x="5072969" y="2902417"/>
                </a:cubicBezTo>
                <a:lnTo>
                  <a:pt x="5072969" y="2866957"/>
                </a:lnTo>
                <a:cubicBezTo>
                  <a:pt x="5072969" y="2863695"/>
                  <a:pt x="5070247" y="2861191"/>
                  <a:pt x="5066987" y="2861191"/>
                </a:cubicBezTo>
                <a:close/>
                <a:moveTo>
                  <a:pt x="5066987" y="2943863"/>
                </a:moveTo>
                <a:cubicBezTo>
                  <a:pt x="5063726" y="2943863"/>
                  <a:pt x="5061004" y="2946359"/>
                  <a:pt x="5061004" y="2949622"/>
                </a:cubicBezTo>
                <a:lnTo>
                  <a:pt x="5061004" y="2985082"/>
                </a:lnTo>
                <a:cubicBezTo>
                  <a:pt x="5061004" y="2988344"/>
                  <a:pt x="5063726" y="2991068"/>
                  <a:pt x="5066987" y="2991068"/>
                </a:cubicBezTo>
                <a:cubicBezTo>
                  <a:pt x="5070247" y="2991068"/>
                  <a:pt x="5072969" y="2988344"/>
                  <a:pt x="5072969" y="2985082"/>
                </a:cubicBezTo>
                <a:lnTo>
                  <a:pt x="5072969" y="2949622"/>
                </a:lnTo>
                <a:cubicBezTo>
                  <a:pt x="5072969" y="2946359"/>
                  <a:pt x="5070247" y="2943863"/>
                  <a:pt x="5066987" y="2943863"/>
                </a:cubicBezTo>
                <a:close/>
                <a:moveTo>
                  <a:pt x="5066987" y="3026528"/>
                </a:moveTo>
                <a:cubicBezTo>
                  <a:pt x="5063726" y="3026528"/>
                  <a:pt x="5061004" y="3029251"/>
                  <a:pt x="5061004" y="3032513"/>
                </a:cubicBezTo>
                <a:lnTo>
                  <a:pt x="5061004" y="3067974"/>
                </a:lnTo>
                <a:cubicBezTo>
                  <a:pt x="5061004" y="3071236"/>
                  <a:pt x="5063726" y="3073732"/>
                  <a:pt x="5066987" y="3073732"/>
                </a:cubicBezTo>
                <a:cubicBezTo>
                  <a:pt x="5070247" y="3073732"/>
                  <a:pt x="5072969" y="3071236"/>
                  <a:pt x="5072969" y="3067974"/>
                </a:cubicBezTo>
                <a:lnTo>
                  <a:pt x="5072969" y="3032513"/>
                </a:lnTo>
                <a:cubicBezTo>
                  <a:pt x="5072969" y="3029251"/>
                  <a:pt x="5070247" y="3026528"/>
                  <a:pt x="5066987" y="3026528"/>
                </a:cubicBezTo>
                <a:close/>
                <a:moveTo>
                  <a:pt x="5066987" y="3109193"/>
                </a:moveTo>
                <a:cubicBezTo>
                  <a:pt x="5063726" y="3109193"/>
                  <a:pt x="5061004" y="3111916"/>
                  <a:pt x="5061004" y="3115178"/>
                </a:cubicBezTo>
                <a:lnTo>
                  <a:pt x="5061004" y="3150638"/>
                </a:lnTo>
                <a:cubicBezTo>
                  <a:pt x="5061004" y="3153901"/>
                  <a:pt x="5063726" y="3156397"/>
                  <a:pt x="5066987" y="3156397"/>
                </a:cubicBezTo>
                <a:cubicBezTo>
                  <a:pt x="5070247" y="3156397"/>
                  <a:pt x="5072969" y="3153901"/>
                  <a:pt x="5072969" y="3150638"/>
                </a:cubicBezTo>
                <a:lnTo>
                  <a:pt x="5072969" y="3115178"/>
                </a:lnTo>
                <a:cubicBezTo>
                  <a:pt x="5072969" y="3111916"/>
                  <a:pt x="5070247" y="3109193"/>
                  <a:pt x="5066987" y="3109193"/>
                </a:cubicBezTo>
                <a:close/>
                <a:moveTo>
                  <a:pt x="5066987" y="3191857"/>
                </a:moveTo>
                <a:cubicBezTo>
                  <a:pt x="5063726" y="3191857"/>
                  <a:pt x="5061004" y="3194581"/>
                  <a:pt x="5061004" y="3197843"/>
                </a:cubicBezTo>
                <a:lnTo>
                  <a:pt x="5061004" y="3233303"/>
                </a:lnTo>
                <a:cubicBezTo>
                  <a:pt x="5061004" y="3236566"/>
                  <a:pt x="5063726" y="3239289"/>
                  <a:pt x="5066987" y="3239289"/>
                </a:cubicBezTo>
                <a:cubicBezTo>
                  <a:pt x="5070247" y="3239289"/>
                  <a:pt x="5072969" y="3236566"/>
                  <a:pt x="5072969" y="3233303"/>
                </a:cubicBezTo>
                <a:lnTo>
                  <a:pt x="5072969" y="3197843"/>
                </a:lnTo>
                <a:cubicBezTo>
                  <a:pt x="5072969" y="3194581"/>
                  <a:pt x="5070247" y="3191857"/>
                  <a:pt x="5066987" y="3191857"/>
                </a:cubicBezTo>
                <a:close/>
                <a:moveTo>
                  <a:pt x="5066987" y="3274529"/>
                </a:moveTo>
                <a:cubicBezTo>
                  <a:pt x="5063726" y="3274529"/>
                  <a:pt x="5061004" y="3277245"/>
                  <a:pt x="5061004" y="3280508"/>
                </a:cubicBezTo>
                <a:lnTo>
                  <a:pt x="5061004" y="3315968"/>
                </a:lnTo>
                <a:cubicBezTo>
                  <a:pt x="5061004" y="3319230"/>
                  <a:pt x="5063726" y="3321954"/>
                  <a:pt x="5066987" y="3321954"/>
                </a:cubicBezTo>
                <a:cubicBezTo>
                  <a:pt x="5070247" y="3321954"/>
                  <a:pt x="5072969" y="3319230"/>
                  <a:pt x="5072969" y="3315968"/>
                </a:cubicBezTo>
                <a:lnTo>
                  <a:pt x="5072969" y="3280508"/>
                </a:lnTo>
                <a:cubicBezTo>
                  <a:pt x="5072969" y="3277245"/>
                  <a:pt x="5070247" y="3274529"/>
                  <a:pt x="5066987" y="3274529"/>
                </a:cubicBezTo>
                <a:close/>
                <a:moveTo>
                  <a:pt x="5066987" y="3357414"/>
                </a:moveTo>
                <a:cubicBezTo>
                  <a:pt x="5063726" y="3357414"/>
                  <a:pt x="5061004" y="3359917"/>
                  <a:pt x="5061004" y="3363180"/>
                </a:cubicBezTo>
                <a:lnTo>
                  <a:pt x="5061004" y="3398640"/>
                </a:lnTo>
                <a:cubicBezTo>
                  <a:pt x="5061004" y="3401902"/>
                  <a:pt x="5063726" y="3404618"/>
                  <a:pt x="5066987" y="3404618"/>
                </a:cubicBezTo>
                <a:cubicBezTo>
                  <a:pt x="5070247" y="3404618"/>
                  <a:pt x="5072969" y="3401902"/>
                  <a:pt x="5072969" y="3398640"/>
                </a:cubicBezTo>
                <a:lnTo>
                  <a:pt x="5072969" y="3363180"/>
                </a:lnTo>
                <a:cubicBezTo>
                  <a:pt x="5072969" y="3359917"/>
                  <a:pt x="5070247" y="3357414"/>
                  <a:pt x="5066987" y="3357414"/>
                </a:cubicBezTo>
                <a:close/>
                <a:moveTo>
                  <a:pt x="5066987" y="3440079"/>
                </a:moveTo>
                <a:cubicBezTo>
                  <a:pt x="5063726" y="3440079"/>
                  <a:pt x="5061004" y="3442582"/>
                  <a:pt x="5061004" y="3445844"/>
                </a:cubicBezTo>
                <a:lnTo>
                  <a:pt x="5061004" y="3481305"/>
                </a:lnTo>
                <a:cubicBezTo>
                  <a:pt x="5061004" y="3484567"/>
                  <a:pt x="5063726" y="3487290"/>
                  <a:pt x="5066987" y="3487290"/>
                </a:cubicBezTo>
                <a:cubicBezTo>
                  <a:pt x="5070247" y="3487290"/>
                  <a:pt x="5072969" y="3484567"/>
                  <a:pt x="5072969" y="3481305"/>
                </a:cubicBezTo>
                <a:lnTo>
                  <a:pt x="5072969" y="3445844"/>
                </a:lnTo>
                <a:cubicBezTo>
                  <a:pt x="5072969" y="3442582"/>
                  <a:pt x="5070247" y="3440079"/>
                  <a:pt x="5066987" y="3440079"/>
                </a:cubicBezTo>
                <a:close/>
                <a:moveTo>
                  <a:pt x="5066987" y="3522751"/>
                </a:moveTo>
                <a:cubicBezTo>
                  <a:pt x="5063726" y="3522751"/>
                  <a:pt x="5061004" y="3525467"/>
                  <a:pt x="5061004" y="3528729"/>
                </a:cubicBezTo>
                <a:lnTo>
                  <a:pt x="5061004" y="3564189"/>
                </a:lnTo>
                <a:cubicBezTo>
                  <a:pt x="5061004" y="3567452"/>
                  <a:pt x="5063726" y="3569955"/>
                  <a:pt x="5066987" y="3569955"/>
                </a:cubicBezTo>
                <a:cubicBezTo>
                  <a:pt x="5070247" y="3569955"/>
                  <a:pt x="5072969" y="3567452"/>
                  <a:pt x="5072969" y="3564189"/>
                </a:cubicBezTo>
                <a:lnTo>
                  <a:pt x="5072969" y="3528729"/>
                </a:lnTo>
                <a:cubicBezTo>
                  <a:pt x="5072969" y="3525467"/>
                  <a:pt x="5070247" y="3522751"/>
                  <a:pt x="5066987" y="3522751"/>
                </a:cubicBezTo>
                <a:close/>
                <a:moveTo>
                  <a:pt x="5066987" y="3605415"/>
                </a:moveTo>
                <a:cubicBezTo>
                  <a:pt x="5063726" y="3605415"/>
                  <a:pt x="5061004" y="3608139"/>
                  <a:pt x="5061004" y="3611401"/>
                </a:cubicBezTo>
                <a:lnTo>
                  <a:pt x="5061004" y="3646861"/>
                </a:lnTo>
                <a:cubicBezTo>
                  <a:pt x="5061004" y="3650123"/>
                  <a:pt x="5063726" y="3652620"/>
                  <a:pt x="5066987" y="3652620"/>
                </a:cubicBezTo>
                <a:cubicBezTo>
                  <a:pt x="5070247" y="3652620"/>
                  <a:pt x="5072969" y="3650123"/>
                  <a:pt x="5072969" y="3646861"/>
                </a:cubicBezTo>
                <a:lnTo>
                  <a:pt x="5072969" y="3611401"/>
                </a:lnTo>
                <a:cubicBezTo>
                  <a:pt x="5072969" y="3608139"/>
                  <a:pt x="5070247" y="3605415"/>
                  <a:pt x="5066987" y="3605415"/>
                </a:cubicBezTo>
                <a:close/>
                <a:moveTo>
                  <a:pt x="5066987" y="3688080"/>
                </a:moveTo>
                <a:cubicBezTo>
                  <a:pt x="5063726" y="3688080"/>
                  <a:pt x="5061004" y="3690804"/>
                  <a:pt x="5061004" y="3694066"/>
                </a:cubicBezTo>
                <a:lnTo>
                  <a:pt x="5061004" y="3729526"/>
                </a:lnTo>
                <a:cubicBezTo>
                  <a:pt x="5061004" y="3732788"/>
                  <a:pt x="5063726" y="3735512"/>
                  <a:pt x="5066987" y="3735512"/>
                </a:cubicBezTo>
                <a:cubicBezTo>
                  <a:pt x="5070247" y="3735512"/>
                  <a:pt x="5072969" y="3732788"/>
                  <a:pt x="5072969" y="3729526"/>
                </a:cubicBezTo>
                <a:lnTo>
                  <a:pt x="5072969" y="3694066"/>
                </a:lnTo>
                <a:cubicBezTo>
                  <a:pt x="5072969" y="3690804"/>
                  <a:pt x="5070247" y="3688080"/>
                  <a:pt x="5066987" y="3688080"/>
                </a:cubicBezTo>
                <a:close/>
                <a:moveTo>
                  <a:pt x="5066987" y="3770745"/>
                </a:moveTo>
                <a:cubicBezTo>
                  <a:pt x="5063726" y="3770745"/>
                  <a:pt x="5061004" y="3773468"/>
                  <a:pt x="5061004" y="3776730"/>
                </a:cubicBezTo>
                <a:lnTo>
                  <a:pt x="5061004" y="3812191"/>
                </a:lnTo>
                <a:cubicBezTo>
                  <a:pt x="5061004" y="3815453"/>
                  <a:pt x="5063726" y="3818176"/>
                  <a:pt x="5066987" y="3818176"/>
                </a:cubicBezTo>
                <a:cubicBezTo>
                  <a:pt x="5070247" y="3818176"/>
                  <a:pt x="5072969" y="3815453"/>
                  <a:pt x="5072969" y="3812191"/>
                </a:cubicBezTo>
                <a:lnTo>
                  <a:pt x="5072969" y="3776730"/>
                </a:lnTo>
                <a:cubicBezTo>
                  <a:pt x="5072969" y="3773468"/>
                  <a:pt x="5070247" y="3770745"/>
                  <a:pt x="5066987" y="3770745"/>
                </a:cubicBezTo>
                <a:close/>
                <a:moveTo>
                  <a:pt x="5066987" y="3853636"/>
                </a:moveTo>
                <a:cubicBezTo>
                  <a:pt x="5063726" y="3853636"/>
                  <a:pt x="5061004" y="3856133"/>
                  <a:pt x="5061004" y="3859395"/>
                </a:cubicBezTo>
                <a:lnTo>
                  <a:pt x="5061004" y="3894855"/>
                </a:lnTo>
                <a:cubicBezTo>
                  <a:pt x="5061004" y="3898118"/>
                  <a:pt x="5063726" y="3900841"/>
                  <a:pt x="5066987" y="3900841"/>
                </a:cubicBezTo>
                <a:cubicBezTo>
                  <a:pt x="5070247" y="3900841"/>
                  <a:pt x="5072969" y="3898118"/>
                  <a:pt x="5072969" y="3894855"/>
                </a:cubicBezTo>
                <a:lnTo>
                  <a:pt x="5072969" y="3859395"/>
                </a:lnTo>
                <a:cubicBezTo>
                  <a:pt x="5072969" y="3856133"/>
                  <a:pt x="5070247" y="3853636"/>
                  <a:pt x="5066987" y="3853636"/>
                </a:cubicBezTo>
                <a:close/>
                <a:moveTo>
                  <a:pt x="5066987" y="3936301"/>
                </a:moveTo>
                <a:cubicBezTo>
                  <a:pt x="5063726" y="3936301"/>
                  <a:pt x="5061004" y="3938805"/>
                  <a:pt x="5061004" y="3942067"/>
                </a:cubicBezTo>
                <a:lnTo>
                  <a:pt x="5061004" y="3977528"/>
                </a:lnTo>
                <a:cubicBezTo>
                  <a:pt x="5061004" y="3980790"/>
                  <a:pt x="5063726" y="3983506"/>
                  <a:pt x="5066987" y="3983506"/>
                </a:cubicBezTo>
                <a:cubicBezTo>
                  <a:pt x="5070247" y="3983506"/>
                  <a:pt x="5072969" y="3980790"/>
                  <a:pt x="5072969" y="3977528"/>
                </a:cubicBezTo>
                <a:lnTo>
                  <a:pt x="5072969" y="3942067"/>
                </a:lnTo>
                <a:cubicBezTo>
                  <a:pt x="5072969" y="3938805"/>
                  <a:pt x="5070247" y="3936301"/>
                  <a:pt x="5066987" y="3936301"/>
                </a:cubicBezTo>
                <a:close/>
                <a:moveTo>
                  <a:pt x="5066987" y="4018966"/>
                </a:moveTo>
                <a:cubicBezTo>
                  <a:pt x="5063726" y="4018966"/>
                  <a:pt x="5061004" y="4021690"/>
                  <a:pt x="5061004" y="4024952"/>
                </a:cubicBezTo>
                <a:lnTo>
                  <a:pt x="5061004" y="4060412"/>
                </a:lnTo>
                <a:cubicBezTo>
                  <a:pt x="5061004" y="4063674"/>
                  <a:pt x="5063726" y="4066178"/>
                  <a:pt x="5066987" y="4066178"/>
                </a:cubicBezTo>
                <a:cubicBezTo>
                  <a:pt x="5070247" y="4066178"/>
                  <a:pt x="5072969" y="4063674"/>
                  <a:pt x="5072969" y="4060412"/>
                </a:cubicBezTo>
                <a:lnTo>
                  <a:pt x="5072969" y="4024952"/>
                </a:lnTo>
                <a:cubicBezTo>
                  <a:pt x="5072969" y="4021690"/>
                  <a:pt x="5070247" y="4018966"/>
                  <a:pt x="5066987" y="4018966"/>
                </a:cubicBezTo>
                <a:close/>
                <a:moveTo>
                  <a:pt x="5066987" y="4101638"/>
                </a:moveTo>
                <a:cubicBezTo>
                  <a:pt x="5063726" y="4101638"/>
                  <a:pt x="5061004" y="4104354"/>
                  <a:pt x="5061004" y="4107617"/>
                </a:cubicBezTo>
                <a:lnTo>
                  <a:pt x="5061004" y="4143077"/>
                </a:lnTo>
                <a:cubicBezTo>
                  <a:pt x="5061004" y="4146339"/>
                  <a:pt x="5063726" y="4148842"/>
                  <a:pt x="5066987" y="4148842"/>
                </a:cubicBezTo>
                <a:cubicBezTo>
                  <a:pt x="5070247" y="4148842"/>
                  <a:pt x="5072969" y="4146339"/>
                  <a:pt x="5072969" y="4143077"/>
                </a:cubicBezTo>
                <a:lnTo>
                  <a:pt x="5072969" y="4107617"/>
                </a:lnTo>
                <a:cubicBezTo>
                  <a:pt x="5072969" y="4104354"/>
                  <a:pt x="5070247" y="4101638"/>
                  <a:pt x="5066987" y="4101638"/>
                </a:cubicBezTo>
                <a:close/>
                <a:moveTo>
                  <a:pt x="5066987" y="4184303"/>
                </a:moveTo>
                <a:cubicBezTo>
                  <a:pt x="5063726" y="4184303"/>
                  <a:pt x="5061004" y="4187026"/>
                  <a:pt x="5061004" y="4190289"/>
                </a:cubicBezTo>
                <a:lnTo>
                  <a:pt x="5061004" y="4225749"/>
                </a:lnTo>
                <a:cubicBezTo>
                  <a:pt x="5061004" y="4229011"/>
                  <a:pt x="5063726" y="4231727"/>
                  <a:pt x="5066987" y="4231727"/>
                </a:cubicBezTo>
                <a:cubicBezTo>
                  <a:pt x="5070247" y="4231727"/>
                  <a:pt x="5072969" y="4229011"/>
                  <a:pt x="5072969" y="4225749"/>
                </a:cubicBezTo>
                <a:lnTo>
                  <a:pt x="5072969" y="4190289"/>
                </a:lnTo>
                <a:cubicBezTo>
                  <a:pt x="5072969" y="4187026"/>
                  <a:pt x="5070247" y="4184303"/>
                  <a:pt x="5066987" y="4184303"/>
                </a:cubicBezTo>
                <a:close/>
                <a:moveTo>
                  <a:pt x="5066987" y="4266968"/>
                </a:moveTo>
                <a:cubicBezTo>
                  <a:pt x="5063726" y="4266968"/>
                  <a:pt x="5061004" y="4269691"/>
                  <a:pt x="5061004" y="4272953"/>
                </a:cubicBezTo>
                <a:lnTo>
                  <a:pt x="5061004" y="4308413"/>
                </a:lnTo>
                <a:cubicBezTo>
                  <a:pt x="5061004" y="4311676"/>
                  <a:pt x="5063726" y="4314399"/>
                  <a:pt x="5066987" y="4314399"/>
                </a:cubicBezTo>
                <a:cubicBezTo>
                  <a:pt x="5070247" y="4314399"/>
                  <a:pt x="5072969" y="4311676"/>
                  <a:pt x="5072969" y="4308413"/>
                </a:cubicBezTo>
                <a:lnTo>
                  <a:pt x="5072969" y="4272953"/>
                </a:lnTo>
                <a:cubicBezTo>
                  <a:pt x="5072969" y="4269691"/>
                  <a:pt x="5070247" y="4266968"/>
                  <a:pt x="5066987" y="4266968"/>
                </a:cubicBezTo>
                <a:close/>
                <a:moveTo>
                  <a:pt x="5066987" y="4349860"/>
                </a:moveTo>
                <a:cubicBezTo>
                  <a:pt x="5063726" y="4349860"/>
                  <a:pt x="5061004" y="4352356"/>
                  <a:pt x="5061004" y="4355618"/>
                </a:cubicBezTo>
                <a:lnTo>
                  <a:pt x="5061004" y="4391078"/>
                </a:lnTo>
                <a:cubicBezTo>
                  <a:pt x="5061004" y="4394341"/>
                  <a:pt x="5063726" y="4397064"/>
                  <a:pt x="5066987" y="4397064"/>
                </a:cubicBezTo>
                <a:cubicBezTo>
                  <a:pt x="5070247" y="4397064"/>
                  <a:pt x="5072969" y="4394341"/>
                  <a:pt x="5072969" y="4391078"/>
                </a:cubicBezTo>
                <a:lnTo>
                  <a:pt x="5072969" y="4355618"/>
                </a:lnTo>
                <a:cubicBezTo>
                  <a:pt x="5072969" y="4352356"/>
                  <a:pt x="5070247" y="4349860"/>
                  <a:pt x="5066987" y="4349860"/>
                </a:cubicBezTo>
                <a:close/>
                <a:moveTo>
                  <a:pt x="5066987" y="4432524"/>
                </a:moveTo>
                <a:cubicBezTo>
                  <a:pt x="5063726" y="4432524"/>
                  <a:pt x="5061004" y="4435021"/>
                  <a:pt x="5061004" y="4438283"/>
                </a:cubicBezTo>
                <a:lnTo>
                  <a:pt x="5061004" y="4473743"/>
                </a:lnTo>
                <a:cubicBezTo>
                  <a:pt x="5061004" y="4477006"/>
                  <a:pt x="5063726" y="4479729"/>
                  <a:pt x="5066987" y="4479729"/>
                </a:cubicBezTo>
                <a:cubicBezTo>
                  <a:pt x="5070247" y="4479729"/>
                  <a:pt x="5072969" y="4477006"/>
                  <a:pt x="5072969" y="4473743"/>
                </a:cubicBezTo>
                <a:lnTo>
                  <a:pt x="5072969" y="4438283"/>
                </a:lnTo>
                <a:cubicBezTo>
                  <a:pt x="5072969" y="4435021"/>
                  <a:pt x="5070247" y="4432524"/>
                  <a:pt x="5066987" y="4432524"/>
                </a:cubicBezTo>
                <a:close/>
                <a:moveTo>
                  <a:pt x="5066987" y="4515189"/>
                </a:moveTo>
                <a:cubicBezTo>
                  <a:pt x="5063726" y="4515189"/>
                  <a:pt x="5061004" y="4517912"/>
                  <a:pt x="5061004" y="4521175"/>
                </a:cubicBezTo>
                <a:lnTo>
                  <a:pt x="5061004" y="4556635"/>
                </a:lnTo>
                <a:cubicBezTo>
                  <a:pt x="5061004" y="4559897"/>
                  <a:pt x="5063726" y="4562394"/>
                  <a:pt x="5066987" y="4562394"/>
                </a:cubicBezTo>
                <a:cubicBezTo>
                  <a:pt x="5070247" y="4562394"/>
                  <a:pt x="5072969" y="4559897"/>
                  <a:pt x="5072969" y="4556635"/>
                </a:cubicBezTo>
                <a:lnTo>
                  <a:pt x="5072969" y="4521175"/>
                </a:lnTo>
                <a:cubicBezTo>
                  <a:pt x="5072969" y="4517912"/>
                  <a:pt x="5070247" y="4515189"/>
                  <a:pt x="5066987" y="4515189"/>
                </a:cubicBezTo>
                <a:close/>
                <a:moveTo>
                  <a:pt x="5066987" y="4597854"/>
                </a:moveTo>
                <a:cubicBezTo>
                  <a:pt x="5063726" y="4597854"/>
                  <a:pt x="5061004" y="4600577"/>
                  <a:pt x="5061004" y="4603839"/>
                </a:cubicBezTo>
                <a:lnTo>
                  <a:pt x="5061004" y="4639300"/>
                </a:lnTo>
                <a:cubicBezTo>
                  <a:pt x="5061004" y="4642562"/>
                  <a:pt x="5063726" y="4645066"/>
                  <a:pt x="5066987" y="4645066"/>
                </a:cubicBezTo>
                <a:cubicBezTo>
                  <a:pt x="5070247" y="4645066"/>
                  <a:pt x="5072969" y="4642562"/>
                  <a:pt x="5072969" y="4639300"/>
                </a:cubicBezTo>
                <a:lnTo>
                  <a:pt x="5072969" y="4603839"/>
                </a:lnTo>
                <a:cubicBezTo>
                  <a:pt x="5072969" y="4600577"/>
                  <a:pt x="5070247" y="4597854"/>
                  <a:pt x="5066987" y="4597854"/>
                </a:cubicBezTo>
                <a:close/>
                <a:moveTo>
                  <a:pt x="5066987" y="4680526"/>
                </a:moveTo>
                <a:cubicBezTo>
                  <a:pt x="5063726" y="4680526"/>
                  <a:pt x="5061004" y="4683242"/>
                  <a:pt x="5061004" y="4686504"/>
                </a:cubicBezTo>
                <a:lnTo>
                  <a:pt x="5061004" y="4721964"/>
                </a:lnTo>
                <a:cubicBezTo>
                  <a:pt x="5061004" y="4725227"/>
                  <a:pt x="5063726" y="4727950"/>
                  <a:pt x="5066987" y="4727950"/>
                </a:cubicBezTo>
                <a:cubicBezTo>
                  <a:pt x="5070247" y="4727950"/>
                  <a:pt x="5072969" y="4725227"/>
                  <a:pt x="5072969" y="4721964"/>
                </a:cubicBezTo>
                <a:lnTo>
                  <a:pt x="5072969" y="4686504"/>
                </a:lnTo>
                <a:cubicBezTo>
                  <a:pt x="5072969" y="4683242"/>
                  <a:pt x="5070247" y="4680526"/>
                  <a:pt x="5066987" y="4680526"/>
                </a:cubicBezTo>
                <a:close/>
                <a:moveTo>
                  <a:pt x="5066987" y="4763410"/>
                </a:moveTo>
                <a:cubicBezTo>
                  <a:pt x="5063726" y="4763410"/>
                  <a:pt x="5061004" y="4765914"/>
                  <a:pt x="5061004" y="4769176"/>
                </a:cubicBezTo>
                <a:lnTo>
                  <a:pt x="5061004" y="4804637"/>
                </a:lnTo>
                <a:cubicBezTo>
                  <a:pt x="5061004" y="4807899"/>
                  <a:pt x="5063726" y="4810615"/>
                  <a:pt x="5066987" y="4810615"/>
                </a:cubicBezTo>
                <a:cubicBezTo>
                  <a:pt x="5070247" y="4810615"/>
                  <a:pt x="5072969" y="4807899"/>
                  <a:pt x="5072969" y="4804637"/>
                </a:cubicBezTo>
                <a:lnTo>
                  <a:pt x="5072969" y="4769176"/>
                </a:lnTo>
                <a:cubicBezTo>
                  <a:pt x="5072969" y="4765914"/>
                  <a:pt x="5070247" y="4763410"/>
                  <a:pt x="5066987" y="4763410"/>
                </a:cubicBezTo>
                <a:close/>
                <a:moveTo>
                  <a:pt x="5066987" y="4846075"/>
                </a:moveTo>
                <a:cubicBezTo>
                  <a:pt x="5063726" y="4846075"/>
                  <a:pt x="5061004" y="4848579"/>
                  <a:pt x="5061004" y="4851841"/>
                </a:cubicBezTo>
                <a:lnTo>
                  <a:pt x="5061004" y="4887301"/>
                </a:lnTo>
                <a:cubicBezTo>
                  <a:pt x="5061004" y="4890563"/>
                  <a:pt x="5063726" y="4893287"/>
                  <a:pt x="5066987" y="4893287"/>
                </a:cubicBezTo>
                <a:cubicBezTo>
                  <a:pt x="5070247" y="4893287"/>
                  <a:pt x="5072969" y="4890563"/>
                  <a:pt x="5072969" y="4887301"/>
                </a:cubicBezTo>
                <a:lnTo>
                  <a:pt x="5072969" y="4851841"/>
                </a:lnTo>
                <a:cubicBezTo>
                  <a:pt x="5072969" y="4848579"/>
                  <a:pt x="5070247" y="4846075"/>
                  <a:pt x="5066987" y="4846075"/>
                </a:cubicBezTo>
                <a:close/>
                <a:moveTo>
                  <a:pt x="5066987" y="4928747"/>
                </a:moveTo>
                <a:cubicBezTo>
                  <a:pt x="5063726" y="4928747"/>
                  <a:pt x="5061004" y="4931463"/>
                  <a:pt x="5061004" y="4934725"/>
                </a:cubicBezTo>
                <a:lnTo>
                  <a:pt x="5061004" y="4969966"/>
                </a:lnTo>
                <a:cubicBezTo>
                  <a:pt x="5061004" y="4973228"/>
                  <a:pt x="5063726" y="4975951"/>
                  <a:pt x="5066987" y="4975951"/>
                </a:cubicBezTo>
                <a:cubicBezTo>
                  <a:pt x="5070247" y="4975951"/>
                  <a:pt x="5072969" y="4973228"/>
                  <a:pt x="5072969" y="4969966"/>
                </a:cubicBezTo>
                <a:lnTo>
                  <a:pt x="5072969" y="4934725"/>
                </a:lnTo>
                <a:cubicBezTo>
                  <a:pt x="5072969" y="4931463"/>
                  <a:pt x="5070247" y="4928747"/>
                  <a:pt x="5066987" y="4928747"/>
                </a:cubicBezTo>
                <a:close/>
                <a:moveTo>
                  <a:pt x="5066987" y="5011412"/>
                </a:moveTo>
                <a:cubicBezTo>
                  <a:pt x="5063726" y="5011412"/>
                  <a:pt x="5061004" y="5014135"/>
                  <a:pt x="5061004" y="5017398"/>
                </a:cubicBezTo>
                <a:lnTo>
                  <a:pt x="5061004" y="5052858"/>
                </a:lnTo>
                <a:cubicBezTo>
                  <a:pt x="5061004" y="5056120"/>
                  <a:pt x="5063726" y="5058616"/>
                  <a:pt x="5066987" y="5058616"/>
                </a:cubicBezTo>
                <a:cubicBezTo>
                  <a:pt x="5070247" y="5058616"/>
                  <a:pt x="5072969" y="5056120"/>
                  <a:pt x="5072969" y="5052858"/>
                </a:cubicBezTo>
                <a:lnTo>
                  <a:pt x="5072969" y="5017398"/>
                </a:lnTo>
                <a:cubicBezTo>
                  <a:pt x="5072969" y="5014135"/>
                  <a:pt x="5070247" y="5011412"/>
                  <a:pt x="5066987" y="5011412"/>
                </a:cubicBezTo>
                <a:close/>
                <a:moveTo>
                  <a:pt x="5066987" y="5094076"/>
                </a:moveTo>
                <a:cubicBezTo>
                  <a:pt x="5063726" y="5094076"/>
                  <a:pt x="5061004" y="5096800"/>
                  <a:pt x="5061004" y="5100062"/>
                </a:cubicBezTo>
                <a:lnTo>
                  <a:pt x="5061004" y="5135522"/>
                </a:lnTo>
                <a:cubicBezTo>
                  <a:pt x="5061004" y="5138785"/>
                  <a:pt x="5063726" y="5141281"/>
                  <a:pt x="5066987" y="5141281"/>
                </a:cubicBezTo>
                <a:cubicBezTo>
                  <a:pt x="5070247" y="5141281"/>
                  <a:pt x="5072969" y="5138785"/>
                  <a:pt x="5072969" y="5135522"/>
                </a:cubicBezTo>
                <a:lnTo>
                  <a:pt x="5072969" y="5100062"/>
                </a:lnTo>
                <a:cubicBezTo>
                  <a:pt x="5072969" y="5096800"/>
                  <a:pt x="5070247" y="5094076"/>
                  <a:pt x="5066987" y="5094076"/>
                </a:cubicBezTo>
                <a:close/>
                <a:moveTo>
                  <a:pt x="5066987" y="5176741"/>
                </a:moveTo>
                <a:cubicBezTo>
                  <a:pt x="5063726" y="5176741"/>
                  <a:pt x="5061004" y="5179465"/>
                  <a:pt x="5061004" y="5182727"/>
                </a:cubicBezTo>
                <a:lnTo>
                  <a:pt x="5061004" y="5218187"/>
                </a:lnTo>
                <a:cubicBezTo>
                  <a:pt x="5061004" y="5221450"/>
                  <a:pt x="5063726" y="5224173"/>
                  <a:pt x="5066987" y="5224173"/>
                </a:cubicBezTo>
                <a:cubicBezTo>
                  <a:pt x="5070247" y="5224173"/>
                  <a:pt x="5072969" y="5221450"/>
                  <a:pt x="5072969" y="5218187"/>
                </a:cubicBezTo>
                <a:lnTo>
                  <a:pt x="5072969" y="5182727"/>
                </a:lnTo>
                <a:cubicBezTo>
                  <a:pt x="5072969" y="5179465"/>
                  <a:pt x="5070247" y="5176741"/>
                  <a:pt x="5066987" y="5176741"/>
                </a:cubicBezTo>
                <a:close/>
                <a:moveTo>
                  <a:pt x="5066987" y="5259633"/>
                </a:moveTo>
                <a:cubicBezTo>
                  <a:pt x="5063726" y="5259633"/>
                  <a:pt x="5061004" y="5262130"/>
                  <a:pt x="5061004" y="5265392"/>
                </a:cubicBezTo>
                <a:lnTo>
                  <a:pt x="5061004" y="5300852"/>
                </a:lnTo>
                <a:cubicBezTo>
                  <a:pt x="5061004" y="5304114"/>
                  <a:pt x="5063726" y="5306838"/>
                  <a:pt x="5066987" y="5306838"/>
                </a:cubicBezTo>
                <a:cubicBezTo>
                  <a:pt x="5070247" y="5306838"/>
                  <a:pt x="5072969" y="5304114"/>
                  <a:pt x="5072969" y="5300852"/>
                </a:cubicBezTo>
                <a:lnTo>
                  <a:pt x="5072969" y="5265392"/>
                </a:lnTo>
                <a:cubicBezTo>
                  <a:pt x="5072969" y="5262130"/>
                  <a:pt x="5070247" y="5259633"/>
                  <a:pt x="5066987" y="5259633"/>
                </a:cubicBezTo>
                <a:close/>
                <a:moveTo>
                  <a:pt x="5066987" y="5342298"/>
                </a:moveTo>
                <a:cubicBezTo>
                  <a:pt x="5063726" y="5342298"/>
                  <a:pt x="5061004" y="5344801"/>
                  <a:pt x="5061004" y="5348064"/>
                </a:cubicBezTo>
                <a:lnTo>
                  <a:pt x="5061004" y="5383524"/>
                </a:lnTo>
                <a:cubicBezTo>
                  <a:pt x="5061004" y="5386786"/>
                  <a:pt x="5063726" y="5389502"/>
                  <a:pt x="5066987" y="5389502"/>
                </a:cubicBezTo>
                <a:cubicBezTo>
                  <a:pt x="5070247" y="5389502"/>
                  <a:pt x="5072969" y="5386786"/>
                  <a:pt x="5072969" y="5383524"/>
                </a:cubicBezTo>
                <a:lnTo>
                  <a:pt x="5072969" y="5348064"/>
                </a:lnTo>
                <a:cubicBezTo>
                  <a:pt x="5072969" y="5344801"/>
                  <a:pt x="5070247" y="5342298"/>
                  <a:pt x="5066987" y="5342298"/>
                </a:cubicBezTo>
                <a:close/>
                <a:moveTo>
                  <a:pt x="5066987" y="5424963"/>
                </a:moveTo>
                <a:cubicBezTo>
                  <a:pt x="5063726" y="5424963"/>
                  <a:pt x="5061004" y="5427686"/>
                  <a:pt x="5061004" y="5430948"/>
                </a:cubicBezTo>
                <a:lnTo>
                  <a:pt x="5061004" y="5466188"/>
                </a:lnTo>
                <a:cubicBezTo>
                  <a:pt x="5061004" y="5469451"/>
                  <a:pt x="5063726" y="5472175"/>
                  <a:pt x="5066987" y="5472175"/>
                </a:cubicBezTo>
                <a:cubicBezTo>
                  <a:pt x="5070247" y="5472175"/>
                  <a:pt x="5072969" y="5469451"/>
                  <a:pt x="5072969" y="5466188"/>
                </a:cubicBezTo>
                <a:lnTo>
                  <a:pt x="5072969" y="5430948"/>
                </a:lnTo>
                <a:cubicBezTo>
                  <a:pt x="5072969" y="5427686"/>
                  <a:pt x="5070247" y="5424963"/>
                  <a:pt x="5066987" y="5424963"/>
                </a:cubicBezTo>
                <a:close/>
                <a:moveTo>
                  <a:pt x="5066987" y="5507635"/>
                </a:moveTo>
                <a:cubicBezTo>
                  <a:pt x="5063726" y="5507635"/>
                  <a:pt x="5061004" y="5510351"/>
                  <a:pt x="5061004" y="5513613"/>
                </a:cubicBezTo>
                <a:lnTo>
                  <a:pt x="5061004" y="5549073"/>
                </a:lnTo>
                <a:cubicBezTo>
                  <a:pt x="5061004" y="5552336"/>
                  <a:pt x="5063726" y="5554839"/>
                  <a:pt x="5066987" y="5554839"/>
                </a:cubicBezTo>
                <a:cubicBezTo>
                  <a:pt x="5070247" y="5554839"/>
                  <a:pt x="5072969" y="5552336"/>
                  <a:pt x="5072969" y="5549073"/>
                </a:cubicBezTo>
                <a:lnTo>
                  <a:pt x="5072969" y="5513613"/>
                </a:lnTo>
                <a:cubicBezTo>
                  <a:pt x="5072969" y="5510351"/>
                  <a:pt x="5070247" y="5507635"/>
                  <a:pt x="5066987" y="5507635"/>
                </a:cubicBezTo>
                <a:close/>
                <a:moveTo>
                  <a:pt x="5066987" y="5590299"/>
                </a:moveTo>
                <a:cubicBezTo>
                  <a:pt x="5063726" y="5590299"/>
                  <a:pt x="5061004" y="5593023"/>
                  <a:pt x="5061004" y="5596285"/>
                </a:cubicBezTo>
                <a:lnTo>
                  <a:pt x="5061004" y="5631745"/>
                </a:lnTo>
                <a:cubicBezTo>
                  <a:pt x="5061004" y="5635007"/>
                  <a:pt x="5063726" y="5637504"/>
                  <a:pt x="5066987" y="5637504"/>
                </a:cubicBezTo>
                <a:cubicBezTo>
                  <a:pt x="5070247" y="5637504"/>
                  <a:pt x="5072969" y="5635007"/>
                  <a:pt x="5072969" y="5631745"/>
                </a:cubicBezTo>
                <a:lnTo>
                  <a:pt x="5072969" y="5596285"/>
                </a:lnTo>
                <a:cubicBezTo>
                  <a:pt x="5072969" y="5593023"/>
                  <a:pt x="5070247" y="5590299"/>
                  <a:pt x="5066987" y="5590299"/>
                </a:cubicBezTo>
                <a:close/>
                <a:moveTo>
                  <a:pt x="5066987" y="5672964"/>
                </a:moveTo>
                <a:cubicBezTo>
                  <a:pt x="5063726" y="5672964"/>
                  <a:pt x="5061004" y="5675688"/>
                  <a:pt x="5061004" y="5678950"/>
                </a:cubicBezTo>
                <a:lnTo>
                  <a:pt x="5061004" y="5714410"/>
                </a:lnTo>
                <a:cubicBezTo>
                  <a:pt x="5061004" y="5717672"/>
                  <a:pt x="5063726" y="5720396"/>
                  <a:pt x="5066987" y="5720396"/>
                </a:cubicBezTo>
                <a:cubicBezTo>
                  <a:pt x="5070247" y="5720396"/>
                  <a:pt x="5072969" y="5717672"/>
                  <a:pt x="5072969" y="5714410"/>
                </a:cubicBezTo>
                <a:lnTo>
                  <a:pt x="5072969" y="5678950"/>
                </a:lnTo>
                <a:cubicBezTo>
                  <a:pt x="5072969" y="5675688"/>
                  <a:pt x="5070247" y="5672964"/>
                  <a:pt x="5066987" y="5672964"/>
                </a:cubicBezTo>
                <a:close/>
                <a:moveTo>
                  <a:pt x="5066987" y="5755856"/>
                </a:moveTo>
                <a:cubicBezTo>
                  <a:pt x="5063726" y="5755856"/>
                  <a:pt x="5061004" y="5758352"/>
                  <a:pt x="5061004" y="5761614"/>
                </a:cubicBezTo>
                <a:lnTo>
                  <a:pt x="5061004" y="5797075"/>
                </a:lnTo>
                <a:cubicBezTo>
                  <a:pt x="5061004" y="5800337"/>
                  <a:pt x="5063726" y="5803060"/>
                  <a:pt x="5066987" y="5803060"/>
                </a:cubicBezTo>
                <a:cubicBezTo>
                  <a:pt x="5070247" y="5803060"/>
                  <a:pt x="5072969" y="5800337"/>
                  <a:pt x="5072969" y="5797075"/>
                </a:cubicBezTo>
                <a:lnTo>
                  <a:pt x="5072969" y="5761614"/>
                </a:lnTo>
                <a:cubicBezTo>
                  <a:pt x="5072969" y="5758352"/>
                  <a:pt x="5070247" y="5755856"/>
                  <a:pt x="5066987" y="5755856"/>
                </a:cubicBezTo>
                <a:close/>
                <a:moveTo>
                  <a:pt x="5066987" y="5838520"/>
                </a:moveTo>
                <a:cubicBezTo>
                  <a:pt x="5063726" y="5838520"/>
                  <a:pt x="5061004" y="5841017"/>
                  <a:pt x="5061004" y="5844279"/>
                </a:cubicBezTo>
                <a:lnTo>
                  <a:pt x="5061004" y="5879739"/>
                </a:lnTo>
                <a:cubicBezTo>
                  <a:pt x="5061004" y="5883002"/>
                  <a:pt x="5063726" y="5885725"/>
                  <a:pt x="5066987" y="5885725"/>
                </a:cubicBezTo>
                <a:cubicBezTo>
                  <a:pt x="5070247" y="5885725"/>
                  <a:pt x="5072969" y="5883009"/>
                  <a:pt x="5072969" y="5879739"/>
                </a:cubicBezTo>
                <a:lnTo>
                  <a:pt x="5072969" y="5844279"/>
                </a:lnTo>
                <a:cubicBezTo>
                  <a:pt x="5072969" y="5841017"/>
                  <a:pt x="5070247" y="5838520"/>
                  <a:pt x="5066987" y="5838520"/>
                </a:cubicBezTo>
                <a:close/>
                <a:moveTo>
                  <a:pt x="5066987" y="5921185"/>
                </a:moveTo>
                <a:cubicBezTo>
                  <a:pt x="5063726" y="5921185"/>
                  <a:pt x="5061004" y="5923909"/>
                  <a:pt x="5061004" y="5927171"/>
                </a:cubicBezTo>
                <a:lnTo>
                  <a:pt x="5061004" y="5962412"/>
                </a:lnTo>
                <a:cubicBezTo>
                  <a:pt x="5061004" y="5965674"/>
                  <a:pt x="5063726" y="5968390"/>
                  <a:pt x="5066987" y="5968390"/>
                </a:cubicBezTo>
                <a:cubicBezTo>
                  <a:pt x="5070247" y="5968390"/>
                  <a:pt x="5072969" y="5965674"/>
                  <a:pt x="5072969" y="5962412"/>
                </a:cubicBezTo>
                <a:lnTo>
                  <a:pt x="5072969" y="5927171"/>
                </a:lnTo>
                <a:cubicBezTo>
                  <a:pt x="5072969" y="5923909"/>
                  <a:pt x="5070247" y="5921185"/>
                  <a:pt x="5066987" y="5921185"/>
                </a:cubicBezTo>
                <a:close/>
                <a:moveTo>
                  <a:pt x="5066987" y="6003850"/>
                </a:moveTo>
                <a:cubicBezTo>
                  <a:pt x="5063726" y="6003850"/>
                  <a:pt x="5061004" y="6006574"/>
                  <a:pt x="5061004" y="6009836"/>
                </a:cubicBezTo>
                <a:lnTo>
                  <a:pt x="5061004" y="6045296"/>
                </a:lnTo>
                <a:cubicBezTo>
                  <a:pt x="5061004" y="6048558"/>
                  <a:pt x="5063726" y="6051062"/>
                  <a:pt x="5066987" y="6051062"/>
                </a:cubicBezTo>
                <a:cubicBezTo>
                  <a:pt x="5070247" y="6051062"/>
                  <a:pt x="5072969" y="6048558"/>
                  <a:pt x="5072969" y="6045296"/>
                </a:cubicBezTo>
                <a:lnTo>
                  <a:pt x="5072969" y="6009836"/>
                </a:lnTo>
                <a:cubicBezTo>
                  <a:pt x="5072969" y="6006574"/>
                  <a:pt x="5070247" y="6003850"/>
                  <a:pt x="5066987" y="6003850"/>
                </a:cubicBezTo>
                <a:close/>
                <a:moveTo>
                  <a:pt x="5066987" y="6086522"/>
                </a:moveTo>
                <a:cubicBezTo>
                  <a:pt x="5063726" y="6086522"/>
                  <a:pt x="5061004" y="6089239"/>
                  <a:pt x="5061004" y="6092501"/>
                </a:cubicBezTo>
                <a:lnTo>
                  <a:pt x="5061004" y="6127961"/>
                </a:lnTo>
                <a:cubicBezTo>
                  <a:pt x="5061004" y="6131223"/>
                  <a:pt x="5063726" y="6133726"/>
                  <a:pt x="5066987" y="6133726"/>
                </a:cubicBezTo>
                <a:cubicBezTo>
                  <a:pt x="5070247" y="6133726"/>
                  <a:pt x="5072969" y="6131230"/>
                  <a:pt x="5072969" y="6127961"/>
                </a:cubicBezTo>
                <a:lnTo>
                  <a:pt x="5072969" y="6092501"/>
                </a:lnTo>
                <a:cubicBezTo>
                  <a:pt x="5072969" y="6089239"/>
                  <a:pt x="5070247" y="6086522"/>
                  <a:pt x="5066987" y="6086522"/>
                </a:cubicBezTo>
                <a:close/>
                <a:moveTo>
                  <a:pt x="5066987" y="6169187"/>
                </a:moveTo>
                <a:cubicBezTo>
                  <a:pt x="5063726" y="6169187"/>
                  <a:pt x="5061004" y="6171910"/>
                  <a:pt x="5061004" y="6175173"/>
                </a:cubicBezTo>
                <a:lnTo>
                  <a:pt x="5061004" y="6210633"/>
                </a:lnTo>
                <a:cubicBezTo>
                  <a:pt x="5061004" y="6213895"/>
                  <a:pt x="5063726" y="6216611"/>
                  <a:pt x="5066987" y="6216611"/>
                </a:cubicBezTo>
                <a:cubicBezTo>
                  <a:pt x="5070247" y="6216611"/>
                  <a:pt x="5072969" y="6213895"/>
                  <a:pt x="5072969" y="6210633"/>
                </a:cubicBezTo>
                <a:lnTo>
                  <a:pt x="5072969" y="6175173"/>
                </a:lnTo>
                <a:cubicBezTo>
                  <a:pt x="5072969" y="6171910"/>
                  <a:pt x="5070247" y="6169187"/>
                  <a:pt x="5066987" y="6169187"/>
                </a:cubicBezTo>
                <a:close/>
                <a:moveTo>
                  <a:pt x="5066320" y="6252071"/>
                </a:moveTo>
                <a:cubicBezTo>
                  <a:pt x="5063074" y="6251802"/>
                  <a:pt x="5060168" y="6254142"/>
                  <a:pt x="5059898" y="6257390"/>
                </a:cubicBezTo>
                <a:cubicBezTo>
                  <a:pt x="5058927" y="6269007"/>
                  <a:pt x="5057389" y="6280588"/>
                  <a:pt x="5055248" y="6291964"/>
                </a:cubicBezTo>
                <a:cubicBezTo>
                  <a:pt x="5054646" y="6295170"/>
                  <a:pt x="5056694" y="6298234"/>
                  <a:pt x="5059898" y="6298836"/>
                </a:cubicBezTo>
                <a:cubicBezTo>
                  <a:pt x="5063102" y="6299439"/>
                  <a:pt x="5066157" y="6297390"/>
                  <a:pt x="5066767" y="6294184"/>
                </a:cubicBezTo>
                <a:cubicBezTo>
                  <a:pt x="5068985" y="6282411"/>
                  <a:pt x="5070637" y="6270305"/>
                  <a:pt x="5071637" y="6258277"/>
                </a:cubicBezTo>
                <a:cubicBezTo>
                  <a:pt x="5071913" y="6255029"/>
                  <a:pt x="5069574" y="6252348"/>
                  <a:pt x="5066320" y="6252071"/>
                </a:cubicBezTo>
                <a:close/>
                <a:moveTo>
                  <a:pt x="5051038" y="6333190"/>
                </a:moveTo>
                <a:cubicBezTo>
                  <a:pt x="5047948" y="6332148"/>
                  <a:pt x="5044545" y="6333864"/>
                  <a:pt x="5043510" y="6336956"/>
                </a:cubicBezTo>
                <a:cubicBezTo>
                  <a:pt x="5039796" y="6347977"/>
                  <a:pt x="5035479" y="6358750"/>
                  <a:pt x="5030659" y="6369317"/>
                </a:cubicBezTo>
                <a:cubicBezTo>
                  <a:pt x="5029306" y="6372282"/>
                  <a:pt x="5030574" y="6375714"/>
                  <a:pt x="5033537" y="6377069"/>
                </a:cubicBezTo>
                <a:cubicBezTo>
                  <a:pt x="5036507" y="6378423"/>
                  <a:pt x="5039938" y="6377161"/>
                  <a:pt x="5041292" y="6374189"/>
                </a:cubicBezTo>
                <a:cubicBezTo>
                  <a:pt x="5046282" y="6363253"/>
                  <a:pt x="5050740" y="6352133"/>
                  <a:pt x="5054582" y="6340722"/>
                </a:cubicBezTo>
                <a:cubicBezTo>
                  <a:pt x="5055624" y="6337630"/>
                  <a:pt x="5054128" y="6334233"/>
                  <a:pt x="5051038" y="6333190"/>
                </a:cubicBezTo>
                <a:close/>
                <a:moveTo>
                  <a:pt x="5016483" y="6408543"/>
                </a:moveTo>
                <a:cubicBezTo>
                  <a:pt x="5013733" y="6406792"/>
                  <a:pt x="5010259" y="6407564"/>
                  <a:pt x="5008509" y="6410316"/>
                </a:cubicBezTo>
                <a:cubicBezTo>
                  <a:pt x="5002285" y="6420117"/>
                  <a:pt x="4995544" y="6429557"/>
                  <a:pt x="4988350" y="6438684"/>
                </a:cubicBezTo>
                <a:cubicBezTo>
                  <a:pt x="4986329" y="6441244"/>
                  <a:pt x="4986677" y="6445088"/>
                  <a:pt x="4989236" y="6447102"/>
                </a:cubicBezTo>
                <a:cubicBezTo>
                  <a:pt x="4991802" y="6449124"/>
                  <a:pt x="4995637" y="6448556"/>
                  <a:pt x="4997656" y="6445996"/>
                </a:cubicBezTo>
                <a:cubicBezTo>
                  <a:pt x="5005099" y="6436550"/>
                  <a:pt x="5012038" y="6426663"/>
                  <a:pt x="5018475" y="6416521"/>
                </a:cubicBezTo>
                <a:cubicBezTo>
                  <a:pt x="5020226" y="6413770"/>
                  <a:pt x="5019233" y="6410288"/>
                  <a:pt x="5016483" y="6408543"/>
                </a:cubicBezTo>
                <a:close/>
                <a:moveTo>
                  <a:pt x="4957119" y="6473258"/>
                </a:moveTo>
                <a:cubicBezTo>
                  <a:pt x="4948769" y="6481329"/>
                  <a:pt x="4940114" y="6488889"/>
                  <a:pt x="4930978" y="6496087"/>
                </a:cubicBezTo>
                <a:cubicBezTo>
                  <a:pt x="4928418" y="6498102"/>
                  <a:pt x="4927859" y="6501945"/>
                  <a:pt x="4929872" y="6504505"/>
                </a:cubicBezTo>
                <a:cubicBezTo>
                  <a:pt x="4931892" y="6507066"/>
                  <a:pt x="4935727" y="6507413"/>
                  <a:pt x="4938292" y="6505392"/>
                </a:cubicBezTo>
                <a:cubicBezTo>
                  <a:pt x="4947734" y="6497952"/>
                  <a:pt x="4956679" y="6490031"/>
                  <a:pt x="4965313" y="6481676"/>
                </a:cubicBezTo>
                <a:cubicBezTo>
                  <a:pt x="4967659" y="6479414"/>
                  <a:pt x="4967801" y="6475606"/>
                  <a:pt x="4965540" y="6473258"/>
                </a:cubicBezTo>
                <a:cubicBezTo>
                  <a:pt x="4963271" y="6470910"/>
                  <a:pt x="4959465" y="6470989"/>
                  <a:pt x="4957119" y="6473258"/>
                </a:cubicBezTo>
                <a:close/>
                <a:moveTo>
                  <a:pt x="4892219" y="6522683"/>
                </a:moveTo>
                <a:cubicBezTo>
                  <a:pt x="4882210" y="6528562"/>
                  <a:pt x="4871769" y="6533789"/>
                  <a:pt x="4861208" y="6538640"/>
                </a:cubicBezTo>
                <a:cubicBezTo>
                  <a:pt x="4858245" y="6540001"/>
                  <a:pt x="4856969" y="6543647"/>
                  <a:pt x="4858323" y="6546618"/>
                </a:cubicBezTo>
                <a:cubicBezTo>
                  <a:pt x="4859684" y="6549582"/>
                  <a:pt x="4863114" y="6550859"/>
                  <a:pt x="4866078" y="6549497"/>
                </a:cubicBezTo>
                <a:cubicBezTo>
                  <a:pt x="4877008" y="6544476"/>
                  <a:pt x="4887845" y="6538959"/>
                  <a:pt x="4898201" y="6532873"/>
                </a:cubicBezTo>
                <a:cubicBezTo>
                  <a:pt x="4901008" y="6531221"/>
                  <a:pt x="4901845" y="6527483"/>
                  <a:pt x="4900193" y="6524675"/>
                </a:cubicBezTo>
                <a:cubicBezTo>
                  <a:pt x="4898542" y="6521860"/>
                  <a:pt x="4895026" y="6521030"/>
                  <a:pt x="4892219" y="6522683"/>
                </a:cubicBezTo>
                <a:close/>
                <a:moveTo>
                  <a:pt x="4818459" y="6555036"/>
                </a:moveTo>
                <a:cubicBezTo>
                  <a:pt x="4807373" y="6558433"/>
                  <a:pt x="4795989" y="6561192"/>
                  <a:pt x="4784563" y="6563462"/>
                </a:cubicBezTo>
                <a:cubicBezTo>
                  <a:pt x="4781366" y="6564093"/>
                  <a:pt x="4779275" y="6567348"/>
                  <a:pt x="4779913" y="6570554"/>
                </a:cubicBezTo>
                <a:cubicBezTo>
                  <a:pt x="4780551" y="6573752"/>
                  <a:pt x="4783804" y="6575837"/>
                  <a:pt x="4787001" y="6575206"/>
                </a:cubicBezTo>
                <a:cubicBezTo>
                  <a:pt x="4798817" y="6572858"/>
                  <a:pt x="4810314" y="6569851"/>
                  <a:pt x="4821776" y="6566341"/>
                </a:cubicBezTo>
                <a:cubicBezTo>
                  <a:pt x="4824895" y="6565384"/>
                  <a:pt x="4826717" y="6562149"/>
                  <a:pt x="4825767" y="6559029"/>
                </a:cubicBezTo>
                <a:cubicBezTo>
                  <a:pt x="4824810" y="6555909"/>
                  <a:pt x="4821570" y="6554086"/>
                  <a:pt x="4818459" y="6555036"/>
                </a:cubicBezTo>
                <a:close/>
                <a:moveTo>
                  <a:pt x="4738269" y="6569440"/>
                </a:moveTo>
                <a:cubicBezTo>
                  <a:pt x="4731089" y="6569887"/>
                  <a:pt x="4723802" y="6570107"/>
                  <a:pt x="4716558" y="6570107"/>
                </a:cubicBezTo>
                <a:lnTo>
                  <a:pt x="4703048" y="6570107"/>
                </a:lnTo>
                <a:cubicBezTo>
                  <a:pt x="4699787" y="6570107"/>
                  <a:pt x="4697292" y="6572830"/>
                  <a:pt x="4697292" y="6576092"/>
                </a:cubicBezTo>
                <a:cubicBezTo>
                  <a:pt x="4697292" y="6579355"/>
                  <a:pt x="4699787" y="6582078"/>
                  <a:pt x="4703048" y="6582078"/>
                </a:cubicBezTo>
                <a:lnTo>
                  <a:pt x="4716558" y="6582078"/>
                </a:lnTo>
                <a:cubicBezTo>
                  <a:pt x="4724050" y="6582071"/>
                  <a:pt x="4731514" y="6581865"/>
                  <a:pt x="4738936" y="6581411"/>
                </a:cubicBezTo>
                <a:cubicBezTo>
                  <a:pt x="4742189" y="6581213"/>
                  <a:pt x="4744670" y="6578241"/>
                  <a:pt x="4744472" y="6574986"/>
                </a:cubicBezTo>
                <a:cubicBezTo>
                  <a:pt x="4744273" y="6571724"/>
                  <a:pt x="4741523" y="6569241"/>
                  <a:pt x="4738269" y="6569440"/>
                </a:cubicBezTo>
                <a:close/>
                <a:moveTo>
                  <a:pt x="5981" y="6570107"/>
                </a:moveTo>
                <a:cubicBezTo>
                  <a:pt x="2720" y="6570107"/>
                  <a:pt x="0" y="6572830"/>
                  <a:pt x="0" y="6576092"/>
                </a:cubicBezTo>
                <a:cubicBezTo>
                  <a:pt x="0" y="6579355"/>
                  <a:pt x="2720" y="6582078"/>
                  <a:pt x="5981" y="6582078"/>
                </a:cubicBezTo>
                <a:lnTo>
                  <a:pt x="27025" y="6582078"/>
                </a:lnTo>
                <a:cubicBezTo>
                  <a:pt x="30285" y="6582078"/>
                  <a:pt x="32783" y="6579355"/>
                  <a:pt x="32783" y="6576092"/>
                </a:cubicBezTo>
                <a:cubicBezTo>
                  <a:pt x="32783" y="6572830"/>
                  <a:pt x="30285" y="6570107"/>
                  <a:pt x="27025" y="6570107"/>
                </a:cubicBezTo>
                <a:lnTo>
                  <a:pt x="5981" y="6570107"/>
                </a:lnTo>
                <a:close/>
                <a:moveTo>
                  <a:pt x="74205" y="6570107"/>
                </a:moveTo>
                <a:cubicBezTo>
                  <a:pt x="70945" y="6570107"/>
                  <a:pt x="68224" y="6572830"/>
                  <a:pt x="68224" y="6576092"/>
                </a:cubicBezTo>
                <a:cubicBezTo>
                  <a:pt x="68224" y="6579355"/>
                  <a:pt x="70945" y="6582078"/>
                  <a:pt x="74205" y="6582078"/>
                </a:cubicBezTo>
                <a:lnTo>
                  <a:pt x="109647" y="6582078"/>
                </a:lnTo>
                <a:cubicBezTo>
                  <a:pt x="112907" y="6582078"/>
                  <a:pt x="115628" y="6579355"/>
                  <a:pt x="115628" y="6576092"/>
                </a:cubicBezTo>
                <a:cubicBezTo>
                  <a:pt x="115628" y="6572830"/>
                  <a:pt x="112907" y="6570107"/>
                  <a:pt x="109647" y="6570107"/>
                </a:cubicBezTo>
                <a:lnTo>
                  <a:pt x="74205" y="6570107"/>
                </a:lnTo>
                <a:close/>
                <a:moveTo>
                  <a:pt x="156827" y="6570107"/>
                </a:moveTo>
                <a:cubicBezTo>
                  <a:pt x="153567" y="6570107"/>
                  <a:pt x="150847" y="6572830"/>
                  <a:pt x="150847" y="6576092"/>
                </a:cubicBezTo>
                <a:cubicBezTo>
                  <a:pt x="150847" y="6579355"/>
                  <a:pt x="153567" y="6582078"/>
                  <a:pt x="156827" y="6582078"/>
                </a:cubicBezTo>
                <a:lnTo>
                  <a:pt x="192269" y="6582078"/>
                </a:lnTo>
                <a:cubicBezTo>
                  <a:pt x="195530" y="6582078"/>
                  <a:pt x="198250" y="6579355"/>
                  <a:pt x="198250" y="6576092"/>
                </a:cubicBezTo>
                <a:cubicBezTo>
                  <a:pt x="198250" y="6572830"/>
                  <a:pt x="195530" y="6570107"/>
                  <a:pt x="192269" y="6570107"/>
                </a:cubicBezTo>
                <a:lnTo>
                  <a:pt x="156827" y="6570107"/>
                </a:lnTo>
                <a:close/>
                <a:moveTo>
                  <a:pt x="239450" y="6570107"/>
                </a:moveTo>
                <a:cubicBezTo>
                  <a:pt x="236189" y="6570107"/>
                  <a:pt x="233691" y="6572830"/>
                  <a:pt x="233691" y="6576092"/>
                </a:cubicBezTo>
                <a:cubicBezTo>
                  <a:pt x="233691" y="6579355"/>
                  <a:pt x="236189" y="6582078"/>
                  <a:pt x="239450" y="6582078"/>
                </a:cubicBezTo>
                <a:lnTo>
                  <a:pt x="274891" y="6582078"/>
                </a:lnTo>
                <a:cubicBezTo>
                  <a:pt x="278152" y="6582078"/>
                  <a:pt x="280872" y="6579355"/>
                  <a:pt x="280872" y="6576092"/>
                </a:cubicBezTo>
                <a:cubicBezTo>
                  <a:pt x="280872" y="6572830"/>
                  <a:pt x="278152" y="6570107"/>
                  <a:pt x="274891" y="6570107"/>
                </a:cubicBezTo>
                <a:lnTo>
                  <a:pt x="239450" y="6570107"/>
                </a:lnTo>
                <a:close/>
                <a:moveTo>
                  <a:pt x="322073" y="6570107"/>
                </a:moveTo>
                <a:cubicBezTo>
                  <a:pt x="318811" y="6570107"/>
                  <a:pt x="316313" y="6572830"/>
                  <a:pt x="316313" y="6576092"/>
                </a:cubicBezTo>
                <a:cubicBezTo>
                  <a:pt x="316313" y="6579355"/>
                  <a:pt x="318811" y="6582078"/>
                  <a:pt x="322073" y="6582078"/>
                </a:cubicBezTo>
                <a:lnTo>
                  <a:pt x="357514" y="6582078"/>
                </a:lnTo>
                <a:cubicBezTo>
                  <a:pt x="360775" y="6582078"/>
                  <a:pt x="363494" y="6579355"/>
                  <a:pt x="363494" y="6576092"/>
                </a:cubicBezTo>
                <a:cubicBezTo>
                  <a:pt x="363494" y="6572830"/>
                  <a:pt x="360775" y="6570107"/>
                  <a:pt x="357514" y="6570107"/>
                </a:cubicBezTo>
                <a:lnTo>
                  <a:pt x="322073" y="6570107"/>
                </a:lnTo>
                <a:close/>
                <a:moveTo>
                  <a:pt x="404916" y="6570107"/>
                </a:moveTo>
                <a:cubicBezTo>
                  <a:pt x="401655" y="6570107"/>
                  <a:pt x="398936" y="6572830"/>
                  <a:pt x="398936" y="6576092"/>
                </a:cubicBezTo>
                <a:cubicBezTo>
                  <a:pt x="398936" y="6579355"/>
                  <a:pt x="401655" y="6582078"/>
                  <a:pt x="404916" y="6582078"/>
                </a:cubicBezTo>
                <a:lnTo>
                  <a:pt x="440357" y="6582078"/>
                </a:lnTo>
                <a:cubicBezTo>
                  <a:pt x="443618" y="6582078"/>
                  <a:pt x="446117" y="6579355"/>
                  <a:pt x="446117" y="6576092"/>
                </a:cubicBezTo>
                <a:cubicBezTo>
                  <a:pt x="446117" y="6572830"/>
                  <a:pt x="443618" y="6570107"/>
                  <a:pt x="440357" y="6570107"/>
                </a:cubicBezTo>
                <a:lnTo>
                  <a:pt x="404916" y="6570107"/>
                </a:lnTo>
                <a:close/>
                <a:moveTo>
                  <a:pt x="487539" y="6570107"/>
                </a:moveTo>
                <a:cubicBezTo>
                  <a:pt x="484278" y="6570107"/>
                  <a:pt x="481557" y="6572830"/>
                  <a:pt x="481558" y="6576092"/>
                </a:cubicBezTo>
                <a:cubicBezTo>
                  <a:pt x="481558" y="6579355"/>
                  <a:pt x="484278" y="6582078"/>
                  <a:pt x="487539" y="6582078"/>
                </a:cubicBezTo>
                <a:lnTo>
                  <a:pt x="522980" y="6582078"/>
                </a:lnTo>
                <a:cubicBezTo>
                  <a:pt x="526240" y="6582078"/>
                  <a:pt x="528739" y="6579355"/>
                  <a:pt x="528739" y="6576092"/>
                </a:cubicBezTo>
                <a:cubicBezTo>
                  <a:pt x="528739" y="6572830"/>
                  <a:pt x="526240" y="6570107"/>
                  <a:pt x="522980" y="6570107"/>
                </a:cubicBezTo>
                <a:lnTo>
                  <a:pt x="487539" y="6570107"/>
                </a:lnTo>
                <a:close/>
                <a:moveTo>
                  <a:pt x="570163" y="6570107"/>
                </a:moveTo>
                <a:cubicBezTo>
                  <a:pt x="566902" y="6570107"/>
                  <a:pt x="564180" y="6572830"/>
                  <a:pt x="564180" y="6576092"/>
                </a:cubicBezTo>
                <a:cubicBezTo>
                  <a:pt x="564180" y="6579355"/>
                  <a:pt x="566902" y="6582078"/>
                  <a:pt x="570163" y="6582078"/>
                </a:cubicBezTo>
                <a:lnTo>
                  <a:pt x="605604" y="6582078"/>
                </a:lnTo>
                <a:cubicBezTo>
                  <a:pt x="608864" y="6582078"/>
                  <a:pt x="611579" y="6579355"/>
                  <a:pt x="611586" y="6576092"/>
                </a:cubicBezTo>
                <a:cubicBezTo>
                  <a:pt x="611586" y="6572830"/>
                  <a:pt x="608864" y="6570107"/>
                  <a:pt x="605604" y="6570107"/>
                </a:cubicBezTo>
                <a:lnTo>
                  <a:pt x="570163" y="6570107"/>
                </a:lnTo>
                <a:close/>
                <a:moveTo>
                  <a:pt x="652783" y="6570107"/>
                </a:moveTo>
                <a:cubicBezTo>
                  <a:pt x="649523" y="6570107"/>
                  <a:pt x="647028" y="6572830"/>
                  <a:pt x="647028" y="6576092"/>
                </a:cubicBezTo>
                <a:cubicBezTo>
                  <a:pt x="647028" y="6579355"/>
                  <a:pt x="649523" y="6582078"/>
                  <a:pt x="652783" y="6582078"/>
                </a:cubicBezTo>
                <a:lnTo>
                  <a:pt x="688224" y="6582078"/>
                </a:lnTo>
                <a:cubicBezTo>
                  <a:pt x="691485" y="6582078"/>
                  <a:pt x="694207" y="6579355"/>
                  <a:pt x="694207" y="6576092"/>
                </a:cubicBezTo>
                <a:cubicBezTo>
                  <a:pt x="694207" y="6572830"/>
                  <a:pt x="691485" y="6570107"/>
                  <a:pt x="688224" y="6570107"/>
                </a:cubicBezTo>
                <a:lnTo>
                  <a:pt x="652783" y="6570107"/>
                </a:lnTo>
                <a:close/>
                <a:moveTo>
                  <a:pt x="735404" y="6570107"/>
                </a:moveTo>
                <a:cubicBezTo>
                  <a:pt x="732143" y="6570107"/>
                  <a:pt x="729648" y="6572830"/>
                  <a:pt x="729648" y="6576092"/>
                </a:cubicBezTo>
                <a:cubicBezTo>
                  <a:pt x="729648" y="6579355"/>
                  <a:pt x="732143" y="6582078"/>
                  <a:pt x="735404" y="6582078"/>
                </a:cubicBezTo>
                <a:lnTo>
                  <a:pt x="770845" y="6582078"/>
                </a:lnTo>
                <a:cubicBezTo>
                  <a:pt x="774106" y="6582078"/>
                  <a:pt x="776827" y="6579355"/>
                  <a:pt x="776827" y="6576092"/>
                </a:cubicBezTo>
                <a:cubicBezTo>
                  <a:pt x="776827" y="6572830"/>
                  <a:pt x="774106" y="6570107"/>
                  <a:pt x="770845" y="6570107"/>
                </a:cubicBezTo>
                <a:lnTo>
                  <a:pt x="735404" y="6570107"/>
                </a:lnTo>
                <a:close/>
                <a:moveTo>
                  <a:pt x="818024" y="6570107"/>
                </a:moveTo>
                <a:cubicBezTo>
                  <a:pt x="814764" y="6570107"/>
                  <a:pt x="812269" y="6572830"/>
                  <a:pt x="812269" y="6576092"/>
                </a:cubicBezTo>
                <a:cubicBezTo>
                  <a:pt x="812269" y="6579355"/>
                  <a:pt x="814764" y="6582078"/>
                  <a:pt x="818024" y="6582078"/>
                </a:cubicBezTo>
                <a:lnTo>
                  <a:pt x="853466" y="6582078"/>
                </a:lnTo>
                <a:cubicBezTo>
                  <a:pt x="856733" y="6582078"/>
                  <a:pt x="859448" y="6579355"/>
                  <a:pt x="859448" y="6576092"/>
                </a:cubicBezTo>
                <a:cubicBezTo>
                  <a:pt x="859448" y="6572830"/>
                  <a:pt x="856733" y="6570107"/>
                  <a:pt x="853466" y="6570107"/>
                </a:cubicBezTo>
                <a:lnTo>
                  <a:pt x="818024" y="6570107"/>
                </a:lnTo>
                <a:close/>
                <a:moveTo>
                  <a:pt x="900872" y="6570107"/>
                </a:moveTo>
                <a:cubicBezTo>
                  <a:pt x="897611" y="6570107"/>
                  <a:pt x="894889" y="6572830"/>
                  <a:pt x="894889" y="6576092"/>
                </a:cubicBezTo>
                <a:cubicBezTo>
                  <a:pt x="894889" y="6579355"/>
                  <a:pt x="897611" y="6582078"/>
                  <a:pt x="900872" y="6582078"/>
                </a:cubicBezTo>
                <a:lnTo>
                  <a:pt x="936313" y="6582078"/>
                </a:lnTo>
                <a:cubicBezTo>
                  <a:pt x="939574" y="6582078"/>
                  <a:pt x="942069" y="6579355"/>
                  <a:pt x="942069" y="6576092"/>
                </a:cubicBezTo>
                <a:cubicBezTo>
                  <a:pt x="942069" y="6572830"/>
                  <a:pt x="939574" y="6570107"/>
                  <a:pt x="936313" y="6570107"/>
                </a:cubicBezTo>
                <a:lnTo>
                  <a:pt x="900872" y="6570107"/>
                </a:lnTo>
                <a:close/>
                <a:moveTo>
                  <a:pt x="983492" y="6570107"/>
                </a:moveTo>
                <a:cubicBezTo>
                  <a:pt x="980232" y="6570107"/>
                  <a:pt x="977510" y="6572830"/>
                  <a:pt x="977510" y="6576092"/>
                </a:cubicBezTo>
                <a:cubicBezTo>
                  <a:pt x="977510" y="6579355"/>
                  <a:pt x="980232" y="6582078"/>
                  <a:pt x="983492" y="6582078"/>
                </a:cubicBezTo>
                <a:lnTo>
                  <a:pt x="1018934" y="6582078"/>
                </a:lnTo>
                <a:cubicBezTo>
                  <a:pt x="1022194" y="6582078"/>
                  <a:pt x="1024696" y="6579355"/>
                  <a:pt x="1024696" y="6576092"/>
                </a:cubicBezTo>
                <a:cubicBezTo>
                  <a:pt x="1024696" y="6572830"/>
                  <a:pt x="1022194" y="6570107"/>
                  <a:pt x="1018934" y="6570107"/>
                </a:cubicBezTo>
                <a:lnTo>
                  <a:pt x="983492" y="6570107"/>
                </a:lnTo>
                <a:close/>
                <a:moveTo>
                  <a:pt x="1066113" y="6570107"/>
                </a:moveTo>
                <a:cubicBezTo>
                  <a:pt x="1062852" y="6570107"/>
                  <a:pt x="1060137" y="6572830"/>
                  <a:pt x="1060137" y="6576092"/>
                </a:cubicBezTo>
                <a:cubicBezTo>
                  <a:pt x="1060137" y="6579355"/>
                  <a:pt x="1062852" y="6582078"/>
                  <a:pt x="1066113" y="6582078"/>
                </a:cubicBezTo>
                <a:lnTo>
                  <a:pt x="1101554" y="6582078"/>
                </a:lnTo>
                <a:cubicBezTo>
                  <a:pt x="1104822" y="6582078"/>
                  <a:pt x="1107537" y="6579355"/>
                  <a:pt x="1107537" y="6576092"/>
                </a:cubicBezTo>
                <a:cubicBezTo>
                  <a:pt x="1107537" y="6572830"/>
                  <a:pt x="1104822" y="6570107"/>
                  <a:pt x="1101554" y="6570107"/>
                </a:cubicBezTo>
                <a:lnTo>
                  <a:pt x="1066113" y="6570107"/>
                </a:lnTo>
                <a:close/>
                <a:moveTo>
                  <a:pt x="1148740" y="6570107"/>
                </a:moveTo>
                <a:cubicBezTo>
                  <a:pt x="1145480" y="6570107"/>
                  <a:pt x="1142978" y="6572830"/>
                  <a:pt x="1142978" y="6576092"/>
                </a:cubicBezTo>
                <a:cubicBezTo>
                  <a:pt x="1142978" y="6579355"/>
                  <a:pt x="1145480" y="6582078"/>
                  <a:pt x="1148740" y="6582078"/>
                </a:cubicBezTo>
                <a:lnTo>
                  <a:pt x="1184182" y="6582078"/>
                </a:lnTo>
                <a:cubicBezTo>
                  <a:pt x="1187442" y="6582078"/>
                  <a:pt x="1190157" y="6579355"/>
                  <a:pt x="1190157" y="6576092"/>
                </a:cubicBezTo>
                <a:cubicBezTo>
                  <a:pt x="1190157" y="6572830"/>
                  <a:pt x="1187442" y="6570107"/>
                  <a:pt x="1184182" y="6570107"/>
                </a:cubicBezTo>
                <a:lnTo>
                  <a:pt x="1148740" y="6570107"/>
                </a:lnTo>
                <a:close/>
                <a:moveTo>
                  <a:pt x="1231361" y="6570107"/>
                </a:moveTo>
                <a:cubicBezTo>
                  <a:pt x="1228100" y="6570107"/>
                  <a:pt x="1225598" y="6572830"/>
                  <a:pt x="1225598" y="6576092"/>
                </a:cubicBezTo>
                <a:cubicBezTo>
                  <a:pt x="1225598" y="6579355"/>
                  <a:pt x="1228100" y="6582078"/>
                  <a:pt x="1231361" y="6582078"/>
                </a:cubicBezTo>
                <a:lnTo>
                  <a:pt x="1266802" y="6582078"/>
                </a:lnTo>
                <a:cubicBezTo>
                  <a:pt x="1270063" y="6582078"/>
                  <a:pt x="1272785" y="6579355"/>
                  <a:pt x="1272785" y="6576092"/>
                </a:cubicBezTo>
                <a:cubicBezTo>
                  <a:pt x="1272785" y="6572830"/>
                  <a:pt x="1270063" y="6570107"/>
                  <a:pt x="1266802" y="6570107"/>
                </a:cubicBezTo>
                <a:lnTo>
                  <a:pt x="1231361" y="6570107"/>
                </a:lnTo>
                <a:close/>
                <a:moveTo>
                  <a:pt x="1314201" y="6570107"/>
                </a:moveTo>
                <a:cubicBezTo>
                  <a:pt x="1310941" y="6570107"/>
                  <a:pt x="1308226" y="6572830"/>
                  <a:pt x="1308226" y="6576092"/>
                </a:cubicBezTo>
                <a:cubicBezTo>
                  <a:pt x="1308226" y="6579355"/>
                  <a:pt x="1310941" y="6582078"/>
                  <a:pt x="1314201" y="6582078"/>
                </a:cubicBezTo>
                <a:lnTo>
                  <a:pt x="1349423" y="6582078"/>
                </a:lnTo>
                <a:cubicBezTo>
                  <a:pt x="1352683" y="6582078"/>
                  <a:pt x="1355405" y="6579355"/>
                  <a:pt x="1355405" y="6576092"/>
                </a:cubicBezTo>
                <a:cubicBezTo>
                  <a:pt x="1355405" y="6572830"/>
                  <a:pt x="1352683" y="6570107"/>
                  <a:pt x="1349423" y="6570107"/>
                </a:cubicBezTo>
                <a:lnTo>
                  <a:pt x="1314201" y="6570107"/>
                </a:lnTo>
                <a:close/>
                <a:moveTo>
                  <a:pt x="1396829" y="6570107"/>
                </a:moveTo>
                <a:cubicBezTo>
                  <a:pt x="1393568" y="6570107"/>
                  <a:pt x="1390847" y="6572830"/>
                  <a:pt x="1390847" y="6576092"/>
                </a:cubicBezTo>
                <a:cubicBezTo>
                  <a:pt x="1390847" y="6579355"/>
                  <a:pt x="1393568" y="6582078"/>
                  <a:pt x="1396829" y="6582078"/>
                </a:cubicBezTo>
                <a:lnTo>
                  <a:pt x="1432270" y="6582078"/>
                </a:lnTo>
                <a:cubicBezTo>
                  <a:pt x="1435531" y="6582078"/>
                  <a:pt x="1438026" y="6579355"/>
                  <a:pt x="1438026" y="6576092"/>
                </a:cubicBezTo>
                <a:cubicBezTo>
                  <a:pt x="1438026" y="6572830"/>
                  <a:pt x="1435531" y="6570107"/>
                  <a:pt x="1432270" y="6570107"/>
                </a:cubicBezTo>
                <a:lnTo>
                  <a:pt x="1396829" y="6570107"/>
                </a:lnTo>
                <a:close/>
                <a:moveTo>
                  <a:pt x="1479450" y="6570107"/>
                </a:moveTo>
                <a:cubicBezTo>
                  <a:pt x="1476189" y="6570107"/>
                  <a:pt x="1473467" y="6572830"/>
                  <a:pt x="1473467" y="6576092"/>
                </a:cubicBezTo>
                <a:cubicBezTo>
                  <a:pt x="1473467" y="6579355"/>
                  <a:pt x="1476189" y="6582078"/>
                  <a:pt x="1479450" y="6582078"/>
                </a:cubicBezTo>
                <a:lnTo>
                  <a:pt x="1514891" y="6582078"/>
                </a:lnTo>
                <a:cubicBezTo>
                  <a:pt x="1518151" y="6582078"/>
                  <a:pt x="1520654" y="6579355"/>
                  <a:pt x="1520654" y="6576092"/>
                </a:cubicBezTo>
                <a:cubicBezTo>
                  <a:pt x="1520654" y="6572830"/>
                  <a:pt x="1518151" y="6570107"/>
                  <a:pt x="1514891" y="6570107"/>
                </a:cubicBezTo>
                <a:lnTo>
                  <a:pt x="1479450" y="6570107"/>
                </a:lnTo>
                <a:close/>
                <a:moveTo>
                  <a:pt x="1562070" y="6570107"/>
                </a:moveTo>
                <a:cubicBezTo>
                  <a:pt x="1558810" y="6570107"/>
                  <a:pt x="1556095" y="6572830"/>
                  <a:pt x="1556095" y="6576092"/>
                </a:cubicBezTo>
                <a:cubicBezTo>
                  <a:pt x="1556095" y="6579355"/>
                  <a:pt x="1558810" y="6582078"/>
                  <a:pt x="1562070" y="6582078"/>
                </a:cubicBezTo>
                <a:lnTo>
                  <a:pt x="1597511" y="6582078"/>
                </a:lnTo>
                <a:cubicBezTo>
                  <a:pt x="1600772" y="6582078"/>
                  <a:pt x="1603494" y="6579355"/>
                  <a:pt x="1603494" y="6576092"/>
                </a:cubicBezTo>
                <a:cubicBezTo>
                  <a:pt x="1603494" y="6572830"/>
                  <a:pt x="1600772" y="6570107"/>
                  <a:pt x="1597511" y="6570107"/>
                </a:cubicBezTo>
                <a:lnTo>
                  <a:pt x="1562070" y="6570107"/>
                </a:lnTo>
                <a:close/>
                <a:moveTo>
                  <a:pt x="1644698" y="6570107"/>
                </a:moveTo>
                <a:cubicBezTo>
                  <a:pt x="1641430" y="6570107"/>
                  <a:pt x="1638935" y="6572830"/>
                  <a:pt x="1638935" y="6576092"/>
                </a:cubicBezTo>
                <a:cubicBezTo>
                  <a:pt x="1638935" y="6579355"/>
                  <a:pt x="1641430" y="6582078"/>
                  <a:pt x="1644698" y="6582078"/>
                </a:cubicBezTo>
                <a:lnTo>
                  <a:pt x="1680139" y="6582078"/>
                </a:lnTo>
                <a:cubicBezTo>
                  <a:pt x="1683400" y="6582078"/>
                  <a:pt x="1686114" y="6579355"/>
                  <a:pt x="1686114" y="6576092"/>
                </a:cubicBezTo>
                <a:cubicBezTo>
                  <a:pt x="1686114" y="6572830"/>
                  <a:pt x="1683400" y="6570107"/>
                  <a:pt x="1680139" y="6570107"/>
                </a:cubicBezTo>
                <a:lnTo>
                  <a:pt x="1644698" y="6570107"/>
                </a:lnTo>
                <a:close/>
                <a:moveTo>
                  <a:pt x="1727318" y="6570107"/>
                </a:moveTo>
                <a:cubicBezTo>
                  <a:pt x="1724058" y="6570107"/>
                  <a:pt x="1721556" y="6572830"/>
                  <a:pt x="1721556" y="6576092"/>
                </a:cubicBezTo>
                <a:cubicBezTo>
                  <a:pt x="1721556" y="6579355"/>
                  <a:pt x="1724058" y="6582078"/>
                  <a:pt x="1727318" y="6582078"/>
                </a:cubicBezTo>
                <a:lnTo>
                  <a:pt x="1762760" y="6582078"/>
                </a:lnTo>
                <a:cubicBezTo>
                  <a:pt x="1766020" y="6582078"/>
                  <a:pt x="1768735" y="6579355"/>
                  <a:pt x="1768742" y="6576092"/>
                </a:cubicBezTo>
                <a:cubicBezTo>
                  <a:pt x="1768742" y="6572830"/>
                  <a:pt x="1766020" y="6570107"/>
                  <a:pt x="1762760" y="6570107"/>
                </a:cubicBezTo>
                <a:lnTo>
                  <a:pt x="1727318" y="6570107"/>
                </a:lnTo>
                <a:close/>
                <a:moveTo>
                  <a:pt x="1810159" y="6570107"/>
                </a:moveTo>
                <a:cubicBezTo>
                  <a:pt x="1806898" y="6570107"/>
                  <a:pt x="1804183" y="6572830"/>
                  <a:pt x="1804183" y="6576092"/>
                </a:cubicBezTo>
                <a:cubicBezTo>
                  <a:pt x="1804183" y="6579355"/>
                  <a:pt x="1806898" y="6582078"/>
                  <a:pt x="1810159" y="6582078"/>
                </a:cubicBezTo>
                <a:lnTo>
                  <a:pt x="1845380" y="6582078"/>
                </a:lnTo>
                <a:cubicBezTo>
                  <a:pt x="1848641" y="6582078"/>
                  <a:pt x="1851363" y="6579355"/>
                  <a:pt x="1851363" y="6576092"/>
                </a:cubicBezTo>
                <a:cubicBezTo>
                  <a:pt x="1851363" y="6572830"/>
                  <a:pt x="1848641" y="6570107"/>
                  <a:pt x="1845380" y="6570107"/>
                </a:cubicBezTo>
                <a:lnTo>
                  <a:pt x="1810159" y="6570107"/>
                </a:lnTo>
                <a:close/>
                <a:moveTo>
                  <a:pt x="1892786" y="6570107"/>
                </a:moveTo>
                <a:cubicBezTo>
                  <a:pt x="1889519" y="6570107"/>
                  <a:pt x="1886804" y="6572830"/>
                  <a:pt x="1886804" y="6576092"/>
                </a:cubicBezTo>
                <a:cubicBezTo>
                  <a:pt x="1886804" y="6579355"/>
                  <a:pt x="1889519" y="6582078"/>
                  <a:pt x="1892786" y="6582078"/>
                </a:cubicBezTo>
                <a:lnTo>
                  <a:pt x="1928227" y="6582078"/>
                </a:lnTo>
                <a:cubicBezTo>
                  <a:pt x="1931488" y="6582078"/>
                  <a:pt x="1933983" y="6579355"/>
                  <a:pt x="1933983" y="6576092"/>
                </a:cubicBezTo>
                <a:cubicBezTo>
                  <a:pt x="1933983" y="6572830"/>
                  <a:pt x="1931488" y="6570107"/>
                  <a:pt x="1928227" y="6570107"/>
                </a:cubicBezTo>
                <a:lnTo>
                  <a:pt x="1892786" y="6570107"/>
                </a:lnTo>
                <a:close/>
                <a:moveTo>
                  <a:pt x="1975407" y="6570107"/>
                </a:moveTo>
                <a:cubicBezTo>
                  <a:pt x="1972146" y="6570107"/>
                  <a:pt x="1969424" y="6572830"/>
                  <a:pt x="1969424" y="6576092"/>
                </a:cubicBezTo>
                <a:cubicBezTo>
                  <a:pt x="1969424" y="6579355"/>
                  <a:pt x="1972146" y="6582078"/>
                  <a:pt x="1975407" y="6582078"/>
                </a:cubicBezTo>
                <a:lnTo>
                  <a:pt x="2010848" y="6582078"/>
                </a:lnTo>
                <a:cubicBezTo>
                  <a:pt x="2014109" y="6582078"/>
                  <a:pt x="2016604" y="6579355"/>
                  <a:pt x="2016604" y="6576092"/>
                </a:cubicBezTo>
                <a:cubicBezTo>
                  <a:pt x="2016604" y="6572830"/>
                  <a:pt x="2014109" y="6570107"/>
                  <a:pt x="2010848" y="6570107"/>
                </a:cubicBezTo>
                <a:lnTo>
                  <a:pt x="1975407" y="6570107"/>
                </a:lnTo>
                <a:close/>
                <a:moveTo>
                  <a:pt x="2058027" y="6570107"/>
                </a:moveTo>
                <a:cubicBezTo>
                  <a:pt x="2054767" y="6570107"/>
                  <a:pt x="2052045" y="6572830"/>
                  <a:pt x="2052045" y="6576092"/>
                </a:cubicBezTo>
                <a:cubicBezTo>
                  <a:pt x="2052045" y="6579355"/>
                  <a:pt x="2054767" y="6582078"/>
                  <a:pt x="2058027" y="6582078"/>
                </a:cubicBezTo>
                <a:lnTo>
                  <a:pt x="2093469" y="6582078"/>
                </a:lnTo>
                <a:cubicBezTo>
                  <a:pt x="2096729" y="6582078"/>
                  <a:pt x="2099451" y="6579355"/>
                  <a:pt x="2099451" y="6576092"/>
                </a:cubicBezTo>
                <a:cubicBezTo>
                  <a:pt x="2099451" y="6572830"/>
                  <a:pt x="2096729" y="6570107"/>
                  <a:pt x="2093469" y="6570107"/>
                </a:cubicBezTo>
                <a:lnTo>
                  <a:pt x="2058027" y="6570107"/>
                </a:lnTo>
                <a:close/>
                <a:moveTo>
                  <a:pt x="2140648" y="6570107"/>
                </a:moveTo>
                <a:cubicBezTo>
                  <a:pt x="2137388" y="6570107"/>
                  <a:pt x="2134892" y="6572830"/>
                  <a:pt x="2134892" y="6576092"/>
                </a:cubicBezTo>
                <a:cubicBezTo>
                  <a:pt x="2134892" y="6579355"/>
                  <a:pt x="2137388" y="6582078"/>
                  <a:pt x="2140648" y="6582078"/>
                </a:cubicBezTo>
                <a:lnTo>
                  <a:pt x="2176089" y="6582078"/>
                </a:lnTo>
                <a:cubicBezTo>
                  <a:pt x="2179350" y="6582078"/>
                  <a:pt x="2182072" y="6579355"/>
                  <a:pt x="2182072" y="6576092"/>
                </a:cubicBezTo>
                <a:cubicBezTo>
                  <a:pt x="2182072" y="6572830"/>
                  <a:pt x="2179350" y="6570107"/>
                  <a:pt x="2176089" y="6570107"/>
                </a:cubicBezTo>
                <a:lnTo>
                  <a:pt x="2140648" y="6570107"/>
                </a:lnTo>
                <a:close/>
                <a:moveTo>
                  <a:pt x="2223269" y="6570107"/>
                </a:moveTo>
                <a:cubicBezTo>
                  <a:pt x="2220008" y="6570107"/>
                  <a:pt x="2217513" y="6572830"/>
                  <a:pt x="2217513" y="6576092"/>
                </a:cubicBezTo>
                <a:cubicBezTo>
                  <a:pt x="2217513" y="6579355"/>
                  <a:pt x="2220008" y="6582078"/>
                  <a:pt x="2223269" y="6582078"/>
                </a:cubicBezTo>
                <a:lnTo>
                  <a:pt x="2258710" y="6582078"/>
                </a:lnTo>
                <a:cubicBezTo>
                  <a:pt x="2261978" y="6582078"/>
                  <a:pt x="2264692" y="6579355"/>
                  <a:pt x="2264692" y="6576092"/>
                </a:cubicBezTo>
                <a:cubicBezTo>
                  <a:pt x="2264692" y="6572830"/>
                  <a:pt x="2261978" y="6570107"/>
                  <a:pt x="2258710" y="6570107"/>
                </a:cubicBezTo>
                <a:lnTo>
                  <a:pt x="2223269" y="6570107"/>
                </a:lnTo>
                <a:close/>
                <a:moveTo>
                  <a:pt x="2306116" y="6570107"/>
                </a:moveTo>
                <a:cubicBezTo>
                  <a:pt x="2302855" y="6570107"/>
                  <a:pt x="2300134" y="6572830"/>
                  <a:pt x="2300134" y="6576092"/>
                </a:cubicBezTo>
                <a:cubicBezTo>
                  <a:pt x="2300134" y="6579355"/>
                  <a:pt x="2302855" y="6582078"/>
                  <a:pt x="2306116" y="6582078"/>
                </a:cubicBezTo>
                <a:lnTo>
                  <a:pt x="2341337" y="6582078"/>
                </a:lnTo>
                <a:cubicBezTo>
                  <a:pt x="2344598" y="6582078"/>
                  <a:pt x="2347320" y="6579355"/>
                  <a:pt x="2347313" y="6576092"/>
                </a:cubicBezTo>
                <a:cubicBezTo>
                  <a:pt x="2347313" y="6572830"/>
                  <a:pt x="2344598" y="6570107"/>
                  <a:pt x="2341337" y="6570107"/>
                </a:cubicBezTo>
                <a:lnTo>
                  <a:pt x="2306116" y="6570107"/>
                </a:lnTo>
                <a:close/>
                <a:moveTo>
                  <a:pt x="2388737" y="6570107"/>
                </a:moveTo>
                <a:cubicBezTo>
                  <a:pt x="2385476" y="6570107"/>
                  <a:pt x="2382761" y="6572830"/>
                  <a:pt x="2382754" y="6576092"/>
                </a:cubicBezTo>
                <a:cubicBezTo>
                  <a:pt x="2382754" y="6579355"/>
                  <a:pt x="2385476" y="6582078"/>
                  <a:pt x="2388737" y="6582078"/>
                </a:cubicBezTo>
                <a:lnTo>
                  <a:pt x="2424178" y="6582078"/>
                </a:lnTo>
                <a:cubicBezTo>
                  <a:pt x="2427438" y="6582078"/>
                  <a:pt x="2429940" y="6579355"/>
                  <a:pt x="2429940" y="6576092"/>
                </a:cubicBezTo>
                <a:cubicBezTo>
                  <a:pt x="2429940" y="6572830"/>
                  <a:pt x="2427438" y="6570107"/>
                  <a:pt x="2424178" y="6570107"/>
                </a:cubicBezTo>
                <a:lnTo>
                  <a:pt x="2388737" y="6570107"/>
                </a:lnTo>
                <a:close/>
                <a:moveTo>
                  <a:pt x="2471357" y="6570107"/>
                </a:moveTo>
                <a:cubicBezTo>
                  <a:pt x="2468096" y="6570107"/>
                  <a:pt x="2465382" y="6572830"/>
                  <a:pt x="2465382" y="6576092"/>
                </a:cubicBezTo>
                <a:cubicBezTo>
                  <a:pt x="2465382" y="6579355"/>
                  <a:pt x="2468096" y="6582078"/>
                  <a:pt x="2471357" y="6582078"/>
                </a:cubicBezTo>
                <a:lnTo>
                  <a:pt x="2506798" y="6582078"/>
                </a:lnTo>
                <a:cubicBezTo>
                  <a:pt x="2510066" y="6582078"/>
                  <a:pt x="2512561" y="6579355"/>
                  <a:pt x="2512561" y="6576092"/>
                </a:cubicBezTo>
                <a:cubicBezTo>
                  <a:pt x="2512561" y="6572830"/>
                  <a:pt x="2510066" y="6570107"/>
                  <a:pt x="2506798" y="6570107"/>
                </a:cubicBezTo>
                <a:lnTo>
                  <a:pt x="2471357" y="6570107"/>
                </a:lnTo>
                <a:close/>
                <a:moveTo>
                  <a:pt x="2553985" y="6570107"/>
                </a:moveTo>
                <a:cubicBezTo>
                  <a:pt x="2550724" y="6570107"/>
                  <a:pt x="2548002" y="6572830"/>
                  <a:pt x="2548002" y="6576092"/>
                </a:cubicBezTo>
                <a:cubicBezTo>
                  <a:pt x="2548002" y="6579355"/>
                  <a:pt x="2550724" y="6582078"/>
                  <a:pt x="2553985" y="6582078"/>
                </a:cubicBezTo>
                <a:lnTo>
                  <a:pt x="2589426" y="6582078"/>
                </a:lnTo>
                <a:cubicBezTo>
                  <a:pt x="2592686" y="6582078"/>
                  <a:pt x="2595408" y="6579355"/>
                  <a:pt x="2595401" y="6576092"/>
                </a:cubicBezTo>
                <a:cubicBezTo>
                  <a:pt x="2595401" y="6572830"/>
                  <a:pt x="2592686" y="6570107"/>
                  <a:pt x="2589426" y="6570107"/>
                </a:cubicBezTo>
                <a:lnTo>
                  <a:pt x="2553985" y="6570107"/>
                </a:lnTo>
                <a:close/>
                <a:moveTo>
                  <a:pt x="2636605" y="6570107"/>
                </a:moveTo>
                <a:cubicBezTo>
                  <a:pt x="2633345" y="6570107"/>
                  <a:pt x="2630850" y="6572830"/>
                  <a:pt x="2630843" y="6576092"/>
                </a:cubicBezTo>
                <a:cubicBezTo>
                  <a:pt x="2630843" y="6579355"/>
                  <a:pt x="2633345" y="6582078"/>
                  <a:pt x="2636605" y="6582078"/>
                </a:cubicBezTo>
                <a:lnTo>
                  <a:pt x="2672046" y="6582078"/>
                </a:lnTo>
                <a:cubicBezTo>
                  <a:pt x="2675307" y="6582078"/>
                  <a:pt x="2678029" y="6579355"/>
                  <a:pt x="2678029" y="6576092"/>
                </a:cubicBezTo>
                <a:cubicBezTo>
                  <a:pt x="2678029" y="6572830"/>
                  <a:pt x="2675307" y="6570107"/>
                  <a:pt x="2672046" y="6570107"/>
                </a:cubicBezTo>
                <a:lnTo>
                  <a:pt x="2636605" y="6570107"/>
                </a:lnTo>
                <a:close/>
                <a:moveTo>
                  <a:pt x="2719226" y="6570107"/>
                </a:moveTo>
                <a:cubicBezTo>
                  <a:pt x="2715965" y="6570107"/>
                  <a:pt x="2713470" y="6572830"/>
                  <a:pt x="2713470" y="6576092"/>
                </a:cubicBezTo>
                <a:cubicBezTo>
                  <a:pt x="2713470" y="6579355"/>
                  <a:pt x="2715965" y="6582078"/>
                  <a:pt x="2719226" y="6582078"/>
                </a:cubicBezTo>
                <a:lnTo>
                  <a:pt x="2754667" y="6582078"/>
                </a:lnTo>
                <a:cubicBezTo>
                  <a:pt x="2757928" y="6582078"/>
                  <a:pt x="2760650" y="6579355"/>
                  <a:pt x="2760650" y="6576092"/>
                </a:cubicBezTo>
                <a:cubicBezTo>
                  <a:pt x="2760650" y="6572830"/>
                  <a:pt x="2757928" y="6570107"/>
                  <a:pt x="2754667" y="6570107"/>
                </a:cubicBezTo>
                <a:lnTo>
                  <a:pt x="2719226" y="6570107"/>
                </a:lnTo>
                <a:close/>
                <a:moveTo>
                  <a:pt x="2802073" y="6570107"/>
                </a:moveTo>
                <a:cubicBezTo>
                  <a:pt x="2798813" y="6570107"/>
                  <a:pt x="2796091" y="6572830"/>
                  <a:pt x="2796091" y="6576092"/>
                </a:cubicBezTo>
                <a:cubicBezTo>
                  <a:pt x="2796091" y="6579355"/>
                  <a:pt x="2798813" y="6582078"/>
                  <a:pt x="2802073" y="6582078"/>
                </a:cubicBezTo>
                <a:lnTo>
                  <a:pt x="2837295" y="6582078"/>
                </a:lnTo>
                <a:cubicBezTo>
                  <a:pt x="2840555" y="6582078"/>
                  <a:pt x="2843270" y="6579355"/>
                  <a:pt x="2843270" y="6576092"/>
                </a:cubicBezTo>
                <a:cubicBezTo>
                  <a:pt x="2843270" y="6572830"/>
                  <a:pt x="2840555" y="6570107"/>
                  <a:pt x="2837295" y="6570107"/>
                </a:cubicBezTo>
                <a:lnTo>
                  <a:pt x="2802073" y="6570107"/>
                </a:lnTo>
                <a:close/>
                <a:moveTo>
                  <a:pt x="2884694" y="6570107"/>
                </a:moveTo>
                <a:cubicBezTo>
                  <a:pt x="2881433" y="6570107"/>
                  <a:pt x="2878711" y="6572830"/>
                  <a:pt x="2878711" y="6576092"/>
                </a:cubicBezTo>
                <a:cubicBezTo>
                  <a:pt x="2878711" y="6579355"/>
                  <a:pt x="2881433" y="6582078"/>
                  <a:pt x="2884694" y="6582078"/>
                </a:cubicBezTo>
                <a:lnTo>
                  <a:pt x="2920135" y="6582078"/>
                </a:lnTo>
                <a:cubicBezTo>
                  <a:pt x="2923396" y="6582078"/>
                  <a:pt x="2925898" y="6579355"/>
                  <a:pt x="2925898" y="6576092"/>
                </a:cubicBezTo>
                <a:cubicBezTo>
                  <a:pt x="2925898" y="6572830"/>
                  <a:pt x="2923396" y="6570107"/>
                  <a:pt x="2920135" y="6570107"/>
                </a:cubicBezTo>
                <a:lnTo>
                  <a:pt x="2884694" y="6570107"/>
                </a:lnTo>
                <a:close/>
                <a:moveTo>
                  <a:pt x="2967314" y="6570107"/>
                </a:moveTo>
                <a:cubicBezTo>
                  <a:pt x="2964054" y="6570107"/>
                  <a:pt x="2961332" y="6572830"/>
                  <a:pt x="2961339" y="6576092"/>
                </a:cubicBezTo>
                <a:cubicBezTo>
                  <a:pt x="2961339" y="6579355"/>
                  <a:pt x="2964054" y="6582078"/>
                  <a:pt x="2967314" y="6582078"/>
                </a:cubicBezTo>
                <a:lnTo>
                  <a:pt x="3002756" y="6582078"/>
                </a:lnTo>
                <a:cubicBezTo>
                  <a:pt x="3006016" y="6582078"/>
                  <a:pt x="3008518" y="6579355"/>
                  <a:pt x="3008518" y="6576092"/>
                </a:cubicBezTo>
                <a:cubicBezTo>
                  <a:pt x="3008518" y="6572830"/>
                  <a:pt x="3006016" y="6570107"/>
                  <a:pt x="3002756" y="6570107"/>
                </a:cubicBezTo>
                <a:lnTo>
                  <a:pt x="2967314" y="6570107"/>
                </a:lnTo>
                <a:close/>
                <a:moveTo>
                  <a:pt x="3049942" y="6570107"/>
                </a:moveTo>
                <a:cubicBezTo>
                  <a:pt x="3046674" y="6570107"/>
                  <a:pt x="3043959" y="6572830"/>
                  <a:pt x="3043959" y="6576092"/>
                </a:cubicBezTo>
                <a:cubicBezTo>
                  <a:pt x="3043959" y="6579355"/>
                  <a:pt x="3046674" y="6582078"/>
                  <a:pt x="3049942" y="6582078"/>
                </a:cubicBezTo>
                <a:lnTo>
                  <a:pt x="3085383" y="6582078"/>
                </a:lnTo>
                <a:cubicBezTo>
                  <a:pt x="3088644" y="6582078"/>
                  <a:pt x="3091359" y="6579355"/>
                  <a:pt x="3091359" y="6576092"/>
                </a:cubicBezTo>
                <a:cubicBezTo>
                  <a:pt x="3091359" y="6572830"/>
                  <a:pt x="3088644" y="6570107"/>
                  <a:pt x="3085383" y="6570107"/>
                </a:cubicBezTo>
                <a:lnTo>
                  <a:pt x="3049942" y="6570107"/>
                </a:lnTo>
                <a:close/>
                <a:moveTo>
                  <a:pt x="3132562" y="6570107"/>
                </a:moveTo>
                <a:cubicBezTo>
                  <a:pt x="3129302" y="6570107"/>
                  <a:pt x="3126800" y="6572830"/>
                  <a:pt x="3126800" y="6576092"/>
                </a:cubicBezTo>
                <a:cubicBezTo>
                  <a:pt x="3126800" y="6579355"/>
                  <a:pt x="3129302" y="6582078"/>
                  <a:pt x="3132562" y="6582078"/>
                </a:cubicBezTo>
                <a:lnTo>
                  <a:pt x="3168004" y="6582078"/>
                </a:lnTo>
                <a:cubicBezTo>
                  <a:pt x="3171264" y="6582078"/>
                  <a:pt x="3173986" y="6579355"/>
                  <a:pt x="3173986" y="6576092"/>
                </a:cubicBezTo>
                <a:cubicBezTo>
                  <a:pt x="3173986" y="6572830"/>
                  <a:pt x="3171264" y="6570107"/>
                  <a:pt x="3168004" y="6570107"/>
                </a:cubicBezTo>
                <a:lnTo>
                  <a:pt x="3132562" y="6570107"/>
                </a:lnTo>
                <a:close/>
                <a:moveTo>
                  <a:pt x="3215183" y="6570107"/>
                </a:moveTo>
                <a:cubicBezTo>
                  <a:pt x="3211923" y="6570107"/>
                  <a:pt x="3209420" y="6572830"/>
                  <a:pt x="3209427" y="6576092"/>
                </a:cubicBezTo>
                <a:cubicBezTo>
                  <a:pt x="3209427" y="6579355"/>
                  <a:pt x="3211923" y="6582078"/>
                  <a:pt x="3215183" y="6582078"/>
                </a:cubicBezTo>
                <a:lnTo>
                  <a:pt x="3250624" y="6582078"/>
                </a:lnTo>
                <a:cubicBezTo>
                  <a:pt x="3253885" y="6582078"/>
                  <a:pt x="3256607" y="6579355"/>
                  <a:pt x="3256607" y="6576092"/>
                </a:cubicBezTo>
                <a:cubicBezTo>
                  <a:pt x="3256607" y="6572830"/>
                  <a:pt x="3253885" y="6570107"/>
                  <a:pt x="3250624" y="6570107"/>
                </a:cubicBezTo>
                <a:lnTo>
                  <a:pt x="3215183" y="6570107"/>
                </a:lnTo>
                <a:close/>
                <a:moveTo>
                  <a:pt x="3298030" y="6570107"/>
                </a:moveTo>
                <a:cubicBezTo>
                  <a:pt x="3294763" y="6570107"/>
                  <a:pt x="3292048" y="6572830"/>
                  <a:pt x="3292048" y="6576092"/>
                </a:cubicBezTo>
                <a:cubicBezTo>
                  <a:pt x="3292048" y="6579355"/>
                  <a:pt x="3294763" y="6582078"/>
                  <a:pt x="3298030" y="6582078"/>
                </a:cubicBezTo>
                <a:lnTo>
                  <a:pt x="3333472" y="6582078"/>
                </a:lnTo>
                <a:cubicBezTo>
                  <a:pt x="3336732" y="6582078"/>
                  <a:pt x="3339227" y="6579355"/>
                  <a:pt x="3339227" y="6576092"/>
                </a:cubicBezTo>
                <a:cubicBezTo>
                  <a:pt x="3339227" y="6572830"/>
                  <a:pt x="3336732" y="6570107"/>
                  <a:pt x="3333472" y="6570107"/>
                </a:cubicBezTo>
                <a:lnTo>
                  <a:pt x="3298030" y="6570107"/>
                </a:lnTo>
                <a:close/>
                <a:moveTo>
                  <a:pt x="3380651" y="6570107"/>
                </a:moveTo>
                <a:cubicBezTo>
                  <a:pt x="3377390" y="6570107"/>
                  <a:pt x="3374669" y="6572830"/>
                  <a:pt x="3374669" y="6576092"/>
                </a:cubicBezTo>
                <a:cubicBezTo>
                  <a:pt x="3374669" y="6579355"/>
                  <a:pt x="3377390" y="6582078"/>
                  <a:pt x="3380651" y="6582078"/>
                </a:cubicBezTo>
                <a:lnTo>
                  <a:pt x="3416092" y="6582078"/>
                </a:lnTo>
                <a:cubicBezTo>
                  <a:pt x="3419353" y="6582078"/>
                  <a:pt x="3421848" y="6579355"/>
                  <a:pt x="3421848" y="6576092"/>
                </a:cubicBezTo>
                <a:cubicBezTo>
                  <a:pt x="3421848" y="6572830"/>
                  <a:pt x="3419353" y="6570107"/>
                  <a:pt x="3416092" y="6570107"/>
                </a:cubicBezTo>
                <a:lnTo>
                  <a:pt x="3380651" y="6570107"/>
                </a:lnTo>
                <a:close/>
                <a:moveTo>
                  <a:pt x="3463272" y="6570107"/>
                </a:moveTo>
                <a:cubicBezTo>
                  <a:pt x="3460011" y="6570107"/>
                  <a:pt x="3457289" y="6572830"/>
                  <a:pt x="3457289" y="6576092"/>
                </a:cubicBezTo>
                <a:cubicBezTo>
                  <a:pt x="3457289" y="6579355"/>
                  <a:pt x="3460011" y="6582078"/>
                  <a:pt x="3463272" y="6582078"/>
                </a:cubicBezTo>
                <a:lnTo>
                  <a:pt x="3498713" y="6582078"/>
                </a:lnTo>
                <a:cubicBezTo>
                  <a:pt x="3501974" y="6582078"/>
                  <a:pt x="3504475" y="6579355"/>
                  <a:pt x="3504469" y="6576092"/>
                </a:cubicBezTo>
                <a:cubicBezTo>
                  <a:pt x="3504469" y="6572830"/>
                  <a:pt x="3501974" y="6570107"/>
                  <a:pt x="3498713" y="6570107"/>
                </a:cubicBezTo>
                <a:lnTo>
                  <a:pt x="3463272" y="6570107"/>
                </a:lnTo>
                <a:close/>
                <a:moveTo>
                  <a:pt x="3545892" y="6570107"/>
                </a:moveTo>
                <a:cubicBezTo>
                  <a:pt x="3542631" y="6570107"/>
                  <a:pt x="3539910" y="6572830"/>
                  <a:pt x="3539910" y="6576092"/>
                </a:cubicBezTo>
                <a:cubicBezTo>
                  <a:pt x="3539910" y="6579355"/>
                  <a:pt x="3542631" y="6582078"/>
                  <a:pt x="3545892" y="6582078"/>
                </a:cubicBezTo>
                <a:lnTo>
                  <a:pt x="3581333" y="6582078"/>
                </a:lnTo>
                <a:cubicBezTo>
                  <a:pt x="3584594" y="6582078"/>
                  <a:pt x="3587316" y="6579355"/>
                  <a:pt x="3587316" y="6576092"/>
                </a:cubicBezTo>
                <a:cubicBezTo>
                  <a:pt x="3587316" y="6572830"/>
                  <a:pt x="3584594" y="6570107"/>
                  <a:pt x="3581333" y="6570107"/>
                </a:cubicBezTo>
                <a:lnTo>
                  <a:pt x="3545892" y="6570107"/>
                </a:lnTo>
                <a:close/>
                <a:moveTo>
                  <a:pt x="3628513" y="6570107"/>
                </a:moveTo>
                <a:cubicBezTo>
                  <a:pt x="3625252" y="6570107"/>
                  <a:pt x="3622757" y="6572830"/>
                  <a:pt x="3622757" y="6576092"/>
                </a:cubicBezTo>
                <a:cubicBezTo>
                  <a:pt x="3622757" y="6579355"/>
                  <a:pt x="3625252" y="6582078"/>
                  <a:pt x="3628513" y="6582078"/>
                </a:cubicBezTo>
                <a:lnTo>
                  <a:pt x="3663954" y="6582078"/>
                </a:lnTo>
                <a:cubicBezTo>
                  <a:pt x="3667222" y="6582078"/>
                  <a:pt x="3669936" y="6579355"/>
                  <a:pt x="3669936" y="6576092"/>
                </a:cubicBezTo>
                <a:cubicBezTo>
                  <a:pt x="3669936" y="6572830"/>
                  <a:pt x="3667222" y="6570107"/>
                  <a:pt x="3663954" y="6570107"/>
                </a:cubicBezTo>
                <a:lnTo>
                  <a:pt x="3628513" y="6570107"/>
                </a:lnTo>
                <a:close/>
                <a:moveTo>
                  <a:pt x="3711140" y="6570107"/>
                </a:moveTo>
                <a:cubicBezTo>
                  <a:pt x="3707880" y="6570107"/>
                  <a:pt x="3705378" y="6572830"/>
                  <a:pt x="3705378" y="6576092"/>
                </a:cubicBezTo>
                <a:cubicBezTo>
                  <a:pt x="3705378" y="6579355"/>
                  <a:pt x="3707880" y="6582078"/>
                  <a:pt x="3711140" y="6582078"/>
                </a:cubicBezTo>
                <a:lnTo>
                  <a:pt x="3746582" y="6582078"/>
                </a:lnTo>
                <a:cubicBezTo>
                  <a:pt x="3749842" y="6582078"/>
                  <a:pt x="3752564" y="6579355"/>
                  <a:pt x="3752557" y="6576092"/>
                </a:cubicBezTo>
                <a:cubicBezTo>
                  <a:pt x="3752557" y="6572830"/>
                  <a:pt x="3749842" y="6570107"/>
                  <a:pt x="3746582" y="6570107"/>
                </a:cubicBezTo>
                <a:lnTo>
                  <a:pt x="3711140" y="6570107"/>
                </a:lnTo>
                <a:close/>
                <a:moveTo>
                  <a:pt x="3793981" y="6570107"/>
                </a:moveTo>
                <a:cubicBezTo>
                  <a:pt x="3790720" y="6570107"/>
                  <a:pt x="3787998" y="6572830"/>
                  <a:pt x="3787998" y="6576092"/>
                </a:cubicBezTo>
                <a:cubicBezTo>
                  <a:pt x="3787998" y="6579355"/>
                  <a:pt x="3790720" y="6582078"/>
                  <a:pt x="3793981" y="6582078"/>
                </a:cubicBezTo>
                <a:lnTo>
                  <a:pt x="3829422" y="6582078"/>
                </a:lnTo>
                <a:cubicBezTo>
                  <a:pt x="3832683" y="6582078"/>
                  <a:pt x="3835185" y="6579355"/>
                  <a:pt x="3835185" y="6576092"/>
                </a:cubicBezTo>
                <a:cubicBezTo>
                  <a:pt x="3835185" y="6572830"/>
                  <a:pt x="3832683" y="6570107"/>
                  <a:pt x="3829422" y="6570107"/>
                </a:cubicBezTo>
                <a:lnTo>
                  <a:pt x="3793981" y="6570107"/>
                </a:lnTo>
                <a:close/>
                <a:moveTo>
                  <a:pt x="3876601" y="6570107"/>
                </a:moveTo>
                <a:cubicBezTo>
                  <a:pt x="3873341" y="6570107"/>
                  <a:pt x="3870626" y="6572830"/>
                  <a:pt x="3870626" y="6576092"/>
                </a:cubicBezTo>
                <a:cubicBezTo>
                  <a:pt x="3870626" y="6579355"/>
                  <a:pt x="3873341" y="6582078"/>
                  <a:pt x="3876601" y="6582078"/>
                </a:cubicBezTo>
                <a:lnTo>
                  <a:pt x="3912042" y="6582078"/>
                </a:lnTo>
                <a:cubicBezTo>
                  <a:pt x="3915310" y="6582078"/>
                  <a:pt x="3917805" y="6579355"/>
                  <a:pt x="3917805" y="6576092"/>
                </a:cubicBezTo>
                <a:cubicBezTo>
                  <a:pt x="3917805" y="6572830"/>
                  <a:pt x="3915310" y="6570107"/>
                  <a:pt x="3912042" y="6570107"/>
                </a:cubicBezTo>
                <a:lnTo>
                  <a:pt x="3876601" y="6570107"/>
                </a:lnTo>
                <a:close/>
                <a:moveTo>
                  <a:pt x="3959229" y="6570107"/>
                </a:moveTo>
                <a:cubicBezTo>
                  <a:pt x="3955968" y="6570107"/>
                  <a:pt x="3953246" y="6572830"/>
                  <a:pt x="3953246" y="6576092"/>
                </a:cubicBezTo>
                <a:cubicBezTo>
                  <a:pt x="3953246" y="6579355"/>
                  <a:pt x="3955968" y="6582078"/>
                  <a:pt x="3959229" y="6582078"/>
                </a:cubicBezTo>
                <a:lnTo>
                  <a:pt x="3994670" y="6582078"/>
                </a:lnTo>
                <a:cubicBezTo>
                  <a:pt x="3997931" y="6582078"/>
                  <a:pt x="4000652" y="6579355"/>
                  <a:pt x="4000646" y="6576092"/>
                </a:cubicBezTo>
                <a:cubicBezTo>
                  <a:pt x="4000646" y="6572830"/>
                  <a:pt x="3997931" y="6570107"/>
                  <a:pt x="3994670" y="6570107"/>
                </a:cubicBezTo>
                <a:lnTo>
                  <a:pt x="3959229" y="6570107"/>
                </a:lnTo>
                <a:close/>
                <a:moveTo>
                  <a:pt x="4041849" y="6570107"/>
                </a:moveTo>
                <a:cubicBezTo>
                  <a:pt x="4038589" y="6570107"/>
                  <a:pt x="4035867" y="6572830"/>
                  <a:pt x="4035867" y="6576092"/>
                </a:cubicBezTo>
                <a:cubicBezTo>
                  <a:pt x="4035867" y="6579355"/>
                  <a:pt x="4038589" y="6582078"/>
                  <a:pt x="4041849" y="6582078"/>
                </a:cubicBezTo>
                <a:lnTo>
                  <a:pt x="4077291" y="6582078"/>
                </a:lnTo>
                <a:cubicBezTo>
                  <a:pt x="4080551" y="6582078"/>
                  <a:pt x="4083273" y="6579355"/>
                  <a:pt x="4083273" y="6576092"/>
                </a:cubicBezTo>
                <a:cubicBezTo>
                  <a:pt x="4083273" y="6572830"/>
                  <a:pt x="4080551" y="6570107"/>
                  <a:pt x="4077291" y="6570107"/>
                </a:cubicBezTo>
                <a:lnTo>
                  <a:pt x="4041849" y="6570107"/>
                </a:lnTo>
                <a:close/>
                <a:moveTo>
                  <a:pt x="4124470" y="6570107"/>
                </a:moveTo>
                <a:cubicBezTo>
                  <a:pt x="4121209" y="6570107"/>
                  <a:pt x="4118714" y="6572830"/>
                  <a:pt x="4118714" y="6576092"/>
                </a:cubicBezTo>
                <a:cubicBezTo>
                  <a:pt x="4118714" y="6579355"/>
                  <a:pt x="4121209" y="6582078"/>
                  <a:pt x="4124470" y="6582078"/>
                </a:cubicBezTo>
                <a:lnTo>
                  <a:pt x="4159911" y="6582078"/>
                </a:lnTo>
                <a:cubicBezTo>
                  <a:pt x="4163172" y="6582078"/>
                  <a:pt x="4165894" y="6579355"/>
                  <a:pt x="4165894" y="6576092"/>
                </a:cubicBezTo>
                <a:cubicBezTo>
                  <a:pt x="4165894" y="6572830"/>
                  <a:pt x="4163172" y="6570107"/>
                  <a:pt x="4159911" y="6570107"/>
                </a:cubicBezTo>
                <a:lnTo>
                  <a:pt x="4124470" y="6570107"/>
                </a:lnTo>
                <a:close/>
                <a:moveTo>
                  <a:pt x="4207098" y="6570107"/>
                </a:moveTo>
                <a:cubicBezTo>
                  <a:pt x="4203830" y="6570107"/>
                  <a:pt x="4201335" y="6572830"/>
                  <a:pt x="4201335" y="6576092"/>
                </a:cubicBezTo>
                <a:cubicBezTo>
                  <a:pt x="4201335" y="6579355"/>
                  <a:pt x="4203830" y="6582078"/>
                  <a:pt x="4207098" y="6582078"/>
                </a:cubicBezTo>
                <a:lnTo>
                  <a:pt x="4242539" y="6582078"/>
                </a:lnTo>
                <a:cubicBezTo>
                  <a:pt x="4245800" y="6582078"/>
                  <a:pt x="4248514" y="6579355"/>
                  <a:pt x="4248514" y="6576092"/>
                </a:cubicBezTo>
                <a:cubicBezTo>
                  <a:pt x="4248514" y="6572830"/>
                  <a:pt x="4245800" y="6570107"/>
                  <a:pt x="4242539" y="6570107"/>
                </a:cubicBezTo>
                <a:lnTo>
                  <a:pt x="4207098" y="6570107"/>
                </a:lnTo>
                <a:close/>
                <a:moveTo>
                  <a:pt x="4289938" y="6570107"/>
                </a:moveTo>
                <a:cubicBezTo>
                  <a:pt x="4286677" y="6570107"/>
                  <a:pt x="4283956" y="6572830"/>
                  <a:pt x="4283956" y="6576092"/>
                </a:cubicBezTo>
                <a:cubicBezTo>
                  <a:pt x="4283956" y="6579355"/>
                  <a:pt x="4286677" y="6582078"/>
                  <a:pt x="4289938" y="6582078"/>
                </a:cubicBezTo>
                <a:lnTo>
                  <a:pt x="4325379" y="6582078"/>
                </a:lnTo>
                <a:cubicBezTo>
                  <a:pt x="4328640" y="6582078"/>
                  <a:pt x="4331142" y="6579355"/>
                  <a:pt x="4331142" y="6576092"/>
                </a:cubicBezTo>
                <a:cubicBezTo>
                  <a:pt x="4331142" y="6572830"/>
                  <a:pt x="4328640" y="6570107"/>
                  <a:pt x="4325379" y="6570107"/>
                </a:cubicBezTo>
                <a:lnTo>
                  <a:pt x="4289938" y="6570107"/>
                </a:lnTo>
                <a:close/>
                <a:moveTo>
                  <a:pt x="4372559" y="6570107"/>
                </a:moveTo>
                <a:cubicBezTo>
                  <a:pt x="4369298" y="6570107"/>
                  <a:pt x="4366576" y="6572830"/>
                  <a:pt x="4366583" y="6576092"/>
                </a:cubicBezTo>
                <a:cubicBezTo>
                  <a:pt x="4366583" y="6579355"/>
                  <a:pt x="4369298" y="6582078"/>
                  <a:pt x="4372559" y="6582078"/>
                </a:cubicBezTo>
                <a:lnTo>
                  <a:pt x="4408000" y="6582078"/>
                </a:lnTo>
                <a:cubicBezTo>
                  <a:pt x="4411261" y="6582078"/>
                  <a:pt x="4413762" y="6579355"/>
                  <a:pt x="4413762" y="6576092"/>
                </a:cubicBezTo>
                <a:cubicBezTo>
                  <a:pt x="4413762" y="6572830"/>
                  <a:pt x="4411261" y="6570107"/>
                  <a:pt x="4408000" y="6570107"/>
                </a:cubicBezTo>
                <a:lnTo>
                  <a:pt x="4372559" y="6570107"/>
                </a:lnTo>
                <a:close/>
                <a:moveTo>
                  <a:pt x="4455186" y="6570107"/>
                </a:moveTo>
                <a:cubicBezTo>
                  <a:pt x="4451918" y="6570107"/>
                  <a:pt x="4449204" y="6572830"/>
                  <a:pt x="4449204" y="6576092"/>
                </a:cubicBezTo>
                <a:cubicBezTo>
                  <a:pt x="4449204" y="6579355"/>
                  <a:pt x="4451918" y="6582078"/>
                  <a:pt x="4455186" y="6582078"/>
                </a:cubicBezTo>
                <a:lnTo>
                  <a:pt x="4490627" y="6582078"/>
                </a:lnTo>
                <a:cubicBezTo>
                  <a:pt x="4493888" y="6582078"/>
                  <a:pt x="4496603" y="6579355"/>
                  <a:pt x="4496603" y="6576092"/>
                </a:cubicBezTo>
                <a:cubicBezTo>
                  <a:pt x="4496603" y="6572830"/>
                  <a:pt x="4493888" y="6570107"/>
                  <a:pt x="4490627" y="6570107"/>
                </a:cubicBezTo>
                <a:lnTo>
                  <a:pt x="4455186" y="6570107"/>
                </a:lnTo>
                <a:close/>
                <a:moveTo>
                  <a:pt x="4537807" y="6570107"/>
                </a:moveTo>
                <a:cubicBezTo>
                  <a:pt x="4534546" y="6570107"/>
                  <a:pt x="4531824" y="6572830"/>
                  <a:pt x="4531824" y="6576092"/>
                </a:cubicBezTo>
                <a:cubicBezTo>
                  <a:pt x="4531824" y="6579355"/>
                  <a:pt x="4534546" y="6582078"/>
                  <a:pt x="4537807" y="6582078"/>
                </a:cubicBezTo>
                <a:lnTo>
                  <a:pt x="4573248" y="6582078"/>
                </a:lnTo>
                <a:cubicBezTo>
                  <a:pt x="4576509" y="6582078"/>
                  <a:pt x="4579230" y="6579355"/>
                  <a:pt x="4579230" y="6576092"/>
                </a:cubicBezTo>
                <a:cubicBezTo>
                  <a:pt x="4579230" y="6572830"/>
                  <a:pt x="4576509" y="6570107"/>
                  <a:pt x="4573248" y="6570107"/>
                </a:cubicBezTo>
                <a:lnTo>
                  <a:pt x="4537807" y="6570107"/>
                </a:lnTo>
                <a:close/>
                <a:moveTo>
                  <a:pt x="4620427" y="6570107"/>
                </a:moveTo>
                <a:cubicBezTo>
                  <a:pt x="4617167" y="6570107"/>
                  <a:pt x="4614665" y="6572830"/>
                  <a:pt x="4614672" y="6576092"/>
                </a:cubicBezTo>
                <a:cubicBezTo>
                  <a:pt x="4614672" y="6579355"/>
                  <a:pt x="4617167" y="6582078"/>
                  <a:pt x="4620427" y="6582078"/>
                </a:cubicBezTo>
                <a:lnTo>
                  <a:pt x="4655869" y="6582078"/>
                </a:lnTo>
                <a:cubicBezTo>
                  <a:pt x="4659129" y="6582078"/>
                  <a:pt x="4661851" y="6579355"/>
                  <a:pt x="4661851" y="6576092"/>
                </a:cubicBezTo>
                <a:cubicBezTo>
                  <a:pt x="4661851" y="6572830"/>
                  <a:pt x="4659129" y="6570107"/>
                  <a:pt x="4655869" y="6570107"/>
                </a:cubicBezTo>
                <a:lnTo>
                  <a:pt x="4620427" y="657010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 name="Google Shape;12;p1"/>
          <p:cNvSpPr/>
          <p:nvPr/>
        </p:nvSpPr>
        <p:spPr>
          <a:xfrm>
            <a:off x="41386" y="161246"/>
            <a:ext cx="6810460" cy="8836440"/>
          </a:xfrm>
          <a:custGeom>
            <a:rect b="b" l="l" r="r" t="t"/>
            <a:pathLst>
              <a:path extrusionOk="0" h="6582078" w="5072968">
                <a:moveTo>
                  <a:pt x="5981" y="0"/>
                </a:moveTo>
                <a:cubicBezTo>
                  <a:pt x="2720" y="0"/>
                  <a:pt x="0" y="2721"/>
                  <a:pt x="0" y="5984"/>
                </a:cubicBezTo>
                <a:cubicBezTo>
                  <a:pt x="0" y="9247"/>
                  <a:pt x="2720" y="11968"/>
                  <a:pt x="5981" y="11968"/>
                </a:cubicBezTo>
                <a:lnTo>
                  <a:pt x="41422" y="11968"/>
                </a:lnTo>
                <a:cubicBezTo>
                  <a:pt x="44683" y="11968"/>
                  <a:pt x="47403" y="9247"/>
                  <a:pt x="47403" y="5984"/>
                </a:cubicBezTo>
                <a:cubicBezTo>
                  <a:pt x="47403" y="2721"/>
                  <a:pt x="44683" y="0"/>
                  <a:pt x="41422" y="0"/>
                </a:cubicBezTo>
                <a:lnTo>
                  <a:pt x="5981" y="0"/>
                </a:lnTo>
                <a:close/>
                <a:moveTo>
                  <a:pt x="88603" y="0"/>
                </a:moveTo>
                <a:cubicBezTo>
                  <a:pt x="85342" y="0"/>
                  <a:pt x="82623" y="2721"/>
                  <a:pt x="82623" y="5984"/>
                </a:cubicBezTo>
                <a:cubicBezTo>
                  <a:pt x="82623" y="9247"/>
                  <a:pt x="85342" y="11968"/>
                  <a:pt x="88603" y="11968"/>
                </a:cubicBezTo>
                <a:lnTo>
                  <a:pt x="124044" y="11968"/>
                </a:lnTo>
                <a:cubicBezTo>
                  <a:pt x="127306" y="11968"/>
                  <a:pt x="130025" y="9247"/>
                  <a:pt x="130025" y="5984"/>
                </a:cubicBezTo>
                <a:cubicBezTo>
                  <a:pt x="130025" y="2721"/>
                  <a:pt x="127306" y="0"/>
                  <a:pt x="124044" y="0"/>
                </a:cubicBezTo>
                <a:lnTo>
                  <a:pt x="88603" y="0"/>
                </a:lnTo>
                <a:close/>
                <a:moveTo>
                  <a:pt x="171226" y="0"/>
                </a:moveTo>
                <a:cubicBezTo>
                  <a:pt x="167965" y="0"/>
                  <a:pt x="165467" y="2721"/>
                  <a:pt x="165467" y="5984"/>
                </a:cubicBezTo>
                <a:cubicBezTo>
                  <a:pt x="165467" y="9247"/>
                  <a:pt x="167965" y="11968"/>
                  <a:pt x="171226" y="11968"/>
                </a:cubicBezTo>
                <a:lnTo>
                  <a:pt x="206667" y="11968"/>
                </a:lnTo>
                <a:cubicBezTo>
                  <a:pt x="209928" y="11968"/>
                  <a:pt x="212647" y="9247"/>
                  <a:pt x="212647" y="5984"/>
                </a:cubicBezTo>
                <a:cubicBezTo>
                  <a:pt x="212647" y="2721"/>
                  <a:pt x="209928" y="0"/>
                  <a:pt x="206667" y="0"/>
                </a:cubicBezTo>
                <a:lnTo>
                  <a:pt x="171226" y="0"/>
                </a:lnTo>
                <a:close/>
                <a:moveTo>
                  <a:pt x="253848" y="0"/>
                </a:moveTo>
                <a:cubicBezTo>
                  <a:pt x="250587" y="0"/>
                  <a:pt x="248089" y="2721"/>
                  <a:pt x="248089" y="5984"/>
                </a:cubicBezTo>
                <a:cubicBezTo>
                  <a:pt x="248089" y="9247"/>
                  <a:pt x="250587" y="11968"/>
                  <a:pt x="253848" y="11968"/>
                </a:cubicBezTo>
                <a:lnTo>
                  <a:pt x="289290" y="11968"/>
                </a:lnTo>
                <a:cubicBezTo>
                  <a:pt x="292550" y="11968"/>
                  <a:pt x="295270" y="9247"/>
                  <a:pt x="295270" y="5984"/>
                </a:cubicBezTo>
                <a:cubicBezTo>
                  <a:pt x="295270" y="2721"/>
                  <a:pt x="292550" y="0"/>
                  <a:pt x="289290" y="0"/>
                </a:cubicBezTo>
                <a:lnTo>
                  <a:pt x="253848" y="0"/>
                </a:lnTo>
                <a:close/>
                <a:moveTo>
                  <a:pt x="336692" y="0"/>
                </a:moveTo>
                <a:cubicBezTo>
                  <a:pt x="333431" y="0"/>
                  <a:pt x="330711" y="2721"/>
                  <a:pt x="330711" y="5984"/>
                </a:cubicBezTo>
                <a:cubicBezTo>
                  <a:pt x="330711" y="9247"/>
                  <a:pt x="333431" y="11968"/>
                  <a:pt x="336692" y="11968"/>
                </a:cubicBezTo>
                <a:lnTo>
                  <a:pt x="372133" y="11968"/>
                </a:lnTo>
                <a:cubicBezTo>
                  <a:pt x="375394" y="11968"/>
                  <a:pt x="377893" y="9247"/>
                  <a:pt x="377893" y="5984"/>
                </a:cubicBezTo>
                <a:cubicBezTo>
                  <a:pt x="377893" y="2721"/>
                  <a:pt x="375394" y="0"/>
                  <a:pt x="372133" y="0"/>
                </a:cubicBezTo>
                <a:lnTo>
                  <a:pt x="336692" y="0"/>
                </a:lnTo>
                <a:close/>
                <a:moveTo>
                  <a:pt x="419314" y="0"/>
                </a:moveTo>
                <a:cubicBezTo>
                  <a:pt x="416054" y="0"/>
                  <a:pt x="413334" y="2721"/>
                  <a:pt x="413334" y="5984"/>
                </a:cubicBezTo>
                <a:cubicBezTo>
                  <a:pt x="413334" y="9247"/>
                  <a:pt x="416054" y="11968"/>
                  <a:pt x="419314" y="11968"/>
                </a:cubicBezTo>
                <a:lnTo>
                  <a:pt x="454755" y="11968"/>
                </a:lnTo>
                <a:cubicBezTo>
                  <a:pt x="458016" y="11968"/>
                  <a:pt x="460515" y="9247"/>
                  <a:pt x="460515" y="5984"/>
                </a:cubicBezTo>
                <a:cubicBezTo>
                  <a:pt x="460515" y="2721"/>
                  <a:pt x="458016" y="0"/>
                  <a:pt x="454755" y="0"/>
                </a:cubicBezTo>
                <a:lnTo>
                  <a:pt x="419314" y="0"/>
                </a:lnTo>
                <a:close/>
                <a:moveTo>
                  <a:pt x="501937" y="0"/>
                </a:moveTo>
                <a:cubicBezTo>
                  <a:pt x="498676" y="0"/>
                  <a:pt x="495956" y="2721"/>
                  <a:pt x="495956" y="5984"/>
                </a:cubicBezTo>
                <a:cubicBezTo>
                  <a:pt x="495956" y="9247"/>
                  <a:pt x="498676" y="11968"/>
                  <a:pt x="501937" y="11968"/>
                </a:cubicBezTo>
                <a:lnTo>
                  <a:pt x="537378" y="11968"/>
                </a:lnTo>
                <a:cubicBezTo>
                  <a:pt x="540639" y="11968"/>
                  <a:pt x="543358" y="9247"/>
                  <a:pt x="543358" y="5984"/>
                </a:cubicBezTo>
                <a:cubicBezTo>
                  <a:pt x="543358" y="2721"/>
                  <a:pt x="540639" y="0"/>
                  <a:pt x="537378" y="0"/>
                </a:cubicBezTo>
                <a:lnTo>
                  <a:pt x="501937" y="0"/>
                </a:lnTo>
                <a:close/>
                <a:moveTo>
                  <a:pt x="584559" y="0"/>
                </a:moveTo>
                <a:cubicBezTo>
                  <a:pt x="581298" y="0"/>
                  <a:pt x="578576" y="2721"/>
                  <a:pt x="578576" y="5984"/>
                </a:cubicBezTo>
                <a:cubicBezTo>
                  <a:pt x="578576" y="9247"/>
                  <a:pt x="581298" y="11968"/>
                  <a:pt x="584559" y="11968"/>
                </a:cubicBezTo>
                <a:lnTo>
                  <a:pt x="620000" y="11968"/>
                </a:lnTo>
                <a:cubicBezTo>
                  <a:pt x="623261" y="11968"/>
                  <a:pt x="625983" y="9247"/>
                  <a:pt x="625983" y="5984"/>
                </a:cubicBezTo>
                <a:cubicBezTo>
                  <a:pt x="625983" y="2721"/>
                  <a:pt x="623261" y="0"/>
                  <a:pt x="620000" y="0"/>
                </a:cubicBezTo>
                <a:lnTo>
                  <a:pt x="584559" y="0"/>
                </a:lnTo>
                <a:close/>
                <a:moveTo>
                  <a:pt x="667179" y="0"/>
                </a:moveTo>
                <a:cubicBezTo>
                  <a:pt x="663919" y="0"/>
                  <a:pt x="661424" y="2721"/>
                  <a:pt x="661424" y="5984"/>
                </a:cubicBezTo>
                <a:cubicBezTo>
                  <a:pt x="661424" y="9247"/>
                  <a:pt x="663919" y="11968"/>
                  <a:pt x="667179" y="11968"/>
                </a:cubicBezTo>
                <a:lnTo>
                  <a:pt x="702621" y="11968"/>
                </a:lnTo>
                <a:cubicBezTo>
                  <a:pt x="705881" y="11968"/>
                  <a:pt x="708603" y="9247"/>
                  <a:pt x="708603" y="5984"/>
                </a:cubicBezTo>
                <a:cubicBezTo>
                  <a:pt x="708603" y="2721"/>
                  <a:pt x="705881" y="0"/>
                  <a:pt x="702621" y="0"/>
                </a:cubicBezTo>
                <a:lnTo>
                  <a:pt x="667179" y="0"/>
                </a:lnTo>
                <a:close/>
                <a:moveTo>
                  <a:pt x="749807" y="0"/>
                </a:moveTo>
                <a:cubicBezTo>
                  <a:pt x="746539" y="0"/>
                  <a:pt x="744044" y="2721"/>
                  <a:pt x="744044" y="5984"/>
                </a:cubicBezTo>
                <a:cubicBezTo>
                  <a:pt x="744044" y="9247"/>
                  <a:pt x="746539" y="11968"/>
                  <a:pt x="749807" y="11968"/>
                </a:cubicBezTo>
                <a:lnTo>
                  <a:pt x="785248" y="11968"/>
                </a:lnTo>
                <a:cubicBezTo>
                  <a:pt x="788509" y="11968"/>
                  <a:pt x="791224" y="9247"/>
                  <a:pt x="791224" y="5984"/>
                </a:cubicBezTo>
                <a:cubicBezTo>
                  <a:pt x="791224" y="2721"/>
                  <a:pt x="788509" y="0"/>
                  <a:pt x="785248" y="0"/>
                </a:cubicBezTo>
                <a:lnTo>
                  <a:pt x="749807" y="0"/>
                </a:lnTo>
                <a:close/>
                <a:moveTo>
                  <a:pt x="832647" y="0"/>
                </a:moveTo>
                <a:cubicBezTo>
                  <a:pt x="829387" y="0"/>
                  <a:pt x="826665" y="2721"/>
                  <a:pt x="826665" y="5984"/>
                </a:cubicBezTo>
                <a:cubicBezTo>
                  <a:pt x="826665" y="9247"/>
                  <a:pt x="829387" y="11968"/>
                  <a:pt x="832647" y="11968"/>
                </a:cubicBezTo>
                <a:lnTo>
                  <a:pt x="868089" y="11968"/>
                </a:lnTo>
                <a:cubicBezTo>
                  <a:pt x="871349" y="11968"/>
                  <a:pt x="873851" y="9247"/>
                  <a:pt x="873851" y="5984"/>
                </a:cubicBezTo>
                <a:cubicBezTo>
                  <a:pt x="873851" y="2721"/>
                  <a:pt x="871349" y="0"/>
                  <a:pt x="868089" y="0"/>
                </a:cubicBezTo>
                <a:lnTo>
                  <a:pt x="832647" y="0"/>
                </a:lnTo>
                <a:close/>
                <a:moveTo>
                  <a:pt x="915268" y="0"/>
                </a:moveTo>
                <a:cubicBezTo>
                  <a:pt x="912007" y="0"/>
                  <a:pt x="909285" y="2721"/>
                  <a:pt x="909293" y="5984"/>
                </a:cubicBezTo>
                <a:cubicBezTo>
                  <a:pt x="909293" y="9247"/>
                  <a:pt x="912007" y="11968"/>
                  <a:pt x="915268" y="11968"/>
                </a:cubicBezTo>
                <a:lnTo>
                  <a:pt x="950709" y="11968"/>
                </a:lnTo>
                <a:cubicBezTo>
                  <a:pt x="953970" y="11968"/>
                  <a:pt x="956472" y="9247"/>
                  <a:pt x="956472" y="5984"/>
                </a:cubicBezTo>
                <a:cubicBezTo>
                  <a:pt x="956472" y="2721"/>
                  <a:pt x="953970" y="0"/>
                  <a:pt x="950709" y="0"/>
                </a:cubicBezTo>
                <a:lnTo>
                  <a:pt x="915268" y="0"/>
                </a:lnTo>
                <a:close/>
                <a:moveTo>
                  <a:pt x="997896" y="0"/>
                </a:moveTo>
                <a:cubicBezTo>
                  <a:pt x="994628" y="0"/>
                  <a:pt x="991913" y="2721"/>
                  <a:pt x="991913" y="5984"/>
                </a:cubicBezTo>
                <a:cubicBezTo>
                  <a:pt x="991913" y="9247"/>
                  <a:pt x="994628" y="11968"/>
                  <a:pt x="997896" y="11968"/>
                </a:cubicBezTo>
                <a:lnTo>
                  <a:pt x="1033337" y="11968"/>
                </a:lnTo>
                <a:cubicBezTo>
                  <a:pt x="1036597" y="11968"/>
                  <a:pt x="1039312" y="9247"/>
                  <a:pt x="1039312" y="5984"/>
                </a:cubicBezTo>
                <a:cubicBezTo>
                  <a:pt x="1039312" y="2721"/>
                  <a:pt x="1036597" y="0"/>
                  <a:pt x="1033337" y="0"/>
                </a:cubicBezTo>
                <a:lnTo>
                  <a:pt x="997896" y="0"/>
                </a:lnTo>
                <a:close/>
                <a:moveTo>
                  <a:pt x="1080516" y="0"/>
                </a:moveTo>
                <a:cubicBezTo>
                  <a:pt x="1077256" y="0"/>
                  <a:pt x="1074753" y="2721"/>
                  <a:pt x="1074753" y="5984"/>
                </a:cubicBezTo>
                <a:cubicBezTo>
                  <a:pt x="1074753" y="9247"/>
                  <a:pt x="1077256" y="11968"/>
                  <a:pt x="1080516" y="11968"/>
                </a:cubicBezTo>
                <a:lnTo>
                  <a:pt x="1115957" y="11968"/>
                </a:lnTo>
                <a:cubicBezTo>
                  <a:pt x="1119218" y="11968"/>
                  <a:pt x="1121933" y="9247"/>
                  <a:pt x="1121940" y="5984"/>
                </a:cubicBezTo>
                <a:cubicBezTo>
                  <a:pt x="1121940" y="2721"/>
                  <a:pt x="1119218" y="0"/>
                  <a:pt x="1115957" y="0"/>
                </a:cubicBezTo>
                <a:lnTo>
                  <a:pt x="1080516" y="0"/>
                </a:lnTo>
                <a:close/>
                <a:moveTo>
                  <a:pt x="1163137" y="0"/>
                </a:moveTo>
                <a:cubicBezTo>
                  <a:pt x="1159876" y="0"/>
                  <a:pt x="1157381" y="2721"/>
                  <a:pt x="1157381" y="5984"/>
                </a:cubicBezTo>
                <a:cubicBezTo>
                  <a:pt x="1157381" y="9247"/>
                  <a:pt x="1159876" y="11968"/>
                  <a:pt x="1163137" y="11968"/>
                </a:cubicBezTo>
                <a:lnTo>
                  <a:pt x="1198578" y="11968"/>
                </a:lnTo>
                <a:cubicBezTo>
                  <a:pt x="1201839" y="11968"/>
                  <a:pt x="1204560" y="9247"/>
                  <a:pt x="1204560" y="5984"/>
                </a:cubicBezTo>
                <a:cubicBezTo>
                  <a:pt x="1204560" y="2721"/>
                  <a:pt x="1201839" y="0"/>
                  <a:pt x="1198578" y="0"/>
                </a:cubicBezTo>
                <a:lnTo>
                  <a:pt x="1163137" y="0"/>
                </a:lnTo>
                <a:close/>
                <a:moveTo>
                  <a:pt x="1245984" y="0"/>
                </a:moveTo>
                <a:cubicBezTo>
                  <a:pt x="1242716" y="0"/>
                  <a:pt x="1240002" y="2721"/>
                  <a:pt x="1240002" y="5984"/>
                </a:cubicBezTo>
                <a:cubicBezTo>
                  <a:pt x="1240002" y="9247"/>
                  <a:pt x="1242716" y="11968"/>
                  <a:pt x="1245984" y="11968"/>
                </a:cubicBezTo>
                <a:lnTo>
                  <a:pt x="1281199" y="11968"/>
                </a:lnTo>
                <a:cubicBezTo>
                  <a:pt x="1284459" y="11968"/>
                  <a:pt x="1287181" y="9247"/>
                  <a:pt x="1287181" y="5984"/>
                </a:cubicBezTo>
                <a:cubicBezTo>
                  <a:pt x="1287181" y="2721"/>
                  <a:pt x="1284459" y="0"/>
                  <a:pt x="1281199" y="0"/>
                </a:cubicBezTo>
                <a:lnTo>
                  <a:pt x="1245984" y="0"/>
                </a:lnTo>
                <a:close/>
                <a:moveTo>
                  <a:pt x="1328605" y="0"/>
                </a:moveTo>
                <a:cubicBezTo>
                  <a:pt x="1325344" y="0"/>
                  <a:pt x="1322622" y="2721"/>
                  <a:pt x="1322622" y="5984"/>
                </a:cubicBezTo>
                <a:cubicBezTo>
                  <a:pt x="1322622" y="9247"/>
                  <a:pt x="1325344" y="11968"/>
                  <a:pt x="1328605" y="11968"/>
                </a:cubicBezTo>
                <a:lnTo>
                  <a:pt x="1364046" y="11968"/>
                </a:lnTo>
                <a:cubicBezTo>
                  <a:pt x="1367306" y="11968"/>
                  <a:pt x="1369802" y="9247"/>
                  <a:pt x="1369802" y="5984"/>
                </a:cubicBezTo>
                <a:cubicBezTo>
                  <a:pt x="1369802" y="2721"/>
                  <a:pt x="1367306" y="0"/>
                  <a:pt x="1364046" y="0"/>
                </a:cubicBezTo>
                <a:lnTo>
                  <a:pt x="1328605" y="0"/>
                </a:lnTo>
                <a:close/>
                <a:moveTo>
                  <a:pt x="1411225" y="0"/>
                </a:moveTo>
                <a:cubicBezTo>
                  <a:pt x="1407965" y="0"/>
                  <a:pt x="1405243" y="2721"/>
                  <a:pt x="1405243" y="5984"/>
                </a:cubicBezTo>
                <a:cubicBezTo>
                  <a:pt x="1405243" y="9247"/>
                  <a:pt x="1407965" y="11968"/>
                  <a:pt x="1411225" y="11968"/>
                </a:cubicBezTo>
                <a:lnTo>
                  <a:pt x="1446666" y="11968"/>
                </a:lnTo>
                <a:cubicBezTo>
                  <a:pt x="1449927" y="11968"/>
                  <a:pt x="1452429" y="9247"/>
                  <a:pt x="1452422" y="5984"/>
                </a:cubicBezTo>
                <a:cubicBezTo>
                  <a:pt x="1452422" y="2721"/>
                  <a:pt x="1449927" y="0"/>
                  <a:pt x="1446666" y="0"/>
                </a:cubicBezTo>
                <a:lnTo>
                  <a:pt x="1411225" y="0"/>
                </a:lnTo>
                <a:close/>
                <a:moveTo>
                  <a:pt x="1493846" y="0"/>
                </a:moveTo>
                <a:cubicBezTo>
                  <a:pt x="1490585" y="0"/>
                  <a:pt x="1487870" y="2721"/>
                  <a:pt x="1487863" y="5984"/>
                </a:cubicBezTo>
                <a:cubicBezTo>
                  <a:pt x="1487863" y="9247"/>
                  <a:pt x="1490585" y="11968"/>
                  <a:pt x="1493846" y="11968"/>
                </a:cubicBezTo>
                <a:lnTo>
                  <a:pt x="1529287" y="11968"/>
                </a:lnTo>
                <a:cubicBezTo>
                  <a:pt x="1532548" y="11968"/>
                  <a:pt x="1535269" y="9247"/>
                  <a:pt x="1535269" y="5984"/>
                </a:cubicBezTo>
                <a:cubicBezTo>
                  <a:pt x="1535269" y="2721"/>
                  <a:pt x="1532548" y="0"/>
                  <a:pt x="1529287" y="0"/>
                </a:cubicBezTo>
                <a:lnTo>
                  <a:pt x="1493846" y="0"/>
                </a:lnTo>
                <a:close/>
                <a:moveTo>
                  <a:pt x="1576466" y="0"/>
                </a:moveTo>
                <a:cubicBezTo>
                  <a:pt x="1573206" y="0"/>
                  <a:pt x="1570711" y="2721"/>
                  <a:pt x="1570711" y="5984"/>
                </a:cubicBezTo>
                <a:cubicBezTo>
                  <a:pt x="1570711" y="9247"/>
                  <a:pt x="1573206" y="11968"/>
                  <a:pt x="1576466" y="11968"/>
                </a:cubicBezTo>
                <a:lnTo>
                  <a:pt x="1611908" y="11968"/>
                </a:lnTo>
                <a:cubicBezTo>
                  <a:pt x="1615175" y="11968"/>
                  <a:pt x="1617890" y="9247"/>
                  <a:pt x="1617890" y="5984"/>
                </a:cubicBezTo>
                <a:cubicBezTo>
                  <a:pt x="1617890" y="2721"/>
                  <a:pt x="1615175" y="0"/>
                  <a:pt x="1611908" y="0"/>
                </a:cubicBezTo>
                <a:lnTo>
                  <a:pt x="1576466" y="0"/>
                </a:lnTo>
                <a:close/>
                <a:moveTo>
                  <a:pt x="1659094" y="0"/>
                </a:moveTo>
                <a:cubicBezTo>
                  <a:pt x="1655833" y="0"/>
                  <a:pt x="1653331" y="2721"/>
                  <a:pt x="1653331" y="5984"/>
                </a:cubicBezTo>
                <a:cubicBezTo>
                  <a:pt x="1653331" y="9247"/>
                  <a:pt x="1655833" y="11968"/>
                  <a:pt x="1659094" y="11968"/>
                </a:cubicBezTo>
                <a:lnTo>
                  <a:pt x="1694535" y="11968"/>
                </a:lnTo>
                <a:cubicBezTo>
                  <a:pt x="1697796" y="11968"/>
                  <a:pt x="1700518" y="9247"/>
                  <a:pt x="1700511" y="5984"/>
                </a:cubicBezTo>
                <a:cubicBezTo>
                  <a:pt x="1700511" y="2721"/>
                  <a:pt x="1697796" y="0"/>
                  <a:pt x="1694535" y="0"/>
                </a:cubicBezTo>
                <a:lnTo>
                  <a:pt x="1659094" y="0"/>
                </a:lnTo>
                <a:close/>
                <a:moveTo>
                  <a:pt x="1741934" y="0"/>
                </a:moveTo>
                <a:cubicBezTo>
                  <a:pt x="1738674" y="0"/>
                  <a:pt x="1735959" y="2721"/>
                  <a:pt x="1735952" y="5984"/>
                </a:cubicBezTo>
                <a:cubicBezTo>
                  <a:pt x="1735952" y="9247"/>
                  <a:pt x="1738674" y="11968"/>
                  <a:pt x="1741934" y="11968"/>
                </a:cubicBezTo>
                <a:lnTo>
                  <a:pt x="1777156" y="11968"/>
                </a:lnTo>
                <a:cubicBezTo>
                  <a:pt x="1780416" y="11968"/>
                  <a:pt x="1783138" y="9247"/>
                  <a:pt x="1783138" y="5984"/>
                </a:cubicBezTo>
                <a:cubicBezTo>
                  <a:pt x="1783138" y="2721"/>
                  <a:pt x="1780416" y="0"/>
                  <a:pt x="1777156" y="0"/>
                </a:cubicBezTo>
                <a:lnTo>
                  <a:pt x="1741934" y="0"/>
                </a:lnTo>
                <a:close/>
                <a:moveTo>
                  <a:pt x="1824555" y="0"/>
                </a:moveTo>
                <a:cubicBezTo>
                  <a:pt x="1821294" y="0"/>
                  <a:pt x="1818579" y="2721"/>
                  <a:pt x="1818579" y="5984"/>
                </a:cubicBezTo>
                <a:cubicBezTo>
                  <a:pt x="1818579" y="9247"/>
                  <a:pt x="1821294" y="11968"/>
                  <a:pt x="1824555" y="11968"/>
                </a:cubicBezTo>
                <a:lnTo>
                  <a:pt x="1859996" y="11968"/>
                </a:lnTo>
                <a:cubicBezTo>
                  <a:pt x="1863264" y="11968"/>
                  <a:pt x="1865759" y="9247"/>
                  <a:pt x="1865759" y="5984"/>
                </a:cubicBezTo>
                <a:cubicBezTo>
                  <a:pt x="1865759" y="2721"/>
                  <a:pt x="1863264" y="0"/>
                  <a:pt x="1859996" y="0"/>
                </a:cubicBezTo>
                <a:lnTo>
                  <a:pt x="1824555" y="0"/>
                </a:lnTo>
                <a:close/>
                <a:moveTo>
                  <a:pt x="1907182" y="0"/>
                </a:moveTo>
                <a:cubicBezTo>
                  <a:pt x="1903922" y="0"/>
                  <a:pt x="1901200" y="2721"/>
                  <a:pt x="1901200" y="5984"/>
                </a:cubicBezTo>
                <a:cubicBezTo>
                  <a:pt x="1901200" y="9247"/>
                  <a:pt x="1903922" y="11968"/>
                  <a:pt x="1907182" y="11968"/>
                </a:cubicBezTo>
                <a:lnTo>
                  <a:pt x="1942624" y="11968"/>
                </a:lnTo>
                <a:cubicBezTo>
                  <a:pt x="1945884" y="11968"/>
                  <a:pt x="1948379" y="9247"/>
                  <a:pt x="1948379" y="5984"/>
                </a:cubicBezTo>
                <a:cubicBezTo>
                  <a:pt x="1948379" y="2721"/>
                  <a:pt x="1945884" y="0"/>
                  <a:pt x="1942624" y="0"/>
                </a:cubicBezTo>
                <a:lnTo>
                  <a:pt x="1907182" y="0"/>
                </a:lnTo>
                <a:close/>
                <a:moveTo>
                  <a:pt x="1989803" y="0"/>
                </a:moveTo>
                <a:cubicBezTo>
                  <a:pt x="1986543" y="0"/>
                  <a:pt x="1983821" y="2721"/>
                  <a:pt x="1983821" y="5984"/>
                </a:cubicBezTo>
                <a:cubicBezTo>
                  <a:pt x="1983821" y="9247"/>
                  <a:pt x="1986543" y="11968"/>
                  <a:pt x="1989803" y="11968"/>
                </a:cubicBezTo>
                <a:lnTo>
                  <a:pt x="2025244" y="11968"/>
                </a:lnTo>
                <a:cubicBezTo>
                  <a:pt x="2028505" y="11968"/>
                  <a:pt x="2031227" y="9247"/>
                  <a:pt x="2031227" y="5984"/>
                </a:cubicBezTo>
                <a:cubicBezTo>
                  <a:pt x="2031227" y="2721"/>
                  <a:pt x="2028505" y="0"/>
                  <a:pt x="2025244" y="0"/>
                </a:cubicBezTo>
                <a:lnTo>
                  <a:pt x="1989803" y="0"/>
                </a:lnTo>
                <a:close/>
                <a:moveTo>
                  <a:pt x="2072424" y="0"/>
                </a:moveTo>
                <a:cubicBezTo>
                  <a:pt x="2069163" y="0"/>
                  <a:pt x="2066668" y="2721"/>
                  <a:pt x="2066668" y="5984"/>
                </a:cubicBezTo>
                <a:cubicBezTo>
                  <a:pt x="2066668" y="9247"/>
                  <a:pt x="2069163" y="11968"/>
                  <a:pt x="2072424" y="11968"/>
                </a:cubicBezTo>
                <a:lnTo>
                  <a:pt x="2107865" y="11968"/>
                </a:lnTo>
                <a:cubicBezTo>
                  <a:pt x="2111125" y="11968"/>
                  <a:pt x="2113847" y="9247"/>
                  <a:pt x="2113847" y="5984"/>
                </a:cubicBezTo>
                <a:cubicBezTo>
                  <a:pt x="2113847" y="2721"/>
                  <a:pt x="2111125" y="0"/>
                  <a:pt x="2107865" y="0"/>
                </a:cubicBezTo>
                <a:lnTo>
                  <a:pt x="2072424" y="0"/>
                </a:lnTo>
                <a:close/>
                <a:moveTo>
                  <a:pt x="2155051" y="0"/>
                </a:moveTo>
                <a:cubicBezTo>
                  <a:pt x="2151784" y="0"/>
                  <a:pt x="2149289" y="2721"/>
                  <a:pt x="2149289" y="5984"/>
                </a:cubicBezTo>
                <a:cubicBezTo>
                  <a:pt x="2149289" y="9247"/>
                  <a:pt x="2151784" y="11968"/>
                  <a:pt x="2155051" y="11968"/>
                </a:cubicBezTo>
                <a:lnTo>
                  <a:pt x="2190492" y="11968"/>
                </a:lnTo>
                <a:cubicBezTo>
                  <a:pt x="2193753" y="11968"/>
                  <a:pt x="2196468" y="9247"/>
                  <a:pt x="2196468" y="5984"/>
                </a:cubicBezTo>
                <a:cubicBezTo>
                  <a:pt x="2196468" y="2721"/>
                  <a:pt x="2193753" y="0"/>
                  <a:pt x="2190492" y="0"/>
                </a:cubicBezTo>
                <a:lnTo>
                  <a:pt x="2155051" y="0"/>
                </a:lnTo>
                <a:close/>
                <a:moveTo>
                  <a:pt x="2237892" y="0"/>
                </a:moveTo>
                <a:cubicBezTo>
                  <a:pt x="2234631" y="0"/>
                  <a:pt x="2231909" y="2721"/>
                  <a:pt x="2231909" y="5984"/>
                </a:cubicBezTo>
                <a:cubicBezTo>
                  <a:pt x="2231909" y="9247"/>
                  <a:pt x="2234631" y="11968"/>
                  <a:pt x="2237892" y="11968"/>
                </a:cubicBezTo>
                <a:lnTo>
                  <a:pt x="2273113" y="11968"/>
                </a:lnTo>
                <a:cubicBezTo>
                  <a:pt x="2276374" y="11968"/>
                  <a:pt x="2279089" y="9247"/>
                  <a:pt x="2279095" y="5984"/>
                </a:cubicBezTo>
                <a:cubicBezTo>
                  <a:pt x="2279095" y="2721"/>
                  <a:pt x="2276374" y="0"/>
                  <a:pt x="2273113" y="0"/>
                </a:cubicBezTo>
                <a:lnTo>
                  <a:pt x="2237892" y="0"/>
                </a:lnTo>
                <a:close/>
                <a:moveTo>
                  <a:pt x="2320512" y="0"/>
                </a:moveTo>
                <a:cubicBezTo>
                  <a:pt x="2317252" y="0"/>
                  <a:pt x="2314530" y="2721"/>
                  <a:pt x="2314537" y="5984"/>
                </a:cubicBezTo>
                <a:cubicBezTo>
                  <a:pt x="2314537" y="9247"/>
                  <a:pt x="2317252" y="11968"/>
                  <a:pt x="2320512" y="11968"/>
                </a:cubicBezTo>
                <a:lnTo>
                  <a:pt x="2355953" y="11968"/>
                </a:lnTo>
                <a:cubicBezTo>
                  <a:pt x="2359214" y="11968"/>
                  <a:pt x="2361716" y="9247"/>
                  <a:pt x="2361716" y="5984"/>
                </a:cubicBezTo>
                <a:cubicBezTo>
                  <a:pt x="2361716" y="2721"/>
                  <a:pt x="2359214" y="0"/>
                  <a:pt x="2355953" y="0"/>
                </a:cubicBezTo>
                <a:lnTo>
                  <a:pt x="2320512" y="0"/>
                </a:lnTo>
                <a:close/>
                <a:moveTo>
                  <a:pt x="2403140" y="0"/>
                </a:moveTo>
                <a:cubicBezTo>
                  <a:pt x="2399872" y="0"/>
                  <a:pt x="2397157" y="2721"/>
                  <a:pt x="2397157" y="5984"/>
                </a:cubicBezTo>
                <a:cubicBezTo>
                  <a:pt x="2397157" y="9247"/>
                  <a:pt x="2399872" y="11968"/>
                  <a:pt x="2403140" y="11968"/>
                </a:cubicBezTo>
                <a:lnTo>
                  <a:pt x="2438581" y="11968"/>
                </a:lnTo>
                <a:cubicBezTo>
                  <a:pt x="2441842" y="11968"/>
                  <a:pt x="2444337" y="9247"/>
                  <a:pt x="2444337" y="5984"/>
                </a:cubicBezTo>
                <a:cubicBezTo>
                  <a:pt x="2444337" y="2721"/>
                  <a:pt x="2441842" y="0"/>
                  <a:pt x="2438581" y="0"/>
                </a:cubicBezTo>
                <a:lnTo>
                  <a:pt x="2403140" y="0"/>
                </a:lnTo>
                <a:close/>
                <a:moveTo>
                  <a:pt x="2485760" y="0"/>
                </a:moveTo>
                <a:cubicBezTo>
                  <a:pt x="2482500" y="0"/>
                  <a:pt x="2479778" y="2721"/>
                  <a:pt x="2479778" y="5984"/>
                </a:cubicBezTo>
                <a:cubicBezTo>
                  <a:pt x="2479778" y="9247"/>
                  <a:pt x="2482500" y="11968"/>
                  <a:pt x="2485760" y="11968"/>
                </a:cubicBezTo>
                <a:lnTo>
                  <a:pt x="2521202" y="11968"/>
                </a:lnTo>
                <a:cubicBezTo>
                  <a:pt x="2524462" y="11968"/>
                  <a:pt x="2527177" y="9247"/>
                  <a:pt x="2527184" y="5984"/>
                </a:cubicBezTo>
                <a:cubicBezTo>
                  <a:pt x="2527184" y="2721"/>
                  <a:pt x="2524462" y="0"/>
                  <a:pt x="2521202" y="0"/>
                </a:cubicBezTo>
                <a:lnTo>
                  <a:pt x="2485760" y="0"/>
                </a:lnTo>
                <a:close/>
                <a:moveTo>
                  <a:pt x="2568381" y="0"/>
                </a:moveTo>
                <a:cubicBezTo>
                  <a:pt x="2565120" y="0"/>
                  <a:pt x="2562618" y="2721"/>
                  <a:pt x="2562625" y="5984"/>
                </a:cubicBezTo>
                <a:cubicBezTo>
                  <a:pt x="2562625" y="9247"/>
                  <a:pt x="2565120" y="11968"/>
                  <a:pt x="2568381" y="11968"/>
                </a:cubicBezTo>
                <a:lnTo>
                  <a:pt x="2603822" y="11968"/>
                </a:lnTo>
                <a:cubicBezTo>
                  <a:pt x="2607083" y="11968"/>
                  <a:pt x="2609805" y="9247"/>
                  <a:pt x="2609805" y="5984"/>
                </a:cubicBezTo>
                <a:cubicBezTo>
                  <a:pt x="2609805" y="2721"/>
                  <a:pt x="2607083" y="0"/>
                  <a:pt x="2603822" y="0"/>
                </a:cubicBezTo>
                <a:lnTo>
                  <a:pt x="2568381" y="0"/>
                </a:lnTo>
                <a:close/>
                <a:moveTo>
                  <a:pt x="2651002" y="0"/>
                </a:moveTo>
                <a:cubicBezTo>
                  <a:pt x="2647741" y="0"/>
                  <a:pt x="2645246" y="2721"/>
                  <a:pt x="2645246" y="5984"/>
                </a:cubicBezTo>
                <a:cubicBezTo>
                  <a:pt x="2645246" y="9247"/>
                  <a:pt x="2647741" y="11968"/>
                  <a:pt x="2651002" y="11968"/>
                </a:cubicBezTo>
                <a:lnTo>
                  <a:pt x="2686443" y="11968"/>
                </a:lnTo>
                <a:cubicBezTo>
                  <a:pt x="2689703" y="11968"/>
                  <a:pt x="2692425" y="9247"/>
                  <a:pt x="2692425" y="5984"/>
                </a:cubicBezTo>
                <a:cubicBezTo>
                  <a:pt x="2692425" y="2721"/>
                  <a:pt x="2689703" y="0"/>
                  <a:pt x="2686443" y="0"/>
                </a:cubicBezTo>
                <a:lnTo>
                  <a:pt x="2651002" y="0"/>
                </a:lnTo>
                <a:close/>
                <a:moveTo>
                  <a:pt x="2733849" y="0"/>
                </a:moveTo>
                <a:cubicBezTo>
                  <a:pt x="2730588" y="0"/>
                  <a:pt x="2727866" y="2721"/>
                  <a:pt x="2727866" y="5984"/>
                </a:cubicBezTo>
                <a:cubicBezTo>
                  <a:pt x="2727866" y="9247"/>
                  <a:pt x="2730588" y="11968"/>
                  <a:pt x="2733849" y="11968"/>
                </a:cubicBezTo>
                <a:lnTo>
                  <a:pt x="2769063" y="11968"/>
                </a:lnTo>
                <a:cubicBezTo>
                  <a:pt x="2772331" y="11968"/>
                  <a:pt x="2775046" y="9247"/>
                  <a:pt x="2775046" y="5984"/>
                </a:cubicBezTo>
                <a:cubicBezTo>
                  <a:pt x="2775046" y="2721"/>
                  <a:pt x="2772331" y="0"/>
                  <a:pt x="2769063" y="0"/>
                </a:cubicBezTo>
                <a:lnTo>
                  <a:pt x="2733849" y="0"/>
                </a:lnTo>
                <a:close/>
                <a:moveTo>
                  <a:pt x="2816469" y="0"/>
                </a:moveTo>
                <a:cubicBezTo>
                  <a:pt x="2813209" y="0"/>
                  <a:pt x="2810487" y="2721"/>
                  <a:pt x="2810487" y="5984"/>
                </a:cubicBezTo>
                <a:cubicBezTo>
                  <a:pt x="2810487" y="9247"/>
                  <a:pt x="2813209" y="11968"/>
                  <a:pt x="2816469" y="11968"/>
                </a:cubicBezTo>
                <a:lnTo>
                  <a:pt x="2851911" y="11968"/>
                </a:lnTo>
                <a:cubicBezTo>
                  <a:pt x="2855171" y="11968"/>
                  <a:pt x="2857673" y="9247"/>
                  <a:pt x="2857666" y="5984"/>
                </a:cubicBezTo>
                <a:cubicBezTo>
                  <a:pt x="2857666" y="2721"/>
                  <a:pt x="2855171" y="0"/>
                  <a:pt x="2851911" y="0"/>
                </a:cubicBezTo>
                <a:lnTo>
                  <a:pt x="2816469" y="0"/>
                </a:lnTo>
                <a:close/>
                <a:moveTo>
                  <a:pt x="2899090" y="0"/>
                </a:moveTo>
                <a:cubicBezTo>
                  <a:pt x="2895829" y="0"/>
                  <a:pt x="2893108" y="2721"/>
                  <a:pt x="2893108" y="5984"/>
                </a:cubicBezTo>
                <a:cubicBezTo>
                  <a:pt x="2893108" y="9247"/>
                  <a:pt x="2895829" y="11968"/>
                  <a:pt x="2899090" y="11968"/>
                </a:cubicBezTo>
                <a:lnTo>
                  <a:pt x="2934531" y="11968"/>
                </a:lnTo>
                <a:cubicBezTo>
                  <a:pt x="2937792" y="11968"/>
                  <a:pt x="2940294" y="9247"/>
                  <a:pt x="2940294" y="5984"/>
                </a:cubicBezTo>
                <a:cubicBezTo>
                  <a:pt x="2940294" y="2721"/>
                  <a:pt x="2937792" y="0"/>
                  <a:pt x="2934531" y="0"/>
                </a:cubicBezTo>
                <a:lnTo>
                  <a:pt x="2899090" y="0"/>
                </a:lnTo>
                <a:close/>
                <a:moveTo>
                  <a:pt x="2981711" y="0"/>
                </a:moveTo>
                <a:cubicBezTo>
                  <a:pt x="2978450" y="0"/>
                  <a:pt x="2975735" y="2721"/>
                  <a:pt x="2975735" y="5984"/>
                </a:cubicBezTo>
                <a:cubicBezTo>
                  <a:pt x="2975735" y="9247"/>
                  <a:pt x="2978450" y="11968"/>
                  <a:pt x="2981711" y="11968"/>
                </a:cubicBezTo>
                <a:lnTo>
                  <a:pt x="3017152" y="11968"/>
                </a:lnTo>
                <a:cubicBezTo>
                  <a:pt x="3020420" y="11968"/>
                  <a:pt x="3023134" y="9247"/>
                  <a:pt x="3023134" y="5984"/>
                </a:cubicBezTo>
                <a:cubicBezTo>
                  <a:pt x="3023134" y="2721"/>
                  <a:pt x="3020420" y="0"/>
                  <a:pt x="3017152" y="0"/>
                </a:cubicBezTo>
                <a:lnTo>
                  <a:pt x="2981711" y="0"/>
                </a:lnTo>
                <a:close/>
                <a:moveTo>
                  <a:pt x="3064338" y="0"/>
                </a:moveTo>
                <a:cubicBezTo>
                  <a:pt x="3061078" y="0"/>
                  <a:pt x="3058575" y="2721"/>
                  <a:pt x="3058575" y="5984"/>
                </a:cubicBezTo>
                <a:cubicBezTo>
                  <a:pt x="3058575" y="9247"/>
                  <a:pt x="3061078" y="11968"/>
                  <a:pt x="3064338" y="11968"/>
                </a:cubicBezTo>
                <a:lnTo>
                  <a:pt x="3099779" y="11968"/>
                </a:lnTo>
                <a:cubicBezTo>
                  <a:pt x="3103040" y="11968"/>
                  <a:pt x="3105762" y="9247"/>
                  <a:pt x="3105755" y="5984"/>
                </a:cubicBezTo>
                <a:cubicBezTo>
                  <a:pt x="3105755" y="2721"/>
                  <a:pt x="3103040" y="0"/>
                  <a:pt x="3099779" y="0"/>
                </a:cubicBezTo>
                <a:lnTo>
                  <a:pt x="3064338" y="0"/>
                </a:lnTo>
                <a:close/>
                <a:moveTo>
                  <a:pt x="3146959" y="0"/>
                </a:moveTo>
                <a:cubicBezTo>
                  <a:pt x="3143698" y="0"/>
                  <a:pt x="3141196" y="2721"/>
                  <a:pt x="3141196" y="5984"/>
                </a:cubicBezTo>
                <a:cubicBezTo>
                  <a:pt x="3141196" y="9247"/>
                  <a:pt x="3143698" y="11968"/>
                  <a:pt x="3146959" y="11968"/>
                </a:cubicBezTo>
                <a:lnTo>
                  <a:pt x="3182400" y="11968"/>
                </a:lnTo>
                <a:cubicBezTo>
                  <a:pt x="3185660" y="11968"/>
                  <a:pt x="3188382" y="9247"/>
                  <a:pt x="3188382" y="5984"/>
                </a:cubicBezTo>
                <a:cubicBezTo>
                  <a:pt x="3188382" y="2721"/>
                  <a:pt x="3185660" y="0"/>
                  <a:pt x="3182400" y="0"/>
                </a:cubicBezTo>
                <a:lnTo>
                  <a:pt x="3146959" y="0"/>
                </a:lnTo>
                <a:close/>
                <a:moveTo>
                  <a:pt x="3229799" y="0"/>
                </a:moveTo>
                <a:cubicBezTo>
                  <a:pt x="3226538" y="0"/>
                  <a:pt x="3223824" y="2721"/>
                  <a:pt x="3223824" y="5984"/>
                </a:cubicBezTo>
                <a:cubicBezTo>
                  <a:pt x="3223824" y="9247"/>
                  <a:pt x="3226538" y="11968"/>
                  <a:pt x="3229799" y="11968"/>
                </a:cubicBezTo>
                <a:lnTo>
                  <a:pt x="3265021" y="11968"/>
                </a:lnTo>
                <a:cubicBezTo>
                  <a:pt x="3268281" y="11968"/>
                  <a:pt x="3271003" y="9247"/>
                  <a:pt x="3271003" y="5984"/>
                </a:cubicBezTo>
                <a:cubicBezTo>
                  <a:pt x="3271003" y="2721"/>
                  <a:pt x="3268281" y="0"/>
                  <a:pt x="3265021" y="0"/>
                </a:cubicBezTo>
                <a:lnTo>
                  <a:pt x="3229799" y="0"/>
                </a:lnTo>
                <a:close/>
                <a:moveTo>
                  <a:pt x="3312427" y="0"/>
                </a:moveTo>
                <a:cubicBezTo>
                  <a:pt x="3309166" y="0"/>
                  <a:pt x="3306444" y="2721"/>
                  <a:pt x="3306444" y="5984"/>
                </a:cubicBezTo>
                <a:cubicBezTo>
                  <a:pt x="3306444" y="9247"/>
                  <a:pt x="3309166" y="11968"/>
                  <a:pt x="3312427" y="11968"/>
                </a:cubicBezTo>
                <a:lnTo>
                  <a:pt x="3347868" y="11968"/>
                </a:lnTo>
                <a:cubicBezTo>
                  <a:pt x="3351128" y="11968"/>
                  <a:pt x="3353624" y="9247"/>
                  <a:pt x="3353624" y="5984"/>
                </a:cubicBezTo>
                <a:cubicBezTo>
                  <a:pt x="3353624" y="2721"/>
                  <a:pt x="3351128" y="0"/>
                  <a:pt x="3347868" y="0"/>
                </a:cubicBezTo>
                <a:lnTo>
                  <a:pt x="3312427" y="0"/>
                </a:lnTo>
                <a:close/>
                <a:moveTo>
                  <a:pt x="3395047" y="0"/>
                </a:moveTo>
                <a:cubicBezTo>
                  <a:pt x="3391787" y="0"/>
                  <a:pt x="3389065" y="2721"/>
                  <a:pt x="3389065" y="5984"/>
                </a:cubicBezTo>
                <a:cubicBezTo>
                  <a:pt x="3389065" y="9247"/>
                  <a:pt x="3391787" y="11968"/>
                  <a:pt x="3395047" y="11968"/>
                </a:cubicBezTo>
                <a:lnTo>
                  <a:pt x="3430488" y="11968"/>
                </a:lnTo>
                <a:cubicBezTo>
                  <a:pt x="3433749" y="11968"/>
                  <a:pt x="3436251" y="9247"/>
                  <a:pt x="3436251" y="5984"/>
                </a:cubicBezTo>
                <a:cubicBezTo>
                  <a:pt x="3436251" y="2721"/>
                  <a:pt x="3433749" y="0"/>
                  <a:pt x="3430488" y="0"/>
                </a:cubicBezTo>
                <a:lnTo>
                  <a:pt x="3395047" y="0"/>
                </a:lnTo>
                <a:close/>
                <a:moveTo>
                  <a:pt x="3477668" y="0"/>
                </a:moveTo>
                <a:cubicBezTo>
                  <a:pt x="3474407" y="0"/>
                  <a:pt x="3471685" y="2721"/>
                  <a:pt x="3471692" y="5984"/>
                </a:cubicBezTo>
                <a:cubicBezTo>
                  <a:pt x="3471692" y="9247"/>
                  <a:pt x="3474407" y="11968"/>
                  <a:pt x="3477668" y="11968"/>
                </a:cubicBezTo>
                <a:lnTo>
                  <a:pt x="3513109" y="11968"/>
                </a:lnTo>
                <a:cubicBezTo>
                  <a:pt x="3516370" y="11968"/>
                  <a:pt x="3519091" y="9247"/>
                  <a:pt x="3519091" y="5984"/>
                </a:cubicBezTo>
                <a:cubicBezTo>
                  <a:pt x="3519091" y="2721"/>
                  <a:pt x="3516370" y="0"/>
                  <a:pt x="3513109" y="0"/>
                </a:cubicBezTo>
                <a:lnTo>
                  <a:pt x="3477668" y="0"/>
                </a:lnTo>
                <a:close/>
                <a:moveTo>
                  <a:pt x="3560295" y="0"/>
                </a:moveTo>
                <a:cubicBezTo>
                  <a:pt x="3557028" y="0"/>
                  <a:pt x="3554533" y="2721"/>
                  <a:pt x="3554533" y="5984"/>
                </a:cubicBezTo>
                <a:cubicBezTo>
                  <a:pt x="3554533" y="9247"/>
                  <a:pt x="3557028" y="11968"/>
                  <a:pt x="3560295" y="11968"/>
                </a:cubicBezTo>
                <a:lnTo>
                  <a:pt x="3595737" y="11968"/>
                </a:lnTo>
                <a:cubicBezTo>
                  <a:pt x="3598997" y="11968"/>
                  <a:pt x="3601712" y="9247"/>
                  <a:pt x="3601712" y="5984"/>
                </a:cubicBezTo>
                <a:cubicBezTo>
                  <a:pt x="3601712" y="2721"/>
                  <a:pt x="3598997" y="0"/>
                  <a:pt x="3595737" y="0"/>
                </a:cubicBezTo>
                <a:lnTo>
                  <a:pt x="3560295" y="0"/>
                </a:lnTo>
                <a:close/>
                <a:moveTo>
                  <a:pt x="3642916" y="0"/>
                </a:moveTo>
                <a:cubicBezTo>
                  <a:pt x="3639655" y="0"/>
                  <a:pt x="3637153" y="2721"/>
                  <a:pt x="3637153" y="5984"/>
                </a:cubicBezTo>
                <a:cubicBezTo>
                  <a:pt x="3637153" y="9247"/>
                  <a:pt x="3639655" y="11968"/>
                  <a:pt x="3642916" y="11968"/>
                </a:cubicBezTo>
                <a:lnTo>
                  <a:pt x="3678357" y="11968"/>
                </a:lnTo>
                <a:cubicBezTo>
                  <a:pt x="3681618" y="11968"/>
                  <a:pt x="3684340" y="9247"/>
                  <a:pt x="3684340" y="5984"/>
                </a:cubicBezTo>
                <a:cubicBezTo>
                  <a:pt x="3684340" y="2721"/>
                  <a:pt x="3681618" y="0"/>
                  <a:pt x="3678357" y="0"/>
                </a:cubicBezTo>
                <a:lnTo>
                  <a:pt x="3642916" y="0"/>
                </a:lnTo>
                <a:close/>
                <a:moveTo>
                  <a:pt x="3725756" y="0"/>
                </a:moveTo>
                <a:cubicBezTo>
                  <a:pt x="3722496" y="0"/>
                  <a:pt x="3719774" y="2721"/>
                  <a:pt x="3719781" y="5984"/>
                </a:cubicBezTo>
                <a:cubicBezTo>
                  <a:pt x="3719781" y="9247"/>
                  <a:pt x="3722496" y="11968"/>
                  <a:pt x="3725756" y="11968"/>
                </a:cubicBezTo>
                <a:lnTo>
                  <a:pt x="3761198" y="11968"/>
                </a:lnTo>
                <a:cubicBezTo>
                  <a:pt x="3764458" y="11968"/>
                  <a:pt x="3766960" y="9247"/>
                  <a:pt x="3766960" y="5984"/>
                </a:cubicBezTo>
                <a:cubicBezTo>
                  <a:pt x="3766960" y="2721"/>
                  <a:pt x="3764458" y="0"/>
                  <a:pt x="3761198" y="0"/>
                </a:cubicBezTo>
                <a:lnTo>
                  <a:pt x="3725756" y="0"/>
                </a:lnTo>
                <a:close/>
                <a:moveTo>
                  <a:pt x="3808384" y="0"/>
                </a:moveTo>
                <a:cubicBezTo>
                  <a:pt x="3805116" y="0"/>
                  <a:pt x="3802401" y="2721"/>
                  <a:pt x="3802401" y="5984"/>
                </a:cubicBezTo>
                <a:cubicBezTo>
                  <a:pt x="3802401" y="9247"/>
                  <a:pt x="3805116" y="11968"/>
                  <a:pt x="3808384" y="11968"/>
                </a:cubicBezTo>
                <a:lnTo>
                  <a:pt x="3843825" y="11968"/>
                </a:lnTo>
                <a:cubicBezTo>
                  <a:pt x="3847086" y="11968"/>
                  <a:pt x="3849581" y="9247"/>
                  <a:pt x="3849581" y="5984"/>
                </a:cubicBezTo>
                <a:cubicBezTo>
                  <a:pt x="3849581" y="2721"/>
                  <a:pt x="3847086" y="0"/>
                  <a:pt x="3843825" y="0"/>
                </a:cubicBezTo>
                <a:lnTo>
                  <a:pt x="3808384" y="0"/>
                </a:lnTo>
                <a:close/>
                <a:moveTo>
                  <a:pt x="3891004" y="0"/>
                </a:moveTo>
                <a:cubicBezTo>
                  <a:pt x="3887744" y="0"/>
                  <a:pt x="3885022" y="2721"/>
                  <a:pt x="3885022" y="5984"/>
                </a:cubicBezTo>
                <a:cubicBezTo>
                  <a:pt x="3885022" y="9247"/>
                  <a:pt x="3887744" y="11968"/>
                  <a:pt x="3891004" y="11968"/>
                </a:cubicBezTo>
                <a:lnTo>
                  <a:pt x="3926446" y="11968"/>
                </a:lnTo>
                <a:cubicBezTo>
                  <a:pt x="3929706" y="11968"/>
                  <a:pt x="3932428" y="9247"/>
                  <a:pt x="3932428" y="5984"/>
                </a:cubicBezTo>
                <a:cubicBezTo>
                  <a:pt x="3932428" y="2721"/>
                  <a:pt x="3929706" y="0"/>
                  <a:pt x="3926446" y="0"/>
                </a:cubicBezTo>
                <a:lnTo>
                  <a:pt x="3891004" y="0"/>
                </a:lnTo>
                <a:close/>
                <a:moveTo>
                  <a:pt x="3973625" y="0"/>
                </a:moveTo>
                <a:cubicBezTo>
                  <a:pt x="3970364" y="0"/>
                  <a:pt x="3967643" y="2721"/>
                  <a:pt x="3967643" y="5984"/>
                </a:cubicBezTo>
                <a:cubicBezTo>
                  <a:pt x="3967643" y="9247"/>
                  <a:pt x="3970364" y="11968"/>
                  <a:pt x="3973625" y="11968"/>
                </a:cubicBezTo>
                <a:lnTo>
                  <a:pt x="4009066" y="11968"/>
                </a:lnTo>
                <a:cubicBezTo>
                  <a:pt x="4012327" y="11968"/>
                  <a:pt x="4015049" y="9247"/>
                  <a:pt x="4015049" y="5984"/>
                </a:cubicBezTo>
                <a:cubicBezTo>
                  <a:pt x="4015049" y="2721"/>
                  <a:pt x="4012327" y="0"/>
                  <a:pt x="4009066" y="0"/>
                </a:cubicBezTo>
                <a:lnTo>
                  <a:pt x="3973625" y="0"/>
                </a:lnTo>
                <a:close/>
                <a:moveTo>
                  <a:pt x="4056246" y="0"/>
                </a:moveTo>
                <a:cubicBezTo>
                  <a:pt x="4052985" y="0"/>
                  <a:pt x="4050490" y="2721"/>
                  <a:pt x="4050490" y="5984"/>
                </a:cubicBezTo>
                <a:cubicBezTo>
                  <a:pt x="4050490" y="9247"/>
                  <a:pt x="4052985" y="11968"/>
                  <a:pt x="4056246" y="11968"/>
                </a:cubicBezTo>
                <a:lnTo>
                  <a:pt x="4091687" y="11968"/>
                </a:lnTo>
                <a:cubicBezTo>
                  <a:pt x="4094948" y="11968"/>
                  <a:pt x="4097669" y="9247"/>
                  <a:pt x="4097669" y="5984"/>
                </a:cubicBezTo>
                <a:cubicBezTo>
                  <a:pt x="4097669" y="2721"/>
                  <a:pt x="4094948" y="0"/>
                  <a:pt x="4091687" y="0"/>
                </a:cubicBezTo>
                <a:lnTo>
                  <a:pt x="4056246" y="0"/>
                </a:lnTo>
                <a:close/>
                <a:moveTo>
                  <a:pt x="4138866" y="0"/>
                </a:moveTo>
                <a:cubicBezTo>
                  <a:pt x="4135606" y="0"/>
                  <a:pt x="4133111" y="2721"/>
                  <a:pt x="4133111" y="5984"/>
                </a:cubicBezTo>
                <a:cubicBezTo>
                  <a:pt x="4133111" y="9247"/>
                  <a:pt x="4135606" y="11968"/>
                  <a:pt x="4138866" y="11968"/>
                </a:cubicBezTo>
                <a:lnTo>
                  <a:pt x="4174307" y="11968"/>
                </a:lnTo>
                <a:cubicBezTo>
                  <a:pt x="4177575" y="11968"/>
                  <a:pt x="4180290" y="9247"/>
                  <a:pt x="4180290" y="5984"/>
                </a:cubicBezTo>
                <a:cubicBezTo>
                  <a:pt x="4180290" y="2721"/>
                  <a:pt x="4177575" y="0"/>
                  <a:pt x="4174307" y="0"/>
                </a:cubicBezTo>
                <a:lnTo>
                  <a:pt x="4138866" y="0"/>
                </a:lnTo>
                <a:close/>
                <a:moveTo>
                  <a:pt x="4221714" y="0"/>
                </a:moveTo>
                <a:cubicBezTo>
                  <a:pt x="4218453" y="0"/>
                  <a:pt x="4215731" y="2721"/>
                  <a:pt x="4215731" y="5984"/>
                </a:cubicBezTo>
                <a:cubicBezTo>
                  <a:pt x="4215731" y="9247"/>
                  <a:pt x="4218453" y="11968"/>
                  <a:pt x="4221714" y="11968"/>
                </a:cubicBezTo>
                <a:lnTo>
                  <a:pt x="4257155" y="11968"/>
                </a:lnTo>
                <a:cubicBezTo>
                  <a:pt x="4260416" y="11968"/>
                  <a:pt x="4262918" y="9247"/>
                  <a:pt x="4262911" y="5984"/>
                </a:cubicBezTo>
                <a:cubicBezTo>
                  <a:pt x="4262911" y="2721"/>
                  <a:pt x="4260416" y="0"/>
                  <a:pt x="4257155" y="0"/>
                </a:cubicBezTo>
                <a:lnTo>
                  <a:pt x="4221714" y="0"/>
                </a:lnTo>
                <a:close/>
                <a:moveTo>
                  <a:pt x="4304334" y="0"/>
                </a:moveTo>
                <a:cubicBezTo>
                  <a:pt x="4301074" y="0"/>
                  <a:pt x="4298359" y="2721"/>
                  <a:pt x="4298352" y="5984"/>
                </a:cubicBezTo>
                <a:cubicBezTo>
                  <a:pt x="4298352" y="9247"/>
                  <a:pt x="4301074" y="11968"/>
                  <a:pt x="4304334" y="11968"/>
                </a:cubicBezTo>
                <a:lnTo>
                  <a:pt x="4339775" y="11968"/>
                </a:lnTo>
                <a:cubicBezTo>
                  <a:pt x="4343036" y="11968"/>
                  <a:pt x="4345538" y="9247"/>
                  <a:pt x="4345538" y="5984"/>
                </a:cubicBezTo>
                <a:cubicBezTo>
                  <a:pt x="4345538" y="2721"/>
                  <a:pt x="4343036" y="0"/>
                  <a:pt x="4339775" y="0"/>
                </a:cubicBezTo>
                <a:lnTo>
                  <a:pt x="4304334" y="0"/>
                </a:lnTo>
                <a:close/>
                <a:moveTo>
                  <a:pt x="4386955" y="0"/>
                </a:moveTo>
                <a:cubicBezTo>
                  <a:pt x="4383694" y="0"/>
                  <a:pt x="4380979" y="2721"/>
                  <a:pt x="4380979" y="5984"/>
                </a:cubicBezTo>
                <a:cubicBezTo>
                  <a:pt x="4380979" y="9247"/>
                  <a:pt x="4383694" y="11968"/>
                  <a:pt x="4386955" y="11968"/>
                </a:cubicBezTo>
                <a:lnTo>
                  <a:pt x="4422396" y="11968"/>
                </a:lnTo>
                <a:cubicBezTo>
                  <a:pt x="4425664" y="11968"/>
                  <a:pt x="4428379" y="9247"/>
                  <a:pt x="4428379" y="5984"/>
                </a:cubicBezTo>
                <a:cubicBezTo>
                  <a:pt x="4428379" y="2721"/>
                  <a:pt x="4425664" y="0"/>
                  <a:pt x="4422396" y="0"/>
                </a:cubicBezTo>
                <a:lnTo>
                  <a:pt x="4386955" y="0"/>
                </a:lnTo>
                <a:close/>
                <a:moveTo>
                  <a:pt x="4469582" y="0"/>
                </a:moveTo>
                <a:cubicBezTo>
                  <a:pt x="4466322" y="0"/>
                  <a:pt x="4463600" y="2721"/>
                  <a:pt x="4463600" y="5984"/>
                </a:cubicBezTo>
                <a:cubicBezTo>
                  <a:pt x="4463600" y="9247"/>
                  <a:pt x="4466322" y="11968"/>
                  <a:pt x="4469582" y="11968"/>
                </a:cubicBezTo>
                <a:lnTo>
                  <a:pt x="4505024" y="11968"/>
                </a:lnTo>
                <a:cubicBezTo>
                  <a:pt x="4508284" y="11968"/>
                  <a:pt x="4511006" y="9247"/>
                  <a:pt x="4510999" y="5984"/>
                </a:cubicBezTo>
                <a:cubicBezTo>
                  <a:pt x="4510999" y="2721"/>
                  <a:pt x="4508284" y="0"/>
                  <a:pt x="4505024" y="0"/>
                </a:cubicBezTo>
                <a:lnTo>
                  <a:pt x="4469582" y="0"/>
                </a:lnTo>
                <a:close/>
                <a:moveTo>
                  <a:pt x="4552203" y="0"/>
                </a:moveTo>
                <a:cubicBezTo>
                  <a:pt x="4548942" y="0"/>
                  <a:pt x="4546447" y="2721"/>
                  <a:pt x="4546440" y="5984"/>
                </a:cubicBezTo>
                <a:cubicBezTo>
                  <a:pt x="4546440" y="9247"/>
                  <a:pt x="4548942" y="11968"/>
                  <a:pt x="4552203" y="11968"/>
                </a:cubicBezTo>
                <a:lnTo>
                  <a:pt x="4587644" y="11968"/>
                </a:lnTo>
                <a:cubicBezTo>
                  <a:pt x="4590905" y="11968"/>
                  <a:pt x="4593627" y="9247"/>
                  <a:pt x="4593627" y="5984"/>
                </a:cubicBezTo>
                <a:cubicBezTo>
                  <a:pt x="4593627" y="2721"/>
                  <a:pt x="4590905" y="0"/>
                  <a:pt x="4587644" y="0"/>
                </a:cubicBezTo>
                <a:lnTo>
                  <a:pt x="4552203" y="0"/>
                </a:lnTo>
                <a:close/>
                <a:moveTo>
                  <a:pt x="4634824" y="0"/>
                </a:moveTo>
                <a:cubicBezTo>
                  <a:pt x="4631563" y="0"/>
                  <a:pt x="4629068" y="2721"/>
                  <a:pt x="4629068" y="5984"/>
                </a:cubicBezTo>
                <a:cubicBezTo>
                  <a:pt x="4629068" y="9247"/>
                  <a:pt x="4631563" y="11968"/>
                  <a:pt x="4634824" y="11968"/>
                </a:cubicBezTo>
                <a:lnTo>
                  <a:pt x="4670265" y="11968"/>
                </a:lnTo>
                <a:cubicBezTo>
                  <a:pt x="4673526" y="11968"/>
                  <a:pt x="4676247" y="9247"/>
                  <a:pt x="4676247" y="5984"/>
                </a:cubicBezTo>
                <a:cubicBezTo>
                  <a:pt x="4676247" y="2721"/>
                  <a:pt x="4673526" y="0"/>
                  <a:pt x="4670265" y="0"/>
                </a:cubicBezTo>
                <a:lnTo>
                  <a:pt x="4634824" y="0"/>
                </a:lnTo>
                <a:close/>
                <a:moveTo>
                  <a:pt x="4717671" y="0"/>
                </a:moveTo>
                <a:cubicBezTo>
                  <a:pt x="4714410" y="-9"/>
                  <a:pt x="4711695" y="2721"/>
                  <a:pt x="4711688" y="5984"/>
                </a:cubicBezTo>
                <a:cubicBezTo>
                  <a:pt x="4711682" y="9247"/>
                  <a:pt x="4714410" y="11959"/>
                  <a:pt x="4717671" y="11968"/>
                </a:cubicBezTo>
                <a:cubicBezTo>
                  <a:pt x="4729352" y="12000"/>
                  <a:pt x="4740942" y="12564"/>
                  <a:pt x="4752446" y="13741"/>
                </a:cubicBezTo>
                <a:cubicBezTo>
                  <a:pt x="4755692" y="14073"/>
                  <a:pt x="4758535" y="11667"/>
                  <a:pt x="4758868" y="8422"/>
                </a:cubicBezTo>
                <a:cubicBezTo>
                  <a:pt x="4759201" y="5176"/>
                  <a:pt x="4756798" y="2326"/>
                  <a:pt x="4753552" y="1994"/>
                </a:cubicBezTo>
                <a:cubicBezTo>
                  <a:pt x="4741658" y="779"/>
                  <a:pt x="4729742" y="33"/>
                  <a:pt x="4717671" y="0"/>
                </a:cubicBezTo>
                <a:close/>
                <a:moveTo>
                  <a:pt x="4800958" y="9973"/>
                </a:moveTo>
                <a:cubicBezTo>
                  <a:pt x="4797789" y="9209"/>
                  <a:pt x="4794628" y="11234"/>
                  <a:pt x="4793870" y="14405"/>
                </a:cubicBezTo>
                <a:cubicBezTo>
                  <a:pt x="4793104" y="17578"/>
                  <a:pt x="4795131" y="20734"/>
                  <a:pt x="4798300" y="21497"/>
                </a:cubicBezTo>
                <a:cubicBezTo>
                  <a:pt x="4809613" y="24224"/>
                  <a:pt x="4820805" y="27628"/>
                  <a:pt x="4831742" y="31471"/>
                </a:cubicBezTo>
                <a:cubicBezTo>
                  <a:pt x="4834825" y="32551"/>
                  <a:pt x="4838200" y="30782"/>
                  <a:pt x="4839277" y="27703"/>
                </a:cubicBezTo>
                <a:cubicBezTo>
                  <a:pt x="4840354" y="24625"/>
                  <a:pt x="4838589" y="21248"/>
                  <a:pt x="4835513" y="20168"/>
                </a:cubicBezTo>
                <a:cubicBezTo>
                  <a:pt x="4824193" y="16194"/>
                  <a:pt x="4812660" y="12793"/>
                  <a:pt x="4800958" y="9973"/>
                </a:cubicBezTo>
                <a:close/>
                <a:moveTo>
                  <a:pt x="4879814" y="39227"/>
                </a:moveTo>
                <a:cubicBezTo>
                  <a:pt x="4876908" y="37742"/>
                  <a:pt x="4873322" y="38983"/>
                  <a:pt x="4871840" y="41887"/>
                </a:cubicBezTo>
                <a:cubicBezTo>
                  <a:pt x="4870351" y="44792"/>
                  <a:pt x="4871592" y="48380"/>
                  <a:pt x="4874498" y="49866"/>
                </a:cubicBezTo>
                <a:cubicBezTo>
                  <a:pt x="4884847" y="55163"/>
                  <a:pt x="4894870" y="60844"/>
                  <a:pt x="4904623" y="67152"/>
                </a:cubicBezTo>
                <a:cubicBezTo>
                  <a:pt x="4907359" y="68924"/>
                  <a:pt x="4911045" y="68120"/>
                  <a:pt x="4912817" y="65379"/>
                </a:cubicBezTo>
                <a:cubicBezTo>
                  <a:pt x="4914589" y="62640"/>
                  <a:pt x="4913781" y="58951"/>
                  <a:pt x="4911045" y="57180"/>
                </a:cubicBezTo>
                <a:cubicBezTo>
                  <a:pt x="4900959" y="50655"/>
                  <a:pt x="4890518" y="44707"/>
                  <a:pt x="4879814" y="39227"/>
                </a:cubicBezTo>
                <a:close/>
                <a:moveTo>
                  <a:pt x="4949364" y="85991"/>
                </a:moveTo>
                <a:cubicBezTo>
                  <a:pt x="4946891" y="83869"/>
                  <a:pt x="4943290" y="84178"/>
                  <a:pt x="4941170" y="86655"/>
                </a:cubicBezTo>
                <a:cubicBezTo>
                  <a:pt x="4939051" y="89134"/>
                  <a:pt x="4939356" y="92734"/>
                  <a:pt x="4941837" y="94856"/>
                </a:cubicBezTo>
                <a:cubicBezTo>
                  <a:pt x="4950661" y="102418"/>
                  <a:pt x="4959075" y="110385"/>
                  <a:pt x="4967085" y="118792"/>
                </a:cubicBezTo>
                <a:cubicBezTo>
                  <a:pt x="4969339" y="121153"/>
                  <a:pt x="4973145" y="121265"/>
                  <a:pt x="4975506" y="119013"/>
                </a:cubicBezTo>
                <a:cubicBezTo>
                  <a:pt x="4977866" y="116761"/>
                  <a:pt x="4977753" y="113174"/>
                  <a:pt x="4975506" y="110813"/>
                </a:cubicBezTo>
                <a:cubicBezTo>
                  <a:pt x="4967220" y="102119"/>
                  <a:pt x="4958494" y="93812"/>
                  <a:pt x="4949364" y="85991"/>
                </a:cubicBezTo>
                <a:close/>
                <a:moveTo>
                  <a:pt x="4998316" y="146717"/>
                </a:moveTo>
                <a:cubicBezTo>
                  <a:pt x="4995679" y="148626"/>
                  <a:pt x="4995084" y="152272"/>
                  <a:pt x="4996990" y="154916"/>
                </a:cubicBezTo>
                <a:cubicBezTo>
                  <a:pt x="5003795" y="164343"/>
                  <a:pt x="5010019" y="174110"/>
                  <a:pt x="5015817" y="184171"/>
                </a:cubicBezTo>
                <a:cubicBezTo>
                  <a:pt x="5017447" y="186997"/>
                  <a:pt x="5021189" y="188018"/>
                  <a:pt x="5024018" y="186387"/>
                </a:cubicBezTo>
                <a:cubicBezTo>
                  <a:pt x="5026839" y="184758"/>
                  <a:pt x="5027859" y="181014"/>
                  <a:pt x="5026229" y="178187"/>
                </a:cubicBezTo>
                <a:cubicBezTo>
                  <a:pt x="5020226" y="167777"/>
                  <a:pt x="5013555" y="157799"/>
                  <a:pt x="5006517" y="148046"/>
                </a:cubicBezTo>
                <a:cubicBezTo>
                  <a:pt x="5004603" y="145401"/>
                  <a:pt x="5000960" y="144807"/>
                  <a:pt x="4998316" y="146717"/>
                </a:cubicBezTo>
                <a:close/>
                <a:moveTo>
                  <a:pt x="5039300" y="217858"/>
                </a:moveTo>
                <a:cubicBezTo>
                  <a:pt x="5036281" y="219091"/>
                  <a:pt x="5034969" y="222373"/>
                  <a:pt x="5036195" y="225393"/>
                </a:cubicBezTo>
                <a:cubicBezTo>
                  <a:pt x="5040576" y="236143"/>
                  <a:pt x="5044241" y="247252"/>
                  <a:pt x="5047494" y="258416"/>
                </a:cubicBezTo>
                <a:cubicBezTo>
                  <a:pt x="5048409" y="261548"/>
                  <a:pt x="5051896" y="263318"/>
                  <a:pt x="5055022" y="262405"/>
                </a:cubicBezTo>
                <a:cubicBezTo>
                  <a:pt x="5058155" y="261492"/>
                  <a:pt x="5059927" y="258224"/>
                  <a:pt x="5059012" y="255091"/>
                </a:cubicBezTo>
                <a:cubicBezTo>
                  <a:pt x="5055646" y="243535"/>
                  <a:pt x="5051584" y="232088"/>
                  <a:pt x="5047054" y="220961"/>
                </a:cubicBezTo>
                <a:cubicBezTo>
                  <a:pt x="5045821" y="217940"/>
                  <a:pt x="5042320" y="216626"/>
                  <a:pt x="5039300" y="217858"/>
                </a:cubicBezTo>
                <a:close/>
                <a:moveTo>
                  <a:pt x="5062556" y="297200"/>
                </a:moveTo>
                <a:cubicBezTo>
                  <a:pt x="5059331" y="297671"/>
                  <a:pt x="5056992" y="300843"/>
                  <a:pt x="5057460" y="304071"/>
                </a:cubicBezTo>
                <a:cubicBezTo>
                  <a:pt x="5059133" y="315525"/>
                  <a:pt x="5060288" y="326983"/>
                  <a:pt x="5060784" y="338645"/>
                </a:cubicBezTo>
                <a:cubicBezTo>
                  <a:pt x="5060919" y="341904"/>
                  <a:pt x="5063726" y="344545"/>
                  <a:pt x="5066987" y="344407"/>
                </a:cubicBezTo>
                <a:cubicBezTo>
                  <a:pt x="5070247" y="344269"/>
                  <a:pt x="5072664" y="341461"/>
                  <a:pt x="5072523" y="338202"/>
                </a:cubicBezTo>
                <a:cubicBezTo>
                  <a:pt x="5072012" y="326136"/>
                  <a:pt x="5070928" y="314151"/>
                  <a:pt x="5069198" y="302298"/>
                </a:cubicBezTo>
                <a:cubicBezTo>
                  <a:pt x="5068730" y="299070"/>
                  <a:pt x="5065782" y="296729"/>
                  <a:pt x="5062556" y="297200"/>
                </a:cubicBezTo>
                <a:close/>
                <a:moveTo>
                  <a:pt x="5066987" y="380089"/>
                </a:moveTo>
                <a:cubicBezTo>
                  <a:pt x="5063726" y="380089"/>
                  <a:pt x="5061004" y="382588"/>
                  <a:pt x="5061004" y="385851"/>
                </a:cubicBezTo>
                <a:lnTo>
                  <a:pt x="5061004" y="421311"/>
                </a:lnTo>
                <a:cubicBezTo>
                  <a:pt x="5061004" y="424574"/>
                  <a:pt x="5063726" y="427295"/>
                  <a:pt x="5066987" y="427295"/>
                </a:cubicBezTo>
                <a:cubicBezTo>
                  <a:pt x="5070247" y="427295"/>
                  <a:pt x="5072969" y="424574"/>
                  <a:pt x="5072969" y="421311"/>
                </a:cubicBezTo>
                <a:lnTo>
                  <a:pt x="5072969" y="385851"/>
                </a:lnTo>
                <a:cubicBezTo>
                  <a:pt x="5072969" y="382588"/>
                  <a:pt x="5070247" y="380089"/>
                  <a:pt x="5066987" y="380089"/>
                </a:cubicBezTo>
                <a:close/>
                <a:moveTo>
                  <a:pt x="5066987" y="462755"/>
                </a:moveTo>
                <a:cubicBezTo>
                  <a:pt x="5063726" y="462755"/>
                  <a:pt x="5061004" y="465255"/>
                  <a:pt x="5061004" y="468518"/>
                </a:cubicBezTo>
                <a:lnTo>
                  <a:pt x="5061004" y="503978"/>
                </a:lnTo>
                <a:cubicBezTo>
                  <a:pt x="5061004" y="507240"/>
                  <a:pt x="5063726" y="509962"/>
                  <a:pt x="5066987" y="509962"/>
                </a:cubicBezTo>
                <a:cubicBezTo>
                  <a:pt x="5070247" y="509962"/>
                  <a:pt x="5072969" y="507240"/>
                  <a:pt x="5072969" y="503978"/>
                </a:cubicBezTo>
                <a:lnTo>
                  <a:pt x="5072969" y="468518"/>
                </a:lnTo>
                <a:cubicBezTo>
                  <a:pt x="5072969" y="465255"/>
                  <a:pt x="5070247" y="462755"/>
                  <a:pt x="5066987" y="462755"/>
                </a:cubicBezTo>
                <a:close/>
                <a:moveTo>
                  <a:pt x="5066987" y="545422"/>
                </a:moveTo>
                <a:cubicBezTo>
                  <a:pt x="5063726" y="545422"/>
                  <a:pt x="5061004" y="548144"/>
                  <a:pt x="5061004" y="551406"/>
                </a:cubicBezTo>
                <a:lnTo>
                  <a:pt x="5061004" y="586647"/>
                </a:lnTo>
                <a:cubicBezTo>
                  <a:pt x="5061004" y="589909"/>
                  <a:pt x="5063726" y="592626"/>
                  <a:pt x="5066987" y="592626"/>
                </a:cubicBezTo>
                <a:cubicBezTo>
                  <a:pt x="5070247" y="592626"/>
                  <a:pt x="5072969" y="589909"/>
                  <a:pt x="5072969" y="586647"/>
                </a:cubicBezTo>
                <a:lnTo>
                  <a:pt x="5072969" y="551406"/>
                </a:lnTo>
                <a:cubicBezTo>
                  <a:pt x="5072969" y="548144"/>
                  <a:pt x="5070247" y="545422"/>
                  <a:pt x="5066987" y="545422"/>
                </a:cubicBezTo>
                <a:close/>
                <a:moveTo>
                  <a:pt x="5066987" y="628086"/>
                </a:moveTo>
                <a:cubicBezTo>
                  <a:pt x="5063726" y="628086"/>
                  <a:pt x="5061004" y="630809"/>
                  <a:pt x="5061004" y="634071"/>
                </a:cubicBezTo>
                <a:lnTo>
                  <a:pt x="5061004" y="669532"/>
                </a:lnTo>
                <a:cubicBezTo>
                  <a:pt x="5061004" y="672794"/>
                  <a:pt x="5063726" y="675297"/>
                  <a:pt x="5066987" y="675297"/>
                </a:cubicBezTo>
                <a:cubicBezTo>
                  <a:pt x="5070247" y="675297"/>
                  <a:pt x="5072969" y="672794"/>
                  <a:pt x="5072969" y="669532"/>
                </a:cubicBezTo>
                <a:lnTo>
                  <a:pt x="5072969" y="634071"/>
                </a:lnTo>
                <a:cubicBezTo>
                  <a:pt x="5072969" y="630809"/>
                  <a:pt x="5070247" y="628086"/>
                  <a:pt x="5066987" y="628086"/>
                </a:cubicBezTo>
                <a:close/>
                <a:moveTo>
                  <a:pt x="5066987" y="710758"/>
                </a:moveTo>
                <a:cubicBezTo>
                  <a:pt x="5063726" y="710758"/>
                  <a:pt x="5061004" y="713474"/>
                  <a:pt x="5061004" y="716736"/>
                </a:cubicBezTo>
                <a:lnTo>
                  <a:pt x="5061004" y="752196"/>
                </a:lnTo>
                <a:cubicBezTo>
                  <a:pt x="5061004" y="755459"/>
                  <a:pt x="5063726" y="757962"/>
                  <a:pt x="5066987" y="757962"/>
                </a:cubicBezTo>
                <a:cubicBezTo>
                  <a:pt x="5070247" y="757962"/>
                  <a:pt x="5072969" y="755459"/>
                  <a:pt x="5072969" y="752196"/>
                </a:cubicBezTo>
                <a:lnTo>
                  <a:pt x="5072969" y="716736"/>
                </a:lnTo>
                <a:cubicBezTo>
                  <a:pt x="5072969" y="713474"/>
                  <a:pt x="5070247" y="710758"/>
                  <a:pt x="5066987" y="710758"/>
                </a:cubicBezTo>
                <a:close/>
                <a:moveTo>
                  <a:pt x="5066987" y="793422"/>
                </a:moveTo>
                <a:cubicBezTo>
                  <a:pt x="5063726" y="793422"/>
                  <a:pt x="5061004" y="796146"/>
                  <a:pt x="5061004" y="799408"/>
                </a:cubicBezTo>
                <a:lnTo>
                  <a:pt x="5061004" y="834868"/>
                </a:lnTo>
                <a:cubicBezTo>
                  <a:pt x="5061004" y="838131"/>
                  <a:pt x="5063726" y="840847"/>
                  <a:pt x="5066987" y="840847"/>
                </a:cubicBezTo>
                <a:cubicBezTo>
                  <a:pt x="5070247" y="840847"/>
                  <a:pt x="5072969" y="838131"/>
                  <a:pt x="5072969" y="834868"/>
                </a:cubicBezTo>
                <a:lnTo>
                  <a:pt x="5072969" y="799408"/>
                </a:lnTo>
                <a:cubicBezTo>
                  <a:pt x="5072969" y="796146"/>
                  <a:pt x="5070247" y="793422"/>
                  <a:pt x="5066987" y="793422"/>
                </a:cubicBezTo>
                <a:close/>
                <a:moveTo>
                  <a:pt x="5066987" y="876307"/>
                </a:moveTo>
                <a:cubicBezTo>
                  <a:pt x="5063726" y="876307"/>
                  <a:pt x="5061004" y="878811"/>
                  <a:pt x="5061004" y="882073"/>
                </a:cubicBezTo>
                <a:lnTo>
                  <a:pt x="5061004" y="917533"/>
                </a:lnTo>
                <a:cubicBezTo>
                  <a:pt x="5061004" y="920795"/>
                  <a:pt x="5063726" y="923519"/>
                  <a:pt x="5066987" y="923519"/>
                </a:cubicBezTo>
                <a:cubicBezTo>
                  <a:pt x="5070247" y="923519"/>
                  <a:pt x="5072969" y="920795"/>
                  <a:pt x="5072969" y="917533"/>
                </a:cubicBezTo>
                <a:lnTo>
                  <a:pt x="5072969" y="882073"/>
                </a:lnTo>
                <a:cubicBezTo>
                  <a:pt x="5072969" y="878811"/>
                  <a:pt x="5070247" y="876307"/>
                  <a:pt x="5066987" y="876307"/>
                </a:cubicBezTo>
                <a:close/>
                <a:moveTo>
                  <a:pt x="5066987" y="958979"/>
                </a:moveTo>
                <a:cubicBezTo>
                  <a:pt x="5063726" y="958979"/>
                  <a:pt x="5061004" y="961475"/>
                  <a:pt x="5061004" y="964738"/>
                </a:cubicBezTo>
                <a:lnTo>
                  <a:pt x="5061004" y="1000198"/>
                </a:lnTo>
                <a:cubicBezTo>
                  <a:pt x="5061004" y="1003460"/>
                  <a:pt x="5063726" y="1006184"/>
                  <a:pt x="5066987" y="1006184"/>
                </a:cubicBezTo>
                <a:cubicBezTo>
                  <a:pt x="5070247" y="1006184"/>
                  <a:pt x="5072969" y="1003460"/>
                  <a:pt x="5072969" y="1000198"/>
                </a:cubicBezTo>
                <a:lnTo>
                  <a:pt x="5072969" y="964738"/>
                </a:lnTo>
                <a:cubicBezTo>
                  <a:pt x="5072969" y="961475"/>
                  <a:pt x="5070247" y="958979"/>
                  <a:pt x="5066987" y="958979"/>
                </a:cubicBezTo>
                <a:close/>
                <a:moveTo>
                  <a:pt x="5066987" y="1041644"/>
                </a:moveTo>
                <a:cubicBezTo>
                  <a:pt x="5063726" y="1041644"/>
                  <a:pt x="5061004" y="1044367"/>
                  <a:pt x="5061004" y="1047629"/>
                </a:cubicBezTo>
                <a:lnTo>
                  <a:pt x="5061004" y="1082863"/>
                </a:lnTo>
                <a:cubicBezTo>
                  <a:pt x="5061004" y="1086125"/>
                  <a:pt x="5063726" y="1088848"/>
                  <a:pt x="5066987" y="1088848"/>
                </a:cubicBezTo>
                <a:cubicBezTo>
                  <a:pt x="5070247" y="1088848"/>
                  <a:pt x="5072969" y="1086125"/>
                  <a:pt x="5072969" y="1082863"/>
                </a:cubicBezTo>
                <a:lnTo>
                  <a:pt x="5072969" y="1047629"/>
                </a:lnTo>
                <a:cubicBezTo>
                  <a:pt x="5072969" y="1044367"/>
                  <a:pt x="5070247" y="1041644"/>
                  <a:pt x="5066987" y="1041644"/>
                </a:cubicBezTo>
                <a:close/>
                <a:moveTo>
                  <a:pt x="5066987" y="1124309"/>
                </a:moveTo>
                <a:cubicBezTo>
                  <a:pt x="5063726" y="1124309"/>
                  <a:pt x="5061004" y="1127032"/>
                  <a:pt x="5061004" y="1130294"/>
                </a:cubicBezTo>
                <a:lnTo>
                  <a:pt x="5061004" y="1165754"/>
                </a:lnTo>
                <a:cubicBezTo>
                  <a:pt x="5061004" y="1169017"/>
                  <a:pt x="5063726" y="1171513"/>
                  <a:pt x="5066987" y="1171513"/>
                </a:cubicBezTo>
                <a:cubicBezTo>
                  <a:pt x="5070247" y="1171513"/>
                  <a:pt x="5072969" y="1169017"/>
                  <a:pt x="5072969" y="1165754"/>
                </a:cubicBezTo>
                <a:lnTo>
                  <a:pt x="5072969" y="1130294"/>
                </a:lnTo>
                <a:cubicBezTo>
                  <a:pt x="5072969" y="1127032"/>
                  <a:pt x="5070247" y="1124309"/>
                  <a:pt x="5066987" y="1124309"/>
                </a:cubicBezTo>
                <a:close/>
                <a:moveTo>
                  <a:pt x="5066987" y="1206973"/>
                </a:moveTo>
                <a:cubicBezTo>
                  <a:pt x="5063726" y="1206973"/>
                  <a:pt x="5061004" y="1209697"/>
                  <a:pt x="5061004" y="1212959"/>
                </a:cubicBezTo>
                <a:lnTo>
                  <a:pt x="5061004" y="1248419"/>
                </a:lnTo>
                <a:cubicBezTo>
                  <a:pt x="5061004" y="1251682"/>
                  <a:pt x="5063726" y="1254185"/>
                  <a:pt x="5066987" y="1254185"/>
                </a:cubicBezTo>
                <a:cubicBezTo>
                  <a:pt x="5070247" y="1254185"/>
                  <a:pt x="5072969" y="1251682"/>
                  <a:pt x="5072969" y="1248419"/>
                </a:cubicBezTo>
                <a:lnTo>
                  <a:pt x="5072969" y="1212959"/>
                </a:lnTo>
                <a:cubicBezTo>
                  <a:pt x="5072969" y="1209697"/>
                  <a:pt x="5070247" y="1206973"/>
                  <a:pt x="5066987" y="1206973"/>
                </a:cubicBezTo>
                <a:close/>
                <a:moveTo>
                  <a:pt x="5066987" y="1289645"/>
                </a:moveTo>
                <a:cubicBezTo>
                  <a:pt x="5063726" y="1289645"/>
                  <a:pt x="5061004" y="1292361"/>
                  <a:pt x="5061004" y="1295624"/>
                </a:cubicBezTo>
                <a:lnTo>
                  <a:pt x="5061004" y="1331084"/>
                </a:lnTo>
                <a:cubicBezTo>
                  <a:pt x="5061004" y="1334346"/>
                  <a:pt x="5063726" y="1337070"/>
                  <a:pt x="5066987" y="1337070"/>
                </a:cubicBezTo>
                <a:cubicBezTo>
                  <a:pt x="5070247" y="1337070"/>
                  <a:pt x="5072969" y="1334346"/>
                  <a:pt x="5072969" y="1331084"/>
                </a:cubicBezTo>
                <a:lnTo>
                  <a:pt x="5072969" y="1295624"/>
                </a:lnTo>
                <a:cubicBezTo>
                  <a:pt x="5072969" y="1292361"/>
                  <a:pt x="5070247" y="1289645"/>
                  <a:pt x="5066987" y="1289645"/>
                </a:cubicBezTo>
                <a:close/>
                <a:moveTo>
                  <a:pt x="5066987" y="1372530"/>
                </a:moveTo>
                <a:cubicBezTo>
                  <a:pt x="5063726" y="1372530"/>
                  <a:pt x="5061004" y="1375033"/>
                  <a:pt x="5061004" y="1378296"/>
                </a:cubicBezTo>
                <a:lnTo>
                  <a:pt x="5061004" y="1413756"/>
                </a:lnTo>
                <a:cubicBezTo>
                  <a:pt x="5061004" y="1417018"/>
                  <a:pt x="5063726" y="1419734"/>
                  <a:pt x="5066987" y="1419734"/>
                </a:cubicBezTo>
                <a:cubicBezTo>
                  <a:pt x="5070247" y="1419734"/>
                  <a:pt x="5072969" y="1417018"/>
                  <a:pt x="5072969" y="1413756"/>
                </a:cubicBezTo>
                <a:lnTo>
                  <a:pt x="5072969" y="1378296"/>
                </a:lnTo>
                <a:cubicBezTo>
                  <a:pt x="5072969" y="1375033"/>
                  <a:pt x="5070247" y="1372530"/>
                  <a:pt x="5066987" y="1372530"/>
                </a:cubicBezTo>
                <a:close/>
                <a:moveTo>
                  <a:pt x="5066987" y="1455195"/>
                </a:moveTo>
                <a:cubicBezTo>
                  <a:pt x="5063726" y="1455195"/>
                  <a:pt x="5061004" y="1457698"/>
                  <a:pt x="5061004" y="1460960"/>
                </a:cubicBezTo>
                <a:lnTo>
                  <a:pt x="5061004" y="1496421"/>
                </a:lnTo>
                <a:cubicBezTo>
                  <a:pt x="5061004" y="1499683"/>
                  <a:pt x="5063726" y="1502406"/>
                  <a:pt x="5066987" y="1502406"/>
                </a:cubicBezTo>
                <a:cubicBezTo>
                  <a:pt x="5070247" y="1502406"/>
                  <a:pt x="5072969" y="1499683"/>
                  <a:pt x="5072969" y="1496421"/>
                </a:cubicBezTo>
                <a:lnTo>
                  <a:pt x="5072969" y="1460960"/>
                </a:lnTo>
                <a:cubicBezTo>
                  <a:pt x="5072969" y="1457698"/>
                  <a:pt x="5070247" y="1455195"/>
                  <a:pt x="5066987" y="1455195"/>
                </a:cubicBezTo>
                <a:close/>
                <a:moveTo>
                  <a:pt x="5066987" y="1537867"/>
                </a:moveTo>
                <a:cubicBezTo>
                  <a:pt x="5063726" y="1537867"/>
                  <a:pt x="5061004" y="1540583"/>
                  <a:pt x="5061004" y="1543845"/>
                </a:cubicBezTo>
                <a:lnTo>
                  <a:pt x="5061004" y="1579085"/>
                </a:lnTo>
                <a:cubicBezTo>
                  <a:pt x="5061004" y="1582348"/>
                  <a:pt x="5063726" y="1585071"/>
                  <a:pt x="5066987" y="1585071"/>
                </a:cubicBezTo>
                <a:cubicBezTo>
                  <a:pt x="5070247" y="1585071"/>
                  <a:pt x="5072969" y="1582348"/>
                  <a:pt x="5072969" y="1579085"/>
                </a:cubicBezTo>
                <a:lnTo>
                  <a:pt x="5072969" y="1543845"/>
                </a:lnTo>
                <a:cubicBezTo>
                  <a:pt x="5072969" y="1540583"/>
                  <a:pt x="5070247" y="1537867"/>
                  <a:pt x="5066987" y="1537867"/>
                </a:cubicBezTo>
                <a:close/>
                <a:moveTo>
                  <a:pt x="5066987" y="1620531"/>
                </a:moveTo>
                <a:cubicBezTo>
                  <a:pt x="5063726" y="1620531"/>
                  <a:pt x="5061004" y="1623255"/>
                  <a:pt x="5061004" y="1626517"/>
                </a:cubicBezTo>
                <a:lnTo>
                  <a:pt x="5061004" y="1661977"/>
                </a:lnTo>
                <a:cubicBezTo>
                  <a:pt x="5061004" y="1665240"/>
                  <a:pt x="5063726" y="1667736"/>
                  <a:pt x="5066987" y="1667736"/>
                </a:cubicBezTo>
                <a:cubicBezTo>
                  <a:pt x="5070247" y="1667736"/>
                  <a:pt x="5072969" y="1665240"/>
                  <a:pt x="5072969" y="1661977"/>
                </a:cubicBezTo>
                <a:lnTo>
                  <a:pt x="5072969" y="1626517"/>
                </a:lnTo>
                <a:cubicBezTo>
                  <a:pt x="5072969" y="1623255"/>
                  <a:pt x="5070247" y="1620531"/>
                  <a:pt x="5066987" y="1620531"/>
                </a:cubicBezTo>
                <a:close/>
                <a:moveTo>
                  <a:pt x="5066987" y="1703196"/>
                </a:moveTo>
                <a:cubicBezTo>
                  <a:pt x="5063726" y="1703196"/>
                  <a:pt x="5061004" y="1705920"/>
                  <a:pt x="5061004" y="1709182"/>
                </a:cubicBezTo>
                <a:lnTo>
                  <a:pt x="5061004" y="1744642"/>
                </a:lnTo>
                <a:cubicBezTo>
                  <a:pt x="5061004" y="1747904"/>
                  <a:pt x="5063726" y="1750401"/>
                  <a:pt x="5066987" y="1750401"/>
                </a:cubicBezTo>
                <a:cubicBezTo>
                  <a:pt x="5070247" y="1750401"/>
                  <a:pt x="5072969" y="1747904"/>
                  <a:pt x="5072969" y="1744642"/>
                </a:cubicBezTo>
                <a:lnTo>
                  <a:pt x="5072969" y="1709182"/>
                </a:lnTo>
                <a:cubicBezTo>
                  <a:pt x="5072969" y="1705920"/>
                  <a:pt x="5070247" y="1703196"/>
                  <a:pt x="5066987" y="1703196"/>
                </a:cubicBezTo>
                <a:close/>
                <a:moveTo>
                  <a:pt x="5066987" y="1785861"/>
                </a:moveTo>
                <a:cubicBezTo>
                  <a:pt x="5063726" y="1785861"/>
                  <a:pt x="5061004" y="1788584"/>
                  <a:pt x="5061004" y="1791847"/>
                </a:cubicBezTo>
                <a:lnTo>
                  <a:pt x="5061004" y="1827307"/>
                </a:lnTo>
                <a:cubicBezTo>
                  <a:pt x="5061004" y="1830569"/>
                  <a:pt x="5063726" y="1833292"/>
                  <a:pt x="5066987" y="1833292"/>
                </a:cubicBezTo>
                <a:cubicBezTo>
                  <a:pt x="5070247" y="1833292"/>
                  <a:pt x="5072969" y="1830569"/>
                  <a:pt x="5072969" y="1827307"/>
                </a:cubicBezTo>
                <a:lnTo>
                  <a:pt x="5072969" y="1791847"/>
                </a:lnTo>
                <a:cubicBezTo>
                  <a:pt x="5072969" y="1788584"/>
                  <a:pt x="5070247" y="1785861"/>
                  <a:pt x="5066987" y="1785861"/>
                </a:cubicBezTo>
                <a:close/>
                <a:moveTo>
                  <a:pt x="5066987" y="1868753"/>
                </a:moveTo>
                <a:cubicBezTo>
                  <a:pt x="5063726" y="1868753"/>
                  <a:pt x="5061004" y="1871249"/>
                  <a:pt x="5061004" y="1874511"/>
                </a:cubicBezTo>
                <a:lnTo>
                  <a:pt x="5061004" y="1909971"/>
                </a:lnTo>
                <a:cubicBezTo>
                  <a:pt x="5061004" y="1913234"/>
                  <a:pt x="5063726" y="1915957"/>
                  <a:pt x="5066987" y="1915957"/>
                </a:cubicBezTo>
                <a:cubicBezTo>
                  <a:pt x="5070247" y="1915957"/>
                  <a:pt x="5072969" y="1913234"/>
                  <a:pt x="5072969" y="1909971"/>
                </a:cubicBezTo>
                <a:lnTo>
                  <a:pt x="5072969" y="1874511"/>
                </a:lnTo>
                <a:cubicBezTo>
                  <a:pt x="5072969" y="1871249"/>
                  <a:pt x="5070247" y="1868753"/>
                  <a:pt x="5066987" y="1868753"/>
                </a:cubicBezTo>
                <a:close/>
                <a:moveTo>
                  <a:pt x="5066987" y="1951417"/>
                </a:moveTo>
                <a:cubicBezTo>
                  <a:pt x="5063726" y="1951417"/>
                  <a:pt x="5061004" y="1953921"/>
                  <a:pt x="5061004" y="1957183"/>
                </a:cubicBezTo>
                <a:lnTo>
                  <a:pt x="5061004" y="1992643"/>
                </a:lnTo>
                <a:cubicBezTo>
                  <a:pt x="5061004" y="1995906"/>
                  <a:pt x="5063726" y="1998622"/>
                  <a:pt x="5066987" y="1998622"/>
                </a:cubicBezTo>
                <a:cubicBezTo>
                  <a:pt x="5070247" y="1998622"/>
                  <a:pt x="5072969" y="1995906"/>
                  <a:pt x="5072969" y="1992643"/>
                </a:cubicBezTo>
                <a:lnTo>
                  <a:pt x="5072969" y="1957183"/>
                </a:lnTo>
                <a:cubicBezTo>
                  <a:pt x="5072969" y="1953921"/>
                  <a:pt x="5070247" y="1951417"/>
                  <a:pt x="5066987" y="1951417"/>
                </a:cubicBezTo>
                <a:close/>
                <a:moveTo>
                  <a:pt x="5066987" y="2034082"/>
                </a:moveTo>
                <a:cubicBezTo>
                  <a:pt x="5063726" y="2034082"/>
                  <a:pt x="5061004" y="2036805"/>
                  <a:pt x="5061004" y="2040068"/>
                </a:cubicBezTo>
                <a:lnTo>
                  <a:pt x="5061004" y="2075528"/>
                </a:lnTo>
                <a:cubicBezTo>
                  <a:pt x="5061004" y="2078790"/>
                  <a:pt x="5063726" y="2081294"/>
                  <a:pt x="5066987" y="2081294"/>
                </a:cubicBezTo>
                <a:cubicBezTo>
                  <a:pt x="5070247" y="2081294"/>
                  <a:pt x="5072969" y="2078790"/>
                  <a:pt x="5072969" y="2075528"/>
                </a:cubicBezTo>
                <a:lnTo>
                  <a:pt x="5072969" y="2040068"/>
                </a:lnTo>
                <a:cubicBezTo>
                  <a:pt x="5072969" y="2036805"/>
                  <a:pt x="5070247" y="2034082"/>
                  <a:pt x="5066987" y="2034082"/>
                </a:cubicBezTo>
                <a:close/>
                <a:moveTo>
                  <a:pt x="5066987" y="2116754"/>
                </a:moveTo>
                <a:cubicBezTo>
                  <a:pt x="5063726" y="2116754"/>
                  <a:pt x="5061004" y="2119470"/>
                  <a:pt x="5061004" y="2122733"/>
                </a:cubicBezTo>
                <a:lnTo>
                  <a:pt x="5061004" y="2158193"/>
                </a:lnTo>
                <a:cubicBezTo>
                  <a:pt x="5061004" y="2161455"/>
                  <a:pt x="5063726" y="2163959"/>
                  <a:pt x="5066987" y="2163959"/>
                </a:cubicBezTo>
                <a:cubicBezTo>
                  <a:pt x="5070247" y="2163959"/>
                  <a:pt x="5072969" y="2161455"/>
                  <a:pt x="5072969" y="2158193"/>
                </a:cubicBezTo>
                <a:lnTo>
                  <a:pt x="5072969" y="2122733"/>
                </a:lnTo>
                <a:cubicBezTo>
                  <a:pt x="5072969" y="2119470"/>
                  <a:pt x="5070247" y="2116754"/>
                  <a:pt x="5066987" y="2116754"/>
                </a:cubicBezTo>
                <a:close/>
                <a:moveTo>
                  <a:pt x="5066987" y="2199419"/>
                </a:moveTo>
                <a:cubicBezTo>
                  <a:pt x="5063726" y="2199419"/>
                  <a:pt x="5061004" y="2202142"/>
                  <a:pt x="5061004" y="2205405"/>
                </a:cubicBezTo>
                <a:lnTo>
                  <a:pt x="5061004" y="2240865"/>
                </a:lnTo>
                <a:cubicBezTo>
                  <a:pt x="5061004" y="2244127"/>
                  <a:pt x="5063726" y="2246624"/>
                  <a:pt x="5066987" y="2246624"/>
                </a:cubicBezTo>
                <a:cubicBezTo>
                  <a:pt x="5070247" y="2246624"/>
                  <a:pt x="5072969" y="2244127"/>
                  <a:pt x="5072969" y="2240865"/>
                </a:cubicBezTo>
                <a:lnTo>
                  <a:pt x="5072969" y="2205405"/>
                </a:lnTo>
                <a:cubicBezTo>
                  <a:pt x="5072969" y="2202142"/>
                  <a:pt x="5070247" y="2199419"/>
                  <a:pt x="5066987" y="2199419"/>
                </a:cubicBezTo>
                <a:close/>
                <a:moveTo>
                  <a:pt x="5066987" y="2282084"/>
                </a:moveTo>
                <a:cubicBezTo>
                  <a:pt x="5063726" y="2282084"/>
                  <a:pt x="5061004" y="2284807"/>
                  <a:pt x="5061004" y="2288069"/>
                </a:cubicBezTo>
                <a:lnTo>
                  <a:pt x="5061004" y="2323530"/>
                </a:lnTo>
                <a:cubicBezTo>
                  <a:pt x="5061004" y="2326792"/>
                  <a:pt x="5063726" y="2329515"/>
                  <a:pt x="5066987" y="2329515"/>
                </a:cubicBezTo>
                <a:cubicBezTo>
                  <a:pt x="5070247" y="2329515"/>
                  <a:pt x="5072969" y="2326792"/>
                  <a:pt x="5072969" y="2323530"/>
                </a:cubicBezTo>
                <a:lnTo>
                  <a:pt x="5072969" y="2288069"/>
                </a:lnTo>
                <a:cubicBezTo>
                  <a:pt x="5072969" y="2284807"/>
                  <a:pt x="5070247" y="2282084"/>
                  <a:pt x="5066987" y="2282084"/>
                </a:cubicBezTo>
                <a:close/>
                <a:moveTo>
                  <a:pt x="5066987" y="2364975"/>
                </a:moveTo>
                <a:cubicBezTo>
                  <a:pt x="5063726" y="2364975"/>
                  <a:pt x="5061004" y="2367472"/>
                  <a:pt x="5061004" y="2370734"/>
                </a:cubicBezTo>
                <a:lnTo>
                  <a:pt x="5061004" y="2406194"/>
                </a:lnTo>
                <a:cubicBezTo>
                  <a:pt x="5061004" y="2409457"/>
                  <a:pt x="5063726" y="2412180"/>
                  <a:pt x="5066987" y="2412180"/>
                </a:cubicBezTo>
                <a:cubicBezTo>
                  <a:pt x="5070247" y="2412180"/>
                  <a:pt x="5072969" y="2409457"/>
                  <a:pt x="5072969" y="2406194"/>
                </a:cubicBezTo>
                <a:lnTo>
                  <a:pt x="5072969" y="2370734"/>
                </a:lnTo>
                <a:cubicBezTo>
                  <a:pt x="5072969" y="2367472"/>
                  <a:pt x="5070247" y="2364975"/>
                  <a:pt x="5066987" y="2364975"/>
                </a:cubicBezTo>
                <a:close/>
                <a:moveTo>
                  <a:pt x="5066987" y="2447640"/>
                </a:moveTo>
                <a:cubicBezTo>
                  <a:pt x="5063726" y="2447640"/>
                  <a:pt x="5061004" y="2450137"/>
                  <a:pt x="5061004" y="2453399"/>
                </a:cubicBezTo>
                <a:lnTo>
                  <a:pt x="5061004" y="2488859"/>
                </a:lnTo>
                <a:cubicBezTo>
                  <a:pt x="5061004" y="2492122"/>
                  <a:pt x="5063726" y="2494845"/>
                  <a:pt x="5066987" y="2494845"/>
                </a:cubicBezTo>
                <a:cubicBezTo>
                  <a:pt x="5070247" y="2494845"/>
                  <a:pt x="5072969" y="2492122"/>
                  <a:pt x="5072969" y="2488859"/>
                </a:cubicBezTo>
                <a:lnTo>
                  <a:pt x="5072969" y="2453399"/>
                </a:lnTo>
                <a:cubicBezTo>
                  <a:pt x="5072969" y="2450137"/>
                  <a:pt x="5070247" y="2447640"/>
                  <a:pt x="5066987" y="2447640"/>
                </a:cubicBezTo>
                <a:close/>
                <a:moveTo>
                  <a:pt x="5066987" y="2530305"/>
                </a:moveTo>
                <a:cubicBezTo>
                  <a:pt x="5063726" y="2530305"/>
                  <a:pt x="5061004" y="2533028"/>
                  <a:pt x="5061004" y="2536291"/>
                </a:cubicBezTo>
                <a:lnTo>
                  <a:pt x="5061004" y="2571751"/>
                </a:lnTo>
                <a:cubicBezTo>
                  <a:pt x="5061004" y="2575013"/>
                  <a:pt x="5063726" y="2577509"/>
                  <a:pt x="5066987" y="2577509"/>
                </a:cubicBezTo>
                <a:cubicBezTo>
                  <a:pt x="5070247" y="2577509"/>
                  <a:pt x="5072969" y="2575013"/>
                  <a:pt x="5072969" y="2571751"/>
                </a:cubicBezTo>
                <a:lnTo>
                  <a:pt x="5072969" y="2536291"/>
                </a:lnTo>
                <a:cubicBezTo>
                  <a:pt x="5072969" y="2533028"/>
                  <a:pt x="5070247" y="2530305"/>
                  <a:pt x="5066987" y="2530305"/>
                </a:cubicBezTo>
                <a:close/>
                <a:moveTo>
                  <a:pt x="5066987" y="2612970"/>
                </a:moveTo>
                <a:cubicBezTo>
                  <a:pt x="5063726" y="2612970"/>
                  <a:pt x="5061004" y="2615693"/>
                  <a:pt x="5061004" y="2618956"/>
                </a:cubicBezTo>
                <a:lnTo>
                  <a:pt x="5061004" y="2654416"/>
                </a:lnTo>
                <a:cubicBezTo>
                  <a:pt x="5061004" y="2657678"/>
                  <a:pt x="5063726" y="2660181"/>
                  <a:pt x="5066987" y="2660181"/>
                </a:cubicBezTo>
                <a:cubicBezTo>
                  <a:pt x="5070247" y="2660181"/>
                  <a:pt x="5072969" y="2657678"/>
                  <a:pt x="5072969" y="2654416"/>
                </a:cubicBezTo>
                <a:lnTo>
                  <a:pt x="5072969" y="2618956"/>
                </a:lnTo>
                <a:cubicBezTo>
                  <a:pt x="5072969" y="2615693"/>
                  <a:pt x="5070247" y="2612970"/>
                  <a:pt x="5066987" y="2612970"/>
                </a:cubicBezTo>
                <a:close/>
                <a:moveTo>
                  <a:pt x="5066987" y="2695642"/>
                </a:moveTo>
                <a:cubicBezTo>
                  <a:pt x="5063726" y="2695642"/>
                  <a:pt x="5061004" y="2698358"/>
                  <a:pt x="5061004" y="2701620"/>
                </a:cubicBezTo>
                <a:lnTo>
                  <a:pt x="5061004" y="2737080"/>
                </a:lnTo>
                <a:cubicBezTo>
                  <a:pt x="5061004" y="2740343"/>
                  <a:pt x="5063726" y="2743066"/>
                  <a:pt x="5066987" y="2743066"/>
                </a:cubicBezTo>
                <a:cubicBezTo>
                  <a:pt x="5070247" y="2743066"/>
                  <a:pt x="5072969" y="2740343"/>
                  <a:pt x="5072969" y="2737080"/>
                </a:cubicBezTo>
                <a:lnTo>
                  <a:pt x="5072969" y="2701620"/>
                </a:lnTo>
                <a:cubicBezTo>
                  <a:pt x="5072969" y="2698358"/>
                  <a:pt x="5070247" y="2695642"/>
                  <a:pt x="5066987" y="2695642"/>
                </a:cubicBezTo>
                <a:close/>
                <a:moveTo>
                  <a:pt x="5066987" y="2778306"/>
                </a:moveTo>
                <a:cubicBezTo>
                  <a:pt x="5063726" y="2778306"/>
                  <a:pt x="5061004" y="2781030"/>
                  <a:pt x="5061004" y="2784292"/>
                </a:cubicBezTo>
                <a:lnTo>
                  <a:pt x="5061004" y="2819752"/>
                </a:lnTo>
                <a:cubicBezTo>
                  <a:pt x="5061004" y="2823015"/>
                  <a:pt x="5063726" y="2825731"/>
                  <a:pt x="5066987" y="2825731"/>
                </a:cubicBezTo>
                <a:cubicBezTo>
                  <a:pt x="5070247" y="2825731"/>
                  <a:pt x="5072969" y="2823015"/>
                  <a:pt x="5072969" y="2819752"/>
                </a:cubicBezTo>
                <a:lnTo>
                  <a:pt x="5072969" y="2784292"/>
                </a:lnTo>
                <a:cubicBezTo>
                  <a:pt x="5072969" y="2781030"/>
                  <a:pt x="5070247" y="2778306"/>
                  <a:pt x="5066987" y="2778306"/>
                </a:cubicBezTo>
                <a:close/>
                <a:moveTo>
                  <a:pt x="5066987" y="2861191"/>
                </a:moveTo>
                <a:cubicBezTo>
                  <a:pt x="5063726" y="2861191"/>
                  <a:pt x="5061004" y="2863695"/>
                  <a:pt x="5061004" y="2866957"/>
                </a:cubicBezTo>
                <a:lnTo>
                  <a:pt x="5061004" y="2902417"/>
                </a:lnTo>
                <a:cubicBezTo>
                  <a:pt x="5061004" y="2905679"/>
                  <a:pt x="5063726" y="2908403"/>
                  <a:pt x="5066987" y="2908403"/>
                </a:cubicBezTo>
                <a:cubicBezTo>
                  <a:pt x="5070247" y="2908403"/>
                  <a:pt x="5072969" y="2905679"/>
                  <a:pt x="5072969" y="2902417"/>
                </a:cubicBezTo>
                <a:lnTo>
                  <a:pt x="5072969" y="2866957"/>
                </a:lnTo>
                <a:cubicBezTo>
                  <a:pt x="5072969" y="2863695"/>
                  <a:pt x="5070247" y="2861191"/>
                  <a:pt x="5066987" y="2861191"/>
                </a:cubicBezTo>
                <a:close/>
                <a:moveTo>
                  <a:pt x="5066987" y="2943863"/>
                </a:moveTo>
                <a:cubicBezTo>
                  <a:pt x="5063726" y="2943863"/>
                  <a:pt x="5061004" y="2946359"/>
                  <a:pt x="5061004" y="2949622"/>
                </a:cubicBezTo>
                <a:lnTo>
                  <a:pt x="5061004" y="2985082"/>
                </a:lnTo>
                <a:cubicBezTo>
                  <a:pt x="5061004" y="2988344"/>
                  <a:pt x="5063726" y="2991068"/>
                  <a:pt x="5066987" y="2991068"/>
                </a:cubicBezTo>
                <a:cubicBezTo>
                  <a:pt x="5070247" y="2991068"/>
                  <a:pt x="5072969" y="2988344"/>
                  <a:pt x="5072969" y="2985082"/>
                </a:cubicBezTo>
                <a:lnTo>
                  <a:pt x="5072969" y="2949622"/>
                </a:lnTo>
                <a:cubicBezTo>
                  <a:pt x="5072969" y="2946359"/>
                  <a:pt x="5070247" y="2943863"/>
                  <a:pt x="5066987" y="2943863"/>
                </a:cubicBezTo>
                <a:close/>
                <a:moveTo>
                  <a:pt x="5066987" y="3026528"/>
                </a:moveTo>
                <a:cubicBezTo>
                  <a:pt x="5063726" y="3026528"/>
                  <a:pt x="5061004" y="3029251"/>
                  <a:pt x="5061004" y="3032513"/>
                </a:cubicBezTo>
                <a:lnTo>
                  <a:pt x="5061004" y="3067974"/>
                </a:lnTo>
                <a:cubicBezTo>
                  <a:pt x="5061004" y="3071236"/>
                  <a:pt x="5063726" y="3073732"/>
                  <a:pt x="5066987" y="3073732"/>
                </a:cubicBezTo>
                <a:cubicBezTo>
                  <a:pt x="5070247" y="3073732"/>
                  <a:pt x="5072969" y="3071236"/>
                  <a:pt x="5072969" y="3067974"/>
                </a:cubicBezTo>
                <a:lnTo>
                  <a:pt x="5072969" y="3032513"/>
                </a:lnTo>
                <a:cubicBezTo>
                  <a:pt x="5072969" y="3029251"/>
                  <a:pt x="5070247" y="3026528"/>
                  <a:pt x="5066987" y="3026528"/>
                </a:cubicBezTo>
                <a:close/>
                <a:moveTo>
                  <a:pt x="5066987" y="3109193"/>
                </a:moveTo>
                <a:cubicBezTo>
                  <a:pt x="5063726" y="3109193"/>
                  <a:pt x="5061004" y="3111916"/>
                  <a:pt x="5061004" y="3115178"/>
                </a:cubicBezTo>
                <a:lnTo>
                  <a:pt x="5061004" y="3150638"/>
                </a:lnTo>
                <a:cubicBezTo>
                  <a:pt x="5061004" y="3153901"/>
                  <a:pt x="5063726" y="3156397"/>
                  <a:pt x="5066987" y="3156397"/>
                </a:cubicBezTo>
                <a:cubicBezTo>
                  <a:pt x="5070247" y="3156397"/>
                  <a:pt x="5072969" y="3153901"/>
                  <a:pt x="5072969" y="3150638"/>
                </a:cubicBezTo>
                <a:lnTo>
                  <a:pt x="5072969" y="3115178"/>
                </a:lnTo>
                <a:cubicBezTo>
                  <a:pt x="5072969" y="3111916"/>
                  <a:pt x="5070247" y="3109193"/>
                  <a:pt x="5066987" y="3109193"/>
                </a:cubicBezTo>
                <a:close/>
                <a:moveTo>
                  <a:pt x="5066987" y="3191857"/>
                </a:moveTo>
                <a:cubicBezTo>
                  <a:pt x="5063726" y="3191857"/>
                  <a:pt x="5061004" y="3194581"/>
                  <a:pt x="5061004" y="3197843"/>
                </a:cubicBezTo>
                <a:lnTo>
                  <a:pt x="5061004" y="3233303"/>
                </a:lnTo>
                <a:cubicBezTo>
                  <a:pt x="5061004" y="3236566"/>
                  <a:pt x="5063726" y="3239289"/>
                  <a:pt x="5066987" y="3239289"/>
                </a:cubicBezTo>
                <a:cubicBezTo>
                  <a:pt x="5070247" y="3239289"/>
                  <a:pt x="5072969" y="3236566"/>
                  <a:pt x="5072969" y="3233303"/>
                </a:cubicBezTo>
                <a:lnTo>
                  <a:pt x="5072969" y="3197843"/>
                </a:lnTo>
                <a:cubicBezTo>
                  <a:pt x="5072969" y="3194581"/>
                  <a:pt x="5070247" y="3191857"/>
                  <a:pt x="5066987" y="3191857"/>
                </a:cubicBezTo>
                <a:close/>
                <a:moveTo>
                  <a:pt x="5066987" y="3274529"/>
                </a:moveTo>
                <a:cubicBezTo>
                  <a:pt x="5063726" y="3274529"/>
                  <a:pt x="5061004" y="3277245"/>
                  <a:pt x="5061004" y="3280508"/>
                </a:cubicBezTo>
                <a:lnTo>
                  <a:pt x="5061004" y="3315968"/>
                </a:lnTo>
                <a:cubicBezTo>
                  <a:pt x="5061004" y="3319230"/>
                  <a:pt x="5063726" y="3321954"/>
                  <a:pt x="5066987" y="3321954"/>
                </a:cubicBezTo>
                <a:cubicBezTo>
                  <a:pt x="5070247" y="3321954"/>
                  <a:pt x="5072969" y="3319230"/>
                  <a:pt x="5072969" y="3315968"/>
                </a:cubicBezTo>
                <a:lnTo>
                  <a:pt x="5072969" y="3280508"/>
                </a:lnTo>
                <a:cubicBezTo>
                  <a:pt x="5072969" y="3277245"/>
                  <a:pt x="5070247" y="3274529"/>
                  <a:pt x="5066987" y="3274529"/>
                </a:cubicBezTo>
                <a:close/>
                <a:moveTo>
                  <a:pt x="5066987" y="3357414"/>
                </a:moveTo>
                <a:cubicBezTo>
                  <a:pt x="5063726" y="3357414"/>
                  <a:pt x="5061004" y="3359917"/>
                  <a:pt x="5061004" y="3363180"/>
                </a:cubicBezTo>
                <a:lnTo>
                  <a:pt x="5061004" y="3398640"/>
                </a:lnTo>
                <a:cubicBezTo>
                  <a:pt x="5061004" y="3401902"/>
                  <a:pt x="5063726" y="3404618"/>
                  <a:pt x="5066987" y="3404618"/>
                </a:cubicBezTo>
                <a:cubicBezTo>
                  <a:pt x="5070247" y="3404618"/>
                  <a:pt x="5072969" y="3401902"/>
                  <a:pt x="5072969" y="3398640"/>
                </a:cubicBezTo>
                <a:lnTo>
                  <a:pt x="5072969" y="3363180"/>
                </a:lnTo>
                <a:cubicBezTo>
                  <a:pt x="5072969" y="3359917"/>
                  <a:pt x="5070247" y="3357414"/>
                  <a:pt x="5066987" y="3357414"/>
                </a:cubicBezTo>
                <a:close/>
                <a:moveTo>
                  <a:pt x="5066987" y="3440079"/>
                </a:moveTo>
                <a:cubicBezTo>
                  <a:pt x="5063726" y="3440079"/>
                  <a:pt x="5061004" y="3442582"/>
                  <a:pt x="5061004" y="3445844"/>
                </a:cubicBezTo>
                <a:lnTo>
                  <a:pt x="5061004" y="3481305"/>
                </a:lnTo>
                <a:cubicBezTo>
                  <a:pt x="5061004" y="3484567"/>
                  <a:pt x="5063726" y="3487290"/>
                  <a:pt x="5066987" y="3487290"/>
                </a:cubicBezTo>
                <a:cubicBezTo>
                  <a:pt x="5070247" y="3487290"/>
                  <a:pt x="5072969" y="3484567"/>
                  <a:pt x="5072969" y="3481305"/>
                </a:cubicBezTo>
                <a:lnTo>
                  <a:pt x="5072969" y="3445844"/>
                </a:lnTo>
                <a:cubicBezTo>
                  <a:pt x="5072969" y="3442582"/>
                  <a:pt x="5070247" y="3440079"/>
                  <a:pt x="5066987" y="3440079"/>
                </a:cubicBezTo>
                <a:close/>
                <a:moveTo>
                  <a:pt x="5066987" y="3522751"/>
                </a:moveTo>
                <a:cubicBezTo>
                  <a:pt x="5063726" y="3522751"/>
                  <a:pt x="5061004" y="3525467"/>
                  <a:pt x="5061004" y="3528729"/>
                </a:cubicBezTo>
                <a:lnTo>
                  <a:pt x="5061004" y="3564189"/>
                </a:lnTo>
                <a:cubicBezTo>
                  <a:pt x="5061004" y="3567452"/>
                  <a:pt x="5063726" y="3569955"/>
                  <a:pt x="5066987" y="3569955"/>
                </a:cubicBezTo>
                <a:cubicBezTo>
                  <a:pt x="5070247" y="3569955"/>
                  <a:pt x="5072969" y="3567452"/>
                  <a:pt x="5072969" y="3564189"/>
                </a:cubicBezTo>
                <a:lnTo>
                  <a:pt x="5072969" y="3528729"/>
                </a:lnTo>
                <a:cubicBezTo>
                  <a:pt x="5072969" y="3525467"/>
                  <a:pt x="5070247" y="3522751"/>
                  <a:pt x="5066987" y="3522751"/>
                </a:cubicBezTo>
                <a:close/>
                <a:moveTo>
                  <a:pt x="5066987" y="3605415"/>
                </a:moveTo>
                <a:cubicBezTo>
                  <a:pt x="5063726" y="3605415"/>
                  <a:pt x="5061004" y="3608139"/>
                  <a:pt x="5061004" y="3611401"/>
                </a:cubicBezTo>
                <a:lnTo>
                  <a:pt x="5061004" y="3646861"/>
                </a:lnTo>
                <a:cubicBezTo>
                  <a:pt x="5061004" y="3650123"/>
                  <a:pt x="5063726" y="3652620"/>
                  <a:pt x="5066987" y="3652620"/>
                </a:cubicBezTo>
                <a:cubicBezTo>
                  <a:pt x="5070247" y="3652620"/>
                  <a:pt x="5072969" y="3650123"/>
                  <a:pt x="5072969" y="3646861"/>
                </a:cubicBezTo>
                <a:lnTo>
                  <a:pt x="5072969" y="3611401"/>
                </a:lnTo>
                <a:cubicBezTo>
                  <a:pt x="5072969" y="3608139"/>
                  <a:pt x="5070247" y="3605415"/>
                  <a:pt x="5066987" y="3605415"/>
                </a:cubicBezTo>
                <a:close/>
                <a:moveTo>
                  <a:pt x="5066987" y="3688080"/>
                </a:moveTo>
                <a:cubicBezTo>
                  <a:pt x="5063726" y="3688080"/>
                  <a:pt x="5061004" y="3690804"/>
                  <a:pt x="5061004" y="3694066"/>
                </a:cubicBezTo>
                <a:lnTo>
                  <a:pt x="5061004" y="3729526"/>
                </a:lnTo>
                <a:cubicBezTo>
                  <a:pt x="5061004" y="3732788"/>
                  <a:pt x="5063726" y="3735512"/>
                  <a:pt x="5066987" y="3735512"/>
                </a:cubicBezTo>
                <a:cubicBezTo>
                  <a:pt x="5070247" y="3735512"/>
                  <a:pt x="5072969" y="3732788"/>
                  <a:pt x="5072969" y="3729526"/>
                </a:cubicBezTo>
                <a:lnTo>
                  <a:pt x="5072969" y="3694066"/>
                </a:lnTo>
                <a:cubicBezTo>
                  <a:pt x="5072969" y="3690804"/>
                  <a:pt x="5070247" y="3688080"/>
                  <a:pt x="5066987" y="3688080"/>
                </a:cubicBezTo>
                <a:close/>
                <a:moveTo>
                  <a:pt x="5066987" y="3770745"/>
                </a:moveTo>
                <a:cubicBezTo>
                  <a:pt x="5063726" y="3770745"/>
                  <a:pt x="5061004" y="3773468"/>
                  <a:pt x="5061004" y="3776730"/>
                </a:cubicBezTo>
                <a:lnTo>
                  <a:pt x="5061004" y="3812191"/>
                </a:lnTo>
                <a:cubicBezTo>
                  <a:pt x="5061004" y="3815453"/>
                  <a:pt x="5063726" y="3818176"/>
                  <a:pt x="5066987" y="3818176"/>
                </a:cubicBezTo>
                <a:cubicBezTo>
                  <a:pt x="5070247" y="3818176"/>
                  <a:pt x="5072969" y="3815453"/>
                  <a:pt x="5072969" y="3812191"/>
                </a:cubicBezTo>
                <a:lnTo>
                  <a:pt x="5072969" y="3776730"/>
                </a:lnTo>
                <a:cubicBezTo>
                  <a:pt x="5072969" y="3773468"/>
                  <a:pt x="5070247" y="3770745"/>
                  <a:pt x="5066987" y="3770745"/>
                </a:cubicBezTo>
                <a:close/>
                <a:moveTo>
                  <a:pt x="5066987" y="3853636"/>
                </a:moveTo>
                <a:cubicBezTo>
                  <a:pt x="5063726" y="3853636"/>
                  <a:pt x="5061004" y="3856133"/>
                  <a:pt x="5061004" y="3859395"/>
                </a:cubicBezTo>
                <a:lnTo>
                  <a:pt x="5061004" y="3894855"/>
                </a:lnTo>
                <a:cubicBezTo>
                  <a:pt x="5061004" y="3898118"/>
                  <a:pt x="5063726" y="3900841"/>
                  <a:pt x="5066987" y="3900841"/>
                </a:cubicBezTo>
                <a:cubicBezTo>
                  <a:pt x="5070247" y="3900841"/>
                  <a:pt x="5072969" y="3898118"/>
                  <a:pt x="5072969" y="3894855"/>
                </a:cubicBezTo>
                <a:lnTo>
                  <a:pt x="5072969" y="3859395"/>
                </a:lnTo>
                <a:cubicBezTo>
                  <a:pt x="5072969" y="3856133"/>
                  <a:pt x="5070247" y="3853636"/>
                  <a:pt x="5066987" y="3853636"/>
                </a:cubicBezTo>
                <a:close/>
                <a:moveTo>
                  <a:pt x="5066987" y="3936301"/>
                </a:moveTo>
                <a:cubicBezTo>
                  <a:pt x="5063726" y="3936301"/>
                  <a:pt x="5061004" y="3938805"/>
                  <a:pt x="5061004" y="3942067"/>
                </a:cubicBezTo>
                <a:lnTo>
                  <a:pt x="5061004" y="3977528"/>
                </a:lnTo>
                <a:cubicBezTo>
                  <a:pt x="5061004" y="3980790"/>
                  <a:pt x="5063726" y="3983506"/>
                  <a:pt x="5066987" y="3983506"/>
                </a:cubicBezTo>
                <a:cubicBezTo>
                  <a:pt x="5070247" y="3983506"/>
                  <a:pt x="5072969" y="3980790"/>
                  <a:pt x="5072969" y="3977528"/>
                </a:cubicBezTo>
                <a:lnTo>
                  <a:pt x="5072969" y="3942067"/>
                </a:lnTo>
                <a:cubicBezTo>
                  <a:pt x="5072969" y="3938805"/>
                  <a:pt x="5070247" y="3936301"/>
                  <a:pt x="5066987" y="3936301"/>
                </a:cubicBezTo>
                <a:close/>
                <a:moveTo>
                  <a:pt x="5066987" y="4018966"/>
                </a:moveTo>
                <a:cubicBezTo>
                  <a:pt x="5063726" y="4018966"/>
                  <a:pt x="5061004" y="4021690"/>
                  <a:pt x="5061004" y="4024952"/>
                </a:cubicBezTo>
                <a:lnTo>
                  <a:pt x="5061004" y="4060412"/>
                </a:lnTo>
                <a:cubicBezTo>
                  <a:pt x="5061004" y="4063674"/>
                  <a:pt x="5063726" y="4066178"/>
                  <a:pt x="5066987" y="4066178"/>
                </a:cubicBezTo>
                <a:cubicBezTo>
                  <a:pt x="5070247" y="4066178"/>
                  <a:pt x="5072969" y="4063674"/>
                  <a:pt x="5072969" y="4060412"/>
                </a:cubicBezTo>
                <a:lnTo>
                  <a:pt x="5072969" y="4024952"/>
                </a:lnTo>
                <a:cubicBezTo>
                  <a:pt x="5072969" y="4021690"/>
                  <a:pt x="5070247" y="4018966"/>
                  <a:pt x="5066987" y="4018966"/>
                </a:cubicBezTo>
                <a:close/>
                <a:moveTo>
                  <a:pt x="5066987" y="4101638"/>
                </a:moveTo>
                <a:cubicBezTo>
                  <a:pt x="5063726" y="4101638"/>
                  <a:pt x="5061004" y="4104354"/>
                  <a:pt x="5061004" y="4107617"/>
                </a:cubicBezTo>
                <a:lnTo>
                  <a:pt x="5061004" y="4143077"/>
                </a:lnTo>
                <a:cubicBezTo>
                  <a:pt x="5061004" y="4146339"/>
                  <a:pt x="5063726" y="4148842"/>
                  <a:pt x="5066987" y="4148842"/>
                </a:cubicBezTo>
                <a:cubicBezTo>
                  <a:pt x="5070247" y="4148842"/>
                  <a:pt x="5072969" y="4146339"/>
                  <a:pt x="5072969" y="4143077"/>
                </a:cubicBezTo>
                <a:lnTo>
                  <a:pt x="5072969" y="4107617"/>
                </a:lnTo>
                <a:cubicBezTo>
                  <a:pt x="5072969" y="4104354"/>
                  <a:pt x="5070247" y="4101638"/>
                  <a:pt x="5066987" y="4101638"/>
                </a:cubicBezTo>
                <a:close/>
                <a:moveTo>
                  <a:pt x="5066987" y="4184303"/>
                </a:moveTo>
                <a:cubicBezTo>
                  <a:pt x="5063726" y="4184303"/>
                  <a:pt x="5061004" y="4187026"/>
                  <a:pt x="5061004" y="4190289"/>
                </a:cubicBezTo>
                <a:lnTo>
                  <a:pt x="5061004" y="4225749"/>
                </a:lnTo>
                <a:cubicBezTo>
                  <a:pt x="5061004" y="4229011"/>
                  <a:pt x="5063726" y="4231727"/>
                  <a:pt x="5066987" y="4231727"/>
                </a:cubicBezTo>
                <a:cubicBezTo>
                  <a:pt x="5070247" y="4231727"/>
                  <a:pt x="5072969" y="4229011"/>
                  <a:pt x="5072969" y="4225749"/>
                </a:cubicBezTo>
                <a:lnTo>
                  <a:pt x="5072969" y="4190289"/>
                </a:lnTo>
                <a:cubicBezTo>
                  <a:pt x="5072969" y="4187026"/>
                  <a:pt x="5070247" y="4184303"/>
                  <a:pt x="5066987" y="4184303"/>
                </a:cubicBezTo>
                <a:close/>
                <a:moveTo>
                  <a:pt x="5066987" y="4266968"/>
                </a:moveTo>
                <a:cubicBezTo>
                  <a:pt x="5063726" y="4266968"/>
                  <a:pt x="5061004" y="4269691"/>
                  <a:pt x="5061004" y="4272953"/>
                </a:cubicBezTo>
                <a:lnTo>
                  <a:pt x="5061004" y="4308413"/>
                </a:lnTo>
                <a:cubicBezTo>
                  <a:pt x="5061004" y="4311676"/>
                  <a:pt x="5063726" y="4314399"/>
                  <a:pt x="5066987" y="4314399"/>
                </a:cubicBezTo>
                <a:cubicBezTo>
                  <a:pt x="5070247" y="4314399"/>
                  <a:pt x="5072969" y="4311676"/>
                  <a:pt x="5072969" y="4308413"/>
                </a:cubicBezTo>
                <a:lnTo>
                  <a:pt x="5072969" y="4272953"/>
                </a:lnTo>
                <a:cubicBezTo>
                  <a:pt x="5072969" y="4269691"/>
                  <a:pt x="5070247" y="4266968"/>
                  <a:pt x="5066987" y="4266968"/>
                </a:cubicBezTo>
                <a:close/>
                <a:moveTo>
                  <a:pt x="5066987" y="4349860"/>
                </a:moveTo>
                <a:cubicBezTo>
                  <a:pt x="5063726" y="4349860"/>
                  <a:pt x="5061004" y="4352356"/>
                  <a:pt x="5061004" y="4355618"/>
                </a:cubicBezTo>
                <a:lnTo>
                  <a:pt x="5061004" y="4391078"/>
                </a:lnTo>
                <a:cubicBezTo>
                  <a:pt x="5061004" y="4394341"/>
                  <a:pt x="5063726" y="4397064"/>
                  <a:pt x="5066987" y="4397064"/>
                </a:cubicBezTo>
                <a:cubicBezTo>
                  <a:pt x="5070247" y="4397064"/>
                  <a:pt x="5072969" y="4394341"/>
                  <a:pt x="5072969" y="4391078"/>
                </a:cubicBezTo>
                <a:lnTo>
                  <a:pt x="5072969" y="4355618"/>
                </a:lnTo>
                <a:cubicBezTo>
                  <a:pt x="5072969" y="4352356"/>
                  <a:pt x="5070247" y="4349860"/>
                  <a:pt x="5066987" y="4349860"/>
                </a:cubicBezTo>
                <a:close/>
                <a:moveTo>
                  <a:pt x="5066987" y="4432524"/>
                </a:moveTo>
                <a:cubicBezTo>
                  <a:pt x="5063726" y="4432524"/>
                  <a:pt x="5061004" y="4435021"/>
                  <a:pt x="5061004" y="4438283"/>
                </a:cubicBezTo>
                <a:lnTo>
                  <a:pt x="5061004" y="4473743"/>
                </a:lnTo>
                <a:cubicBezTo>
                  <a:pt x="5061004" y="4477006"/>
                  <a:pt x="5063726" y="4479729"/>
                  <a:pt x="5066987" y="4479729"/>
                </a:cubicBezTo>
                <a:cubicBezTo>
                  <a:pt x="5070247" y="4479729"/>
                  <a:pt x="5072969" y="4477006"/>
                  <a:pt x="5072969" y="4473743"/>
                </a:cubicBezTo>
                <a:lnTo>
                  <a:pt x="5072969" y="4438283"/>
                </a:lnTo>
                <a:cubicBezTo>
                  <a:pt x="5072969" y="4435021"/>
                  <a:pt x="5070247" y="4432524"/>
                  <a:pt x="5066987" y="4432524"/>
                </a:cubicBezTo>
                <a:close/>
                <a:moveTo>
                  <a:pt x="5066987" y="4515189"/>
                </a:moveTo>
                <a:cubicBezTo>
                  <a:pt x="5063726" y="4515189"/>
                  <a:pt x="5061004" y="4517912"/>
                  <a:pt x="5061004" y="4521175"/>
                </a:cubicBezTo>
                <a:lnTo>
                  <a:pt x="5061004" y="4556635"/>
                </a:lnTo>
                <a:cubicBezTo>
                  <a:pt x="5061004" y="4559897"/>
                  <a:pt x="5063726" y="4562394"/>
                  <a:pt x="5066987" y="4562394"/>
                </a:cubicBezTo>
                <a:cubicBezTo>
                  <a:pt x="5070247" y="4562394"/>
                  <a:pt x="5072969" y="4559897"/>
                  <a:pt x="5072969" y="4556635"/>
                </a:cubicBezTo>
                <a:lnTo>
                  <a:pt x="5072969" y="4521175"/>
                </a:lnTo>
                <a:cubicBezTo>
                  <a:pt x="5072969" y="4517912"/>
                  <a:pt x="5070247" y="4515189"/>
                  <a:pt x="5066987" y="4515189"/>
                </a:cubicBezTo>
                <a:close/>
                <a:moveTo>
                  <a:pt x="5066987" y="4597854"/>
                </a:moveTo>
                <a:cubicBezTo>
                  <a:pt x="5063726" y="4597854"/>
                  <a:pt x="5061004" y="4600577"/>
                  <a:pt x="5061004" y="4603839"/>
                </a:cubicBezTo>
                <a:lnTo>
                  <a:pt x="5061004" y="4639300"/>
                </a:lnTo>
                <a:cubicBezTo>
                  <a:pt x="5061004" y="4642562"/>
                  <a:pt x="5063726" y="4645066"/>
                  <a:pt x="5066987" y="4645066"/>
                </a:cubicBezTo>
                <a:cubicBezTo>
                  <a:pt x="5070247" y="4645066"/>
                  <a:pt x="5072969" y="4642562"/>
                  <a:pt x="5072969" y="4639300"/>
                </a:cubicBezTo>
                <a:lnTo>
                  <a:pt x="5072969" y="4603839"/>
                </a:lnTo>
                <a:cubicBezTo>
                  <a:pt x="5072969" y="4600577"/>
                  <a:pt x="5070247" y="4597854"/>
                  <a:pt x="5066987" y="4597854"/>
                </a:cubicBezTo>
                <a:close/>
                <a:moveTo>
                  <a:pt x="5066987" y="4680526"/>
                </a:moveTo>
                <a:cubicBezTo>
                  <a:pt x="5063726" y="4680526"/>
                  <a:pt x="5061004" y="4683242"/>
                  <a:pt x="5061004" y="4686504"/>
                </a:cubicBezTo>
                <a:lnTo>
                  <a:pt x="5061004" y="4721964"/>
                </a:lnTo>
                <a:cubicBezTo>
                  <a:pt x="5061004" y="4725227"/>
                  <a:pt x="5063726" y="4727950"/>
                  <a:pt x="5066987" y="4727950"/>
                </a:cubicBezTo>
                <a:cubicBezTo>
                  <a:pt x="5070247" y="4727950"/>
                  <a:pt x="5072969" y="4725227"/>
                  <a:pt x="5072969" y="4721964"/>
                </a:cubicBezTo>
                <a:lnTo>
                  <a:pt x="5072969" y="4686504"/>
                </a:lnTo>
                <a:cubicBezTo>
                  <a:pt x="5072969" y="4683242"/>
                  <a:pt x="5070247" y="4680526"/>
                  <a:pt x="5066987" y="4680526"/>
                </a:cubicBezTo>
                <a:close/>
                <a:moveTo>
                  <a:pt x="5066987" y="4763410"/>
                </a:moveTo>
                <a:cubicBezTo>
                  <a:pt x="5063726" y="4763410"/>
                  <a:pt x="5061004" y="4765914"/>
                  <a:pt x="5061004" y="4769176"/>
                </a:cubicBezTo>
                <a:lnTo>
                  <a:pt x="5061004" y="4804637"/>
                </a:lnTo>
                <a:cubicBezTo>
                  <a:pt x="5061004" y="4807899"/>
                  <a:pt x="5063726" y="4810615"/>
                  <a:pt x="5066987" y="4810615"/>
                </a:cubicBezTo>
                <a:cubicBezTo>
                  <a:pt x="5070247" y="4810615"/>
                  <a:pt x="5072969" y="4807899"/>
                  <a:pt x="5072969" y="4804637"/>
                </a:cubicBezTo>
                <a:lnTo>
                  <a:pt x="5072969" y="4769176"/>
                </a:lnTo>
                <a:cubicBezTo>
                  <a:pt x="5072969" y="4765914"/>
                  <a:pt x="5070247" y="4763410"/>
                  <a:pt x="5066987" y="4763410"/>
                </a:cubicBezTo>
                <a:close/>
                <a:moveTo>
                  <a:pt x="5066987" y="4846075"/>
                </a:moveTo>
                <a:cubicBezTo>
                  <a:pt x="5063726" y="4846075"/>
                  <a:pt x="5061004" y="4848579"/>
                  <a:pt x="5061004" y="4851841"/>
                </a:cubicBezTo>
                <a:lnTo>
                  <a:pt x="5061004" y="4887301"/>
                </a:lnTo>
                <a:cubicBezTo>
                  <a:pt x="5061004" y="4890563"/>
                  <a:pt x="5063726" y="4893287"/>
                  <a:pt x="5066987" y="4893287"/>
                </a:cubicBezTo>
                <a:cubicBezTo>
                  <a:pt x="5070247" y="4893287"/>
                  <a:pt x="5072969" y="4890563"/>
                  <a:pt x="5072969" y="4887301"/>
                </a:cubicBezTo>
                <a:lnTo>
                  <a:pt x="5072969" y="4851841"/>
                </a:lnTo>
                <a:cubicBezTo>
                  <a:pt x="5072969" y="4848579"/>
                  <a:pt x="5070247" y="4846075"/>
                  <a:pt x="5066987" y="4846075"/>
                </a:cubicBezTo>
                <a:close/>
                <a:moveTo>
                  <a:pt x="5066987" y="4928747"/>
                </a:moveTo>
                <a:cubicBezTo>
                  <a:pt x="5063726" y="4928747"/>
                  <a:pt x="5061004" y="4931463"/>
                  <a:pt x="5061004" y="4934725"/>
                </a:cubicBezTo>
                <a:lnTo>
                  <a:pt x="5061004" y="4969966"/>
                </a:lnTo>
                <a:cubicBezTo>
                  <a:pt x="5061004" y="4973228"/>
                  <a:pt x="5063726" y="4975951"/>
                  <a:pt x="5066987" y="4975951"/>
                </a:cubicBezTo>
                <a:cubicBezTo>
                  <a:pt x="5070247" y="4975951"/>
                  <a:pt x="5072969" y="4973228"/>
                  <a:pt x="5072969" y="4969966"/>
                </a:cubicBezTo>
                <a:lnTo>
                  <a:pt x="5072969" y="4934725"/>
                </a:lnTo>
                <a:cubicBezTo>
                  <a:pt x="5072969" y="4931463"/>
                  <a:pt x="5070247" y="4928747"/>
                  <a:pt x="5066987" y="4928747"/>
                </a:cubicBezTo>
                <a:close/>
                <a:moveTo>
                  <a:pt x="5066987" y="5011412"/>
                </a:moveTo>
                <a:cubicBezTo>
                  <a:pt x="5063726" y="5011412"/>
                  <a:pt x="5061004" y="5014135"/>
                  <a:pt x="5061004" y="5017398"/>
                </a:cubicBezTo>
                <a:lnTo>
                  <a:pt x="5061004" y="5052858"/>
                </a:lnTo>
                <a:cubicBezTo>
                  <a:pt x="5061004" y="5056120"/>
                  <a:pt x="5063726" y="5058616"/>
                  <a:pt x="5066987" y="5058616"/>
                </a:cubicBezTo>
                <a:cubicBezTo>
                  <a:pt x="5070247" y="5058616"/>
                  <a:pt x="5072969" y="5056120"/>
                  <a:pt x="5072969" y="5052858"/>
                </a:cubicBezTo>
                <a:lnTo>
                  <a:pt x="5072969" y="5017398"/>
                </a:lnTo>
                <a:cubicBezTo>
                  <a:pt x="5072969" y="5014135"/>
                  <a:pt x="5070247" y="5011412"/>
                  <a:pt x="5066987" y="5011412"/>
                </a:cubicBezTo>
                <a:close/>
                <a:moveTo>
                  <a:pt x="5066987" y="5094076"/>
                </a:moveTo>
                <a:cubicBezTo>
                  <a:pt x="5063726" y="5094076"/>
                  <a:pt x="5061004" y="5096800"/>
                  <a:pt x="5061004" y="5100062"/>
                </a:cubicBezTo>
                <a:lnTo>
                  <a:pt x="5061004" y="5135522"/>
                </a:lnTo>
                <a:cubicBezTo>
                  <a:pt x="5061004" y="5138785"/>
                  <a:pt x="5063726" y="5141281"/>
                  <a:pt x="5066987" y="5141281"/>
                </a:cubicBezTo>
                <a:cubicBezTo>
                  <a:pt x="5070247" y="5141281"/>
                  <a:pt x="5072969" y="5138785"/>
                  <a:pt x="5072969" y="5135522"/>
                </a:cubicBezTo>
                <a:lnTo>
                  <a:pt x="5072969" y="5100062"/>
                </a:lnTo>
                <a:cubicBezTo>
                  <a:pt x="5072969" y="5096800"/>
                  <a:pt x="5070247" y="5094076"/>
                  <a:pt x="5066987" y="5094076"/>
                </a:cubicBezTo>
                <a:close/>
                <a:moveTo>
                  <a:pt x="5066987" y="5176741"/>
                </a:moveTo>
                <a:cubicBezTo>
                  <a:pt x="5063726" y="5176741"/>
                  <a:pt x="5061004" y="5179465"/>
                  <a:pt x="5061004" y="5182727"/>
                </a:cubicBezTo>
                <a:lnTo>
                  <a:pt x="5061004" y="5218187"/>
                </a:lnTo>
                <a:cubicBezTo>
                  <a:pt x="5061004" y="5221450"/>
                  <a:pt x="5063726" y="5224173"/>
                  <a:pt x="5066987" y="5224173"/>
                </a:cubicBezTo>
                <a:cubicBezTo>
                  <a:pt x="5070247" y="5224173"/>
                  <a:pt x="5072969" y="5221450"/>
                  <a:pt x="5072969" y="5218187"/>
                </a:cubicBezTo>
                <a:lnTo>
                  <a:pt x="5072969" y="5182727"/>
                </a:lnTo>
                <a:cubicBezTo>
                  <a:pt x="5072969" y="5179465"/>
                  <a:pt x="5070247" y="5176741"/>
                  <a:pt x="5066987" y="5176741"/>
                </a:cubicBezTo>
                <a:close/>
                <a:moveTo>
                  <a:pt x="5066987" y="5259633"/>
                </a:moveTo>
                <a:cubicBezTo>
                  <a:pt x="5063726" y="5259633"/>
                  <a:pt x="5061004" y="5262130"/>
                  <a:pt x="5061004" y="5265392"/>
                </a:cubicBezTo>
                <a:lnTo>
                  <a:pt x="5061004" y="5300852"/>
                </a:lnTo>
                <a:cubicBezTo>
                  <a:pt x="5061004" y="5304114"/>
                  <a:pt x="5063726" y="5306838"/>
                  <a:pt x="5066987" y="5306838"/>
                </a:cubicBezTo>
                <a:cubicBezTo>
                  <a:pt x="5070247" y="5306838"/>
                  <a:pt x="5072969" y="5304114"/>
                  <a:pt x="5072969" y="5300852"/>
                </a:cubicBezTo>
                <a:lnTo>
                  <a:pt x="5072969" y="5265392"/>
                </a:lnTo>
                <a:cubicBezTo>
                  <a:pt x="5072969" y="5262130"/>
                  <a:pt x="5070247" y="5259633"/>
                  <a:pt x="5066987" y="5259633"/>
                </a:cubicBezTo>
                <a:close/>
                <a:moveTo>
                  <a:pt x="5066987" y="5342298"/>
                </a:moveTo>
                <a:cubicBezTo>
                  <a:pt x="5063726" y="5342298"/>
                  <a:pt x="5061004" y="5344801"/>
                  <a:pt x="5061004" y="5348064"/>
                </a:cubicBezTo>
                <a:lnTo>
                  <a:pt x="5061004" y="5383524"/>
                </a:lnTo>
                <a:cubicBezTo>
                  <a:pt x="5061004" y="5386786"/>
                  <a:pt x="5063726" y="5389502"/>
                  <a:pt x="5066987" y="5389502"/>
                </a:cubicBezTo>
                <a:cubicBezTo>
                  <a:pt x="5070247" y="5389502"/>
                  <a:pt x="5072969" y="5386786"/>
                  <a:pt x="5072969" y="5383524"/>
                </a:cubicBezTo>
                <a:lnTo>
                  <a:pt x="5072969" y="5348064"/>
                </a:lnTo>
                <a:cubicBezTo>
                  <a:pt x="5072969" y="5344801"/>
                  <a:pt x="5070247" y="5342298"/>
                  <a:pt x="5066987" y="5342298"/>
                </a:cubicBezTo>
                <a:close/>
                <a:moveTo>
                  <a:pt x="5066987" y="5424963"/>
                </a:moveTo>
                <a:cubicBezTo>
                  <a:pt x="5063726" y="5424963"/>
                  <a:pt x="5061004" y="5427686"/>
                  <a:pt x="5061004" y="5430948"/>
                </a:cubicBezTo>
                <a:lnTo>
                  <a:pt x="5061004" y="5466188"/>
                </a:lnTo>
                <a:cubicBezTo>
                  <a:pt x="5061004" y="5469451"/>
                  <a:pt x="5063726" y="5472175"/>
                  <a:pt x="5066987" y="5472175"/>
                </a:cubicBezTo>
                <a:cubicBezTo>
                  <a:pt x="5070247" y="5472175"/>
                  <a:pt x="5072969" y="5469451"/>
                  <a:pt x="5072969" y="5466188"/>
                </a:cubicBezTo>
                <a:lnTo>
                  <a:pt x="5072969" y="5430948"/>
                </a:lnTo>
                <a:cubicBezTo>
                  <a:pt x="5072969" y="5427686"/>
                  <a:pt x="5070247" y="5424963"/>
                  <a:pt x="5066987" y="5424963"/>
                </a:cubicBezTo>
                <a:close/>
                <a:moveTo>
                  <a:pt x="5066987" y="5507635"/>
                </a:moveTo>
                <a:cubicBezTo>
                  <a:pt x="5063726" y="5507635"/>
                  <a:pt x="5061004" y="5510351"/>
                  <a:pt x="5061004" y="5513613"/>
                </a:cubicBezTo>
                <a:lnTo>
                  <a:pt x="5061004" y="5549073"/>
                </a:lnTo>
                <a:cubicBezTo>
                  <a:pt x="5061004" y="5552336"/>
                  <a:pt x="5063726" y="5554839"/>
                  <a:pt x="5066987" y="5554839"/>
                </a:cubicBezTo>
                <a:cubicBezTo>
                  <a:pt x="5070247" y="5554839"/>
                  <a:pt x="5072969" y="5552336"/>
                  <a:pt x="5072969" y="5549073"/>
                </a:cubicBezTo>
                <a:lnTo>
                  <a:pt x="5072969" y="5513613"/>
                </a:lnTo>
                <a:cubicBezTo>
                  <a:pt x="5072969" y="5510351"/>
                  <a:pt x="5070247" y="5507635"/>
                  <a:pt x="5066987" y="5507635"/>
                </a:cubicBezTo>
                <a:close/>
                <a:moveTo>
                  <a:pt x="5066987" y="5590299"/>
                </a:moveTo>
                <a:cubicBezTo>
                  <a:pt x="5063726" y="5590299"/>
                  <a:pt x="5061004" y="5593023"/>
                  <a:pt x="5061004" y="5596285"/>
                </a:cubicBezTo>
                <a:lnTo>
                  <a:pt x="5061004" y="5631745"/>
                </a:lnTo>
                <a:cubicBezTo>
                  <a:pt x="5061004" y="5635007"/>
                  <a:pt x="5063726" y="5637504"/>
                  <a:pt x="5066987" y="5637504"/>
                </a:cubicBezTo>
                <a:cubicBezTo>
                  <a:pt x="5070247" y="5637504"/>
                  <a:pt x="5072969" y="5635007"/>
                  <a:pt x="5072969" y="5631745"/>
                </a:cubicBezTo>
                <a:lnTo>
                  <a:pt x="5072969" y="5596285"/>
                </a:lnTo>
                <a:cubicBezTo>
                  <a:pt x="5072969" y="5593023"/>
                  <a:pt x="5070247" y="5590299"/>
                  <a:pt x="5066987" y="5590299"/>
                </a:cubicBezTo>
                <a:close/>
                <a:moveTo>
                  <a:pt x="5066987" y="5672964"/>
                </a:moveTo>
                <a:cubicBezTo>
                  <a:pt x="5063726" y="5672964"/>
                  <a:pt x="5061004" y="5675688"/>
                  <a:pt x="5061004" y="5678950"/>
                </a:cubicBezTo>
                <a:lnTo>
                  <a:pt x="5061004" y="5714410"/>
                </a:lnTo>
                <a:cubicBezTo>
                  <a:pt x="5061004" y="5717672"/>
                  <a:pt x="5063726" y="5720396"/>
                  <a:pt x="5066987" y="5720396"/>
                </a:cubicBezTo>
                <a:cubicBezTo>
                  <a:pt x="5070247" y="5720396"/>
                  <a:pt x="5072969" y="5717672"/>
                  <a:pt x="5072969" y="5714410"/>
                </a:cubicBezTo>
                <a:lnTo>
                  <a:pt x="5072969" y="5678950"/>
                </a:lnTo>
                <a:cubicBezTo>
                  <a:pt x="5072969" y="5675688"/>
                  <a:pt x="5070247" y="5672964"/>
                  <a:pt x="5066987" y="5672964"/>
                </a:cubicBezTo>
                <a:close/>
                <a:moveTo>
                  <a:pt x="5066987" y="5755856"/>
                </a:moveTo>
                <a:cubicBezTo>
                  <a:pt x="5063726" y="5755856"/>
                  <a:pt x="5061004" y="5758352"/>
                  <a:pt x="5061004" y="5761614"/>
                </a:cubicBezTo>
                <a:lnTo>
                  <a:pt x="5061004" y="5797075"/>
                </a:lnTo>
                <a:cubicBezTo>
                  <a:pt x="5061004" y="5800337"/>
                  <a:pt x="5063726" y="5803060"/>
                  <a:pt x="5066987" y="5803060"/>
                </a:cubicBezTo>
                <a:cubicBezTo>
                  <a:pt x="5070247" y="5803060"/>
                  <a:pt x="5072969" y="5800337"/>
                  <a:pt x="5072969" y="5797075"/>
                </a:cubicBezTo>
                <a:lnTo>
                  <a:pt x="5072969" y="5761614"/>
                </a:lnTo>
                <a:cubicBezTo>
                  <a:pt x="5072969" y="5758352"/>
                  <a:pt x="5070247" y="5755856"/>
                  <a:pt x="5066987" y="5755856"/>
                </a:cubicBezTo>
                <a:close/>
                <a:moveTo>
                  <a:pt x="5066987" y="5838520"/>
                </a:moveTo>
                <a:cubicBezTo>
                  <a:pt x="5063726" y="5838520"/>
                  <a:pt x="5061004" y="5841017"/>
                  <a:pt x="5061004" y="5844279"/>
                </a:cubicBezTo>
                <a:lnTo>
                  <a:pt x="5061004" y="5879739"/>
                </a:lnTo>
                <a:cubicBezTo>
                  <a:pt x="5061004" y="5883002"/>
                  <a:pt x="5063726" y="5885725"/>
                  <a:pt x="5066987" y="5885725"/>
                </a:cubicBezTo>
                <a:cubicBezTo>
                  <a:pt x="5070247" y="5885725"/>
                  <a:pt x="5072969" y="5883009"/>
                  <a:pt x="5072969" y="5879739"/>
                </a:cubicBezTo>
                <a:lnTo>
                  <a:pt x="5072969" y="5844279"/>
                </a:lnTo>
                <a:cubicBezTo>
                  <a:pt x="5072969" y="5841017"/>
                  <a:pt x="5070247" y="5838520"/>
                  <a:pt x="5066987" y="5838520"/>
                </a:cubicBezTo>
                <a:close/>
                <a:moveTo>
                  <a:pt x="5066987" y="5921185"/>
                </a:moveTo>
                <a:cubicBezTo>
                  <a:pt x="5063726" y="5921185"/>
                  <a:pt x="5061004" y="5923909"/>
                  <a:pt x="5061004" y="5927171"/>
                </a:cubicBezTo>
                <a:lnTo>
                  <a:pt x="5061004" y="5962412"/>
                </a:lnTo>
                <a:cubicBezTo>
                  <a:pt x="5061004" y="5965674"/>
                  <a:pt x="5063726" y="5968390"/>
                  <a:pt x="5066987" y="5968390"/>
                </a:cubicBezTo>
                <a:cubicBezTo>
                  <a:pt x="5070247" y="5968390"/>
                  <a:pt x="5072969" y="5965674"/>
                  <a:pt x="5072969" y="5962412"/>
                </a:cubicBezTo>
                <a:lnTo>
                  <a:pt x="5072969" y="5927171"/>
                </a:lnTo>
                <a:cubicBezTo>
                  <a:pt x="5072969" y="5923909"/>
                  <a:pt x="5070247" y="5921185"/>
                  <a:pt x="5066987" y="5921185"/>
                </a:cubicBezTo>
                <a:close/>
                <a:moveTo>
                  <a:pt x="5066987" y="6003850"/>
                </a:moveTo>
                <a:cubicBezTo>
                  <a:pt x="5063726" y="6003850"/>
                  <a:pt x="5061004" y="6006574"/>
                  <a:pt x="5061004" y="6009836"/>
                </a:cubicBezTo>
                <a:lnTo>
                  <a:pt x="5061004" y="6045296"/>
                </a:lnTo>
                <a:cubicBezTo>
                  <a:pt x="5061004" y="6048558"/>
                  <a:pt x="5063726" y="6051062"/>
                  <a:pt x="5066987" y="6051062"/>
                </a:cubicBezTo>
                <a:cubicBezTo>
                  <a:pt x="5070247" y="6051062"/>
                  <a:pt x="5072969" y="6048558"/>
                  <a:pt x="5072969" y="6045296"/>
                </a:cubicBezTo>
                <a:lnTo>
                  <a:pt x="5072969" y="6009836"/>
                </a:lnTo>
                <a:cubicBezTo>
                  <a:pt x="5072969" y="6006574"/>
                  <a:pt x="5070247" y="6003850"/>
                  <a:pt x="5066987" y="6003850"/>
                </a:cubicBezTo>
                <a:close/>
                <a:moveTo>
                  <a:pt x="5066987" y="6086522"/>
                </a:moveTo>
                <a:cubicBezTo>
                  <a:pt x="5063726" y="6086522"/>
                  <a:pt x="5061004" y="6089239"/>
                  <a:pt x="5061004" y="6092501"/>
                </a:cubicBezTo>
                <a:lnTo>
                  <a:pt x="5061004" y="6127961"/>
                </a:lnTo>
                <a:cubicBezTo>
                  <a:pt x="5061004" y="6131223"/>
                  <a:pt x="5063726" y="6133726"/>
                  <a:pt x="5066987" y="6133726"/>
                </a:cubicBezTo>
                <a:cubicBezTo>
                  <a:pt x="5070247" y="6133726"/>
                  <a:pt x="5072969" y="6131230"/>
                  <a:pt x="5072969" y="6127961"/>
                </a:cubicBezTo>
                <a:lnTo>
                  <a:pt x="5072969" y="6092501"/>
                </a:lnTo>
                <a:cubicBezTo>
                  <a:pt x="5072969" y="6089239"/>
                  <a:pt x="5070247" y="6086522"/>
                  <a:pt x="5066987" y="6086522"/>
                </a:cubicBezTo>
                <a:close/>
                <a:moveTo>
                  <a:pt x="5066987" y="6169187"/>
                </a:moveTo>
                <a:cubicBezTo>
                  <a:pt x="5063726" y="6169187"/>
                  <a:pt x="5061004" y="6171910"/>
                  <a:pt x="5061004" y="6175173"/>
                </a:cubicBezTo>
                <a:lnTo>
                  <a:pt x="5061004" y="6210633"/>
                </a:lnTo>
                <a:cubicBezTo>
                  <a:pt x="5061004" y="6213895"/>
                  <a:pt x="5063726" y="6216611"/>
                  <a:pt x="5066987" y="6216611"/>
                </a:cubicBezTo>
                <a:cubicBezTo>
                  <a:pt x="5070247" y="6216611"/>
                  <a:pt x="5072969" y="6213895"/>
                  <a:pt x="5072969" y="6210633"/>
                </a:cubicBezTo>
                <a:lnTo>
                  <a:pt x="5072969" y="6175173"/>
                </a:lnTo>
                <a:cubicBezTo>
                  <a:pt x="5072969" y="6171910"/>
                  <a:pt x="5070247" y="6169187"/>
                  <a:pt x="5066987" y="6169187"/>
                </a:cubicBezTo>
                <a:close/>
                <a:moveTo>
                  <a:pt x="5066320" y="6252071"/>
                </a:moveTo>
                <a:cubicBezTo>
                  <a:pt x="5063074" y="6251802"/>
                  <a:pt x="5060168" y="6254142"/>
                  <a:pt x="5059898" y="6257390"/>
                </a:cubicBezTo>
                <a:cubicBezTo>
                  <a:pt x="5058927" y="6269007"/>
                  <a:pt x="5057389" y="6280588"/>
                  <a:pt x="5055248" y="6291964"/>
                </a:cubicBezTo>
                <a:cubicBezTo>
                  <a:pt x="5054646" y="6295170"/>
                  <a:pt x="5056694" y="6298234"/>
                  <a:pt x="5059898" y="6298836"/>
                </a:cubicBezTo>
                <a:cubicBezTo>
                  <a:pt x="5063102" y="6299439"/>
                  <a:pt x="5066157" y="6297390"/>
                  <a:pt x="5066767" y="6294184"/>
                </a:cubicBezTo>
                <a:cubicBezTo>
                  <a:pt x="5068985" y="6282411"/>
                  <a:pt x="5070637" y="6270305"/>
                  <a:pt x="5071637" y="6258277"/>
                </a:cubicBezTo>
                <a:cubicBezTo>
                  <a:pt x="5071913" y="6255029"/>
                  <a:pt x="5069574" y="6252348"/>
                  <a:pt x="5066320" y="6252071"/>
                </a:cubicBezTo>
                <a:close/>
                <a:moveTo>
                  <a:pt x="5051038" y="6333190"/>
                </a:moveTo>
                <a:cubicBezTo>
                  <a:pt x="5047948" y="6332148"/>
                  <a:pt x="5044545" y="6333864"/>
                  <a:pt x="5043510" y="6336956"/>
                </a:cubicBezTo>
                <a:cubicBezTo>
                  <a:pt x="5039796" y="6347977"/>
                  <a:pt x="5035479" y="6358750"/>
                  <a:pt x="5030659" y="6369317"/>
                </a:cubicBezTo>
                <a:cubicBezTo>
                  <a:pt x="5029306" y="6372282"/>
                  <a:pt x="5030574" y="6375714"/>
                  <a:pt x="5033537" y="6377069"/>
                </a:cubicBezTo>
                <a:cubicBezTo>
                  <a:pt x="5036507" y="6378423"/>
                  <a:pt x="5039938" y="6377161"/>
                  <a:pt x="5041292" y="6374189"/>
                </a:cubicBezTo>
                <a:cubicBezTo>
                  <a:pt x="5046282" y="6363253"/>
                  <a:pt x="5050740" y="6352133"/>
                  <a:pt x="5054582" y="6340722"/>
                </a:cubicBezTo>
                <a:cubicBezTo>
                  <a:pt x="5055624" y="6337630"/>
                  <a:pt x="5054128" y="6334233"/>
                  <a:pt x="5051038" y="6333190"/>
                </a:cubicBezTo>
                <a:close/>
                <a:moveTo>
                  <a:pt x="5016483" y="6408543"/>
                </a:moveTo>
                <a:cubicBezTo>
                  <a:pt x="5013733" y="6406792"/>
                  <a:pt x="5010259" y="6407564"/>
                  <a:pt x="5008509" y="6410316"/>
                </a:cubicBezTo>
                <a:cubicBezTo>
                  <a:pt x="5002285" y="6420117"/>
                  <a:pt x="4995544" y="6429557"/>
                  <a:pt x="4988350" y="6438684"/>
                </a:cubicBezTo>
                <a:cubicBezTo>
                  <a:pt x="4986329" y="6441244"/>
                  <a:pt x="4986677" y="6445088"/>
                  <a:pt x="4989236" y="6447102"/>
                </a:cubicBezTo>
                <a:cubicBezTo>
                  <a:pt x="4991802" y="6449124"/>
                  <a:pt x="4995637" y="6448556"/>
                  <a:pt x="4997656" y="6445996"/>
                </a:cubicBezTo>
                <a:cubicBezTo>
                  <a:pt x="5005099" y="6436550"/>
                  <a:pt x="5012038" y="6426663"/>
                  <a:pt x="5018475" y="6416521"/>
                </a:cubicBezTo>
                <a:cubicBezTo>
                  <a:pt x="5020226" y="6413770"/>
                  <a:pt x="5019233" y="6410288"/>
                  <a:pt x="5016483" y="6408543"/>
                </a:cubicBezTo>
                <a:close/>
                <a:moveTo>
                  <a:pt x="4957119" y="6473258"/>
                </a:moveTo>
                <a:cubicBezTo>
                  <a:pt x="4948769" y="6481329"/>
                  <a:pt x="4940114" y="6488889"/>
                  <a:pt x="4930978" y="6496087"/>
                </a:cubicBezTo>
                <a:cubicBezTo>
                  <a:pt x="4928418" y="6498102"/>
                  <a:pt x="4927859" y="6501945"/>
                  <a:pt x="4929872" y="6504505"/>
                </a:cubicBezTo>
                <a:cubicBezTo>
                  <a:pt x="4931892" y="6507066"/>
                  <a:pt x="4935727" y="6507413"/>
                  <a:pt x="4938292" y="6505392"/>
                </a:cubicBezTo>
                <a:cubicBezTo>
                  <a:pt x="4947734" y="6497952"/>
                  <a:pt x="4956679" y="6490031"/>
                  <a:pt x="4965313" y="6481676"/>
                </a:cubicBezTo>
                <a:cubicBezTo>
                  <a:pt x="4967659" y="6479414"/>
                  <a:pt x="4967801" y="6475606"/>
                  <a:pt x="4965540" y="6473258"/>
                </a:cubicBezTo>
                <a:cubicBezTo>
                  <a:pt x="4963271" y="6470910"/>
                  <a:pt x="4959465" y="6470989"/>
                  <a:pt x="4957119" y="6473258"/>
                </a:cubicBezTo>
                <a:close/>
                <a:moveTo>
                  <a:pt x="4892219" y="6522683"/>
                </a:moveTo>
                <a:cubicBezTo>
                  <a:pt x="4882210" y="6528562"/>
                  <a:pt x="4871769" y="6533789"/>
                  <a:pt x="4861208" y="6538640"/>
                </a:cubicBezTo>
                <a:cubicBezTo>
                  <a:pt x="4858245" y="6540001"/>
                  <a:pt x="4856969" y="6543647"/>
                  <a:pt x="4858323" y="6546618"/>
                </a:cubicBezTo>
                <a:cubicBezTo>
                  <a:pt x="4859684" y="6549582"/>
                  <a:pt x="4863114" y="6550859"/>
                  <a:pt x="4866078" y="6549497"/>
                </a:cubicBezTo>
                <a:cubicBezTo>
                  <a:pt x="4877008" y="6544476"/>
                  <a:pt x="4887845" y="6538959"/>
                  <a:pt x="4898201" y="6532873"/>
                </a:cubicBezTo>
                <a:cubicBezTo>
                  <a:pt x="4901008" y="6531221"/>
                  <a:pt x="4901845" y="6527483"/>
                  <a:pt x="4900193" y="6524675"/>
                </a:cubicBezTo>
                <a:cubicBezTo>
                  <a:pt x="4898542" y="6521860"/>
                  <a:pt x="4895026" y="6521030"/>
                  <a:pt x="4892219" y="6522683"/>
                </a:cubicBezTo>
                <a:close/>
                <a:moveTo>
                  <a:pt x="4818459" y="6555036"/>
                </a:moveTo>
                <a:cubicBezTo>
                  <a:pt x="4807373" y="6558433"/>
                  <a:pt x="4795989" y="6561192"/>
                  <a:pt x="4784563" y="6563462"/>
                </a:cubicBezTo>
                <a:cubicBezTo>
                  <a:pt x="4781366" y="6564093"/>
                  <a:pt x="4779275" y="6567348"/>
                  <a:pt x="4779913" y="6570554"/>
                </a:cubicBezTo>
                <a:cubicBezTo>
                  <a:pt x="4780551" y="6573752"/>
                  <a:pt x="4783804" y="6575837"/>
                  <a:pt x="4787001" y="6575206"/>
                </a:cubicBezTo>
                <a:cubicBezTo>
                  <a:pt x="4798817" y="6572858"/>
                  <a:pt x="4810314" y="6569851"/>
                  <a:pt x="4821776" y="6566341"/>
                </a:cubicBezTo>
                <a:cubicBezTo>
                  <a:pt x="4824895" y="6565384"/>
                  <a:pt x="4826717" y="6562149"/>
                  <a:pt x="4825767" y="6559029"/>
                </a:cubicBezTo>
                <a:cubicBezTo>
                  <a:pt x="4824810" y="6555909"/>
                  <a:pt x="4821570" y="6554086"/>
                  <a:pt x="4818459" y="6555036"/>
                </a:cubicBezTo>
                <a:close/>
                <a:moveTo>
                  <a:pt x="4738269" y="6569440"/>
                </a:moveTo>
                <a:cubicBezTo>
                  <a:pt x="4731089" y="6569887"/>
                  <a:pt x="4723802" y="6570107"/>
                  <a:pt x="4716558" y="6570107"/>
                </a:cubicBezTo>
                <a:lnTo>
                  <a:pt x="4703048" y="6570107"/>
                </a:lnTo>
                <a:cubicBezTo>
                  <a:pt x="4699787" y="6570107"/>
                  <a:pt x="4697292" y="6572830"/>
                  <a:pt x="4697292" y="6576092"/>
                </a:cubicBezTo>
                <a:cubicBezTo>
                  <a:pt x="4697292" y="6579355"/>
                  <a:pt x="4699787" y="6582078"/>
                  <a:pt x="4703048" y="6582078"/>
                </a:cubicBezTo>
                <a:lnTo>
                  <a:pt x="4716558" y="6582078"/>
                </a:lnTo>
                <a:cubicBezTo>
                  <a:pt x="4724050" y="6582071"/>
                  <a:pt x="4731514" y="6581865"/>
                  <a:pt x="4738936" y="6581411"/>
                </a:cubicBezTo>
                <a:cubicBezTo>
                  <a:pt x="4742189" y="6581213"/>
                  <a:pt x="4744670" y="6578241"/>
                  <a:pt x="4744472" y="6574986"/>
                </a:cubicBezTo>
                <a:cubicBezTo>
                  <a:pt x="4744273" y="6571724"/>
                  <a:pt x="4741523" y="6569241"/>
                  <a:pt x="4738269" y="6569440"/>
                </a:cubicBezTo>
                <a:close/>
                <a:moveTo>
                  <a:pt x="5981" y="6570107"/>
                </a:moveTo>
                <a:cubicBezTo>
                  <a:pt x="2720" y="6570107"/>
                  <a:pt x="0" y="6572830"/>
                  <a:pt x="0" y="6576092"/>
                </a:cubicBezTo>
                <a:cubicBezTo>
                  <a:pt x="0" y="6579355"/>
                  <a:pt x="2720" y="6582078"/>
                  <a:pt x="5981" y="6582078"/>
                </a:cubicBezTo>
                <a:lnTo>
                  <a:pt x="27025" y="6582078"/>
                </a:lnTo>
                <a:cubicBezTo>
                  <a:pt x="30285" y="6582078"/>
                  <a:pt x="32783" y="6579355"/>
                  <a:pt x="32783" y="6576092"/>
                </a:cubicBezTo>
                <a:cubicBezTo>
                  <a:pt x="32783" y="6572830"/>
                  <a:pt x="30285" y="6570107"/>
                  <a:pt x="27025" y="6570107"/>
                </a:cubicBezTo>
                <a:lnTo>
                  <a:pt x="5981" y="6570107"/>
                </a:lnTo>
                <a:close/>
                <a:moveTo>
                  <a:pt x="74205" y="6570107"/>
                </a:moveTo>
                <a:cubicBezTo>
                  <a:pt x="70945" y="6570107"/>
                  <a:pt x="68224" y="6572830"/>
                  <a:pt x="68224" y="6576092"/>
                </a:cubicBezTo>
                <a:cubicBezTo>
                  <a:pt x="68224" y="6579355"/>
                  <a:pt x="70945" y="6582078"/>
                  <a:pt x="74205" y="6582078"/>
                </a:cubicBezTo>
                <a:lnTo>
                  <a:pt x="109647" y="6582078"/>
                </a:lnTo>
                <a:cubicBezTo>
                  <a:pt x="112907" y="6582078"/>
                  <a:pt x="115628" y="6579355"/>
                  <a:pt x="115628" y="6576092"/>
                </a:cubicBezTo>
                <a:cubicBezTo>
                  <a:pt x="115628" y="6572830"/>
                  <a:pt x="112907" y="6570107"/>
                  <a:pt x="109647" y="6570107"/>
                </a:cubicBezTo>
                <a:lnTo>
                  <a:pt x="74205" y="6570107"/>
                </a:lnTo>
                <a:close/>
                <a:moveTo>
                  <a:pt x="156827" y="6570107"/>
                </a:moveTo>
                <a:cubicBezTo>
                  <a:pt x="153567" y="6570107"/>
                  <a:pt x="150847" y="6572830"/>
                  <a:pt x="150847" y="6576092"/>
                </a:cubicBezTo>
                <a:cubicBezTo>
                  <a:pt x="150847" y="6579355"/>
                  <a:pt x="153567" y="6582078"/>
                  <a:pt x="156827" y="6582078"/>
                </a:cubicBezTo>
                <a:lnTo>
                  <a:pt x="192269" y="6582078"/>
                </a:lnTo>
                <a:cubicBezTo>
                  <a:pt x="195530" y="6582078"/>
                  <a:pt x="198250" y="6579355"/>
                  <a:pt x="198250" y="6576092"/>
                </a:cubicBezTo>
                <a:cubicBezTo>
                  <a:pt x="198250" y="6572830"/>
                  <a:pt x="195530" y="6570107"/>
                  <a:pt x="192269" y="6570107"/>
                </a:cubicBezTo>
                <a:lnTo>
                  <a:pt x="156827" y="6570107"/>
                </a:lnTo>
                <a:close/>
                <a:moveTo>
                  <a:pt x="239450" y="6570107"/>
                </a:moveTo>
                <a:cubicBezTo>
                  <a:pt x="236189" y="6570107"/>
                  <a:pt x="233691" y="6572830"/>
                  <a:pt x="233691" y="6576092"/>
                </a:cubicBezTo>
                <a:cubicBezTo>
                  <a:pt x="233691" y="6579355"/>
                  <a:pt x="236189" y="6582078"/>
                  <a:pt x="239450" y="6582078"/>
                </a:cubicBezTo>
                <a:lnTo>
                  <a:pt x="274891" y="6582078"/>
                </a:lnTo>
                <a:cubicBezTo>
                  <a:pt x="278152" y="6582078"/>
                  <a:pt x="280872" y="6579355"/>
                  <a:pt x="280872" y="6576092"/>
                </a:cubicBezTo>
                <a:cubicBezTo>
                  <a:pt x="280872" y="6572830"/>
                  <a:pt x="278152" y="6570107"/>
                  <a:pt x="274891" y="6570107"/>
                </a:cubicBezTo>
                <a:lnTo>
                  <a:pt x="239450" y="6570107"/>
                </a:lnTo>
                <a:close/>
                <a:moveTo>
                  <a:pt x="322073" y="6570107"/>
                </a:moveTo>
                <a:cubicBezTo>
                  <a:pt x="318811" y="6570107"/>
                  <a:pt x="316313" y="6572830"/>
                  <a:pt x="316313" y="6576092"/>
                </a:cubicBezTo>
                <a:cubicBezTo>
                  <a:pt x="316313" y="6579355"/>
                  <a:pt x="318811" y="6582078"/>
                  <a:pt x="322073" y="6582078"/>
                </a:cubicBezTo>
                <a:lnTo>
                  <a:pt x="357514" y="6582078"/>
                </a:lnTo>
                <a:cubicBezTo>
                  <a:pt x="360775" y="6582078"/>
                  <a:pt x="363494" y="6579355"/>
                  <a:pt x="363494" y="6576092"/>
                </a:cubicBezTo>
                <a:cubicBezTo>
                  <a:pt x="363494" y="6572830"/>
                  <a:pt x="360775" y="6570107"/>
                  <a:pt x="357514" y="6570107"/>
                </a:cubicBezTo>
                <a:lnTo>
                  <a:pt x="322073" y="6570107"/>
                </a:lnTo>
                <a:close/>
                <a:moveTo>
                  <a:pt x="404916" y="6570107"/>
                </a:moveTo>
                <a:cubicBezTo>
                  <a:pt x="401655" y="6570107"/>
                  <a:pt x="398936" y="6572830"/>
                  <a:pt x="398936" y="6576092"/>
                </a:cubicBezTo>
                <a:cubicBezTo>
                  <a:pt x="398936" y="6579355"/>
                  <a:pt x="401655" y="6582078"/>
                  <a:pt x="404916" y="6582078"/>
                </a:cubicBezTo>
                <a:lnTo>
                  <a:pt x="440357" y="6582078"/>
                </a:lnTo>
                <a:cubicBezTo>
                  <a:pt x="443618" y="6582078"/>
                  <a:pt x="446117" y="6579355"/>
                  <a:pt x="446117" y="6576092"/>
                </a:cubicBezTo>
                <a:cubicBezTo>
                  <a:pt x="446117" y="6572830"/>
                  <a:pt x="443618" y="6570107"/>
                  <a:pt x="440357" y="6570107"/>
                </a:cubicBezTo>
                <a:lnTo>
                  <a:pt x="404916" y="6570107"/>
                </a:lnTo>
                <a:close/>
                <a:moveTo>
                  <a:pt x="487539" y="6570107"/>
                </a:moveTo>
                <a:cubicBezTo>
                  <a:pt x="484278" y="6570107"/>
                  <a:pt x="481557" y="6572830"/>
                  <a:pt x="481558" y="6576092"/>
                </a:cubicBezTo>
                <a:cubicBezTo>
                  <a:pt x="481558" y="6579355"/>
                  <a:pt x="484278" y="6582078"/>
                  <a:pt x="487539" y="6582078"/>
                </a:cubicBezTo>
                <a:lnTo>
                  <a:pt x="522980" y="6582078"/>
                </a:lnTo>
                <a:cubicBezTo>
                  <a:pt x="526240" y="6582078"/>
                  <a:pt x="528739" y="6579355"/>
                  <a:pt x="528739" y="6576092"/>
                </a:cubicBezTo>
                <a:cubicBezTo>
                  <a:pt x="528739" y="6572830"/>
                  <a:pt x="526240" y="6570107"/>
                  <a:pt x="522980" y="6570107"/>
                </a:cubicBezTo>
                <a:lnTo>
                  <a:pt x="487539" y="6570107"/>
                </a:lnTo>
                <a:close/>
                <a:moveTo>
                  <a:pt x="570163" y="6570107"/>
                </a:moveTo>
                <a:cubicBezTo>
                  <a:pt x="566902" y="6570107"/>
                  <a:pt x="564180" y="6572830"/>
                  <a:pt x="564180" y="6576092"/>
                </a:cubicBezTo>
                <a:cubicBezTo>
                  <a:pt x="564180" y="6579355"/>
                  <a:pt x="566902" y="6582078"/>
                  <a:pt x="570163" y="6582078"/>
                </a:cubicBezTo>
                <a:lnTo>
                  <a:pt x="605604" y="6582078"/>
                </a:lnTo>
                <a:cubicBezTo>
                  <a:pt x="608864" y="6582078"/>
                  <a:pt x="611579" y="6579355"/>
                  <a:pt x="611586" y="6576092"/>
                </a:cubicBezTo>
                <a:cubicBezTo>
                  <a:pt x="611586" y="6572830"/>
                  <a:pt x="608864" y="6570107"/>
                  <a:pt x="605604" y="6570107"/>
                </a:cubicBezTo>
                <a:lnTo>
                  <a:pt x="570163" y="6570107"/>
                </a:lnTo>
                <a:close/>
                <a:moveTo>
                  <a:pt x="652783" y="6570107"/>
                </a:moveTo>
                <a:cubicBezTo>
                  <a:pt x="649523" y="6570107"/>
                  <a:pt x="647028" y="6572830"/>
                  <a:pt x="647028" y="6576092"/>
                </a:cubicBezTo>
                <a:cubicBezTo>
                  <a:pt x="647028" y="6579355"/>
                  <a:pt x="649523" y="6582078"/>
                  <a:pt x="652783" y="6582078"/>
                </a:cubicBezTo>
                <a:lnTo>
                  <a:pt x="688224" y="6582078"/>
                </a:lnTo>
                <a:cubicBezTo>
                  <a:pt x="691485" y="6582078"/>
                  <a:pt x="694207" y="6579355"/>
                  <a:pt x="694207" y="6576092"/>
                </a:cubicBezTo>
                <a:cubicBezTo>
                  <a:pt x="694207" y="6572830"/>
                  <a:pt x="691485" y="6570107"/>
                  <a:pt x="688224" y="6570107"/>
                </a:cubicBezTo>
                <a:lnTo>
                  <a:pt x="652783" y="6570107"/>
                </a:lnTo>
                <a:close/>
                <a:moveTo>
                  <a:pt x="735404" y="6570107"/>
                </a:moveTo>
                <a:cubicBezTo>
                  <a:pt x="732143" y="6570107"/>
                  <a:pt x="729648" y="6572830"/>
                  <a:pt x="729648" y="6576092"/>
                </a:cubicBezTo>
                <a:cubicBezTo>
                  <a:pt x="729648" y="6579355"/>
                  <a:pt x="732143" y="6582078"/>
                  <a:pt x="735404" y="6582078"/>
                </a:cubicBezTo>
                <a:lnTo>
                  <a:pt x="770845" y="6582078"/>
                </a:lnTo>
                <a:cubicBezTo>
                  <a:pt x="774106" y="6582078"/>
                  <a:pt x="776827" y="6579355"/>
                  <a:pt x="776827" y="6576092"/>
                </a:cubicBezTo>
                <a:cubicBezTo>
                  <a:pt x="776827" y="6572830"/>
                  <a:pt x="774106" y="6570107"/>
                  <a:pt x="770845" y="6570107"/>
                </a:cubicBezTo>
                <a:lnTo>
                  <a:pt x="735404" y="6570107"/>
                </a:lnTo>
                <a:close/>
                <a:moveTo>
                  <a:pt x="818024" y="6570107"/>
                </a:moveTo>
                <a:cubicBezTo>
                  <a:pt x="814764" y="6570107"/>
                  <a:pt x="812269" y="6572830"/>
                  <a:pt x="812269" y="6576092"/>
                </a:cubicBezTo>
                <a:cubicBezTo>
                  <a:pt x="812269" y="6579355"/>
                  <a:pt x="814764" y="6582078"/>
                  <a:pt x="818024" y="6582078"/>
                </a:cubicBezTo>
                <a:lnTo>
                  <a:pt x="853466" y="6582078"/>
                </a:lnTo>
                <a:cubicBezTo>
                  <a:pt x="856733" y="6582078"/>
                  <a:pt x="859448" y="6579355"/>
                  <a:pt x="859448" y="6576092"/>
                </a:cubicBezTo>
                <a:cubicBezTo>
                  <a:pt x="859448" y="6572830"/>
                  <a:pt x="856733" y="6570107"/>
                  <a:pt x="853466" y="6570107"/>
                </a:cubicBezTo>
                <a:lnTo>
                  <a:pt x="818024" y="6570107"/>
                </a:lnTo>
                <a:close/>
                <a:moveTo>
                  <a:pt x="900872" y="6570107"/>
                </a:moveTo>
                <a:cubicBezTo>
                  <a:pt x="897611" y="6570107"/>
                  <a:pt x="894889" y="6572830"/>
                  <a:pt x="894889" y="6576092"/>
                </a:cubicBezTo>
                <a:cubicBezTo>
                  <a:pt x="894889" y="6579355"/>
                  <a:pt x="897611" y="6582078"/>
                  <a:pt x="900872" y="6582078"/>
                </a:cubicBezTo>
                <a:lnTo>
                  <a:pt x="936313" y="6582078"/>
                </a:lnTo>
                <a:cubicBezTo>
                  <a:pt x="939574" y="6582078"/>
                  <a:pt x="942069" y="6579355"/>
                  <a:pt x="942069" y="6576092"/>
                </a:cubicBezTo>
                <a:cubicBezTo>
                  <a:pt x="942069" y="6572830"/>
                  <a:pt x="939574" y="6570107"/>
                  <a:pt x="936313" y="6570107"/>
                </a:cubicBezTo>
                <a:lnTo>
                  <a:pt x="900872" y="6570107"/>
                </a:lnTo>
                <a:close/>
                <a:moveTo>
                  <a:pt x="983492" y="6570107"/>
                </a:moveTo>
                <a:cubicBezTo>
                  <a:pt x="980232" y="6570107"/>
                  <a:pt x="977510" y="6572830"/>
                  <a:pt x="977510" y="6576092"/>
                </a:cubicBezTo>
                <a:cubicBezTo>
                  <a:pt x="977510" y="6579355"/>
                  <a:pt x="980232" y="6582078"/>
                  <a:pt x="983492" y="6582078"/>
                </a:cubicBezTo>
                <a:lnTo>
                  <a:pt x="1018934" y="6582078"/>
                </a:lnTo>
                <a:cubicBezTo>
                  <a:pt x="1022194" y="6582078"/>
                  <a:pt x="1024696" y="6579355"/>
                  <a:pt x="1024696" y="6576092"/>
                </a:cubicBezTo>
                <a:cubicBezTo>
                  <a:pt x="1024696" y="6572830"/>
                  <a:pt x="1022194" y="6570107"/>
                  <a:pt x="1018934" y="6570107"/>
                </a:cubicBezTo>
                <a:lnTo>
                  <a:pt x="983492" y="6570107"/>
                </a:lnTo>
                <a:close/>
                <a:moveTo>
                  <a:pt x="1066113" y="6570107"/>
                </a:moveTo>
                <a:cubicBezTo>
                  <a:pt x="1062852" y="6570107"/>
                  <a:pt x="1060137" y="6572830"/>
                  <a:pt x="1060137" y="6576092"/>
                </a:cubicBezTo>
                <a:cubicBezTo>
                  <a:pt x="1060137" y="6579355"/>
                  <a:pt x="1062852" y="6582078"/>
                  <a:pt x="1066113" y="6582078"/>
                </a:cubicBezTo>
                <a:lnTo>
                  <a:pt x="1101554" y="6582078"/>
                </a:lnTo>
                <a:cubicBezTo>
                  <a:pt x="1104822" y="6582078"/>
                  <a:pt x="1107537" y="6579355"/>
                  <a:pt x="1107537" y="6576092"/>
                </a:cubicBezTo>
                <a:cubicBezTo>
                  <a:pt x="1107537" y="6572830"/>
                  <a:pt x="1104822" y="6570107"/>
                  <a:pt x="1101554" y="6570107"/>
                </a:cubicBezTo>
                <a:lnTo>
                  <a:pt x="1066113" y="6570107"/>
                </a:lnTo>
                <a:close/>
                <a:moveTo>
                  <a:pt x="1148740" y="6570107"/>
                </a:moveTo>
                <a:cubicBezTo>
                  <a:pt x="1145480" y="6570107"/>
                  <a:pt x="1142978" y="6572830"/>
                  <a:pt x="1142978" y="6576092"/>
                </a:cubicBezTo>
                <a:cubicBezTo>
                  <a:pt x="1142978" y="6579355"/>
                  <a:pt x="1145480" y="6582078"/>
                  <a:pt x="1148740" y="6582078"/>
                </a:cubicBezTo>
                <a:lnTo>
                  <a:pt x="1184182" y="6582078"/>
                </a:lnTo>
                <a:cubicBezTo>
                  <a:pt x="1187442" y="6582078"/>
                  <a:pt x="1190157" y="6579355"/>
                  <a:pt x="1190157" y="6576092"/>
                </a:cubicBezTo>
                <a:cubicBezTo>
                  <a:pt x="1190157" y="6572830"/>
                  <a:pt x="1187442" y="6570107"/>
                  <a:pt x="1184182" y="6570107"/>
                </a:cubicBezTo>
                <a:lnTo>
                  <a:pt x="1148740" y="6570107"/>
                </a:lnTo>
                <a:close/>
                <a:moveTo>
                  <a:pt x="1231361" y="6570107"/>
                </a:moveTo>
                <a:cubicBezTo>
                  <a:pt x="1228100" y="6570107"/>
                  <a:pt x="1225598" y="6572830"/>
                  <a:pt x="1225598" y="6576092"/>
                </a:cubicBezTo>
                <a:cubicBezTo>
                  <a:pt x="1225598" y="6579355"/>
                  <a:pt x="1228100" y="6582078"/>
                  <a:pt x="1231361" y="6582078"/>
                </a:cubicBezTo>
                <a:lnTo>
                  <a:pt x="1266802" y="6582078"/>
                </a:lnTo>
                <a:cubicBezTo>
                  <a:pt x="1270063" y="6582078"/>
                  <a:pt x="1272785" y="6579355"/>
                  <a:pt x="1272785" y="6576092"/>
                </a:cubicBezTo>
                <a:cubicBezTo>
                  <a:pt x="1272785" y="6572830"/>
                  <a:pt x="1270063" y="6570107"/>
                  <a:pt x="1266802" y="6570107"/>
                </a:cubicBezTo>
                <a:lnTo>
                  <a:pt x="1231361" y="6570107"/>
                </a:lnTo>
                <a:close/>
                <a:moveTo>
                  <a:pt x="1314201" y="6570107"/>
                </a:moveTo>
                <a:cubicBezTo>
                  <a:pt x="1310941" y="6570107"/>
                  <a:pt x="1308226" y="6572830"/>
                  <a:pt x="1308226" y="6576092"/>
                </a:cubicBezTo>
                <a:cubicBezTo>
                  <a:pt x="1308226" y="6579355"/>
                  <a:pt x="1310941" y="6582078"/>
                  <a:pt x="1314201" y="6582078"/>
                </a:cubicBezTo>
                <a:lnTo>
                  <a:pt x="1349423" y="6582078"/>
                </a:lnTo>
                <a:cubicBezTo>
                  <a:pt x="1352683" y="6582078"/>
                  <a:pt x="1355405" y="6579355"/>
                  <a:pt x="1355405" y="6576092"/>
                </a:cubicBezTo>
                <a:cubicBezTo>
                  <a:pt x="1355405" y="6572830"/>
                  <a:pt x="1352683" y="6570107"/>
                  <a:pt x="1349423" y="6570107"/>
                </a:cubicBezTo>
                <a:lnTo>
                  <a:pt x="1314201" y="6570107"/>
                </a:lnTo>
                <a:close/>
                <a:moveTo>
                  <a:pt x="1396829" y="6570107"/>
                </a:moveTo>
                <a:cubicBezTo>
                  <a:pt x="1393568" y="6570107"/>
                  <a:pt x="1390847" y="6572830"/>
                  <a:pt x="1390847" y="6576092"/>
                </a:cubicBezTo>
                <a:cubicBezTo>
                  <a:pt x="1390847" y="6579355"/>
                  <a:pt x="1393568" y="6582078"/>
                  <a:pt x="1396829" y="6582078"/>
                </a:cubicBezTo>
                <a:lnTo>
                  <a:pt x="1432270" y="6582078"/>
                </a:lnTo>
                <a:cubicBezTo>
                  <a:pt x="1435531" y="6582078"/>
                  <a:pt x="1438026" y="6579355"/>
                  <a:pt x="1438026" y="6576092"/>
                </a:cubicBezTo>
                <a:cubicBezTo>
                  <a:pt x="1438026" y="6572830"/>
                  <a:pt x="1435531" y="6570107"/>
                  <a:pt x="1432270" y="6570107"/>
                </a:cubicBezTo>
                <a:lnTo>
                  <a:pt x="1396829" y="6570107"/>
                </a:lnTo>
                <a:close/>
                <a:moveTo>
                  <a:pt x="1479450" y="6570107"/>
                </a:moveTo>
                <a:cubicBezTo>
                  <a:pt x="1476189" y="6570107"/>
                  <a:pt x="1473467" y="6572830"/>
                  <a:pt x="1473467" y="6576092"/>
                </a:cubicBezTo>
                <a:cubicBezTo>
                  <a:pt x="1473467" y="6579355"/>
                  <a:pt x="1476189" y="6582078"/>
                  <a:pt x="1479450" y="6582078"/>
                </a:cubicBezTo>
                <a:lnTo>
                  <a:pt x="1514891" y="6582078"/>
                </a:lnTo>
                <a:cubicBezTo>
                  <a:pt x="1518151" y="6582078"/>
                  <a:pt x="1520654" y="6579355"/>
                  <a:pt x="1520654" y="6576092"/>
                </a:cubicBezTo>
                <a:cubicBezTo>
                  <a:pt x="1520654" y="6572830"/>
                  <a:pt x="1518151" y="6570107"/>
                  <a:pt x="1514891" y="6570107"/>
                </a:cubicBezTo>
                <a:lnTo>
                  <a:pt x="1479450" y="6570107"/>
                </a:lnTo>
                <a:close/>
                <a:moveTo>
                  <a:pt x="1562070" y="6570107"/>
                </a:moveTo>
                <a:cubicBezTo>
                  <a:pt x="1558810" y="6570107"/>
                  <a:pt x="1556095" y="6572830"/>
                  <a:pt x="1556095" y="6576092"/>
                </a:cubicBezTo>
                <a:cubicBezTo>
                  <a:pt x="1556095" y="6579355"/>
                  <a:pt x="1558810" y="6582078"/>
                  <a:pt x="1562070" y="6582078"/>
                </a:cubicBezTo>
                <a:lnTo>
                  <a:pt x="1597511" y="6582078"/>
                </a:lnTo>
                <a:cubicBezTo>
                  <a:pt x="1600772" y="6582078"/>
                  <a:pt x="1603494" y="6579355"/>
                  <a:pt x="1603494" y="6576092"/>
                </a:cubicBezTo>
                <a:cubicBezTo>
                  <a:pt x="1603494" y="6572830"/>
                  <a:pt x="1600772" y="6570107"/>
                  <a:pt x="1597511" y="6570107"/>
                </a:cubicBezTo>
                <a:lnTo>
                  <a:pt x="1562070" y="6570107"/>
                </a:lnTo>
                <a:close/>
                <a:moveTo>
                  <a:pt x="1644698" y="6570107"/>
                </a:moveTo>
                <a:cubicBezTo>
                  <a:pt x="1641430" y="6570107"/>
                  <a:pt x="1638935" y="6572830"/>
                  <a:pt x="1638935" y="6576092"/>
                </a:cubicBezTo>
                <a:cubicBezTo>
                  <a:pt x="1638935" y="6579355"/>
                  <a:pt x="1641430" y="6582078"/>
                  <a:pt x="1644698" y="6582078"/>
                </a:cubicBezTo>
                <a:lnTo>
                  <a:pt x="1680139" y="6582078"/>
                </a:lnTo>
                <a:cubicBezTo>
                  <a:pt x="1683400" y="6582078"/>
                  <a:pt x="1686114" y="6579355"/>
                  <a:pt x="1686114" y="6576092"/>
                </a:cubicBezTo>
                <a:cubicBezTo>
                  <a:pt x="1686114" y="6572830"/>
                  <a:pt x="1683400" y="6570107"/>
                  <a:pt x="1680139" y="6570107"/>
                </a:cubicBezTo>
                <a:lnTo>
                  <a:pt x="1644698" y="6570107"/>
                </a:lnTo>
                <a:close/>
                <a:moveTo>
                  <a:pt x="1727318" y="6570107"/>
                </a:moveTo>
                <a:cubicBezTo>
                  <a:pt x="1724058" y="6570107"/>
                  <a:pt x="1721556" y="6572830"/>
                  <a:pt x="1721556" y="6576092"/>
                </a:cubicBezTo>
                <a:cubicBezTo>
                  <a:pt x="1721556" y="6579355"/>
                  <a:pt x="1724058" y="6582078"/>
                  <a:pt x="1727318" y="6582078"/>
                </a:cubicBezTo>
                <a:lnTo>
                  <a:pt x="1762760" y="6582078"/>
                </a:lnTo>
                <a:cubicBezTo>
                  <a:pt x="1766020" y="6582078"/>
                  <a:pt x="1768735" y="6579355"/>
                  <a:pt x="1768742" y="6576092"/>
                </a:cubicBezTo>
                <a:cubicBezTo>
                  <a:pt x="1768742" y="6572830"/>
                  <a:pt x="1766020" y="6570107"/>
                  <a:pt x="1762760" y="6570107"/>
                </a:cubicBezTo>
                <a:lnTo>
                  <a:pt x="1727318" y="6570107"/>
                </a:lnTo>
                <a:close/>
                <a:moveTo>
                  <a:pt x="1810159" y="6570107"/>
                </a:moveTo>
                <a:cubicBezTo>
                  <a:pt x="1806898" y="6570107"/>
                  <a:pt x="1804183" y="6572830"/>
                  <a:pt x="1804183" y="6576092"/>
                </a:cubicBezTo>
                <a:cubicBezTo>
                  <a:pt x="1804183" y="6579355"/>
                  <a:pt x="1806898" y="6582078"/>
                  <a:pt x="1810159" y="6582078"/>
                </a:cubicBezTo>
                <a:lnTo>
                  <a:pt x="1845380" y="6582078"/>
                </a:lnTo>
                <a:cubicBezTo>
                  <a:pt x="1848641" y="6582078"/>
                  <a:pt x="1851363" y="6579355"/>
                  <a:pt x="1851363" y="6576092"/>
                </a:cubicBezTo>
                <a:cubicBezTo>
                  <a:pt x="1851363" y="6572830"/>
                  <a:pt x="1848641" y="6570107"/>
                  <a:pt x="1845380" y="6570107"/>
                </a:cubicBezTo>
                <a:lnTo>
                  <a:pt x="1810159" y="6570107"/>
                </a:lnTo>
                <a:close/>
                <a:moveTo>
                  <a:pt x="1892786" y="6570107"/>
                </a:moveTo>
                <a:cubicBezTo>
                  <a:pt x="1889519" y="6570107"/>
                  <a:pt x="1886804" y="6572830"/>
                  <a:pt x="1886804" y="6576092"/>
                </a:cubicBezTo>
                <a:cubicBezTo>
                  <a:pt x="1886804" y="6579355"/>
                  <a:pt x="1889519" y="6582078"/>
                  <a:pt x="1892786" y="6582078"/>
                </a:cubicBezTo>
                <a:lnTo>
                  <a:pt x="1928227" y="6582078"/>
                </a:lnTo>
                <a:cubicBezTo>
                  <a:pt x="1931488" y="6582078"/>
                  <a:pt x="1933983" y="6579355"/>
                  <a:pt x="1933983" y="6576092"/>
                </a:cubicBezTo>
                <a:cubicBezTo>
                  <a:pt x="1933983" y="6572830"/>
                  <a:pt x="1931488" y="6570107"/>
                  <a:pt x="1928227" y="6570107"/>
                </a:cubicBezTo>
                <a:lnTo>
                  <a:pt x="1892786" y="6570107"/>
                </a:lnTo>
                <a:close/>
                <a:moveTo>
                  <a:pt x="1975407" y="6570107"/>
                </a:moveTo>
                <a:cubicBezTo>
                  <a:pt x="1972146" y="6570107"/>
                  <a:pt x="1969424" y="6572830"/>
                  <a:pt x="1969424" y="6576092"/>
                </a:cubicBezTo>
                <a:cubicBezTo>
                  <a:pt x="1969424" y="6579355"/>
                  <a:pt x="1972146" y="6582078"/>
                  <a:pt x="1975407" y="6582078"/>
                </a:cubicBezTo>
                <a:lnTo>
                  <a:pt x="2010848" y="6582078"/>
                </a:lnTo>
                <a:cubicBezTo>
                  <a:pt x="2014109" y="6582078"/>
                  <a:pt x="2016604" y="6579355"/>
                  <a:pt x="2016604" y="6576092"/>
                </a:cubicBezTo>
                <a:cubicBezTo>
                  <a:pt x="2016604" y="6572830"/>
                  <a:pt x="2014109" y="6570107"/>
                  <a:pt x="2010848" y="6570107"/>
                </a:cubicBezTo>
                <a:lnTo>
                  <a:pt x="1975407" y="6570107"/>
                </a:lnTo>
                <a:close/>
                <a:moveTo>
                  <a:pt x="2058027" y="6570107"/>
                </a:moveTo>
                <a:cubicBezTo>
                  <a:pt x="2054767" y="6570107"/>
                  <a:pt x="2052045" y="6572830"/>
                  <a:pt x="2052045" y="6576092"/>
                </a:cubicBezTo>
                <a:cubicBezTo>
                  <a:pt x="2052045" y="6579355"/>
                  <a:pt x="2054767" y="6582078"/>
                  <a:pt x="2058027" y="6582078"/>
                </a:cubicBezTo>
                <a:lnTo>
                  <a:pt x="2093469" y="6582078"/>
                </a:lnTo>
                <a:cubicBezTo>
                  <a:pt x="2096729" y="6582078"/>
                  <a:pt x="2099451" y="6579355"/>
                  <a:pt x="2099451" y="6576092"/>
                </a:cubicBezTo>
                <a:cubicBezTo>
                  <a:pt x="2099451" y="6572830"/>
                  <a:pt x="2096729" y="6570107"/>
                  <a:pt x="2093469" y="6570107"/>
                </a:cubicBezTo>
                <a:lnTo>
                  <a:pt x="2058027" y="6570107"/>
                </a:lnTo>
                <a:close/>
                <a:moveTo>
                  <a:pt x="2140648" y="6570107"/>
                </a:moveTo>
                <a:cubicBezTo>
                  <a:pt x="2137388" y="6570107"/>
                  <a:pt x="2134892" y="6572830"/>
                  <a:pt x="2134892" y="6576092"/>
                </a:cubicBezTo>
                <a:cubicBezTo>
                  <a:pt x="2134892" y="6579355"/>
                  <a:pt x="2137388" y="6582078"/>
                  <a:pt x="2140648" y="6582078"/>
                </a:cubicBezTo>
                <a:lnTo>
                  <a:pt x="2176089" y="6582078"/>
                </a:lnTo>
                <a:cubicBezTo>
                  <a:pt x="2179350" y="6582078"/>
                  <a:pt x="2182072" y="6579355"/>
                  <a:pt x="2182072" y="6576092"/>
                </a:cubicBezTo>
                <a:cubicBezTo>
                  <a:pt x="2182072" y="6572830"/>
                  <a:pt x="2179350" y="6570107"/>
                  <a:pt x="2176089" y="6570107"/>
                </a:cubicBezTo>
                <a:lnTo>
                  <a:pt x="2140648" y="6570107"/>
                </a:lnTo>
                <a:close/>
                <a:moveTo>
                  <a:pt x="2223269" y="6570107"/>
                </a:moveTo>
                <a:cubicBezTo>
                  <a:pt x="2220008" y="6570107"/>
                  <a:pt x="2217513" y="6572830"/>
                  <a:pt x="2217513" y="6576092"/>
                </a:cubicBezTo>
                <a:cubicBezTo>
                  <a:pt x="2217513" y="6579355"/>
                  <a:pt x="2220008" y="6582078"/>
                  <a:pt x="2223269" y="6582078"/>
                </a:cubicBezTo>
                <a:lnTo>
                  <a:pt x="2258710" y="6582078"/>
                </a:lnTo>
                <a:cubicBezTo>
                  <a:pt x="2261978" y="6582078"/>
                  <a:pt x="2264692" y="6579355"/>
                  <a:pt x="2264692" y="6576092"/>
                </a:cubicBezTo>
                <a:cubicBezTo>
                  <a:pt x="2264692" y="6572830"/>
                  <a:pt x="2261978" y="6570107"/>
                  <a:pt x="2258710" y="6570107"/>
                </a:cubicBezTo>
                <a:lnTo>
                  <a:pt x="2223269" y="6570107"/>
                </a:lnTo>
                <a:close/>
                <a:moveTo>
                  <a:pt x="2306116" y="6570107"/>
                </a:moveTo>
                <a:cubicBezTo>
                  <a:pt x="2302855" y="6570107"/>
                  <a:pt x="2300134" y="6572830"/>
                  <a:pt x="2300134" y="6576092"/>
                </a:cubicBezTo>
                <a:cubicBezTo>
                  <a:pt x="2300134" y="6579355"/>
                  <a:pt x="2302855" y="6582078"/>
                  <a:pt x="2306116" y="6582078"/>
                </a:cubicBezTo>
                <a:lnTo>
                  <a:pt x="2341337" y="6582078"/>
                </a:lnTo>
                <a:cubicBezTo>
                  <a:pt x="2344598" y="6582078"/>
                  <a:pt x="2347320" y="6579355"/>
                  <a:pt x="2347313" y="6576092"/>
                </a:cubicBezTo>
                <a:cubicBezTo>
                  <a:pt x="2347313" y="6572830"/>
                  <a:pt x="2344598" y="6570107"/>
                  <a:pt x="2341337" y="6570107"/>
                </a:cubicBezTo>
                <a:lnTo>
                  <a:pt x="2306116" y="6570107"/>
                </a:lnTo>
                <a:close/>
                <a:moveTo>
                  <a:pt x="2388737" y="6570107"/>
                </a:moveTo>
                <a:cubicBezTo>
                  <a:pt x="2385476" y="6570107"/>
                  <a:pt x="2382761" y="6572830"/>
                  <a:pt x="2382754" y="6576092"/>
                </a:cubicBezTo>
                <a:cubicBezTo>
                  <a:pt x="2382754" y="6579355"/>
                  <a:pt x="2385476" y="6582078"/>
                  <a:pt x="2388737" y="6582078"/>
                </a:cubicBezTo>
                <a:lnTo>
                  <a:pt x="2424178" y="6582078"/>
                </a:lnTo>
                <a:cubicBezTo>
                  <a:pt x="2427438" y="6582078"/>
                  <a:pt x="2429940" y="6579355"/>
                  <a:pt x="2429940" y="6576092"/>
                </a:cubicBezTo>
                <a:cubicBezTo>
                  <a:pt x="2429940" y="6572830"/>
                  <a:pt x="2427438" y="6570107"/>
                  <a:pt x="2424178" y="6570107"/>
                </a:cubicBezTo>
                <a:lnTo>
                  <a:pt x="2388737" y="6570107"/>
                </a:lnTo>
                <a:close/>
                <a:moveTo>
                  <a:pt x="2471357" y="6570107"/>
                </a:moveTo>
                <a:cubicBezTo>
                  <a:pt x="2468096" y="6570107"/>
                  <a:pt x="2465382" y="6572830"/>
                  <a:pt x="2465382" y="6576092"/>
                </a:cubicBezTo>
                <a:cubicBezTo>
                  <a:pt x="2465382" y="6579355"/>
                  <a:pt x="2468096" y="6582078"/>
                  <a:pt x="2471357" y="6582078"/>
                </a:cubicBezTo>
                <a:lnTo>
                  <a:pt x="2506798" y="6582078"/>
                </a:lnTo>
                <a:cubicBezTo>
                  <a:pt x="2510066" y="6582078"/>
                  <a:pt x="2512561" y="6579355"/>
                  <a:pt x="2512561" y="6576092"/>
                </a:cubicBezTo>
                <a:cubicBezTo>
                  <a:pt x="2512561" y="6572830"/>
                  <a:pt x="2510066" y="6570107"/>
                  <a:pt x="2506798" y="6570107"/>
                </a:cubicBezTo>
                <a:lnTo>
                  <a:pt x="2471357" y="6570107"/>
                </a:lnTo>
                <a:close/>
                <a:moveTo>
                  <a:pt x="2553985" y="6570107"/>
                </a:moveTo>
                <a:cubicBezTo>
                  <a:pt x="2550724" y="6570107"/>
                  <a:pt x="2548002" y="6572830"/>
                  <a:pt x="2548002" y="6576092"/>
                </a:cubicBezTo>
                <a:cubicBezTo>
                  <a:pt x="2548002" y="6579355"/>
                  <a:pt x="2550724" y="6582078"/>
                  <a:pt x="2553985" y="6582078"/>
                </a:cubicBezTo>
                <a:lnTo>
                  <a:pt x="2589426" y="6582078"/>
                </a:lnTo>
                <a:cubicBezTo>
                  <a:pt x="2592686" y="6582078"/>
                  <a:pt x="2595408" y="6579355"/>
                  <a:pt x="2595401" y="6576092"/>
                </a:cubicBezTo>
                <a:cubicBezTo>
                  <a:pt x="2595401" y="6572830"/>
                  <a:pt x="2592686" y="6570107"/>
                  <a:pt x="2589426" y="6570107"/>
                </a:cubicBezTo>
                <a:lnTo>
                  <a:pt x="2553985" y="6570107"/>
                </a:lnTo>
                <a:close/>
                <a:moveTo>
                  <a:pt x="2636605" y="6570107"/>
                </a:moveTo>
                <a:cubicBezTo>
                  <a:pt x="2633345" y="6570107"/>
                  <a:pt x="2630850" y="6572830"/>
                  <a:pt x="2630843" y="6576092"/>
                </a:cubicBezTo>
                <a:cubicBezTo>
                  <a:pt x="2630843" y="6579355"/>
                  <a:pt x="2633345" y="6582078"/>
                  <a:pt x="2636605" y="6582078"/>
                </a:cubicBezTo>
                <a:lnTo>
                  <a:pt x="2672046" y="6582078"/>
                </a:lnTo>
                <a:cubicBezTo>
                  <a:pt x="2675307" y="6582078"/>
                  <a:pt x="2678029" y="6579355"/>
                  <a:pt x="2678029" y="6576092"/>
                </a:cubicBezTo>
                <a:cubicBezTo>
                  <a:pt x="2678029" y="6572830"/>
                  <a:pt x="2675307" y="6570107"/>
                  <a:pt x="2672046" y="6570107"/>
                </a:cubicBezTo>
                <a:lnTo>
                  <a:pt x="2636605" y="6570107"/>
                </a:lnTo>
                <a:close/>
                <a:moveTo>
                  <a:pt x="2719226" y="6570107"/>
                </a:moveTo>
                <a:cubicBezTo>
                  <a:pt x="2715965" y="6570107"/>
                  <a:pt x="2713470" y="6572830"/>
                  <a:pt x="2713470" y="6576092"/>
                </a:cubicBezTo>
                <a:cubicBezTo>
                  <a:pt x="2713470" y="6579355"/>
                  <a:pt x="2715965" y="6582078"/>
                  <a:pt x="2719226" y="6582078"/>
                </a:cubicBezTo>
                <a:lnTo>
                  <a:pt x="2754667" y="6582078"/>
                </a:lnTo>
                <a:cubicBezTo>
                  <a:pt x="2757928" y="6582078"/>
                  <a:pt x="2760650" y="6579355"/>
                  <a:pt x="2760650" y="6576092"/>
                </a:cubicBezTo>
                <a:cubicBezTo>
                  <a:pt x="2760650" y="6572830"/>
                  <a:pt x="2757928" y="6570107"/>
                  <a:pt x="2754667" y="6570107"/>
                </a:cubicBezTo>
                <a:lnTo>
                  <a:pt x="2719226" y="6570107"/>
                </a:lnTo>
                <a:close/>
                <a:moveTo>
                  <a:pt x="2802073" y="6570107"/>
                </a:moveTo>
                <a:cubicBezTo>
                  <a:pt x="2798813" y="6570107"/>
                  <a:pt x="2796091" y="6572830"/>
                  <a:pt x="2796091" y="6576092"/>
                </a:cubicBezTo>
                <a:cubicBezTo>
                  <a:pt x="2796091" y="6579355"/>
                  <a:pt x="2798813" y="6582078"/>
                  <a:pt x="2802073" y="6582078"/>
                </a:cubicBezTo>
                <a:lnTo>
                  <a:pt x="2837295" y="6582078"/>
                </a:lnTo>
                <a:cubicBezTo>
                  <a:pt x="2840555" y="6582078"/>
                  <a:pt x="2843270" y="6579355"/>
                  <a:pt x="2843270" y="6576092"/>
                </a:cubicBezTo>
                <a:cubicBezTo>
                  <a:pt x="2843270" y="6572830"/>
                  <a:pt x="2840555" y="6570107"/>
                  <a:pt x="2837295" y="6570107"/>
                </a:cubicBezTo>
                <a:lnTo>
                  <a:pt x="2802073" y="6570107"/>
                </a:lnTo>
                <a:close/>
                <a:moveTo>
                  <a:pt x="2884694" y="6570107"/>
                </a:moveTo>
                <a:cubicBezTo>
                  <a:pt x="2881433" y="6570107"/>
                  <a:pt x="2878711" y="6572830"/>
                  <a:pt x="2878711" y="6576092"/>
                </a:cubicBezTo>
                <a:cubicBezTo>
                  <a:pt x="2878711" y="6579355"/>
                  <a:pt x="2881433" y="6582078"/>
                  <a:pt x="2884694" y="6582078"/>
                </a:cubicBezTo>
                <a:lnTo>
                  <a:pt x="2920135" y="6582078"/>
                </a:lnTo>
                <a:cubicBezTo>
                  <a:pt x="2923396" y="6582078"/>
                  <a:pt x="2925898" y="6579355"/>
                  <a:pt x="2925898" y="6576092"/>
                </a:cubicBezTo>
                <a:cubicBezTo>
                  <a:pt x="2925898" y="6572830"/>
                  <a:pt x="2923396" y="6570107"/>
                  <a:pt x="2920135" y="6570107"/>
                </a:cubicBezTo>
                <a:lnTo>
                  <a:pt x="2884694" y="6570107"/>
                </a:lnTo>
                <a:close/>
                <a:moveTo>
                  <a:pt x="2967314" y="6570107"/>
                </a:moveTo>
                <a:cubicBezTo>
                  <a:pt x="2964054" y="6570107"/>
                  <a:pt x="2961332" y="6572830"/>
                  <a:pt x="2961339" y="6576092"/>
                </a:cubicBezTo>
                <a:cubicBezTo>
                  <a:pt x="2961339" y="6579355"/>
                  <a:pt x="2964054" y="6582078"/>
                  <a:pt x="2967314" y="6582078"/>
                </a:cubicBezTo>
                <a:lnTo>
                  <a:pt x="3002756" y="6582078"/>
                </a:lnTo>
                <a:cubicBezTo>
                  <a:pt x="3006016" y="6582078"/>
                  <a:pt x="3008518" y="6579355"/>
                  <a:pt x="3008518" y="6576092"/>
                </a:cubicBezTo>
                <a:cubicBezTo>
                  <a:pt x="3008518" y="6572830"/>
                  <a:pt x="3006016" y="6570107"/>
                  <a:pt x="3002756" y="6570107"/>
                </a:cubicBezTo>
                <a:lnTo>
                  <a:pt x="2967314" y="6570107"/>
                </a:lnTo>
                <a:close/>
                <a:moveTo>
                  <a:pt x="3049942" y="6570107"/>
                </a:moveTo>
                <a:cubicBezTo>
                  <a:pt x="3046674" y="6570107"/>
                  <a:pt x="3043959" y="6572830"/>
                  <a:pt x="3043959" y="6576092"/>
                </a:cubicBezTo>
                <a:cubicBezTo>
                  <a:pt x="3043959" y="6579355"/>
                  <a:pt x="3046674" y="6582078"/>
                  <a:pt x="3049942" y="6582078"/>
                </a:cubicBezTo>
                <a:lnTo>
                  <a:pt x="3085383" y="6582078"/>
                </a:lnTo>
                <a:cubicBezTo>
                  <a:pt x="3088644" y="6582078"/>
                  <a:pt x="3091359" y="6579355"/>
                  <a:pt x="3091359" y="6576092"/>
                </a:cubicBezTo>
                <a:cubicBezTo>
                  <a:pt x="3091359" y="6572830"/>
                  <a:pt x="3088644" y="6570107"/>
                  <a:pt x="3085383" y="6570107"/>
                </a:cubicBezTo>
                <a:lnTo>
                  <a:pt x="3049942" y="6570107"/>
                </a:lnTo>
                <a:close/>
                <a:moveTo>
                  <a:pt x="3132562" y="6570107"/>
                </a:moveTo>
                <a:cubicBezTo>
                  <a:pt x="3129302" y="6570107"/>
                  <a:pt x="3126800" y="6572830"/>
                  <a:pt x="3126800" y="6576092"/>
                </a:cubicBezTo>
                <a:cubicBezTo>
                  <a:pt x="3126800" y="6579355"/>
                  <a:pt x="3129302" y="6582078"/>
                  <a:pt x="3132562" y="6582078"/>
                </a:cubicBezTo>
                <a:lnTo>
                  <a:pt x="3168004" y="6582078"/>
                </a:lnTo>
                <a:cubicBezTo>
                  <a:pt x="3171264" y="6582078"/>
                  <a:pt x="3173986" y="6579355"/>
                  <a:pt x="3173986" y="6576092"/>
                </a:cubicBezTo>
                <a:cubicBezTo>
                  <a:pt x="3173986" y="6572830"/>
                  <a:pt x="3171264" y="6570107"/>
                  <a:pt x="3168004" y="6570107"/>
                </a:cubicBezTo>
                <a:lnTo>
                  <a:pt x="3132562" y="6570107"/>
                </a:lnTo>
                <a:close/>
                <a:moveTo>
                  <a:pt x="3215183" y="6570107"/>
                </a:moveTo>
                <a:cubicBezTo>
                  <a:pt x="3211923" y="6570107"/>
                  <a:pt x="3209420" y="6572830"/>
                  <a:pt x="3209427" y="6576092"/>
                </a:cubicBezTo>
                <a:cubicBezTo>
                  <a:pt x="3209427" y="6579355"/>
                  <a:pt x="3211923" y="6582078"/>
                  <a:pt x="3215183" y="6582078"/>
                </a:cubicBezTo>
                <a:lnTo>
                  <a:pt x="3250624" y="6582078"/>
                </a:lnTo>
                <a:cubicBezTo>
                  <a:pt x="3253885" y="6582078"/>
                  <a:pt x="3256607" y="6579355"/>
                  <a:pt x="3256607" y="6576092"/>
                </a:cubicBezTo>
                <a:cubicBezTo>
                  <a:pt x="3256607" y="6572830"/>
                  <a:pt x="3253885" y="6570107"/>
                  <a:pt x="3250624" y="6570107"/>
                </a:cubicBezTo>
                <a:lnTo>
                  <a:pt x="3215183" y="6570107"/>
                </a:lnTo>
                <a:close/>
                <a:moveTo>
                  <a:pt x="3298030" y="6570107"/>
                </a:moveTo>
                <a:cubicBezTo>
                  <a:pt x="3294763" y="6570107"/>
                  <a:pt x="3292048" y="6572830"/>
                  <a:pt x="3292048" y="6576092"/>
                </a:cubicBezTo>
                <a:cubicBezTo>
                  <a:pt x="3292048" y="6579355"/>
                  <a:pt x="3294763" y="6582078"/>
                  <a:pt x="3298030" y="6582078"/>
                </a:cubicBezTo>
                <a:lnTo>
                  <a:pt x="3333472" y="6582078"/>
                </a:lnTo>
                <a:cubicBezTo>
                  <a:pt x="3336732" y="6582078"/>
                  <a:pt x="3339227" y="6579355"/>
                  <a:pt x="3339227" y="6576092"/>
                </a:cubicBezTo>
                <a:cubicBezTo>
                  <a:pt x="3339227" y="6572830"/>
                  <a:pt x="3336732" y="6570107"/>
                  <a:pt x="3333472" y="6570107"/>
                </a:cubicBezTo>
                <a:lnTo>
                  <a:pt x="3298030" y="6570107"/>
                </a:lnTo>
                <a:close/>
                <a:moveTo>
                  <a:pt x="3380651" y="6570107"/>
                </a:moveTo>
                <a:cubicBezTo>
                  <a:pt x="3377390" y="6570107"/>
                  <a:pt x="3374669" y="6572830"/>
                  <a:pt x="3374669" y="6576092"/>
                </a:cubicBezTo>
                <a:cubicBezTo>
                  <a:pt x="3374669" y="6579355"/>
                  <a:pt x="3377390" y="6582078"/>
                  <a:pt x="3380651" y="6582078"/>
                </a:cubicBezTo>
                <a:lnTo>
                  <a:pt x="3416092" y="6582078"/>
                </a:lnTo>
                <a:cubicBezTo>
                  <a:pt x="3419353" y="6582078"/>
                  <a:pt x="3421848" y="6579355"/>
                  <a:pt x="3421848" y="6576092"/>
                </a:cubicBezTo>
                <a:cubicBezTo>
                  <a:pt x="3421848" y="6572830"/>
                  <a:pt x="3419353" y="6570107"/>
                  <a:pt x="3416092" y="6570107"/>
                </a:cubicBezTo>
                <a:lnTo>
                  <a:pt x="3380651" y="6570107"/>
                </a:lnTo>
                <a:close/>
                <a:moveTo>
                  <a:pt x="3463272" y="6570107"/>
                </a:moveTo>
                <a:cubicBezTo>
                  <a:pt x="3460011" y="6570107"/>
                  <a:pt x="3457289" y="6572830"/>
                  <a:pt x="3457289" y="6576092"/>
                </a:cubicBezTo>
                <a:cubicBezTo>
                  <a:pt x="3457289" y="6579355"/>
                  <a:pt x="3460011" y="6582078"/>
                  <a:pt x="3463272" y="6582078"/>
                </a:cubicBezTo>
                <a:lnTo>
                  <a:pt x="3498713" y="6582078"/>
                </a:lnTo>
                <a:cubicBezTo>
                  <a:pt x="3501974" y="6582078"/>
                  <a:pt x="3504475" y="6579355"/>
                  <a:pt x="3504469" y="6576092"/>
                </a:cubicBezTo>
                <a:cubicBezTo>
                  <a:pt x="3504469" y="6572830"/>
                  <a:pt x="3501974" y="6570107"/>
                  <a:pt x="3498713" y="6570107"/>
                </a:cubicBezTo>
                <a:lnTo>
                  <a:pt x="3463272" y="6570107"/>
                </a:lnTo>
                <a:close/>
                <a:moveTo>
                  <a:pt x="3545892" y="6570107"/>
                </a:moveTo>
                <a:cubicBezTo>
                  <a:pt x="3542631" y="6570107"/>
                  <a:pt x="3539910" y="6572830"/>
                  <a:pt x="3539910" y="6576092"/>
                </a:cubicBezTo>
                <a:cubicBezTo>
                  <a:pt x="3539910" y="6579355"/>
                  <a:pt x="3542631" y="6582078"/>
                  <a:pt x="3545892" y="6582078"/>
                </a:cubicBezTo>
                <a:lnTo>
                  <a:pt x="3581333" y="6582078"/>
                </a:lnTo>
                <a:cubicBezTo>
                  <a:pt x="3584594" y="6582078"/>
                  <a:pt x="3587316" y="6579355"/>
                  <a:pt x="3587316" y="6576092"/>
                </a:cubicBezTo>
                <a:cubicBezTo>
                  <a:pt x="3587316" y="6572830"/>
                  <a:pt x="3584594" y="6570107"/>
                  <a:pt x="3581333" y="6570107"/>
                </a:cubicBezTo>
                <a:lnTo>
                  <a:pt x="3545892" y="6570107"/>
                </a:lnTo>
                <a:close/>
                <a:moveTo>
                  <a:pt x="3628513" y="6570107"/>
                </a:moveTo>
                <a:cubicBezTo>
                  <a:pt x="3625252" y="6570107"/>
                  <a:pt x="3622757" y="6572830"/>
                  <a:pt x="3622757" y="6576092"/>
                </a:cubicBezTo>
                <a:cubicBezTo>
                  <a:pt x="3622757" y="6579355"/>
                  <a:pt x="3625252" y="6582078"/>
                  <a:pt x="3628513" y="6582078"/>
                </a:cubicBezTo>
                <a:lnTo>
                  <a:pt x="3663954" y="6582078"/>
                </a:lnTo>
                <a:cubicBezTo>
                  <a:pt x="3667222" y="6582078"/>
                  <a:pt x="3669936" y="6579355"/>
                  <a:pt x="3669936" y="6576092"/>
                </a:cubicBezTo>
                <a:cubicBezTo>
                  <a:pt x="3669936" y="6572830"/>
                  <a:pt x="3667222" y="6570107"/>
                  <a:pt x="3663954" y="6570107"/>
                </a:cubicBezTo>
                <a:lnTo>
                  <a:pt x="3628513" y="6570107"/>
                </a:lnTo>
                <a:close/>
                <a:moveTo>
                  <a:pt x="3711140" y="6570107"/>
                </a:moveTo>
                <a:cubicBezTo>
                  <a:pt x="3707880" y="6570107"/>
                  <a:pt x="3705378" y="6572830"/>
                  <a:pt x="3705378" y="6576092"/>
                </a:cubicBezTo>
                <a:cubicBezTo>
                  <a:pt x="3705378" y="6579355"/>
                  <a:pt x="3707880" y="6582078"/>
                  <a:pt x="3711140" y="6582078"/>
                </a:cubicBezTo>
                <a:lnTo>
                  <a:pt x="3746582" y="6582078"/>
                </a:lnTo>
                <a:cubicBezTo>
                  <a:pt x="3749842" y="6582078"/>
                  <a:pt x="3752564" y="6579355"/>
                  <a:pt x="3752557" y="6576092"/>
                </a:cubicBezTo>
                <a:cubicBezTo>
                  <a:pt x="3752557" y="6572830"/>
                  <a:pt x="3749842" y="6570107"/>
                  <a:pt x="3746582" y="6570107"/>
                </a:cubicBezTo>
                <a:lnTo>
                  <a:pt x="3711140" y="6570107"/>
                </a:lnTo>
                <a:close/>
                <a:moveTo>
                  <a:pt x="3793981" y="6570107"/>
                </a:moveTo>
                <a:cubicBezTo>
                  <a:pt x="3790720" y="6570107"/>
                  <a:pt x="3787998" y="6572830"/>
                  <a:pt x="3787998" y="6576092"/>
                </a:cubicBezTo>
                <a:cubicBezTo>
                  <a:pt x="3787998" y="6579355"/>
                  <a:pt x="3790720" y="6582078"/>
                  <a:pt x="3793981" y="6582078"/>
                </a:cubicBezTo>
                <a:lnTo>
                  <a:pt x="3829422" y="6582078"/>
                </a:lnTo>
                <a:cubicBezTo>
                  <a:pt x="3832683" y="6582078"/>
                  <a:pt x="3835185" y="6579355"/>
                  <a:pt x="3835185" y="6576092"/>
                </a:cubicBezTo>
                <a:cubicBezTo>
                  <a:pt x="3835185" y="6572830"/>
                  <a:pt x="3832683" y="6570107"/>
                  <a:pt x="3829422" y="6570107"/>
                </a:cubicBezTo>
                <a:lnTo>
                  <a:pt x="3793981" y="6570107"/>
                </a:lnTo>
                <a:close/>
                <a:moveTo>
                  <a:pt x="3876601" y="6570107"/>
                </a:moveTo>
                <a:cubicBezTo>
                  <a:pt x="3873341" y="6570107"/>
                  <a:pt x="3870626" y="6572830"/>
                  <a:pt x="3870626" y="6576092"/>
                </a:cubicBezTo>
                <a:cubicBezTo>
                  <a:pt x="3870626" y="6579355"/>
                  <a:pt x="3873341" y="6582078"/>
                  <a:pt x="3876601" y="6582078"/>
                </a:cubicBezTo>
                <a:lnTo>
                  <a:pt x="3912042" y="6582078"/>
                </a:lnTo>
                <a:cubicBezTo>
                  <a:pt x="3915310" y="6582078"/>
                  <a:pt x="3917805" y="6579355"/>
                  <a:pt x="3917805" y="6576092"/>
                </a:cubicBezTo>
                <a:cubicBezTo>
                  <a:pt x="3917805" y="6572830"/>
                  <a:pt x="3915310" y="6570107"/>
                  <a:pt x="3912042" y="6570107"/>
                </a:cubicBezTo>
                <a:lnTo>
                  <a:pt x="3876601" y="6570107"/>
                </a:lnTo>
                <a:close/>
                <a:moveTo>
                  <a:pt x="3959229" y="6570107"/>
                </a:moveTo>
                <a:cubicBezTo>
                  <a:pt x="3955968" y="6570107"/>
                  <a:pt x="3953246" y="6572830"/>
                  <a:pt x="3953246" y="6576092"/>
                </a:cubicBezTo>
                <a:cubicBezTo>
                  <a:pt x="3953246" y="6579355"/>
                  <a:pt x="3955968" y="6582078"/>
                  <a:pt x="3959229" y="6582078"/>
                </a:cubicBezTo>
                <a:lnTo>
                  <a:pt x="3994670" y="6582078"/>
                </a:lnTo>
                <a:cubicBezTo>
                  <a:pt x="3997931" y="6582078"/>
                  <a:pt x="4000652" y="6579355"/>
                  <a:pt x="4000646" y="6576092"/>
                </a:cubicBezTo>
                <a:cubicBezTo>
                  <a:pt x="4000646" y="6572830"/>
                  <a:pt x="3997931" y="6570107"/>
                  <a:pt x="3994670" y="6570107"/>
                </a:cubicBezTo>
                <a:lnTo>
                  <a:pt x="3959229" y="6570107"/>
                </a:lnTo>
                <a:close/>
                <a:moveTo>
                  <a:pt x="4041849" y="6570107"/>
                </a:moveTo>
                <a:cubicBezTo>
                  <a:pt x="4038589" y="6570107"/>
                  <a:pt x="4035867" y="6572830"/>
                  <a:pt x="4035867" y="6576092"/>
                </a:cubicBezTo>
                <a:cubicBezTo>
                  <a:pt x="4035867" y="6579355"/>
                  <a:pt x="4038589" y="6582078"/>
                  <a:pt x="4041849" y="6582078"/>
                </a:cubicBezTo>
                <a:lnTo>
                  <a:pt x="4077291" y="6582078"/>
                </a:lnTo>
                <a:cubicBezTo>
                  <a:pt x="4080551" y="6582078"/>
                  <a:pt x="4083273" y="6579355"/>
                  <a:pt x="4083273" y="6576092"/>
                </a:cubicBezTo>
                <a:cubicBezTo>
                  <a:pt x="4083273" y="6572830"/>
                  <a:pt x="4080551" y="6570107"/>
                  <a:pt x="4077291" y="6570107"/>
                </a:cubicBezTo>
                <a:lnTo>
                  <a:pt x="4041849" y="6570107"/>
                </a:lnTo>
                <a:close/>
                <a:moveTo>
                  <a:pt x="4124470" y="6570107"/>
                </a:moveTo>
                <a:cubicBezTo>
                  <a:pt x="4121209" y="6570107"/>
                  <a:pt x="4118714" y="6572830"/>
                  <a:pt x="4118714" y="6576092"/>
                </a:cubicBezTo>
                <a:cubicBezTo>
                  <a:pt x="4118714" y="6579355"/>
                  <a:pt x="4121209" y="6582078"/>
                  <a:pt x="4124470" y="6582078"/>
                </a:cubicBezTo>
                <a:lnTo>
                  <a:pt x="4159911" y="6582078"/>
                </a:lnTo>
                <a:cubicBezTo>
                  <a:pt x="4163172" y="6582078"/>
                  <a:pt x="4165894" y="6579355"/>
                  <a:pt x="4165894" y="6576092"/>
                </a:cubicBezTo>
                <a:cubicBezTo>
                  <a:pt x="4165894" y="6572830"/>
                  <a:pt x="4163172" y="6570107"/>
                  <a:pt x="4159911" y="6570107"/>
                </a:cubicBezTo>
                <a:lnTo>
                  <a:pt x="4124470" y="6570107"/>
                </a:lnTo>
                <a:close/>
                <a:moveTo>
                  <a:pt x="4207098" y="6570107"/>
                </a:moveTo>
                <a:cubicBezTo>
                  <a:pt x="4203830" y="6570107"/>
                  <a:pt x="4201335" y="6572830"/>
                  <a:pt x="4201335" y="6576092"/>
                </a:cubicBezTo>
                <a:cubicBezTo>
                  <a:pt x="4201335" y="6579355"/>
                  <a:pt x="4203830" y="6582078"/>
                  <a:pt x="4207098" y="6582078"/>
                </a:cubicBezTo>
                <a:lnTo>
                  <a:pt x="4242539" y="6582078"/>
                </a:lnTo>
                <a:cubicBezTo>
                  <a:pt x="4245800" y="6582078"/>
                  <a:pt x="4248514" y="6579355"/>
                  <a:pt x="4248514" y="6576092"/>
                </a:cubicBezTo>
                <a:cubicBezTo>
                  <a:pt x="4248514" y="6572830"/>
                  <a:pt x="4245800" y="6570107"/>
                  <a:pt x="4242539" y="6570107"/>
                </a:cubicBezTo>
                <a:lnTo>
                  <a:pt x="4207098" y="6570107"/>
                </a:lnTo>
                <a:close/>
                <a:moveTo>
                  <a:pt x="4289938" y="6570107"/>
                </a:moveTo>
                <a:cubicBezTo>
                  <a:pt x="4286677" y="6570107"/>
                  <a:pt x="4283956" y="6572830"/>
                  <a:pt x="4283956" y="6576092"/>
                </a:cubicBezTo>
                <a:cubicBezTo>
                  <a:pt x="4283956" y="6579355"/>
                  <a:pt x="4286677" y="6582078"/>
                  <a:pt x="4289938" y="6582078"/>
                </a:cubicBezTo>
                <a:lnTo>
                  <a:pt x="4325379" y="6582078"/>
                </a:lnTo>
                <a:cubicBezTo>
                  <a:pt x="4328640" y="6582078"/>
                  <a:pt x="4331142" y="6579355"/>
                  <a:pt x="4331142" y="6576092"/>
                </a:cubicBezTo>
                <a:cubicBezTo>
                  <a:pt x="4331142" y="6572830"/>
                  <a:pt x="4328640" y="6570107"/>
                  <a:pt x="4325379" y="6570107"/>
                </a:cubicBezTo>
                <a:lnTo>
                  <a:pt x="4289938" y="6570107"/>
                </a:lnTo>
                <a:close/>
                <a:moveTo>
                  <a:pt x="4372559" y="6570107"/>
                </a:moveTo>
                <a:cubicBezTo>
                  <a:pt x="4369298" y="6570107"/>
                  <a:pt x="4366576" y="6572830"/>
                  <a:pt x="4366583" y="6576092"/>
                </a:cubicBezTo>
                <a:cubicBezTo>
                  <a:pt x="4366583" y="6579355"/>
                  <a:pt x="4369298" y="6582078"/>
                  <a:pt x="4372559" y="6582078"/>
                </a:cubicBezTo>
                <a:lnTo>
                  <a:pt x="4408000" y="6582078"/>
                </a:lnTo>
                <a:cubicBezTo>
                  <a:pt x="4411261" y="6582078"/>
                  <a:pt x="4413762" y="6579355"/>
                  <a:pt x="4413762" y="6576092"/>
                </a:cubicBezTo>
                <a:cubicBezTo>
                  <a:pt x="4413762" y="6572830"/>
                  <a:pt x="4411261" y="6570107"/>
                  <a:pt x="4408000" y="6570107"/>
                </a:cubicBezTo>
                <a:lnTo>
                  <a:pt x="4372559" y="6570107"/>
                </a:lnTo>
                <a:close/>
                <a:moveTo>
                  <a:pt x="4455186" y="6570107"/>
                </a:moveTo>
                <a:cubicBezTo>
                  <a:pt x="4451918" y="6570107"/>
                  <a:pt x="4449204" y="6572830"/>
                  <a:pt x="4449204" y="6576092"/>
                </a:cubicBezTo>
                <a:cubicBezTo>
                  <a:pt x="4449204" y="6579355"/>
                  <a:pt x="4451918" y="6582078"/>
                  <a:pt x="4455186" y="6582078"/>
                </a:cubicBezTo>
                <a:lnTo>
                  <a:pt x="4490627" y="6582078"/>
                </a:lnTo>
                <a:cubicBezTo>
                  <a:pt x="4493888" y="6582078"/>
                  <a:pt x="4496603" y="6579355"/>
                  <a:pt x="4496603" y="6576092"/>
                </a:cubicBezTo>
                <a:cubicBezTo>
                  <a:pt x="4496603" y="6572830"/>
                  <a:pt x="4493888" y="6570107"/>
                  <a:pt x="4490627" y="6570107"/>
                </a:cubicBezTo>
                <a:lnTo>
                  <a:pt x="4455186" y="6570107"/>
                </a:lnTo>
                <a:close/>
                <a:moveTo>
                  <a:pt x="4537807" y="6570107"/>
                </a:moveTo>
                <a:cubicBezTo>
                  <a:pt x="4534546" y="6570107"/>
                  <a:pt x="4531824" y="6572830"/>
                  <a:pt x="4531824" y="6576092"/>
                </a:cubicBezTo>
                <a:cubicBezTo>
                  <a:pt x="4531824" y="6579355"/>
                  <a:pt x="4534546" y="6582078"/>
                  <a:pt x="4537807" y="6582078"/>
                </a:cubicBezTo>
                <a:lnTo>
                  <a:pt x="4573248" y="6582078"/>
                </a:lnTo>
                <a:cubicBezTo>
                  <a:pt x="4576509" y="6582078"/>
                  <a:pt x="4579230" y="6579355"/>
                  <a:pt x="4579230" y="6576092"/>
                </a:cubicBezTo>
                <a:cubicBezTo>
                  <a:pt x="4579230" y="6572830"/>
                  <a:pt x="4576509" y="6570107"/>
                  <a:pt x="4573248" y="6570107"/>
                </a:cubicBezTo>
                <a:lnTo>
                  <a:pt x="4537807" y="6570107"/>
                </a:lnTo>
                <a:close/>
                <a:moveTo>
                  <a:pt x="4620427" y="6570107"/>
                </a:moveTo>
                <a:cubicBezTo>
                  <a:pt x="4617167" y="6570107"/>
                  <a:pt x="4614665" y="6572830"/>
                  <a:pt x="4614672" y="6576092"/>
                </a:cubicBezTo>
                <a:cubicBezTo>
                  <a:pt x="4614672" y="6579355"/>
                  <a:pt x="4617167" y="6582078"/>
                  <a:pt x="4620427" y="6582078"/>
                </a:cubicBezTo>
                <a:lnTo>
                  <a:pt x="4655869" y="6582078"/>
                </a:lnTo>
                <a:cubicBezTo>
                  <a:pt x="4659129" y="6582078"/>
                  <a:pt x="4661851" y="6579355"/>
                  <a:pt x="4661851" y="6576092"/>
                </a:cubicBezTo>
                <a:cubicBezTo>
                  <a:pt x="4661851" y="6572830"/>
                  <a:pt x="4659129" y="6570107"/>
                  <a:pt x="4655869" y="6570107"/>
                </a:cubicBezTo>
                <a:lnTo>
                  <a:pt x="4620427" y="6570107"/>
                </a:lnTo>
                <a:close/>
              </a:path>
            </a:pathLst>
          </a:custGeom>
          <a:solidFill>
            <a:srgbClr val="000000">
              <a:alpha val="1899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1"/>
          <p:cNvSpPr/>
          <p:nvPr/>
        </p:nvSpPr>
        <p:spPr>
          <a:xfrm>
            <a:off x="220150" y="370775"/>
            <a:ext cx="6180600" cy="8470500"/>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4" name="Google Shape;14;p1"/>
          <p:cNvSpPr/>
          <p:nvPr/>
        </p:nvSpPr>
        <p:spPr>
          <a:xfrm>
            <a:off x="659900" y="161250"/>
            <a:ext cx="2064000" cy="448500"/>
          </a:xfrm>
          <a:prstGeom prst="round2SameRect">
            <a:avLst>
              <a:gd fmla="val 16667" name="adj1"/>
              <a:gd fmla="val 0" name="adj2"/>
            </a:avLst>
          </a:prstGeom>
          <a:solidFill>
            <a:schemeClr val="lt2"/>
          </a:solidFill>
          <a:ln>
            <a:noFill/>
          </a:ln>
          <a:effectLst>
            <a:outerShdw blurRad="127000" rotWithShape="0" algn="t" dir="17160000" dist="50800">
              <a:srgbClr val="000000">
                <a:alpha val="2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t/>
            </a:r>
            <a:endParaRPr>
              <a:solidFill>
                <a:srgbClr val="F7DDBB"/>
              </a:solidFill>
            </a:endParaRPr>
          </a:p>
        </p:txBody>
      </p:sp>
      <p:sp>
        <p:nvSpPr>
          <p:cNvPr id="15" name="Google Shape;15;p1">
            <a:hlinkClick action="ppaction://hlinksldjump" r:id="rId1"/>
          </p:cNvPr>
          <p:cNvSpPr txBox="1"/>
          <p:nvPr/>
        </p:nvSpPr>
        <p:spPr>
          <a:xfrm>
            <a:off x="659888" y="161250"/>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600">
                <a:solidFill>
                  <a:schemeClr val="dk1"/>
                </a:solidFill>
                <a:latin typeface="Arsenal"/>
                <a:ea typeface="Arsenal"/>
                <a:cs typeface="Arsenal"/>
                <a:sym typeface="Arsenal"/>
              </a:rPr>
              <a:t>Table of Contents</a:t>
            </a:r>
            <a:endParaRPr b="1" sz="1600">
              <a:solidFill>
                <a:schemeClr val="dk1"/>
              </a:solidFill>
              <a:latin typeface="Arsenal"/>
              <a:ea typeface="Arsenal"/>
              <a:cs typeface="Arsenal"/>
              <a:sym typeface="Arsenal"/>
            </a:endParaRPr>
          </a:p>
        </p:txBody>
      </p:sp>
      <p:sp>
        <p:nvSpPr>
          <p:cNvPr id="16" name="Google Shape;16;p1"/>
          <p:cNvSpPr/>
          <p:nvPr/>
        </p:nvSpPr>
        <p:spPr>
          <a:xfrm>
            <a:off x="274320" y="382225"/>
            <a:ext cx="6479400" cy="8470800"/>
          </a:xfrm>
          <a:prstGeom prst="rect">
            <a:avLst/>
          </a:prstGeom>
          <a:solidFill>
            <a:srgbClr val="010101">
              <a:alpha val="126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nvGrpSpPr>
          <p:cNvPr id="17" name="Google Shape;17;p1"/>
          <p:cNvGrpSpPr/>
          <p:nvPr/>
        </p:nvGrpSpPr>
        <p:grpSpPr>
          <a:xfrm>
            <a:off x="6393591" y="393999"/>
            <a:ext cx="318813" cy="8470676"/>
            <a:chOff x="5676404" y="207915"/>
            <a:chExt cx="241800" cy="6424479"/>
          </a:xfrm>
        </p:grpSpPr>
        <p:sp>
          <p:nvSpPr>
            <p:cNvPr id="18" name="Google Shape;18;p1"/>
            <p:cNvSpPr/>
            <p:nvPr/>
          </p:nvSpPr>
          <p:spPr>
            <a:xfrm>
              <a:off x="5676404" y="5813994"/>
              <a:ext cx="241800" cy="818400"/>
            </a:xfrm>
            <a:prstGeom prst="rect">
              <a:avLst/>
            </a:prstGeom>
            <a:solidFill>
              <a:schemeClr val="accent6"/>
            </a:solidFill>
            <a:ln>
              <a:noFill/>
            </a:ln>
            <a:effectLst>
              <a:outerShdw blurRad="1270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9" name="Google Shape;19;p1"/>
            <p:cNvSpPr/>
            <p:nvPr/>
          </p:nvSpPr>
          <p:spPr>
            <a:xfrm>
              <a:off x="5676404" y="5013126"/>
              <a:ext cx="241800" cy="818400"/>
            </a:xfrm>
            <a:prstGeom prst="rect">
              <a:avLst/>
            </a:prstGeom>
            <a:solidFill>
              <a:schemeClr val="accent5"/>
            </a:solidFill>
            <a:ln>
              <a:noFill/>
            </a:ln>
            <a:effectLst>
              <a:outerShdw blurRad="1270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20" name="Google Shape;20;p1"/>
            <p:cNvSpPr/>
            <p:nvPr/>
          </p:nvSpPr>
          <p:spPr>
            <a:xfrm>
              <a:off x="5676404" y="4212257"/>
              <a:ext cx="241800" cy="818400"/>
            </a:xfrm>
            <a:prstGeom prst="rect">
              <a:avLst/>
            </a:prstGeom>
            <a:solidFill>
              <a:schemeClr val="accent4"/>
            </a:solidFill>
            <a:ln>
              <a:noFill/>
            </a:ln>
            <a:effectLst>
              <a:outerShdw blurRad="1270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21" name="Google Shape;21;p1"/>
            <p:cNvSpPr/>
            <p:nvPr/>
          </p:nvSpPr>
          <p:spPr>
            <a:xfrm>
              <a:off x="5676404" y="3411389"/>
              <a:ext cx="241800" cy="818400"/>
            </a:xfrm>
            <a:prstGeom prst="rect">
              <a:avLst/>
            </a:prstGeom>
            <a:solidFill>
              <a:schemeClr val="accent3"/>
            </a:solidFill>
            <a:ln>
              <a:noFill/>
            </a:ln>
            <a:effectLst>
              <a:outerShdw blurRad="1270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22" name="Google Shape;22;p1"/>
            <p:cNvSpPr/>
            <p:nvPr/>
          </p:nvSpPr>
          <p:spPr>
            <a:xfrm>
              <a:off x="5676404" y="2610520"/>
              <a:ext cx="241800" cy="818400"/>
            </a:xfrm>
            <a:prstGeom prst="rect">
              <a:avLst/>
            </a:prstGeom>
            <a:solidFill>
              <a:schemeClr val="accent6"/>
            </a:solidFill>
            <a:ln>
              <a:noFill/>
            </a:ln>
            <a:effectLst>
              <a:outerShdw blurRad="1270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23" name="Google Shape;23;p1"/>
            <p:cNvSpPr/>
            <p:nvPr/>
          </p:nvSpPr>
          <p:spPr>
            <a:xfrm>
              <a:off x="5676404" y="1809652"/>
              <a:ext cx="241800" cy="818400"/>
            </a:xfrm>
            <a:prstGeom prst="rect">
              <a:avLst/>
            </a:prstGeom>
            <a:solidFill>
              <a:schemeClr val="accent5"/>
            </a:solidFill>
            <a:ln>
              <a:noFill/>
            </a:ln>
            <a:effectLst>
              <a:outerShdw blurRad="1270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24" name="Google Shape;24;p1"/>
            <p:cNvSpPr/>
            <p:nvPr/>
          </p:nvSpPr>
          <p:spPr>
            <a:xfrm>
              <a:off x="5676404" y="1008783"/>
              <a:ext cx="241800" cy="818400"/>
            </a:xfrm>
            <a:prstGeom prst="rect">
              <a:avLst/>
            </a:prstGeom>
            <a:solidFill>
              <a:schemeClr val="accent4"/>
            </a:solidFill>
            <a:ln>
              <a:noFill/>
            </a:ln>
            <a:effectLst>
              <a:outerShdw blurRad="1270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25" name="Google Shape;25;p1"/>
            <p:cNvSpPr/>
            <p:nvPr/>
          </p:nvSpPr>
          <p:spPr>
            <a:xfrm>
              <a:off x="5676404" y="207915"/>
              <a:ext cx="241800" cy="818400"/>
            </a:xfrm>
            <a:prstGeom prst="rect">
              <a:avLst/>
            </a:prstGeom>
            <a:solidFill>
              <a:schemeClr val="accent3"/>
            </a:solidFill>
            <a:ln>
              <a:noFill/>
            </a:ln>
            <a:effectLst>
              <a:outerShdw blurRad="1270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grpSp>
      <p:sp>
        <p:nvSpPr>
          <p:cNvPr id="26" name="Google Shape;26;p1"/>
          <p:cNvSpPr/>
          <p:nvPr/>
        </p:nvSpPr>
        <p:spPr>
          <a:xfrm>
            <a:off x="212499" y="382385"/>
            <a:ext cx="6180600" cy="8470500"/>
          </a:xfrm>
          <a:prstGeom prst="rect">
            <a:avLst/>
          </a:prstGeom>
          <a:solidFill>
            <a:schemeClr val="lt2"/>
          </a:solidFill>
          <a:ln>
            <a:noFill/>
          </a:ln>
          <a:effectLst>
            <a:outerShdw blurRad="63500" sx="102000" rotWithShape="0" algn="ctr" sy="102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27" name="Google Shape;27;p1">
            <a:hlinkClick action="ppaction://hlinksldjump" r:id="rId2"/>
          </p:cNvPr>
          <p:cNvSpPr txBox="1"/>
          <p:nvPr/>
        </p:nvSpPr>
        <p:spPr>
          <a:xfrm rot="5400000">
            <a:off x="6063525" y="774300"/>
            <a:ext cx="9828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000">
                <a:solidFill>
                  <a:schemeClr val="dk2"/>
                </a:solidFill>
                <a:latin typeface="Arsenal"/>
                <a:ea typeface="Arsenal"/>
                <a:cs typeface="Arsenal"/>
                <a:sym typeface="Arsenal"/>
              </a:rPr>
              <a:t>01</a:t>
            </a:r>
            <a:endParaRPr b="1" sz="2000">
              <a:solidFill>
                <a:schemeClr val="dk2"/>
              </a:solidFill>
              <a:latin typeface="Arsenal"/>
              <a:ea typeface="Arsenal"/>
              <a:cs typeface="Arsenal"/>
              <a:sym typeface="Arsenal"/>
            </a:endParaRPr>
          </a:p>
        </p:txBody>
      </p:sp>
      <p:sp>
        <p:nvSpPr>
          <p:cNvPr id="28" name="Google Shape;28;p1">
            <a:hlinkClick action="ppaction://hlinksldjump" r:id="rId3"/>
          </p:cNvPr>
          <p:cNvSpPr txBox="1"/>
          <p:nvPr/>
        </p:nvSpPr>
        <p:spPr>
          <a:xfrm rot="5400000">
            <a:off x="6063525" y="1843661"/>
            <a:ext cx="9828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dk2"/>
                </a:solidFill>
                <a:latin typeface="Arsenal"/>
                <a:ea typeface="Arsenal"/>
                <a:cs typeface="Arsenal"/>
                <a:sym typeface="Arsenal"/>
              </a:rPr>
              <a:t>02</a:t>
            </a:r>
            <a:endParaRPr b="1" sz="2000">
              <a:solidFill>
                <a:schemeClr val="dk2"/>
              </a:solidFill>
              <a:latin typeface="Arsenal"/>
              <a:ea typeface="Arsenal"/>
              <a:cs typeface="Arsenal"/>
              <a:sym typeface="Arsenal"/>
            </a:endParaRPr>
          </a:p>
        </p:txBody>
      </p:sp>
      <p:sp>
        <p:nvSpPr>
          <p:cNvPr id="29" name="Google Shape;29;p1">
            <a:hlinkClick action="ppaction://hlinksldjump" r:id="rId4"/>
          </p:cNvPr>
          <p:cNvSpPr txBox="1"/>
          <p:nvPr/>
        </p:nvSpPr>
        <p:spPr>
          <a:xfrm rot="5400000">
            <a:off x="6063525" y="2912996"/>
            <a:ext cx="9828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dk2"/>
                </a:solidFill>
                <a:latin typeface="Arsenal"/>
                <a:ea typeface="Arsenal"/>
                <a:cs typeface="Arsenal"/>
                <a:sym typeface="Arsenal"/>
              </a:rPr>
              <a:t>03</a:t>
            </a:r>
            <a:endParaRPr b="1" sz="2000">
              <a:solidFill>
                <a:schemeClr val="dk2"/>
              </a:solidFill>
              <a:latin typeface="Arsenal"/>
              <a:ea typeface="Arsenal"/>
              <a:cs typeface="Arsenal"/>
              <a:sym typeface="Arsenal"/>
            </a:endParaRPr>
          </a:p>
        </p:txBody>
      </p:sp>
      <p:sp>
        <p:nvSpPr>
          <p:cNvPr id="30" name="Google Shape;30;p1">
            <a:hlinkClick action="ppaction://hlinksldjump" r:id="rId5"/>
          </p:cNvPr>
          <p:cNvSpPr txBox="1"/>
          <p:nvPr/>
        </p:nvSpPr>
        <p:spPr>
          <a:xfrm rot="5400000">
            <a:off x="6063525" y="3982332"/>
            <a:ext cx="9828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000">
                <a:solidFill>
                  <a:schemeClr val="dk2"/>
                </a:solidFill>
                <a:latin typeface="Arsenal"/>
                <a:ea typeface="Arsenal"/>
                <a:cs typeface="Arsenal"/>
                <a:sym typeface="Arsenal"/>
              </a:rPr>
              <a:t>04</a:t>
            </a:r>
            <a:endParaRPr b="1" sz="2000">
              <a:solidFill>
                <a:schemeClr val="dk2"/>
              </a:solidFill>
              <a:latin typeface="Arsenal"/>
              <a:ea typeface="Arsenal"/>
              <a:cs typeface="Arsenal"/>
              <a:sym typeface="Arsenal"/>
            </a:endParaRPr>
          </a:p>
        </p:txBody>
      </p:sp>
      <p:sp>
        <p:nvSpPr>
          <p:cNvPr id="31" name="Google Shape;31;p1">
            <a:hlinkClick action="ppaction://hlinksldjump" r:id="rId6"/>
          </p:cNvPr>
          <p:cNvSpPr txBox="1"/>
          <p:nvPr/>
        </p:nvSpPr>
        <p:spPr>
          <a:xfrm rot="5400000">
            <a:off x="6063525" y="5051668"/>
            <a:ext cx="9828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000">
                <a:solidFill>
                  <a:schemeClr val="dk2"/>
                </a:solidFill>
                <a:latin typeface="Arsenal"/>
                <a:ea typeface="Arsenal"/>
                <a:cs typeface="Arsenal"/>
                <a:sym typeface="Arsenal"/>
              </a:rPr>
              <a:t>05</a:t>
            </a:r>
            <a:endParaRPr b="1" sz="2000">
              <a:solidFill>
                <a:schemeClr val="dk2"/>
              </a:solidFill>
              <a:latin typeface="Arsenal"/>
              <a:ea typeface="Arsenal"/>
              <a:cs typeface="Arsenal"/>
              <a:sym typeface="Arsenal"/>
            </a:endParaRPr>
          </a:p>
        </p:txBody>
      </p:sp>
      <p:sp>
        <p:nvSpPr>
          <p:cNvPr id="32" name="Google Shape;32;p1">
            <a:hlinkClick action="ppaction://hlinksldjump" r:id="rId7"/>
          </p:cNvPr>
          <p:cNvSpPr txBox="1"/>
          <p:nvPr/>
        </p:nvSpPr>
        <p:spPr>
          <a:xfrm rot="5400000">
            <a:off x="6063525" y="6121004"/>
            <a:ext cx="9828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dk2"/>
                </a:solidFill>
                <a:latin typeface="Arsenal"/>
                <a:ea typeface="Arsenal"/>
                <a:cs typeface="Arsenal"/>
                <a:sym typeface="Arsenal"/>
              </a:rPr>
              <a:t>06</a:t>
            </a:r>
            <a:endParaRPr b="1" sz="2000">
              <a:solidFill>
                <a:schemeClr val="dk2"/>
              </a:solidFill>
              <a:latin typeface="Arsenal"/>
              <a:ea typeface="Arsenal"/>
              <a:cs typeface="Arsenal"/>
              <a:sym typeface="Arsenal"/>
            </a:endParaRPr>
          </a:p>
        </p:txBody>
      </p:sp>
      <p:sp>
        <p:nvSpPr>
          <p:cNvPr id="33" name="Google Shape;33;p1">
            <a:hlinkClick action="ppaction://hlinksldjump" r:id="rId8"/>
          </p:cNvPr>
          <p:cNvSpPr txBox="1"/>
          <p:nvPr/>
        </p:nvSpPr>
        <p:spPr>
          <a:xfrm rot="5400000">
            <a:off x="6063525" y="7190339"/>
            <a:ext cx="9828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dk2"/>
                </a:solidFill>
                <a:latin typeface="Arsenal"/>
                <a:ea typeface="Arsenal"/>
                <a:cs typeface="Arsenal"/>
                <a:sym typeface="Arsenal"/>
              </a:rPr>
              <a:t>07</a:t>
            </a:r>
            <a:endParaRPr b="1" sz="2000">
              <a:solidFill>
                <a:schemeClr val="dk2"/>
              </a:solidFill>
              <a:latin typeface="Arsenal"/>
              <a:ea typeface="Arsenal"/>
              <a:cs typeface="Arsenal"/>
              <a:sym typeface="Arsenal"/>
            </a:endParaRPr>
          </a:p>
        </p:txBody>
      </p:sp>
      <p:sp>
        <p:nvSpPr>
          <p:cNvPr id="34" name="Google Shape;34;p1">
            <a:hlinkClick action="ppaction://hlinksldjump" r:id="rId9"/>
          </p:cNvPr>
          <p:cNvSpPr txBox="1"/>
          <p:nvPr/>
        </p:nvSpPr>
        <p:spPr>
          <a:xfrm rot="5400000">
            <a:off x="6063525" y="8183475"/>
            <a:ext cx="9828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000">
                <a:solidFill>
                  <a:schemeClr val="dk2"/>
                </a:solidFill>
                <a:latin typeface="Arsenal"/>
                <a:ea typeface="Arsenal"/>
                <a:cs typeface="Arsenal"/>
                <a:sym typeface="Arsenal"/>
              </a:rPr>
              <a:t>08</a:t>
            </a:r>
            <a:endParaRPr b="1" sz="2000">
              <a:solidFill>
                <a:schemeClr val="dk2"/>
              </a:solidFill>
              <a:latin typeface="Arsenal"/>
              <a:ea typeface="Arsenal"/>
              <a:cs typeface="Arsenal"/>
              <a:sym typeface="Arsenal"/>
            </a:endParaRPr>
          </a:p>
        </p:txBody>
      </p:sp>
      <p:sp>
        <p:nvSpPr>
          <p:cNvPr id="35" name="Google Shape;35;p1"/>
          <p:cNvSpPr/>
          <p:nvPr/>
        </p:nvSpPr>
        <p:spPr>
          <a:xfrm>
            <a:off x="800175" y="597188"/>
            <a:ext cx="5405700" cy="8016300"/>
          </a:xfrm>
          <a:prstGeom prst="roundRect">
            <a:avLst>
              <a:gd fmla="val 5977" name="adj"/>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36" name="Google Shape;36;p1"/>
          <p:cNvGraphicFramePr/>
          <p:nvPr/>
        </p:nvGraphicFramePr>
        <p:xfrm>
          <a:off x="800175" y="802575"/>
          <a:ext cx="3000000" cy="3000000"/>
        </p:xfrm>
        <a:graphic>
          <a:graphicData uri="http://schemas.openxmlformats.org/drawingml/2006/table">
            <a:tbl>
              <a:tblPr>
                <a:noFill/>
                <a:tableStyleId>{F04D6412-44AD-46E6-8359-4E4DC6913018}</a:tableStyleId>
              </a:tblPr>
              <a:tblGrid>
                <a:gridCol w="5405700"/>
              </a:tblGrid>
              <a:tr h="29152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BABAB3">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280275">
                <a:tc>
                  <a:txBody>
                    <a:bodyPr/>
                    <a:lstStyle/>
                    <a:p>
                      <a:pPr indent="0" lvl="0" marL="0" rtl="0" algn="l">
                        <a:lnSpc>
                          <a:spcPct val="115000"/>
                        </a:lnSpc>
                        <a:spcBef>
                          <a:spcPts val="0"/>
                        </a:spcBef>
                        <a:spcAft>
                          <a:spcPts val="0"/>
                        </a:spcAft>
                        <a:buNone/>
                      </a:pPr>
                      <a:r>
                        <a:t/>
                      </a:r>
                      <a:endParaRPr sz="100"/>
                    </a:p>
                  </a:txBody>
                  <a:tcPr marT="91425" marB="91425" marR="91425" marL="91425">
                    <a:lnL cap="flat" cmpd="sng" w="9525">
                      <a:solidFill>
                        <a:srgbClr val="BABAB3">
                          <a:alpha val="0"/>
                        </a:srgbClr>
                      </a:solidFill>
                      <a:prstDash val="solid"/>
                      <a:round/>
                      <a:headEnd len="sm" w="sm" type="none"/>
                      <a:tailEnd len="sm" w="sm" type="none"/>
                    </a:lnL>
                    <a:lnR cap="flat" cmpd="sng" w="9525">
                      <a:solidFill>
                        <a:srgbClr val="BABAB3">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
        <p:nvSpPr>
          <p:cNvPr id="37" name="Google Shape;37;p1"/>
          <p:cNvSpPr/>
          <p:nvPr/>
        </p:nvSpPr>
        <p:spPr>
          <a:xfrm>
            <a:off x="50175" y="8997025"/>
            <a:ext cx="1241721" cy="118971"/>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000000">
              <a:alpha val="31009"/>
            </a:srgbClr>
          </a:solidFill>
          <a:ln>
            <a:noFill/>
          </a:ln>
          <a:effectLst>
            <a:outerShdw blurRad="57150" rotWithShape="0" algn="bl" dir="5400000" dist="19050">
              <a:srgbClr val="FFFFFF"/>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1"/>
          <p:cNvSpPr txBox="1"/>
          <p:nvPr>
            <p:ph type="title"/>
          </p:nvPr>
        </p:nvSpPr>
        <p:spPr>
          <a:xfrm>
            <a:off x="832827" y="1049863"/>
            <a:ext cx="5405700" cy="5337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2500"/>
              <a:buFont typeface="DM Sans Black"/>
              <a:buNone/>
              <a:defRPr sz="2500">
                <a:solidFill>
                  <a:schemeClr val="dk1"/>
                </a:solidFill>
                <a:latin typeface="DM Sans Black"/>
                <a:ea typeface="DM Sans Black"/>
                <a:cs typeface="DM Sans Black"/>
                <a:sym typeface="DM Sans Black"/>
              </a:defRPr>
            </a:lvl1pPr>
            <a:lvl2pPr lvl="1">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2pPr>
            <a:lvl3pPr lvl="2">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3pPr>
            <a:lvl4pPr lvl="3">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4pPr>
            <a:lvl5pPr lvl="4">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5pPr>
            <a:lvl6pPr lvl="5">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6pPr>
            <a:lvl7pPr lvl="6">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7pPr>
            <a:lvl8pPr lvl="7">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8pPr>
            <a:lvl9pPr lvl="8">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9pPr>
          </a:lstStyle>
          <a:p/>
        </p:txBody>
      </p:sp>
      <p:sp>
        <p:nvSpPr>
          <p:cNvPr id="39" name="Google Shape;39;p1"/>
          <p:cNvSpPr txBox="1"/>
          <p:nvPr>
            <p:ph idx="1" type="body"/>
          </p:nvPr>
        </p:nvSpPr>
        <p:spPr>
          <a:xfrm>
            <a:off x="832825" y="1709616"/>
            <a:ext cx="5405700" cy="2286000"/>
          </a:xfrm>
          <a:prstGeom prst="rect">
            <a:avLst/>
          </a:prstGeom>
          <a:noFill/>
          <a:ln>
            <a:noFill/>
          </a:ln>
        </p:spPr>
        <p:txBody>
          <a:bodyPr anchorCtr="0" anchor="t" bIns="121900" lIns="121900" spcFirstLastPara="1" rIns="121900" wrap="square" tIns="121900">
            <a:normAutofit/>
          </a:bodyPr>
          <a:lstStyle>
            <a:lvl1pPr indent="-330200" lvl="0" marL="457200">
              <a:lnSpc>
                <a:spcPct val="115000"/>
              </a:lnSpc>
              <a:spcBef>
                <a:spcPts val="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1pPr>
            <a:lvl2pPr indent="-323850" lvl="1" marL="914400">
              <a:lnSpc>
                <a:spcPct val="115000"/>
              </a:lnSpc>
              <a:spcBef>
                <a:spcPts val="0"/>
              </a:spcBef>
              <a:spcAft>
                <a:spcPts val="0"/>
              </a:spcAft>
              <a:buClr>
                <a:schemeClr val="dk2"/>
              </a:buClr>
              <a:buSzPts val="1500"/>
              <a:buFont typeface="Didact Gothic"/>
              <a:buChar char="○"/>
              <a:defRPr sz="1500">
                <a:solidFill>
                  <a:schemeClr val="dk2"/>
                </a:solidFill>
                <a:latin typeface="Didact Gothic"/>
                <a:ea typeface="Didact Gothic"/>
                <a:cs typeface="Didact Gothic"/>
                <a:sym typeface="Didact Gothic"/>
              </a:defRPr>
            </a:lvl2pPr>
            <a:lvl3pPr indent="-323850" lvl="2" marL="1371600">
              <a:lnSpc>
                <a:spcPct val="115000"/>
              </a:lnSpc>
              <a:spcBef>
                <a:spcPts val="0"/>
              </a:spcBef>
              <a:spcAft>
                <a:spcPts val="0"/>
              </a:spcAft>
              <a:buClr>
                <a:schemeClr val="dk2"/>
              </a:buClr>
              <a:buSzPts val="1500"/>
              <a:buFont typeface="Didact Gothic"/>
              <a:buChar char="■"/>
              <a:defRPr sz="1500">
                <a:solidFill>
                  <a:schemeClr val="dk2"/>
                </a:solidFill>
                <a:latin typeface="Didact Gothic"/>
                <a:ea typeface="Didact Gothic"/>
                <a:cs typeface="Didact Gothic"/>
                <a:sym typeface="Didact Gothic"/>
              </a:defRPr>
            </a:lvl3pPr>
            <a:lvl4pPr indent="-323850" lvl="3" marL="1828800">
              <a:lnSpc>
                <a:spcPct val="115000"/>
              </a:lnSpc>
              <a:spcBef>
                <a:spcPts val="0"/>
              </a:spcBef>
              <a:spcAft>
                <a:spcPts val="0"/>
              </a:spcAft>
              <a:buClr>
                <a:schemeClr val="dk2"/>
              </a:buClr>
              <a:buSzPts val="1500"/>
              <a:buFont typeface="Didact Gothic"/>
              <a:buChar char="●"/>
              <a:defRPr sz="1500">
                <a:solidFill>
                  <a:schemeClr val="dk2"/>
                </a:solidFill>
                <a:latin typeface="Didact Gothic"/>
                <a:ea typeface="Didact Gothic"/>
                <a:cs typeface="Didact Gothic"/>
                <a:sym typeface="Didact Gothic"/>
              </a:defRPr>
            </a:lvl4pPr>
            <a:lvl5pPr indent="-323850" lvl="4" marL="2286000">
              <a:lnSpc>
                <a:spcPct val="115000"/>
              </a:lnSpc>
              <a:spcBef>
                <a:spcPts val="0"/>
              </a:spcBef>
              <a:spcAft>
                <a:spcPts val="0"/>
              </a:spcAft>
              <a:buClr>
                <a:schemeClr val="dk2"/>
              </a:buClr>
              <a:buSzPts val="1500"/>
              <a:buFont typeface="Didact Gothic"/>
              <a:buChar char="○"/>
              <a:defRPr sz="1500">
                <a:solidFill>
                  <a:schemeClr val="dk2"/>
                </a:solidFill>
                <a:latin typeface="Didact Gothic"/>
                <a:ea typeface="Didact Gothic"/>
                <a:cs typeface="Didact Gothic"/>
                <a:sym typeface="Didact Gothic"/>
              </a:defRPr>
            </a:lvl5pPr>
            <a:lvl6pPr indent="-323850" lvl="5" marL="2743200">
              <a:lnSpc>
                <a:spcPct val="115000"/>
              </a:lnSpc>
              <a:spcBef>
                <a:spcPts val="0"/>
              </a:spcBef>
              <a:spcAft>
                <a:spcPts val="0"/>
              </a:spcAft>
              <a:buClr>
                <a:schemeClr val="dk2"/>
              </a:buClr>
              <a:buSzPts val="1500"/>
              <a:buFont typeface="Didact Gothic"/>
              <a:buChar char="■"/>
              <a:defRPr sz="1500">
                <a:solidFill>
                  <a:schemeClr val="dk2"/>
                </a:solidFill>
                <a:latin typeface="Didact Gothic"/>
                <a:ea typeface="Didact Gothic"/>
                <a:cs typeface="Didact Gothic"/>
                <a:sym typeface="Didact Gothic"/>
              </a:defRPr>
            </a:lvl6pPr>
            <a:lvl7pPr indent="-323850" lvl="6" marL="3200400">
              <a:lnSpc>
                <a:spcPct val="115000"/>
              </a:lnSpc>
              <a:spcBef>
                <a:spcPts val="0"/>
              </a:spcBef>
              <a:spcAft>
                <a:spcPts val="0"/>
              </a:spcAft>
              <a:buClr>
                <a:schemeClr val="dk2"/>
              </a:buClr>
              <a:buSzPts val="1500"/>
              <a:buFont typeface="Didact Gothic"/>
              <a:buChar char="●"/>
              <a:defRPr sz="1500">
                <a:solidFill>
                  <a:schemeClr val="dk2"/>
                </a:solidFill>
                <a:latin typeface="Didact Gothic"/>
                <a:ea typeface="Didact Gothic"/>
                <a:cs typeface="Didact Gothic"/>
                <a:sym typeface="Didact Gothic"/>
              </a:defRPr>
            </a:lvl7pPr>
            <a:lvl8pPr indent="-323850" lvl="7" marL="3657600">
              <a:lnSpc>
                <a:spcPct val="115000"/>
              </a:lnSpc>
              <a:spcBef>
                <a:spcPts val="0"/>
              </a:spcBef>
              <a:spcAft>
                <a:spcPts val="0"/>
              </a:spcAft>
              <a:buClr>
                <a:schemeClr val="dk2"/>
              </a:buClr>
              <a:buSzPts val="1500"/>
              <a:buFont typeface="Didact Gothic"/>
              <a:buChar char="○"/>
              <a:defRPr sz="1500">
                <a:solidFill>
                  <a:schemeClr val="dk2"/>
                </a:solidFill>
                <a:latin typeface="Didact Gothic"/>
                <a:ea typeface="Didact Gothic"/>
                <a:cs typeface="Didact Gothic"/>
                <a:sym typeface="Didact Gothic"/>
              </a:defRPr>
            </a:lvl8pPr>
            <a:lvl9pPr indent="-323850" lvl="8" marL="4114800">
              <a:lnSpc>
                <a:spcPct val="115000"/>
              </a:lnSpc>
              <a:spcBef>
                <a:spcPts val="0"/>
              </a:spcBef>
              <a:spcAft>
                <a:spcPts val="0"/>
              </a:spcAft>
              <a:buClr>
                <a:schemeClr val="dk2"/>
              </a:buClr>
              <a:buSzPts val="1500"/>
              <a:buFont typeface="Didact Gothic"/>
              <a:buChar char="■"/>
              <a:defRPr sz="1500">
                <a:solidFill>
                  <a:schemeClr val="dk2"/>
                </a:solidFill>
                <a:latin typeface="Didact Gothic"/>
                <a:ea typeface="Didact Gothic"/>
                <a:cs typeface="Didact Gothic"/>
                <a:sym typeface="Didact Gothic"/>
              </a:defRPr>
            </a:lvl9pPr>
          </a:lstStyle>
          <a:p/>
        </p:txBody>
      </p:sp>
    </p:spTree>
  </p:cSld>
  <p:clrMap accent1="accent1" accent2="accent2" accent3="accent3" accent4="accent4" accent5="accent5" accent6="accent6" bg1="lt1" bg2="dk2" tx1="dk1" tx2="lt2" folHlink="folHlink" hlink="hlink"/>
  <p:sldLayoutIdLst>
    <p:sldLayoutId id="2147483648" r:id="rId10"/>
    <p:sldLayoutId id="2147483649" r:id="rId11"/>
    <p:sldLayoutId id="2147483650" r:id="rId12"/>
    <p:sldLayoutId id="2147483651" r:id="rId13"/>
    <p:sldLayoutId id="2147483652" r:id="rId14"/>
    <p:sldLayoutId id="2147483653" r:id="rId15"/>
    <p:sldLayoutId id="2147483654" r:id="rId16"/>
    <p:sldLayoutId id="2147483655" r:id="rId17"/>
    <p:sldLayoutId id="2147483656"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slide" Target="/ppt/slid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slide" Target="/ppt/slid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slide" Target="/ppt/slid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slide" Target="/ppt/slid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slide" Target="/ppt/slid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slide" Target="/ppt/slid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slide" Target="/ppt/slides/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slide" Target="/ppt/slid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slide" Target="/ppt/slid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slide" Target="/ppt/slides/slide2.xml"/></Relationships>
</file>

<file path=ppt/slides/_rels/slide2.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slide" Target="/ppt/slides/slide28.xml"/><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10.xml"/><Relationship Id="rId9" Type="http://schemas.openxmlformats.org/officeDocument/2006/relationships/slide" Target="/ppt/slides/slide25.xml"/><Relationship Id="rId5" Type="http://schemas.openxmlformats.org/officeDocument/2006/relationships/slide" Target="/ppt/slides/slide13.xml"/><Relationship Id="rId6" Type="http://schemas.openxmlformats.org/officeDocument/2006/relationships/slide" Target="/ppt/slides/slide16.xml"/><Relationship Id="rId7" Type="http://schemas.openxmlformats.org/officeDocument/2006/relationships/slide" Target="/ppt/slides/slide19.xml"/><Relationship Id="rId8" Type="http://schemas.openxmlformats.org/officeDocument/2006/relationships/slide" Target="/ppt/slides/slide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slide" Target="/ppt/slid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slide" Target="/ppt/slides/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slide" Target="/ppt/slid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slide" Target="/ppt/slides/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slide" Target="/ppt/slid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slide" Target="/ppt/slides/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slide" Target="/ppt/slides/sl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slide" Target="/ppt/slides/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slide" Target="/ppt/slides/slid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slide" Target="/ppt/slid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slide" Target="/ppt/slid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slide" Target="/ppt/slides/slid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slide" Target="/ppt/slid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slide" Target="/ppt/slid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slide" Target="/ppt/slid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slide" Target="/ppt/slid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slide" Target="/ppt/slid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slide" Target="/ppt/slid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1"/>
          <p:cNvSpPr txBox="1"/>
          <p:nvPr>
            <p:ph type="ctrTitle"/>
          </p:nvPr>
        </p:nvSpPr>
        <p:spPr>
          <a:xfrm>
            <a:off x="497876" y="6541500"/>
            <a:ext cx="6233400" cy="1347600"/>
          </a:xfrm>
          <a:prstGeom prst="rect">
            <a:avLst/>
          </a:prstGeom>
        </p:spPr>
        <p:txBody>
          <a:bodyPr anchorCtr="0" anchor="b" bIns="121900" lIns="121900" spcFirstLastPara="1" rIns="121900" wrap="square" tIns="121900">
            <a:normAutofit/>
          </a:bodyPr>
          <a:lstStyle/>
          <a:p>
            <a:pPr indent="0" lvl="0" marL="0" rtl="0" algn="r">
              <a:spcBef>
                <a:spcPts val="0"/>
              </a:spcBef>
              <a:spcAft>
                <a:spcPts val="0"/>
              </a:spcAft>
              <a:buNone/>
            </a:pPr>
            <a:r>
              <a:rPr lang="en"/>
              <a:t>My Ring Binder</a:t>
            </a:r>
            <a:endParaRPr/>
          </a:p>
        </p:txBody>
      </p:sp>
      <p:sp>
        <p:nvSpPr>
          <p:cNvPr id="215" name="Google Shape;215;p11"/>
          <p:cNvSpPr txBox="1"/>
          <p:nvPr>
            <p:ph idx="1" type="subTitle"/>
          </p:nvPr>
        </p:nvSpPr>
        <p:spPr>
          <a:xfrm>
            <a:off x="497875" y="7761474"/>
            <a:ext cx="6233400" cy="817500"/>
          </a:xfrm>
          <a:prstGeom prst="rect">
            <a:avLst/>
          </a:prstGeom>
        </p:spPr>
        <p:txBody>
          <a:bodyPr anchorCtr="0" anchor="t" bIns="121900" lIns="121900" spcFirstLastPara="1" rIns="121900" wrap="square" tIns="121900">
            <a:normAutofit/>
          </a:bodyPr>
          <a:lstStyle/>
          <a:p>
            <a:pPr indent="0" lvl="0" marL="0" rtl="0" algn="r">
              <a:spcBef>
                <a:spcPts val="0"/>
              </a:spcBef>
              <a:spcAft>
                <a:spcPts val="0"/>
              </a:spcAft>
              <a:buNone/>
            </a:pPr>
            <a:r>
              <a:rPr lang="en"/>
              <a:t>You can add your name here.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0"/>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Section Title 02</a:t>
            </a:r>
            <a:endParaRPr/>
          </a:p>
        </p:txBody>
      </p:sp>
      <p:sp>
        <p:nvSpPr>
          <p:cNvPr id="314" name="Google Shape;314;p20"/>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Section subtitle.</a:t>
            </a:r>
            <a:endParaRPr/>
          </a:p>
        </p:txBody>
      </p:sp>
      <p:sp>
        <p:nvSpPr>
          <p:cNvPr id="315" name="Google Shape;315;p20">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1"/>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21" name="Google Shape;321;p21"/>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22" name="Google Shape;322;p21">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2"/>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28" name="Google Shape;328;p22"/>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29" name="Google Shape;329;p22">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3"/>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Section Title 03</a:t>
            </a:r>
            <a:endParaRPr/>
          </a:p>
        </p:txBody>
      </p:sp>
      <p:sp>
        <p:nvSpPr>
          <p:cNvPr id="335" name="Google Shape;335;p23"/>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Section subtitle.</a:t>
            </a:r>
            <a:endParaRPr/>
          </a:p>
        </p:txBody>
      </p:sp>
      <p:sp>
        <p:nvSpPr>
          <p:cNvPr id="336" name="Google Shape;336;p23">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4"/>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42" name="Google Shape;342;p24"/>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43" name="Google Shape;343;p24">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25"/>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49" name="Google Shape;349;p25"/>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50" name="Google Shape;350;p25">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26"/>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Section Title 04</a:t>
            </a:r>
            <a:endParaRPr/>
          </a:p>
        </p:txBody>
      </p:sp>
      <p:sp>
        <p:nvSpPr>
          <p:cNvPr id="356" name="Google Shape;356;p26"/>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Section subtitle.</a:t>
            </a:r>
            <a:endParaRPr/>
          </a:p>
        </p:txBody>
      </p:sp>
      <p:sp>
        <p:nvSpPr>
          <p:cNvPr id="357" name="Google Shape;357;p26">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27"/>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63" name="Google Shape;363;p27"/>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64" name="Google Shape;364;p27">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28"/>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70" name="Google Shape;370;p28"/>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71" name="Google Shape;371;p28">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29"/>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Section Title 05</a:t>
            </a:r>
            <a:endParaRPr/>
          </a:p>
        </p:txBody>
      </p:sp>
      <p:sp>
        <p:nvSpPr>
          <p:cNvPr id="377" name="Google Shape;377;p29"/>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Section subtitle.</a:t>
            </a:r>
            <a:endParaRPr/>
          </a:p>
        </p:txBody>
      </p:sp>
      <p:sp>
        <p:nvSpPr>
          <p:cNvPr id="378" name="Google Shape;378;p29">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2"/>
          <p:cNvSpPr txBox="1"/>
          <p:nvPr>
            <p:ph type="title"/>
          </p:nvPr>
        </p:nvSpPr>
        <p:spPr>
          <a:xfrm>
            <a:off x="1064900" y="717750"/>
            <a:ext cx="4887300" cy="2351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Table of Contents</a:t>
            </a:r>
            <a:endParaRPr/>
          </a:p>
        </p:txBody>
      </p:sp>
      <p:sp>
        <p:nvSpPr>
          <p:cNvPr id="221" name="Google Shape;221;p12">
            <a:hlinkClick action="ppaction://hlinksldjump" r:id="rId3"/>
          </p:cNvPr>
          <p:cNvSpPr/>
          <p:nvPr/>
        </p:nvSpPr>
        <p:spPr>
          <a:xfrm>
            <a:off x="1108725" y="3108400"/>
            <a:ext cx="537600" cy="5376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dk1"/>
                </a:solidFill>
                <a:latin typeface="Didact Gothic"/>
                <a:ea typeface="Didact Gothic"/>
                <a:cs typeface="Didact Gothic"/>
                <a:sym typeface="Didact Gothic"/>
              </a:rPr>
              <a:t>01</a:t>
            </a:r>
            <a:endParaRPr b="1" sz="1300">
              <a:solidFill>
                <a:schemeClr val="dk1"/>
              </a:solidFill>
              <a:latin typeface="Didact Gothic"/>
              <a:ea typeface="Didact Gothic"/>
              <a:cs typeface="Didact Gothic"/>
              <a:sym typeface="Didact Gothic"/>
            </a:endParaRPr>
          </a:p>
        </p:txBody>
      </p:sp>
      <p:sp>
        <p:nvSpPr>
          <p:cNvPr id="222" name="Google Shape;222;p12">
            <a:hlinkClick action="ppaction://hlinksldjump" r:id="rId4"/>
          </p:cNvPr>
          <p:cNvSpPr/>
          <p:nvPr/>
        </p:nvSpPr>
        <p:spPr>
          <a:xfrm>
            <a:off x="1108725" y="3762925"/>
            <a:ext cx="537600" cy="5376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dk1"/>
                </a:solidFill>
                <a:latin typeface="Didact Gothic"/>
                <a:ea typeface="Didact Gothic"/>
                <a:cs typeface="Didact Gothic"/>
                <a:sym typeface="Didact Gothic"/>
              </a:rPr>
              <a:t>02</a:t>
            </a:r>
            <a:endParaRPr b="1" sz="1300">
              <a:solidFill>
                <a:schemeClr val="dk1"/>
              </a:solidFill>
              <a:latin typeface="Didact Gothic"/>
              <a:ea typeface="Didact Gothic"/>
              <a:cs typeface="Didact Gothic"/>
              <a:sym typeface="Didact Gothic"/>
            </a:endParaRPr>
          </a:p>
        </p:txBody>
      </p:sp>
      <p:sp>
        <p:nvSpPr>
          <p:cNvPr id="223" name="Google Shape;223;p12">
            <a:hlinkClick action="ppaction://hlinksldjump" r:id="rId5"/>
          </p:cNvPr>
          <p:cNvSpPr/>
          <p:nvPr/>
        </p:nvSpPr>
        <p:spPr>
          <a:xfrm>
            <a:off x="1108725" y="4417450"/>
            <a:ext cx="537600" cy="5376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dk1"/>
                </a:solidFill>
                <a:latin typeface="Didact Gothic"/>
                <a:ea typeface="Didact Gothic"/>
                <a:cs typeface="Didact Gothic"/>
                <a:sym typeface="Didact Gothic"/>
              </a:rPr>
              <a:t>03</a:t>
            </a:r>
            <a:endParaRPr b="1" sz="1300">
              <a:solidFill>
                <a:schemeClr val="dk1"/>
              </a:solidFill>
              <a:latin typeface="Didact Gothic"/>
              <a:ea typeface="Didact Gothic"/>
              <a:cs typeface="Didact Gothic"/>
              <a:sym typeface="Didact Gothic"/>
            </a:endParaRPr>
          </a:p>
        </p:txBody>
      </p:sp>
      <p:sp>
        <p:nvSpPr>
          <p:cNvPr id="224" name="Google Shape;224;p12">
            <a:hlinkClick action="ppaction://hlinksldjump" r:id="rId6"/>
          </p:cNvPr>
          <p:cNvSpPr/>
          <p:nvPr/>
        </p:nvSpPr>
        <p:spPr>
          <a:xfrm>
            <a:off x="1108725" y="5071975"/>
            <a:ext cx="537600" cy="5376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dk1"/>
                </a:solidFill>
                <a:latin typeface="Didact Gothic"/>
                <a:ea typeface="Didact Gothic"/>
                <a:cs typeface="Didact Gothic"/>
                <a:sym typeface="Didact Gothic"/>
              </a:rPr>
              <a:t>04</a:t>
            </a:r>
            <a:endParaRPr b="1" sz="1300">
              <a:solidFill>
                <a:schemeClr val="dk1"/>
              </a:solidFill>
              <a:latin typeface="Didact Gothic"/>
              <a:ea typeface="Didact Gothic"/>
              <a:cs typeface="Didact Gothic"/>
              <a:sym typeface="Didact Gothic"/>
            </a:endParaRPr>
          </a:p>
        </p:txBody>
      </p:sp>
      <p:sp>
        <p:nvSpPr>
          <p:cNvPr id="225" name="Google Shape;225;p12">
            <a:hlinkClick action="ppaction://hlinksldjump" r:id="rId7"/>
          </p:cNvPr>
          <p:cNvSpPr/>
          <p:nvPr/>
        </p:nvSpPr>
        <p:spPr>
          <a:xfrm>
            <a:off x="1108725" y="5726500"/>
            <a:ext cx="537600" cy="5376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dk1"/>
                </a:solidFill>
                <a:latin typeface="Didact Gothic"/>
                <a:ea typeface="Didact Gothic"/>
                <a:cs typeface="Didact Gothic"/>
                <a:sym typeface="Didact Gothic"/>
              </a:rPr>
              <a:t>05</a:t>
            </a:r>
            <a:endParaRPr b="1" sz="1300">
              <a:solidFill>
                <a:schemeClr val="dk1"/>
              </a:solidFill>
              <a:latin typeface="Didact Gothic"/>
              <a:ea typeface="Didact Gothic"/>
              <a:cs typeface="Didact Gothic"/>
              <a:sym typeface="Didact Gothic"/>
            </a:endParaRPr>
          </a:p>
        </p:txBody>
      </p:sp>
      <p:sp>
        <p:nvSpPr>
          <p:cNvPr id="226" name="Google Shape;226;p12">
            <a:hlinkClick action="ppaction://hlinksldjump" r:id="rId8"/>
          </p:cNvPr>
          <p:cNvSpPr/>
          <p:nvPr/>
        </p:nvSpPr>
        <p:spPr>
          <a:xfrm>
            <a:off x="1108725" y="6381025"/>
            <a:ext cx="537600" cy="5376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dk1"/>
                </a:solidFill>
                <a:latin typeface="Didact Gothic"/>
                <a:ea typeface="Didact Gothic"/>
                <a:cs typeface="Didact Gothic"/>
                <a:sym typeface="Didact Gothic"/>
              </a:rPr>
              <a:t>06</a:t>
            </a:r>
            <a:endParaRPr b="1" sz="1300">
              <a:solidFill>
                <a:schemeClr val="dk1"/>
              </a:solidFill>
              <a:latin typeface="Didact Gothic"/>
              <a:ea typeface="Didact Gothic"/>
              <a:cs typeface="Didact Gothic"/>
              <a:sym typeface="Didact Gothic"/>
            </a:endParaRPr>
          </a:p>
        </p:txBody>
      </p:sp>
      <p:sp>
        <p:nvSpPr>
          <p:cNvPr id="227" name="Google Shape;227;p12">
            <a:hlinkClick action="ppaction://hlinksldjump" r:id="rId9"/>
          </p:cNvPr>
          <p:cNvSpPr/>
          <p:nvPr/>
        </p:nvSpPr>
        <p:spPr>
          <a:xfrm>
            <a:off x="1108725" y="7035550"/>
            <a:ext cx="537600" cy="5376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dk1"/>
                </a:solidFill>
                <a:latin typeface="Didact Gothic"/>
                <a:ea typeface="Didact Gothic"/>
                <a:cs typeface="Didact Gothic"/>
                <a:sym typeface="Didact Gothic"/>
              </a:rPr>
              <a:t>07</a:t>
            </a:r>
            <a:endParaRPr b="1" sz="1300">
              <a:solidFill>
                <a:schemeClr val="dk1"/>
              </a:solidFill>
              <a:latin typeface="Didact Gothic"/>
              <a:ea typeface="Didact Gothic"/>
              <a:cs typeface="Didact Gothic"/>
              <a:sym typeface="Didact Gothic"/>
            </a:endParaRPr>
          </a:p>
        </p:txBody>
      </p:sp>
      <p:sp>
        <p:nvSpPr>
          <p:cNvPr id="228" name="Google Shape;228;p12">
            <a:hlinkClick action="ppaction://hlinksldjump" r:id="rId10"/>
          </p:cNvPr>
          <p:cNvSpPr/>
          <p:nvPr/>
        </p:nvSpPr>
        <p:spPr>
          <a:xfrm>
            <a:off x="1108725" y="7690075"/>
            <a:ext cx="537600" cy="5376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chemeClr val="dk1"/>
                </a:solidFill>
                <a:latin typeface="Didact Gothic"/>
                <a:ea typeface="Didact Gothic"/>
                <a:cs typeface="Didact Gothic"/>
                <a:sym typeface="Didact Gothic"/>
              </a:rPr>
              <a:t>08</a:t>
            </a:r>
            <a:endParaRPr b="1" sz="1300">
              <a:solidFill>
                <a:schemeClr val="dk1"/>
              </a:solidFill>
              <a:latin typeface="Didact Gothic"/>
              <a:ea typeface="Didact Gothic"/>
              <a:cs typeface="Didact Gothic"/>
              <a:sym typeface="Didact Gothic"/>
            </a:endParaRPr>
          </a:p>
        </p:txBody>
      </p:sp>
      <p:graphicFrame>
        <p:nvGraphicFramePr>
          <p:cNvPr id="229" name="Google Shape;229;p12"/>
          <p:cNvGraphicFramePr/>
          <p:nvPr/>
        </p:nvGraphicFramePr>
        <p:xfrm>
          <a:off x="1831400" y="3032188"/>
          <a:ext cx="3000000" cy="3000000"/>
        </p:xfrm>
        <a:graphic>
          <a:graphicData uri="http://schemas.openxmlformats.org/drawingml/2006/table">
            <a:tbl>
              <a:tblPr>
                <a:noFill/>
                <a:tableStyleId>{F04D6412-44AD-46E6-8359-4E4DC6913018}</a:tableStyleId>
              </a:tblPr>
              <a:tblGrid>
                <a:gridCol w="4120800"/>
              </a:tblGrid>
              <a:tr h="643300">
                <a:tc>
                  <a:txBody>
                    <a:bodyPr/>
                    <a:lstStyle/>
                    <a:p>
                      <a:pPr indent="0" lvl="0" marL="0" rtl="0" algn="l">
                        <a:spcBef>
                          <a:spcPts val="0"/>
                        </a:spcBef>
                        <a:spcAft>
                          <a:spcPts val="0"/>
                        </a:spcAft>
                        <a:buNone/>
                      </a:pPr>
                      <a:r>
                        <a:rPr lang="en" sz="1800">
                          <a:solidFill>
                            <a:schemeClr val="dk2"/>
                          </a:solidFill>
                          <a:latin typeface="Didact Gothic"/>
                          <a:ea typeface="Didact Gothic"/>
                          <a:cs typeface="Didact Gothic"/>
                          <a:sym typeface="Didact Gothic"/>
                        </a:rPr>
                        <a:t>Section title 01</a:t>
                      </a:r>
                      <a:endParaRPr sz="1800">
                        <a:solidFill>
                          <a:schemeClr val="dk2"/>
                        </a:solidFill>
                        <a:latin typeface="Didact Gothic"/>
                        <a:ea typeface="Didact Gothic"/>
                        <a:cs typeface="Didact Gothic"/>
                        <a:sym typeface="Didact Gothic"/>
                      </a:endParaRPr>
                    </a:p>
                  </a:txBody>
                  <a:tcPr marT="91425" marB="91425" marR="91425" marL="91425"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CCCCCC"/>
                      </a:solidFill>
                      <a:prstDash val="solid"/>
                      <a:round/>
                      <a:headEnd len="sm" w="sm" type="none"/>
                      <a:tailEnd len="sm" w="sm" type="none"/>
                    </a:lnB>
                  </a:tcPr>
                </a:tc>
              </a:tr>
              <a:tr h="643300">
                <a:tc>
                  <a:txBody>
                    <a:bodyPr/>
                    <a:lstStyle/>
                    <a:p>
                      <a:pPr indent="0" lvl="0" marL="0" rtl="0" algn="l">
                        <a:spcBef>
                          <a:spcPts val="0"/>
                        </a:spcBef>
                        <a:spcAft>
                          <a:spcPts val="0"/>
                        </a:spcAft>
                        <a:buNone/>
                      </a:pPr>
                      <a:r>
                        <a:rPr lang="en" sz="1800">
                          <a:solidFill>
                            <a:schemeClr val="dk2"/>
                          </a:solidFill>
                          <a:latin typeface="Didact Gothic"/>
                          <a:ea typeface="Didact Gothic"/>
                          <a:cs typeface="Didact Gothic"/>
                          <a:sym typeface="Didact Gothic"/>
                        </a:rPr>
                        <a:t>Section title 02</a:t>
                      </a:r>
                      <a:endParaRPr sz="1800">
                        <a:solidFill>
                          <a:schemeClr val="dk2"/>
                        </a:solidFill>
                        <a:latin typeface="Didact Gothic"/>
                        <a:ea typeface="Didact Gothic"/>
                        <a:cs typeface="Didact Gothic"/>
                        <a:sym typeface="Didact Gothic"/>
                      </a:endParaRPr>
                    </a:p>
                  </a:txBody>
                  <a:tcPr marT="91425" marB="91425" marR="91425" marL="91425"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43300">
                <a:tc>
                  <a:txBody>
                    <a:bodyPr/>
                    <a:lstStyle/>
                    <a:p>
                      <a:pPr indent="0" lvl="0" marL="0" rtl="0" algn="l">
                        <a:spcBef>
                          <a:spcPts val="0"/>
                        </a:spcBef>
                        <a:spcAft>
                          <a:spcPts val="0"/>
                        </a:spcAft>
                        <a:buNone/>
                      </a:pPr>
                      <a:r>
                        <a:rPr lang="en" sz="1800">
                          <a:solidFill>
                            <a:schemeClr val="dk2"/>
                          </a:solidFill>
                          <a:latin typeface="Didact Gothic"/>
                          <a:ea typeface="Didact Gothic"/>
                          <a:cs typeface="Didact Gothic"/>
                          <a:sym typeface="Didact Gothic"/>
                        </a:rPr>
                        <a:t>Section title 03</a:t>
                      </a:r>
                      <a:endParaRPr sz="1800">
                        <a:solidFill>
                          <a:schemeClr val="dk2"/>
                        </a:solidFill>
                        <a:latin typeface="Didact Gothic"/>
                        <a:ea typeface="Didact Gothic"/>
                        <a:cs typeface="Didact Gothic"/>
                        <a:sym typeface="Didact Gothic"/>
                      </a:endParaRPr>
                    </a:p>
                  </a:txBody>
                  <a:tcPr marT="91425" marB="91425" marR="91425" marL="91425"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43300">
                <a:tc>
                  <a:txBody>
                    <a:bodyPr/>
                    <a:lstStyle/>
                    <a:p>
                      <a:pPr indent="0" lvl="0" marL="0" rtl="0" algn="l">
                        <a:spcBef>
                          <a:spcPts val="0"/>
                        </a:spcBef>
                        <a:spcAft>
                          <a:spcPts val="0"/>
                        </a:spcAft>
                        <a:buNone/>
                      </a:pPr>
                      <a:r>
                        <a:rPr lang="en" sz="1800">
                          <a:solidFill>
                            <a:schemeClr val="dk2"/>
                          </a:solidFill>
                          <a:latin typeface="Didact Gothic"/>
                          <a:ea typeface="Didact Gothic"/>
                          <a:cs typeface="Didact Gothic"/>
                          <a:sym typeface="Didact Gothic"/>
                        </a:rPr>
                        <a:t>Section title 04</a:t>
                      </a:r>
                      <a:endParaRPr sz="1800">
                        <a:solidFill>
                          <a:schemeClr val="dk2"/>
                        </a:solidFill>
                        <a:latin typeface="Didact Gothic"/>
                        <a:ea typeface="Didact Gothic"/>
                        <a:cs typeface="Didact Gothic"/>
                        <a:sym typeface="Didact Gothic"/>
                      </a:endParaRPr>
                    </a:p>
                  </a:txBody>
                  <a:tcPr marT="91425" marB="91425" marR="91425" marL="91425"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43300">
                <a:tc>
                  <a:txBody>
                    <a:bodyPr/>
                    <a:lstStyle/>
                    <a:p>
                      <a:pPr indent="0" lvl="0" marL="0" rtl="0" algn="l">
                        <a:spcBef>
                          <a:spcPts val="0"/>
                        </a:spcBef>
                        <a:spcAft>
                          <a:spcPts val="0"/>
                        </a:spcAft>
                        <a:buNone/>
                      </a:pPr>
                      <a:r>
                        <a:rPr lang="en" sz="1800">
                          <a:solidFill>
                            <a:schemeClr val="dk2"/>
                          </a:solidFill>
                          <a:latin typeface="Didact Gothic"/>
                          <a:ea typeface="Didact Gothic"/>
                          <a:cs typeface="Didact Gothic"/>
                          <a:sym typeface="Didact Gothic"/>
                        </a:rPr>
                        <a:t>Section title 05</a:t>
                      </a:r>
                      <a:endParaRPr sz="1800">
                        <a:solidFill>
                          <a:schemeClr val="dk2"/>
                        </a:solidFill>
                        <a:latin typeface="Didact Gothic"/>
                        <a:ea typeface="Didact Gothic"/>
                        <a:cs typeface="Didact Gothic"/>
                        <a:sym typeface="Didact Gothic"/>
                      </a:endParaRPr>
                    </a:p>
                  </a:txBody>
                  <a:tcPr marT="91425" marB="91425" marR="91425" marL="91425"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43300">
                <a:tc>
                  <a:txBody>
                    <a:bodyPr/>
                    <a:lstStyle/>
                    <a:p>
                      <a:pPr indent="0" lvl="0" marL="0" rtl="0" algn="l">
                        <a:spcBef>
                          <a:spcPts val="0"/>
                        </a:spcBef>
                        <a:spcAft>
                          <a:spcPts val="0"/>
                        </a:spcAft>
                        <a:buNone/>
                      </a:pPr>
                      <a:r>
                        <a:rPr lang="en" sz="1800">
                          <a:solidFill>
                            <a:schemeClr val="dk2"/>
                          </a:solidFill>
                          <a:latin typeface="Didact Gothic"/>
                          <a:ea typeface="Didact Gothic"/>
                          <a:cs typeface="Didact Gothic"/>
                          <a:sym typeface="Didact Gothic"/>
                        </a:rPr>
                        <a:t>Section title 06</a:t>
                      </a:r>
                      <a:endParaRPr sz="1800">
                        <a:solidFill>
                          <a:schemeClr val="dk2"/>
                        </a:solidFill>
                        <a:latin typeface="Didact Gothic"/>
                        <a:ea typeface="Didact Gothic"/>
                        <a:cs typeface="Didact Gothic"/>
                        <a:sym typeface="Didact Gothic"/>
                      </a:endParaRPr>
                    </a:p>
                  </a:txBody>
                  <a:tcPr marT="91425" marB="91425" marR="91425" marL="91425"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43300">
                <a:tc>
                  <a:txBody>
                    <a:bodyPr/>
                    <a:lstStyle/>
                    <a:p>
                      <a:pPr indent="0" lvl="0" marL="0" rtl="0" algn="l">
                        <a:spcBef>
                          <a:spcPts val="0"/>
                        </a:spcBef>
                        <a:spcAft>
                          <a:spcPts val="0"/>
                        </a:spcAft>
                        <a:buNone/>
                      </a:pPr>
                      <a:r>
                        <a:rPr lang="en" sz="1800">
                          <a:solidFill>
                            <a:schemeClr val="dk2"/>
                          </a:solidFill>
                          <a:latin typeface="Didact Gothic"/>
                          <a:ea typeface="Didact Gothic"/>
                          <a:cs typeface="Didact Gothic"/>
                          <a:sym typeface="Didact Gothic"/>
                        </a:rPr>
                        <a:t>Section title 07</a:t>
                      </a:r>
                      <a:endParaRPr sz="1800">
                        <a:solidFill>
                          <a:schemeClr val="dk2"/>
                        </a:solidFill>
                        <a:latin typeface="Didact Gothic"/>
                        <a:ea typeface="Didact Gothic"/>
                        <a:cs typeface="Didact Gothic"/>
                        <a:sym typeface="Didact Gothic"/>
                      </a:endParaRPr>
                    </a:p>
                  </a:txBody>
                  <a:tcPr marT="91425" marB="91425" marR="91425" marL="91425"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643300">
                <a:tc>
                  <a:txBody>
                    <a:bodyPr/>
                    <a:lstStyle/>
                    <a:p>
                      <a:pPr indent="0" lvl="0" marL="0" rtl="0" algn="l">
                        <a:spcBef>
                          <a:spcPts val="0"/>
                        </a:spcBef>
                        <a:spcAft>
                          <a:spcPts val="0"/>
                        </a:spcAft>
                        <a:buNone/>
                      </a:pPr>
                      <a:r>
                        <a:rPr lang="en" sz="1800">
                          <a:solidFill>
                            <a:schemeClr val="dk2"/>
                          </a:solidFill>
                          <a:latin typeface="Didact Gothic"/>
                          <a:ea typeface="Didact Gothic"/>
                          <a:cs typeface="Didact Gothic"/>
                          <a:sym typeface="Didact Gothic"/>
                        </a:rPr>
                        <a:t>Section title 08</a:t>
                      </a:r>
                      <a:endParaRPr sz="1800">
                        <a:solidFill>
                          <a:schemeClr val="dk2"/>
                        </a:solidFill>
                        <a:latin typeface="Didact Gothic"/>
                        <a:ea typeface="Didact Gothic"/>
                        <a:cs typeface="Didact Gothic"/>
                        <a:sym typeface="Didact Gothic"/>
                      </a:endParaRPr>
                    </a:p>
                  </a:txBody>
                  <a:tcPr marT="91425" marB="91425" marR="91425" marL="91425"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230" name="Google Shape;230;p12">
            <a:hlinkClick action="ppaction://hlinksldjump" r:id="rId11"/>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30"/>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84" name="Google Shape;384;p30"/>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85" name="Google Shape;385;p30">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31"/>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91" name="Google Shape;391;p31"/>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92" name="Google Shape;392;p31">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32"/>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Section Title 06</a:t>
            </a:r>
            <a:endParaRPr/>
          </a:p>
        </p:txBody>
      </p:sp>
      <p:sp>
        <p:nvSpPr>
          <p:cNvPr id="398" name="Google Shape;398;p32"/>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Section subtitle.</a:t>
            </a:r>
            <a:endParaRPr/>
          </a:p>
        </p:txBody>
      </p:sp>
      <p:sp>
        <p:nvSpPr>
          <p:cNvPr id="399" name="Google Shape;399;p32">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33"/>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405" name="Google Shape;405;p33"/>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406" name="Google Shape;406;p33">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34"/>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412" name="Google Shape;412;p34"/>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413" name="Google Shape;413;p34">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35"/>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Section Title 07</a:t>
            </a:r>
            <a:endParaRPr/>
          </a:p>
        </p:txBody>
      </p:sp>
      <p:sp>
        <p:nvSpPr>
          <p:cNvPr id="419" name="Google Shape;419;p35"/>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Section subtitle.</a:t>
            </a:r>
            <a:endParaRPr/>
          </a:p>
        </p:txBody>
      </p:sp>
      <p:sp>
        <p:nvSpPr>
          <p:cNvPr id="420" name="Google Shape;420;p35">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36"/>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426" name="Google Shape;426;p36"/>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427" name="Google Shape;427;p36">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37"/>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433" name="Google Shape;433;p37"/>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434" name="Google Shape;434;p37">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38"/>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Section Title 08</a:t>
            </a:r>
            <a:endParaRPr/>
          </a:p>
        </p:txBody>
      </p:sp>
      <p:sp>
        <p:nvSpPr>
          <p:cNvPr id="440" name="Google Shape;440;p38"/>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Section subtitle.</a:t>
            </a:r>
            <a:endParaRPr/>
          </a:p>
        </p:txBody>
      </p:sp>
      <p:sp>
        <p:nvSpPr>
          <p:cNvPr id="441" name="Google Shape;441;p38">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39"/>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447" name="Google Shape;447;p39"/>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448" name="Google Shape;448;p39">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3"/>
          <p:cNvSpPr txBox="1"/>
          <p:nvPr>
            <p:ph type="title"/>
          </p:nvPr>
        </p:nvSpPr>
        <p:spPr>
          <a:xfrm>
            <a:off x="1064900" y="1174950"/>
            <a:ext cx="4887300" cy="66777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Section Title 01</a:t>
            </a:r>
            <a:endParaRPr/>
          </a:p>
        </p:txBody>
      </p:sp>
      <p:sp>
        <p:nvSpPr>
          <p:cNvPr id="236" name="Google Shape;236;p13"/>
          <p:cNvSpPr txBox="1"/>
          <p:nvPr>
            <p:ph idx="1" type="subTitle"/>
          </p:nvPr>
        </p:nvSpPr>
        <p:spPr>
          <a:xfrm>
            <a:off x="1064900" y="7852600"/>
            <a:ext cx="4891200" cy="5376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Section subtitle.</a:t>
            </a:r>
            <a:endParaRPr/>
          </a:p>
        </p:txBody>
      </p:sp>
      <p:sp>
        <p:nvSpPr>
          <p:cNvPr id="237" name="Google Shape;237;p13">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40"/>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454" name="Google Shape;454;p40"/>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455" name="Google Shape;455;p40">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4"/>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
              <a:t>The blind texts.</a:t>
            </a:r>
            <a:endParaRPr/>
          </a:p>
        </p:txBody>
      </p:sp>
      <p:sp>
        <p:nvSpPr>
          <p:cNvPr id="243" name="Google Shape;243;p14"/>
          <p:cNvSpPr txBox="1"/>
          <p:nvPr>
            <p:ph idx="1" type="body"/>
          </p:nvPr>
        </p:nvSpPr>
        <p:spPr>
          <a:xfrm>
            <a:off x="813925" y="1597300"/>
            <a:ext cx="5372400" cy="6797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a:t>
            </a:r>
            <a:r>
              <a:rPr lang="en">
                <a:highlight>
                  <a:schemeClr val="accent5"/>
                </a:highlight>
              </a:rPr>
              <a:t>Vokalia and Consonantia</a:t>
            </a:r>
            <a:r>
              <a:rPr lang="en"/>
              <a:t>, there live the blind texts. Separated they live in </a:t>
            </a:r>
            <a:r>
              <a:rPr lang="en"/>
              <a:t>Bookmarks Grove</a:t>
            </a:r>
            <a:r>
              <a:rPr lang="en"/>
              <a:t> right at the coast of the Semantics, a large language ocean.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small river named Duden flows by their place and supplies it with the necessary regelialia. It is a paradisematic country, in which roasted parts of sentences fly into your mouth.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Even the all-powerful Pointing has no control about the blind texts it is an almost unorthographic life One day however a small line of blind text by the name of Lorem Ipsum decided to leave for the far World of Grammar.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Big Oxmox advised her not to do so, because there were thousands of bad Commas, wild Question Marks and devious Semikoli, but the Little Blind Text didn’t listen. She packed her seven versalia, put her initial into the belt and made herself on the way.</a:t>
            </a:r>
            <a:endParaRPr/>
          </a:p>
          <a:p>
            <a:pPr indent="0" lvl="0" marL="0" rtl="0" algn="l">
              <a:spcBef>
                <a:spcPts val="0"/>
              </a:spcBef>
              <a:spcAft>
                <a:spcPts val="0"/>
              </a:spcAft>
              <a:buNone/>
            </a:pPr>
            <a:r>
              <a:t/>
            </a:r>
            <a:endParaRPr/>
          </a:p>
        </p:txBody>
      </p:sp>
      <p:sp>
        <p:nvSpPr>
          <p:cNvPr id="244" name="Google Shape;244;p14">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5"/>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
              <a:t>The blind texts.</a:t>
            </a:r>
            <a:endParaRPr/>
          </a:p>
        </p:txBody>
      </p:sp>
      <p:sp>
        <p:nvSpPr>
          <p:cNvPr id="250" name="Google Shape;250;p15"/>
          <p:cNvSpPr txBox="1"/>
          <p:nvPr>
            <p:ph idx="1" type="body"/>
          </p:nvPr>
        </p:nvSpPr>
        <p:spPr>
          <a:xfrm>
            <a:off x="813925" y="1597300"/>
            <a:ext cx="2643600" cy="5229900"/>
          </a:xfrm>
          <a:prstGeom prst="rect">
            <a:avLst/>
          </a:prstGeom>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a:t>
            </a:r>
            <a:r>
              <a:rPr lang="en">
                <a:highlight>
                  <a:schemeClr val="accent5"/>
                </a:highlight>
              </a:rPr>
              <a:t>Vokalia and Consonantia</a:t>
            </a:r>
            <a:r>
              <a:rPr lang="en"/>
              <a:t>, there live the blind texts. Separated they live in Bookmarks Grove right at the coast of the Semantics, a large language ocean.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small </a:t>
            </a:r>
            <a:r>
              <a:rPr lang="en">
                <a:highlight>
                  <a:schemeClr val="accent4"/>
                </a:highlight>
              </a:rPr>
              <a:t>river named Duden flows by their place and supplies it with the necessary regelialia.</a:t>
            </a:r>
            <a:r>
              <a:rPr lang="en"/>
              <a:t> It is a paradisematic country, in which roasted parts of sentences fly into your mouth.</a:t>
            </a:r>
            <a:endParaRPr/>
          </a:p>
          <a:p>
            <a:pPr indent="0" lvl="0" marL="0" rtl="0" algn="l">
              <a:spcBef>
                <a:spcPts val="0"/>
              </a:spcBef>
              <a:spcAft>
                <a:spcPts val="0"/>
              </a:spcAft>
              <a:buNone/>
            </a:pPr>
            <a:r>
              <a:t/>
            </a:r>
            <a:endParaRPr/>
          </a:p>
        </p:txBody>
      </p:sp>
      <p:pic>
        <p:nvPicPr>
          <p:cNvPr id="251" name="Google Shape;251;p15"/>
          <p:cNvPicPr preferRelativeResize="0"/>
          <p:nvPr/>
        </p:nvPicPr>
        <p:blipFill>
          <a:blip r:embed="rId3">
            <a:alphaModFix/>
          </a:blip>
          <a:stretch>
            <a:fillRect/>
          </a:stretch>
        </p:blipFill>
        <p:spPr>
          <a:xfrm>
            <a:off x="3611875" y="2439049"/>
            <a:ext cx="2329123" cy="3494523"/>
          </a:xfrm>
          <a:prstGeom prst="rect">
            <a:avLst/>
          </a:prstGeom>
          <a:noFill/>
          <a:ln>
            <a:noFill/>
          </a:ln>
        </p:spPr>
      </p:pic>
      <p:sp>
        <p:nvSpPr>
          <p:cNvPr id="252" name="Google Shape;252;p15"/>
          <p:cNvSpPr txBox="1"/>
          <p:nvPr>
            <p:ph idx="1" type="body"/>
          </p:nvPr>
        </p:nvSpPr>
        <p:spPr>
          <a:xfrm>
            <a:off x="822960" y="6922008"/>
            <a:ext cx="5372400" cy="1589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 Big Oxmox advised her not to do so, because there were thousands of bad Commas, wild Question Marks and devious Semikoli, but the Little Blind Text didn’t listen. She packed her seven versalia, put her initial into the belt and made herself on the way.</a:t>
            </a:r>
            <a:endParaRPr/>
          </a:p>
          <a:p>
            <a:pPr indent="0" lvl="0" marL="0" rtl="0" algn="l">
              <a:spcBef>
                <a:spcPts val="0"/>
              </a:spcBef>
              <a:spcAft>
                <a:spcPts val="0"/>
              </a:spcAft>
              <a:buNone/>
            </a:pPr>
            <a:r>
              <a:t/>
            </a:r>
            <a:endParaRPr/>
          </a:p>
        </p:txBody>
      </p:sp>
      <p:sp>
        <p:nvSpPr>
          <p:cNvPr id="253" name="Google Shape;253;p15"/>
          <p:cNvSpPr/>
          <p:nvPr/>
        </p:nvSpPr>
        <p:spPr>
          <a:xfrm>
            <a:off x="3611875" y="1894700"/>
            <a:ext cx="2329200" cy="399600"/>
          </a:xfrm>
          <a:prstGeom prst="roundRect">
            <a:avLst>
              <a:gd fmla="val 50000" name="adj"/>
            </a:avLst>
          </a:prstGeom>
          <a:solidFill>
            <a:schemeClr val="accent5"/>
          </a:solidFill>
          <a:ln>
            <a:noFill/>
          </a:ln>
          <a:effectLst>
            <a:outerShdw blurRad="28575" rotWithShape="0" algn="bl" dir="5400000" dist="9525">
              <a:srgbClr val="000000">
                <a:alpha val="3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a:latin typeface="Didact Gothic"/>
                <a:ea typeface="Didact Gothic"/>
                <a:cs typeface="Didact Gothic"/>
                <a:sym typeface="Didact Gothic"/>
              </a:rPr>
              <a:t>River Duden</a:t>
            </a:r>
            <a:endParaRPr>
              <a:latin typeface="Didact Gothic"/>
              <a:ea typeface="Didact Gothic"/>
              <a:cs typeface="Didact Gothic"/>
              <a:sym typeface="Didact Gothic"/>
            </a:endParaRPr>
          </a:p>
        </p:txBody>
      </p:sp>
      <p:sp>
        <p:nvSpPr>
          <p:cNvPr id="254" name="Google Shape;254;p15">
            <a:hlinkClick action="ppaction://hlinksldjump" r:id="rId4"/>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6"/>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
              <a:t>The blind texts.</a:t>
            </a:r>
            <a:endParaRPr/>
          </a:p>
        </p:txBody>
      </p:sp>
      <p:sp>
        <p:nvSpPr>
          <p:cNvPr id="260" name="Google Shape;260;p16"/>
          <p:cNvSpPr txBox="1"/>
          <p:nvPr>
            <p:ph idx="1" type="body"/>
          </p:nvPr>
        </p:nvSpPr>
        <p:spPr>
          <a:xfrm>
            <a:off x="813925" y="1597300"/>
            <a:ext cx="5372400" cy="2883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a:t>
            </a:r>
            <a:r>
              <a:rPr lang="en">
                <a:highlight>
                  <a:schemeClr val="accent5"/>
                </a:highlight>
              </a:rPr>
              <a:t>Vokalia and Consonantia</a:t>
            </a:r>
            <a:r>
              <a:rPr lang="en"/>
              <a:t>, there live the blind texts. Separated they live in Bookmarks Grove right at the coast of the Semantics, a large language ocean.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small river named Duden flows by their place and supplies it with the necessary regelialia. It is a paradisematic country, in which roasted parts of sentences fly into your mouth.</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261" name="Google Shape;261;p16"/>
          <p:cNvPicPr preferRelativeResize="0"/>
          <p:nvPr/>
        </p:nvPicPr>
        <p:blipFill>
          <a:blip r:embed="rId3">
            <a:alphaModFix/>
          </a:blip>
          <a:stretch>
            <a:fillRect/>
          </a:stretch>
        </p:blipFill>
        <p:spPr>
          <a:xfrm>
            <a:off x="912212" y="5165350"/>
            <a:ext cx="5175818" cy="2883601"/>
          </a:xfrm>
          <a:prstGeom prst="rect">
            <a:avLst/>
          </a:prstGeom>
          <a:noFill/>
          <a:ln>
            <a:noFill/>
          </a:ln>
        </p:spPr>
      </p:pic>
      <p:sp>
        <p:nvSpPr>
          <p:cNvPr id="262" name="Google Shape;262;p16"/>
          <p:cNvSpPr/>
          <p:nvPr/>
        </p:nvSpPr>
        <p:spPr>
          <a:xfrm>
            <a:off x="912225" y="4480900"/>
            <a:ext cx="2329200" cy="399600"/>
          </a:xfrm>
          <a:prstGeom prst="roundRect">
            <a:avLst>
              <a:gd fmla="val 50000" name="adj"/>
            </a:avLst>
          </a:prstGeom>
          <a:solidFill>
            <a:schemeClr val="accent6"/>
          </a:solidFill>
          <a:ln>
            <a:noFill/>
          </a:ln>
          <a:effectLst>
            <a:outerShdw blurRad="28575" rotWithShape="0" algn="bl" dir="5400000" dist="9525">
              <a:srgbClr val="000000">
                <a:alpha val="3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a:latin typeface="Didact Gothic"/>
                <a:ea typeface="Didact Gothic"/>
                <a:cs typeface="Didact Gothic"/>
                <a:sym typeface="Didact Gothic"/>
              </a:rPr>
              <a:t>Where the blind texts live</a:t>
            </a:r>
            <a:endParaRPr>
              <a:latin typeface="Didact Gothic"/>
              <a:ea typeface="Didact Gothic"/>
              <a:cs typeface="Didact Gothic"/>
              <a:sym typeface="Didact Gothic"/>
            </a:endParaRPr>
          </a:p>
        </p:txBody>
      </p:sp>
      <p:sp>
        <p:nvSpPr>
          <p:cNvPr id="263" name="Google Shape;263;p16">
            <a:hlinkClick action="ppaction://hlinksldjump" r:id="rId4"/>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7"/>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
              <a:t>The blind texts.</a:t>
            </a:r>
            <a:endParaRPr/>
          </a:p>
        </p:txBody>
      </p:sp>
      <p:sp>
        <p:nvSpPr>
          <p:cNvPr id="269" name="Google Shape;269;p17"/>
          <p:cNvSpPr txBox="1"/>
          <p:nvPr>
            <p:ph idx="1" type="body"/>
          </p:nvPr>
        </p:nvSpPr>
        <p:spPr>
          <a:xfrm>
            <a:off x="3404725" y="1597300"/>
            <a:ext cx="2643600" cy="5229900"/>
          </a:xfrm>
          <a:prstGeom prst="rect">
            <a:avLst/>
          </a:prstGeom>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a:t>
            </a:r>
            <a:r>
              <a:rPr lang="en">
                <a:highlight>
                  <a:schemeClr val="accent5"/>
                </a:highlight>
              </a:rPr>
              <a:t>Vokalia and Consonantia</a:t>
            </a:r>
            <a:r>
              <a:rPr lang="en"/>
              <a:t>, there live the blind texts. Separated they live in Bookmarks Grove right at the coast of the Semantics, a large language ocean.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small </a:t>
            </a:r>
            <a:r>
              <a:rPr lang="en">
                <a:highlight>
                  <a:schemeClr val="accent4"/>
                </a:highlight>
              </a:rPr>
              <a:t>river named Duden flows by their place and supplies it with the necessary regelialia.</a:t>
            </a:r>
            <a:r>
              <a:rPr lang="en"/>
              <a:t> It is a paradisematic country, in which roasted parts of sentences fly into your mouth.</a:t>
            </a:r>
            <a:endParaRPr/>
          </a:p>
          <a:p>
            <a:pPr indent="0" lvl="0" marL="0" rtl="0" algn="l">
              <a:spcBef>
                <a:spcPts val="0"/>
              </a:spcBef>
              <a:spcAft>
                <a:spcPts val="0"/>
              </a:spcAft>
              <a:buNone/>
            </a:pPr>
            <a:r>
              <a:t/>
            </a:r>
            <a:endParaRPr/>
          </a:p>
        </p:txBody>
      </p:sp>
      <p:pic>
        <p:nvPicPr>
          <p:cNvPr id="270" name="Google Shape;270;p17"/>
          <p:cNvPicPr preferRelativeResize="0"/>
          <p:nvPr/>
        </p:nvPicPr>
        <p:blipFill rotWithShape="1">
          <a:blip r:embed="rId3">
            <a:alphaModFix/>
          </a:blip>
          <a:srcRect b="0" l="39" r="29" t="0"/>
          <a:stretch/>
        </p:blipFill>
        <p:spPr>
          <a:xfrm>
            <a:off x="1021075" y="2743849"/>
            <a:ext cx="2329122" cy="3494523"/>
          </a:xfrm>
          <a:prstGeom prst="rect">
            <a:avLst/>
          </a:prstGeom>
          <a:noFill/>
          <a:ln>
            <a:noFill/>
          </a:ln>
        </p:spPr>
      </p:pic>
      <p:sp>
        <p:nvSpPr>
          <p:cNvPr id="271" name="Google Shape;271;p17"/>
          <p:cNvSpPr txBox="1"/>
          <p:nvPr>
            <p:ph idx="1" type="body"/>
          </p:nvPr>
        </p:nvSpPr>
        <p:spPr>
          <a:xfrm>
            <a:off x="822960" y="6922008"/>
            <a:ext cx="5372400" cy="1589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 Big Oxmox advised her not to do so, because there were thousands of bad Commas, wild Question Marks and devious Semikoli, but the Little Blind Text didn’t listen. She packed her seven versalia, put her initial into the belt and made herself on the way.</a:t>
            </a:r>
            <a:endParaRPr/>
          </a:p>
          <a:p>
            <a:pPr indent="0" lvl="0" marL="0" rtl="0" algn="l">
              <a:spcBef>
                <a:spcPts val="0"/>
              </a:spcBef>
              <a:spcAft>
                <a:spcPts val="0"/>
              </a:spcAft>
              <a:buNone/>
            </a:pPr>
            <a:r>
              <a:t/>
            </a:r>
            <a:endParaRPr/>
          </a:p>
        </p:txBody>
      </p:sp>
      <p:sp>
        <p:nvSpPr>
          <p:cNvPr id="272" name="Google Shape;272;p17"/>
          <p:cNvSpPr/>
          <p:nvPr/>
        </p:nvSpPr>
        <p:spPr>
          <a:xfrm>
            <a:off x="1021075" y="2199500"/>
            <a:ext cx="2329200" cy="399600"/>
          </a:xfrm>
          <a:prstGeom prst="roundRect">
            <a:avLst>
              <a:gd fmla="val 50000" name="adj"/>
            </a:avLst>
          </a:prstGeom>
          <a:solidFill>
            <a:schemeClr val="accent4"/>
          </a:solidFill>
          <a:ln>
            <a:noFill/>
          </a:ln>
          <a:effectLst>
            <a:outerShdw blurRad="28575" rotWithShape="0" algn="bl" dir="5400000" dist="9525">
              <a:srgbClr val="000000">
                <a:alpha val="3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a:latin typeface="Didact Gothic"/>
                <a:ea typeface="Didact Gothic"/>
                <a:cs typeface="Didact Gothic"/>
                <a:sym typeface="Didact Gothic"/>
              </a:rPr>
              <a:t>Bookmarks Grove</a:t>
            </a:r>
            <a:endParaRPr>
              <a:latin typeface="Didact Gothic"/>
              <a:ea typeface="Didact Gothic"/>
              <a:cs typeface="Didact Gothic"/>
              <a:sym typeface="Didact Gothic"/>
            </a:endParaRPr>
          </a:p>
        </p:txBody>
      </p:sp>
      <p:sp>
        <p:nvSpPr>
          <p:cNvPr id="273" name="Google Shape;273;p17">
            <a:hlinkClick action="ppaction://hlinksldjump" r:id="rId4"/>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8"/>
          <p:cNvSpPr txBox="1"/>
          <p:nvPr>
            <p:ph type="title"/>
          </p:nvPr>
        </p:nvSpPr>
        <p:spPr>
          <a:xfrm>
            <a:off x="832104" y="68580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
              <a:t>Chocolate Chip Cookies</a:t>
            </a:r>
            <a:endParaRPr/>
          </a:p>
        </p:txBody>
      </p:sp>
      <p:sp>
        <p:nvSpPr>
          <p:cNvPr id="279" name="Google Shape;279;p18"/>
          <p:cNvSpPr txBox="1"/>
          <p:nvPr>
            <p:ph idx="1" type="body"/>
          </p:nvPr>
        </p:nvSpPr>
        <p:spPr>
          <a:xfrm>
            <a:off x="3470950" y="1876509"/>
            <a:ext cx="2621400" cy="1650600"/>
          </a:xfrm>
          <a:prstGeom prst="rect">
            <a:avLst/>
          </a:prstGeom>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p:txBody>
      </p:sp>
      <p:pic>
        <p:nvPicPr>
          <p:cNvPr id="280" name="Google Shape;280;p18"/>
          <p:cNvPicPr preferRelativeResize="0"/>
          <p:nvPr/>
        </p:nvPicPr>
        <p:blipFill rotWithShape="1">
          <a:blip r:embed="rId3">
            <a:alphaModFix/>
          </a:blip>
          <a:srcRect b="0" l="0" r="0" t="0"/>
          <a:stretch/>
        </p:blipFill>
        <p:spPr>
          <a:xfrm>
            <a:off x="1011275" y="6499225"/>
            <a:ext cx="2148675" cy="1432100"/>
          </a:xfrm>
          <a:prstGeom prst="rect">
            <a:avLst/>
          </a:prstGeom>
          <a:noFill/>
          <a:ln>
            <a:noFill/>
          </a:ln>
        </p:spPr>
      </p:pic>
      <p:grpSp>
        <p:nvGrpSpPr>
          <p:cNvPr id="281" name="Google Shape;281;p18"/>
          <p:cNvGrpSpPr/>
          <p:nvPr/>
        </p:nvGrpSpPr>
        <p:grpSpPr>
          <a:xfrm>
            <a:off x="944701" y="1385975"/>
            <a:ext cx="1669236" cy="356705"/>
            <a:chOff x="895222" y="2109972"/>
            <a:chExt cx="2064098" cy="441085"/>
          </a:xfrm>
        </p:grpSpPr>
        <p:sp>
          <p:nvSpPr>
            <p:cNvPr id="282" name="Google Shape;282;p18"/>
            <p:cNvSpPr/>
            <p:nvPr/>
          </p:nvSpPr>
          <p:spPr>
            <a:xfrm>
              <a:off x="895222" y="2109972"/>
              <a:ext cx="2064098" cy="441085"/>
            </a:xfrm>
            <a:prstGeom prst="roundRect">
              <a:avLst>
                <a:gd fmla="val 16667" name="adj"/>
              </a:avLst>
            </a:prstGeom>
            <a:solidFill>
              <a:schemeClr val="accent4"/>
            </a:solidFill>
            <a:ln>
              <a:noFill/>
            </a:ln>
            <a:effectLst>
              <a:outerShdw blurRad="28575" rotWithShape="0" algn="bl" dir="5400000" dist="9525">
                <a:srgbClr val="000000">
                  <a:alpha val="3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a:latin typeface="Didact Gothic"/>
                <a:ea typeface="Didact Gothic"/>
                <a:cs typeface="Didact Gothic"/>
                <a:sym typeface="Didact Gothic"/>
              </a:endParaRPr>
            </a:p>
          </p:txBody>
        </p:sp>
        <p:sp>
          <p:nvSpPr>
            <p:cNvPr id="283" name="Google Shape;283;p18"/>
            <p:cNvSpPr/>
            <p:nvPr/>
          </p:nvSpPr>
          <p:spPr>
            <a:xfrm>
              <a:off x="1288608" y="2140181"/>
              <a:ext cx="1644885" cy="380797"/>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500">
                  <a:latin typeface="Didact Gothic"/>
                  <a:ea typeface="Didact Gothic"/>
                  <a:cs typeface="Didact Gothic"/>
                  <a:sym typeface="Didact Gothic"/>
                </a:rPr>
                <a:t>Ingredients</a:t>
              </a:r>
              <a:endParaRPr b="1" sz="1500">
                <a:solidFill>
                  <a:srgbClr val="000000"/>
                </a:solidFill>
                <a:latin typeface="Didact Gothic"/>
                <a:ea typeface="Didact Gothic"/>
                <a:cs typeface="Didact Gothic"/>
                <a:sym typeface="Didact Gothic"/>
              </a:endParaRPr>
            </a:p>
          </p:txBody>
        </p:sp>
        <p:sp>
          <p:nvSpPr>
            <p:cNvPr id="284" name="Google Shape;284;p18"/>
            <p:cNvSpPr/>
            <p:nvPr/>
          </p:nvSpPr>
          <p:spPr>
            <a:xfrm>
              <a:off x="989945" y="2228304"/>
              <a:ext cx="212760" cy="204170"/>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sp>
        <p:nvSpPr>
          <p:cNvPr id="285" name="Google Shape;285;p18"/>
          <p:cNvSpPr txBox="1"/>
          <p:nvPr>
            <p:ph idx="1" type="body"/>
          </p:nvPr>
        </p:nvSpPr>
        <p:spPr>
          <a:xfrm>
            <a:off x="659900" y="1876500"/>
            <a:ext cx="2685000" cy="4488900"/>
          </a:xfrm>
          <a:prstGeom prst="rect">
            <a:avLst/>
          </a:prstGeom>
          <a:ln>
            <a:noFill/>
          </a:ln>
        </p:spPr>
        <p:txBody>
          <a:bodyPr anchorCtr="0" anchor="t" bIns="121900" lIns="121900" spcFirstLastPara="1" rIns="121900" wrap="square" tIns="121900">
            <a:noAutofit/>
          </a:bodyPr>
          <a:lstStyle/>
          <a:p>
            <a:pPr indent="-330200" lvl="0" marL="457200" rtl="0" algn="l">
              <a:spcBef>
                <a:spcPts val="0"/>
              </a:spcBef>
              <a:spcAft>
                <a:spcPts val="0"/>
              </a:spcAft>
              <a:buSzPts val="1600"/>
              <a:buChar char="●"/>
            </a:pPr>
            <a:r>
              <a:rPr lang="en"/>
              <a:t>1 cup butter, softened</a:t>
            </a:r>
            <a:endParaRPr/>
          </a:p>
          <a:p>
            <a:pPr indent="-330200" lvl="0" marL="457200" rtl="0" algn="l">
              <a:spcBef>
                <a:spcPts val="0"/>
              </a:spcBef>
              <a:spcAft>
                <a:spcPts val="0"/>
              </a:spcAft>
              <a:buSzPts val="1600"/>
              <a:buChar char="●"/>
            </a:pPr>
            <a:r>
              <a:rPr lang="en"/>
              <a:t>1 cup white sugar</a:t>
            </a:r>
            <a:endParaRPr/>
          </a:p>
          <a:p>
            <a:pPr indent="-330200" lvl="0" marL="457200" rtl="0" algn="l">
              <a:spcBef>
                <a:spcPts val="0"/>
              </a:spcBef>
              <a:spcAft>
                <a:spcPts val="0"/>
              </a:spcAft>
              <a:buSzPts val="1600"/>
              <a:buChar char="●"/>
            </a:pPr>
            <a:r>
              <a:rPr lang="en"/>
              <a:t>1 cup packed brown sugar</a:t>
            </a:r>
            <a:endParaRPr/>
          </a:p>
          <a:p>
            <a:pPr indent="-330200" lvl="0" marL="457200" rtl="0" algn="l">
              <a:spcBef>
                <a:spcPts val="0"/>
              </a:spcBef>
              <a:spcAft>
                <a:spcPts val="0"/>
              </a:spcAft>
              <a:buSzPts val="1600"/>
              <a:buChar char="●"/>
            </a:pPr>
            <a:r>
              <a:rPr lang="en"/>
              <a:t>2 eggs</a:t>
            </a:r>
            <a:endParaRPr/>
          </a:p>
          <a:p>
            <a:pPr indent="-330200" lvl="0" marL="457200" rtl="0" algn="l">
              <a:spcBef>
                <a:spcPts val="0"/>
              </a:spcBef>
              <a:spcAft>
                <a:spcPts val="0"/>
              </a:spcAft>
              <a:buSzPts val="1600"/>
              <a:buChar char="●"/>
            </a:pPr>
            <a:r>
              <a:rPr lang="en"/>
              <a:t>2 teaspoons vanilla extract</a:t>
            </a:r>
            <a:endParaRPr/>
          </a:p>
          <a:p>
            <a:pPr indent="-330200" lvl="0" marL="457200" rtl="0" algn="l">
              <a:spcBef>
                <a:spcPts val="0"/>
              </a:spcBef>
              <a:spcAft>
                <a:spcPts val="0"/>
              </a:spcAft>
              <a:buSzPts val="1600"/>
              <a:buChar char="●"/>
            </a:pPr>
            <a:r>
              <a:rPr lang="en"/>
              <a:t>1 teaspoon baking soda</a:t>
            </a:r>
            <a:endParaRPr/>
          </a:p>
          <a:p>
            <a:pPr indent="-330200" lvl="0" marL="457200" rtl="0" algn="l">
              <a:spcBef>
                <a:spcPts val="0"/>
              </a:spcBef>
              <a:spcAft>
                <a:spcPts val="0"/>
              </a:spcAft>
              <a:buSzPts val="1600"/>
              <a:buChar char="●"/>
            </a:pPr>
            <a:r>
              <a:rPr lang="en"/>
              <a:t>2 teaspoons hot water</a:t>
            </a:r>
            <a:endParaRPr/>
          </a:p>
          <a:p>
            <a:pPr indent="-330200" lvl="0" marL="457200" rtl="0" algn="l">
              <a:spcBef>
                <a:spcPts val="0"/>
              </a:spcBef>
              <a:spcAft>
                <a:spcPts val="0"/>
              </a:spcAft>
              <a:buSzPts val="1600"/>
              <a:buChar char="●"/>
            </a:pPr>
            <a:r>
              <a:rPr lang="en"/>
              <a:t>½ teaspoon salt</a:t>
            </a:r>
            <a:endParaRPr/>
          </a:p>
          <a:p>
            <a:pPr indent="-330200" lvl="0" marL="457200" rtl="0" algn="l">
              <a:spcBef>
                <a:spcPts val="0"/>
              </a:spcBef>
              <a:spcAft>
                <a:spcPts val="0"/>
              </a:spcAft>
              <a:buSzPts val="1600"/>
              <a:buChar char="●"/>
            </a:pPr>
            <a:r>
              <a:rPr lang="en"/>
              <a:t>3 cups all-purpose flour</a:t>
            </a:r>
            <a:endParaRPr/>
          </a:p>
          <a:p>
            <a:pPr indent="-330200" lvl="0" marL="457200" rtl="0" algn="l">
              <a:spcBef>
                <a:spcPts val="0"/>
              </a:spcBef>
              <a:spcAft>
                <a:spcPts val="0"/>
              </a:spcAft>
              <a:buSzPts val="1600"/>
              <a:buChar char="●"/>
            </a:pPr>
            <a:r>
              <a:rPr lang="en"/>
              <a:t>2 cups semisweet chocolate chips</a:t>
            </a:r>
            <a:endParaRPr/>
          </a:p>
          <a:p>
            <a:pPr indent="0" lvl="0" marL="457200" rtl="0" algn="l">
              <a:spcBef>
                <a:spcPts val="0"/>
              </a:spcBef>
              <a:spcAft>
                <a:spcPts val="0"/>
              </a:spcAft>
              <a:buNone/>
            </a:pPr>
            <a:r>
              <a:t/>
            </a:r>
            <a:endParaRPr/>
          </a:p>
        </p:txBody>
      </p:sp>
      <p:cxnSp>
        <p:nvCxnSpPr>
          <p:cNvPr id="286" name="Google Shape;286;p18"/>
          <p:cNvCxnSpPr/>
          <p:nvPr/>
        </p:nvCxnSpPr>
        <p:spPr>
          <a:xfrm>
            <a:off x="3356750" y="1438150"/>
            <a:ext cx="0" cy="6887100"/>
          </a:xfrm>
          <a:prstGeom prst="straightConnector1">
            <a:avLst/>
          </a:prstGeom>
          <a:noFill/>
          <a:ln cap="flat" cmpd="sng" w="9525">
            <a:solidFill>
              <a:schemeClr val="dk2"/>
            </a:solidFill>
            <a:prstDash val="solid"/>
            <a:round/>
            <a:headEnd len="med" w="med" type="none"/>
            <a:tailEnd len="med" w="med" type="none"/>
          </a:ln>
        </p:spPr>
      </p:cxnSp>
      <p:grpSp>
        <p:nvGrpSpPr>
          <p:cNvPr id="287" name="Google Shape;287;p18"/>
          <p:cNvGrpSpPr/>
          <p:nvPr/>
        </p:nvGrpSpPr>
        <p:grpSpPr>
          <a:xfrm>
            <a:off x="3528826" y="1385975"/>
            <a:ext cx="1669157" cy="356637"/>
            <a:chOff x="895222" y="2109972"/>
            <a:chExt cx="2064000" cy="441000"/>
          </a:xfrm>
        </p:grpSpPr>
        <p:sp>
          <p:nvSpPr>
            <p:cNvPr id="288" name="Google Shape;288;p18"/>
            <p:cNvSpPr/>
            <p:nvPr/>
          </p:nvSpPr>
          <p:spPr>
            <a:xfrm>
              <a:off x="895222" y="2109972"/>
              <a:ext cx="2064000" cy="441000"/>
            </a:xfrm>
            <a:prstGeom prst="roundRect">
              <a:avLst>
                <a:gd fmla="val 16667" name="adj"/>
              </a:avLst>
            </a:prstGeom>
            <a:solidFill>
              <a:schemeClr val="accent6"/>
            </a:solidFill>
            <a:ln>
              <a:noFill/>
            </a:ln>
            <a:effectLst>
              <a:outerShdw blurRad="28575" rotWithShape="0" algn="bl" dir="5400000" dist="9525">
                <a:srgbClr val="000000">
                  <a:alpha val="3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a:latin typeface="Didact Gothic"/>
                <a:ea typeface="Didact Gothic"/>
                <a:cs typeface="Didact Gothic"/>
                <a:sym typeface="Didact Gothic"/>
              </a:endParaRPr>
            </a:p>
          </p:txBody>
        </p:sp>
        <p:sp>
          <p:nvSpPr>
            <p:cNvPr id="289" name="Google Shape;289;p18"/>
            <p:cNvSpPr/>
            <p:nvPr/>
          </p:nvSpPr>
          <p:spPr>
            <a:xfrm>
              <a:off x="1288608" y="2140181"/>
              <a:ext cx="1644900" cy="380700"/>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500">
                  <a:latin typeface="Didact Gothic"/>
                  <a:ea typeface="Didact Gothic"/>
                  <a:cs typeface="Didact Gothic"/>
                  <a:sym typeface="Didact Gothic"/>
                </a:rPr>
                <a:t>Step 1</a:t>
              </a:r>
              <a:endParaRPr b="1" sz="1500">
                <a:solidFill>
                  <a:srgbClr val="000000"/>
                </a:solidFill>
                <a:latin typeface="Didact Gothic"/>
                <a:ea typeface="Didact Gothic"/>
                <a:cs typeface="Didact Gothic"/>
                <a:sym typeface="Didact Gothic"/>
              </a:endParaRPr>
            </a:p>
          </p:txBody>
        </p:sp>
        <p:sp>
          <p:nvSpPr>
            <p:cNvPr id="290" name="Google Shape;290;p18"/>
            <p:cNvSpPr/>
            <p:nvPr/>
          </p:nvSpPr>
          <p:spPr>
            <a:xfrm>
              <a:off x="989945" y="2228304"/>
              <a:ext cx="212793" cy="204202"/>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grpSp>
        <p:nvGrpSpPr>
          <p:cNvPr id="291" name="Google Shape;291;p18"/>
          <p:cNvGrpSpPr/>
          <p:nvPr/>
        </p:nvGrpSpPr>
        <p:grpSpPr>
          <a:xfrm>
            <a:off x="3528826" y="3659500"/>
            <a:ext cx="1669157" cy="356637"/>
            <a:chOff x="895222" y="2109972"/>
            <a:chExt cx="2064000" cy="441000"/>
          </a:xfrm>
        </p:grpSpPr>
        <p:sp>
          <p:nvSpPr>
            <p:cNvPr id="292" name="Google Shape;292;p18"/>
            <p:cNvSpPr/>
            <p:nvPr/>
          </p:nvSpPr>
          <p:spPr>
            <a:xfrm>
              <a:off x="895222" y="2109972"/>
              <a:ext cx="2064000" cy="441000"/>
            </a:xfrm>
            <a:prstGeom prst="roundRect">
              <a:avLst>
                <a:gd fmla="val 16667" name="adj"/>
              </a:avLst>
            </a:prstGeom>
            <a:solidFill>
              <a:schemeClr val="accent3"/>
            </a:solidFill>
            <a:ln>
              <a:noFill/>
            </a:ln>
            <a:effectLst>
              <a:outerShdw blurRad="28575" rotWithShape="0" algn="bl" dir="5400000" dist="9525">
                <a:srgbClr val="000000">
                  <a:alpha val="3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a:latin typeface="Didact Gothic"/>
                <a:ea typeface="Didact Gothic"/>
                <a:cs typeface="Didact Gothic"/>
                <a:sym typeface="Didact Gothic"/>
              </a:endParaRPr>
            </a:p>
          </p:txBody>
        </p:sp>
        <p:sp>
          <p:nvSpPr>
            <p:cNvPr id="293" name="Google Shape;293;p18"/>
            <p:cNvSpPr/>
            <p:nvPr/>
          </p:nvSpPr>
          <p:spPr>
            <a:xfrm>
              <a:off x="1288608" y="2140181"/>
              <a:ext cx="1644900" cy="380700"/>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500">
                  <a:latin typeface="Didact Gothic"/>
                  <a:ea typeface="Didact Gothic"/>
                  <a:cs typeface="Didact Gothic"/>
                  <a:sym typeface="Didact Gothic"/>
                </a:rPr>
                <a:t>Step 2</a:t>
              </a:r>
              <a:endParaRPr b="1" sz="1500">
                <a:solidFill>
                  <a:srgbClr val="000000"/>
                </a:solidFill>
                <a:latin typeface="Didact Gothic"/>
                <a:ea typeface="Didact Gothic"/>
                <a:cs typeface="Didact Gothic"/>
                <a:sym typeface="Didact Gothic"/>
              </a:endParaRPr>
            </a:p>
          </p:txBody>
        </p:sp>
        <p:sp>
          <p:nvSpPr>
            <p:cNvPr id="294" name="Google Shape;294;p18"/>
            <p:cNvSpPr/>
            <p:nvPr/>
          </p:nvSpPr>
          <p:spPr>
            <a:xfrm>
              <a:off x="989945" y="2228304"/>
              <a:ext cx="212793" cy="204202"/>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grpSp>
        <p:nvGrpSpPr>
          <p:cNvPr id="295" name="Google Shape;295;p18"/>
          <p:cNvGrpSpPr/>
          <p:nvPr/>
        </p:nvGrpSpPr>
        <p:grpSpPr>
          <a:xfrm>
            <a:off x="3528826" y="5581045"/>
            <a:ext cx="1669157" cy="356637"/>
            <a:chOff x="895222" y="2109972"/>
            <a:chExt cx="2064000" cy="441000"/>
          </a:xfrm>
        </p:grpSpPr>
        <p:sp>
          <p:nvSpPr>
            <p:cNvPr id="296" name="Google Shape;296;p18"/>
            <p:cNvSpPr/>
            <p:nvPr/>
          </p:nvSpPr>
          <p:spPr>
            <a:xfrm>
              <a:off x="895222" y="2109972"/>
              <a:ext cx="2064000" cy="441000"/>
            </a:xfrm>
            <a:prstGeom prst="roundRect">
              <a:avLst>
                <a:gd fmla="val 16667" name="adj"/>
              </a:avLst>
            </a:prstGeom>
            <a:solidFill>
              <a:schemeClr val="accent5"/>
            </a:solidFill>
            <a:ln>
              <a:noFill/>
            </a:ln>
            <a:effectLst>
              <a:outerShdw blurRad="28575" rotWithShape="0" algn="bl" dir="5400000" dist="9525">
                <a:srgbClr val="000000">
                  <a:alpha val="3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a:latin typeface="Didact Gothic"/>
                <a:ea typeface="Didact Gothic"/>
                <a:cs typeface="Didact Gothic"/>
                <a:sym typeface="Didact Gothic"/>
              </a:endParaRPr>
            </a:p>
          </p:txBody>
        </p:sp>
        <p:sp>
          <p:nvSpPr>
            <p:cNvPr id="297" name="Google Shape;297;p18"/>
            <p:cNvSpPr/>
            <p:nvPr/>
          </p:nvSpPr>
          <p:spPr>
            <a:xfrm>
              <a:off x="1288608" y="2140181"/>
              <a:ext cx="1644900" cy="380700"/>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500">
                  <a:latin typeface="Didact Gothic"/>
                  <a:ea typeface="Didact Gothic"/>
                  <a:cs typeface="Didact Gothic"/>
                  <a:sym typeface="Didact Gothic"/>
                </a:rPr>
                <a:t>Step 3</a:t>
              </a:r>
              <a:endParaRPr b="1" sz="1500">
                <a:solidFill>
                  <a:srgbClr val="000000"/>
                </a:solidFill>
                <a:latin typeface="Didact Gothic"/>
                <a:ea typeface="Didact Gothic"/>
                <a:cs typeface="Didact Gothic"/>
                <a:sym typeface="Didact Gothic"/>
              </a:endParaRPr>
            </a:p>
          </p:txBody>
        </p:sp>
        <p:sp>
          <p:nvSpPr>
            <p:cNvPr id="298" name="Google Shape;298;p18"/>
            <p:cNvSpPr/>
            <p:nvPr/>
          </p:nvSpPr>
          <p:spPr>
            <a:xfrm>
              <a:off x="989945" y="2228304"/>
              <a:ext cx="212793" cy="204202"/>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sp>
        <p:nvSpPr>
          <p:cNvPr id="299" name="Google Shape;299;p18"/>
          <p:cNvSpPr txBox="1"/>
          <p:nvPr/>
        </p:nvSpPr>
        <p:spPr>
          <a:xfrm>
            <a:off x="3470950" y="4153365"/>
            <a:ext cx="2621400" cy="1280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dk2"/>
                </a:solidFill>
                <a:latin typeface="Didact Gothic"/>
                <a:ea typeface="Didact Gothic"/>
                <a:cs typeface="Didact Gothic"/>
                <a:sym typeface="Didact Gothic"/>
              </a:rPr>
              <a:t>Separated they live in Bookmarks Grove right at the coast of the Semantics, a large language ocean.</a:t>
            </a:r>
            <a:endParaRPr sz="1600">
              <a:solidFill>
                <a:schemeClr val="dk2"/>
              </a:solidFill>
              <a:latin typeface="Didact Gothic"/>
              <a:ea typeface="Didact Gothic"/>
              <a:cs typeface="Didact Gothic"/>
              <a:sym typeface="Didact Gothic"/>
            </a:endParaRPr>
          </a:p>
        </p:txBody>
      </p:sp>
      <p:sp>
        <p:nvSpPr>
          <p:cNvPr id="300" name="Google Shape;300;p18"/>
          <p:cNvSpPr txBox="1"/>
          <p:nvPr/>
        </p:nvSpPr>
        <p:spPr>
          <a:xfrm>
            <a:off x="3470950" y="6131517"/>
            <a:ext cx="2621400" cy="2413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dk2"/>
                </a:solidFill>
                <a:latin typeface="Didact Gothic"/>
                <a:ea typeface="Didact Gothic"/>
                <a:cs typeface="Didact Gothic"/>
                <a:sym typeface="Didact Gothic"/>
              </a:rPr>
              <a:t>A small river named Duden flows by their place and supplies it with the necessary regelialia. It is a paradisematic country, in which roasted parts of sentences fly into your mouth.</a:t>
            </a:r>
            <a:endParaRPr sz="1600">
              <a:solidFill>
                <a:schemeClr val="dk2"/>
              </a:solidFill>
              <a:latin typeface="Didact Gothic"/>
              <a:ea typeface="Didact Gothic"/>
              <a:cs typeface="Didact Gothic"/>
              <a:sym typeface="Didact Gothic"/>
            </a:endParaRPr>
          </a:p>
        </p:txBody>
      </p:sp>
      <p:sp>
        <p:nvSpPr>
          <p:cNvPr id="301" name="Google Shape;301;p18">
            <a:hlinkClick action="ppaction://hlinksldjump" r:id="rId4"/>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9"/>
          <p:cNvSpPr txBox="1"/>
          <p:nvPr>
            <p:ph type="title"/>
          </p:nvPr>
        </p:nvSpPr>
        <p:spPr>
          <a:xfrm>
            <a:off x="832104" y="960120"/>
            <a:ext cx="5354100" cy="5241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307" name="Google Shape;307;p19"/>
          <p:cNvSpPr txBox="1"/>
          <p:nvPr>
            <p:ph idx="1" type="body"/>
          </p:nvPr>
        </p:nvSpPr>
        <p:spPr>
          <a:xfrm>
            <a:off x="813925" y="1597300"/>
            <a:ext cx="5372400" cy="67974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308" name="Google Shape;308;p19">
            <a:hlinkClick action="ppaction://hlinksldjump" r:id="rId3"/>
          </p:cNvPr>
          <p:cNvSpPr txBox="1"/>
          <p:nvPr/>
        </p:nvSpPr>
        <p:spPr>
          <a:xfrm>
            <a:off x="659900" y="148875"/>
            <a:ext cx="2064000" cy="276600"/>
          </a:xfrm>
          <a:prstGeom prst="rect">
            <a:avLst/>
          </a:prstGeom>
          <a:noFill/>
          <a:ln>
            <a:noFill/>
          </a:ln>
          <a:effectLst>
            <a:outerShdw rotWithShape="0" algn="bl" dir="5400000" dist="19050">
              <a:srgbClr val="FFFFFF">
                <a:alpha val="8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sz="1600">
              <a:solidFill>
                <a:schemeClr val="dk1"/>
              </a:solidFill>
              <a:latin typeface="Arsenal"/>
              <a:ea typeface="Arsenal"/>
              <a:cs typeface="Arsenal"/>
              <a:sym typeface="Arsenal"/>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Template">
  <a:themeElements>
    <a:clrScheme name="Simple Light">
      <a:dk1>
        <a:srgbClr val="434343"/>
      </a:dk1>
      <a:lt1>
        <a:srgbClr val="FFEFDB"/>
      </a:lt1>
      <a:dk2>
        <a:srgbClr val="666666"/>
      </a:dk2>
      <a:lt2>
        <a:srgbClr val="FAF2EA"/>
      </a:lt2>
      <a:accent1>
        <a:srgbClr val="FFC2AC"/>
      </a:accent1>
      <a:accent2>
        <a:srgbClr val="3A3838"/>
      </a:accent2>
      <a:accent3>
        <a:srgbClr val="FFB2A3"/>
      </a:accent3>
      <a:accent4>
        <a:srgbClr val="FFD4A3"/>
      </a:accent4>
      <a:accent5>
        <a:srgbClr val="FCF8C4"/>
      </a:accent5>
      <a:accent6>
        <a:srgbClr val="CBE3A2"/>
      </a:accent6>
      <a:hlink>
        <a:srgbClr val="DD7E6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