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6858000" cx="12192000"/>
  <p:notesSz cx="6858000" cy="9144000"/>
  <p:embeddedFontLst>
    <p:embeddedFont>
      <p:font typeface="Trirong"/>
      <p:regular r:id="rId27"/>
      <p:bold r:id="rId28"/>
      <p:italic r:id="rId29"/>
      <p:boldItalic r:id="rId30"/>
    </p:embeddedFont>
    <p:embeddedFont>
      <p:font typeface="Barlow Condensed SemiBold"/>
      <p:regular r:id="rId31"/>
      <p:bold r:id="rId32"/>
      <p:italic r:id="rId33"/>
      <p:boldItalic r:id="rId34"/>
    </p:embeddedFont>
    <p:embeddedFont>
      <p:font typeface="Poppins"/>
      <p:regular r:id="rId35"/>
      <p:bold r:id="rId36"/>
      <p:italic r:id="rId37"/>
      <p:boldItalic r:id="rId38"/>
    </p:embeddedFont>
    <p:embeddedFont>
      <p:font typeface="Lato"/>
      <p:regular r:id="rId39"/>
      <p:bold r:id="rId40"/>
      <p:italic r:id="rId41"/>
      <p:boldItalic r:id="rId42"/>
    </p:embeddedFont>
    <p:embeddedFont>
      <p:font typeface="Barlow Condensed"/>
      <p:regular r:id="rId43"/>
      <p:bold r:id="rId44"/>
      <p:italic r:id="rId45"/>
      <p:boldItalic r:id="rId46"/>
    </p:embeddedFont>
    <p:embeddedFont>
      <p:font typeface="Roboto Condensed"/>
      <p:regular r:id="rId47"/>
      <p:bold r:id="rId48"/>
      <p:italic r:id="rId49"/>
      <p:boldItalic r:id="rId50"/>
    </p:embeddedFont>
    <p:embeddedFont>
      <p:font typeface="Merriweather"/>
      <p:regular r:id="rId51"/>
      <p:bold r:id="rId52"/>
      <p:italic r:id="rId53"/>
      <p:boldItalic r:id="rId54"/>
    </p:embeddedFont>
    <p:embeddedFont>
      <p:font typeface="Homemade Apple"/>
      <p:regular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-bold.fntdata"/><Relationship Id="rId42" Type="http://schemas.openxmlformats.org/officeDocument/2006/relationships/font" Target="fonts/Lato-boldItalic.fntdata"/><Relationship Id="rId41" Type="http://schemas.openxmlformats.org/officeDocument/2006/relationships/font" Target="fonts/Lato-italic.fntdata"/><Relationship Id="rId44" Type="http://schemas.openxmlformats.org/officeDocument/2006/relationships/font" Target="fonts/BarlowCondensed-bold.fntdata"/><Relationship Id="rId43" Type="http://schemas.openxmlformats.org/officeDocument/2006/relationships/font" Target="fonts/BarlowCondensed-regular.fntdata"/><Relationship Id="rId46" Type="http://schemas.openxmlformats.org/officeDocument/2006/relationships/font" Target="fonts/BarlowCondensed-boldItalic.fntdata"/><Relationship Id="rId45" Type="http://schemas.openxmlformats.org/officeDocument/2006/relationships/font" Target="fonts/BarlowCondensed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RobotoCondensed-bold.fntdata"/><Relationship Id="rId47" Type="http://schemas.openxmlformats.org/officeDocument/2006/relationships/font" Target="fonts/RobotoCondensed-regular.fntdata"/><Relationship Id="rId49" Type="http://schemas.openxmlformats.org/officeDocument/2006/relationships/font" Target="fonts/RobotoCondense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BarlowCondensedSemiBold-regular.fntdata"/><Relationship Id="rId30" Type="http://schemas.openxmlformats.org/officeDocument/2006/relationships/font" Target="fonts/Trirong-boldItalic.fntdata"/><Relationship Id="rId33" Type="http://schemas.openxmlformats.org/officeDocument/2006/relationships/font" Target="fonts/BarlowCondensedSemiBold-italic.fntdata"/><Relationship Id="rId32" Type="http://schemas.openxmlformats.org/officeDocument/2006/relationships/font" Target="fonts/BarlowCondensedSemiBold-bold.fntdata"/><Relationship Id="rId35" Type="http://schemas.openxmlformats.org/officeDocument/2006/relationships/font" Target="fonts/Poppins-regular.fntdata"/><Relationship Id="rId34" Type="http://schemas.openxmlformats.org/officeDocument/2006/relationships/font" Target="fonts/BarlowCondensedSemiBold-boldItalic.fntdata"/><Relationship Id="rId37" Type="http://schemas.openxmlformats.org/officeDocument/2006/relationships/font" Target="fonts/Poppins-italic.fntdata"/><Relationship Id="rId36" Type="http://schemas.openxmlformats.org/officeDocument/2006/relationships/font" Target="fonts/Poppins-bold.fntdata"/><Relationship Id="rId39" Type="http://schemas.openxmlformats.org/officeDocument/2006/relationships/font" Target="fonts/Lato-regular.fntdata"/><Relationship Id="rId38" Type="http://schemas.openxmlformats.org/officeDocument/2006/relationships/font" Target="fonts/Poppins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Trirong-bold.fntdata"/><Relationship Id="rId27" Type="http://schemas.openxmlformats.org/officeDocument/2006/relationships/font" Target="fonts/Trirong-regular.fntdata"/><Relationship Id="rId29" Type="http://schemas.openxmlformats.org/officeDocument/2006/relationships/font" Target="fonts/Trirong-italic.fntdata"/><Relationship Id="rId51" Type="http://schemas.openxmlformats.org/officeDocument/2006/relationships/font" Target="fonts/Merriweather-regular.fntdata"/><Relationship Id="rId50" Type="http://schemas.openxmlformats.org/officeDocument/2006/relationships/font" Target="fonts/RobotoCondensed-boldItalic.fntdata"/><Relationship Id="rId53" Type="http://schemas.openxmlformats.org/officeDocument/2006/relationships/font" Target="fonts/Merriweather-italic.fntdata"/><Relationship Id="rId52" Type="http://schemas.openxmlformats.org/officeDocument/2006/relationships/font" Target="fonts/Merriweather-bold.fntdata"/><Relationship Id="rId11" Type="http://schemas.openxmlformats.org/officeDocument/2006/relationships/slide" Target="slides/slide6.xml"/><Relationship Id="rId55" Type="http://schemas.openxmlformats.org/officeDocument/2006/relationships/font" Target="fonts/HomemadeApple-regular.fntdata"/><Relationship Id="rId10" Type="http://schemas.openxmlformats.org/officeDocument/2006/relationships/slide" Target="slides/slide5.xml"/><Relationship Id="rId54" Type="http://schemas.openxmlformats.org/officeDocument/2006/relationships/font" Target="fonts/Merriweather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9af4bc0a09_0_10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9af4bc0a09_0_10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g9af4bc0a09_0_12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1" name="Google Shape;551;g9af4bc0a09_0_1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9af4bc0a09_0_1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" name="Google Shape;567;g9af4bc0a09_0_1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9af4bc0a09_0_1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7" name="Google Shape;637;g9af4bc0a09_0_1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g9af4bc0a09_0_15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2" name="Google Shape;682;g9af4bc0a09_0_15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9af4bc0a09_0_1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9af4bc0a09_0_1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g9af4bc0a09_0_15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3" name="Google Shape;713;g9af4bc0a09_0_15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9af4bc0a09_0_15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9af4bc0a09_0_15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9af4bc0a09_0_15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9af4bc0a09_0_15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g9af4bc0a09_0_15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1" name="Google Shape;741;g9af4bc0a09_0_15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9af4bc0a09_0_9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9af4bc0a09_0_9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2" name="Shape 1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Google Shape;1043;g9af4bc0a09_0_2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4" name="Google Shape;1044;g9af4bc0a09_0_2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9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Google Shape;1050;g9af4bc0a09_0_2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1" name="Google Shape;1051;g9af4bc0a09_0_2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9af4bc0a09_0_10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" name="Google Shape;283;g9af4bc0a09_0_10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9af4bc0a09_0_10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9af4bc0a09_0_10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9af4bc0a09_0_10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9af4bc0a09_0_10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9af4bc0a09_0_10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9af4bc0a09_0_10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9af4bc0a09_0_10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9af4bc0a09_0_10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9af4bc0a09_0_10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9af4bc0a09_0_1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9af4bc0a09_0_10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9af4bc0a09_0_10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2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3.png"/><Relationship Id="rId12" Type="http://schemas.openxmlformats.org/officeDocument/2006/relationships/image" Target="../media/image4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1517732" y="1239425"/>
            <a:ext cx="76536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 rtl="0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17724" y="3873076"/>
            <a:ext cx="76536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Trirong"/>
              <a:buNone/>
              <a:defRPr b="1" i="1" sz="30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9pPr>
          </a:lstStyle>
          <a:p/>
        </p:txBody>
      </p:sp>
      <p:sp>
        <p:nvSpPr>
          <p:cNvPr id="14" name="Google Shape;14;p2"/>
          <p:cNvSpPr/>
          <p:nvPr/>
        </p:nvSpPr>
        <p:spPr>
          <a:xfrm>
            <a:off x="9473013" y="160315"/>
            <a:ext cx="1168800" cy="116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495851" y="346403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 rot="5400000">
            <a:off x="-50546" y="972117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 rot="-5400000">
            <a:off x="410010" y="1365079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 rot="5400000">
            <a:off x="1358051" y="-685786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768568" y="2683737"/>
            <a:ext cx="381600" cy="3966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10005969" y="1489870"/>
            <a:ext cx="385500" cy="3855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5400000">
            <a:off x="11029805" y="328105"/>
            <a:ext cx="15624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11647468" y="46525"/>
            <a:ext cx="370200" cy="319200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 rot="-1696825">
            <a:off x="-372257" y="2322300"/>
            <a:ext cx="1259426" cy="336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10933609" y="1900883"/>
            <a:ext cx="1535400" cy="15354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 rot="-1299682">
            <a:off x="1781334" y="-186426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7324976" y="6605121"/>
            <a:ext cx="765300" cy="765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11704321" y="4798194"/>
            <a:ext cx="303300" cy="103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10807566" y="5383731"/>
            <a:ext cx="386700" cy="73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9637768" y="4565127"/>
            <a:ext cx="386700" cy="537300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 rot="-9778265">
            <a:off x="9738721" y="2307737"/>
            <a:ext cx="1047195" cy="483797"/>
          </a:xfrm>
          <a:custGeom>
            <a:rect b="b" l="l" r="r" t="t"/>
            <a:pathLst>
              <a:path extrusionOk="0" h="484383" w="1048464">
                <a:moveTo>
                  <a:pt x="396123" y="469877"/>
                </a:moveTo>
                <a:cubicBezTo>
                  <a:pt x="354981" y="460412"/>
                  <a:pt x="314811" y="446314"/>
                  <a:pt x="276559" y="427591"/>
                </a:cubicBezTo>
                <a:cubicBezTo>
                  <a:pt x="104300" y="343274"/>
                  <a:pt x="-2288" y="178455"/>
                  <a:pt x="37" y="0"/>
                </a:cubicBezTo>
                <a:lnTo>
                  <a:pt x="136794" y="1485"/>
                </a:lnTo>
                <a:lnTo>
                  <a:pt x="139812" y="51937"/>
                </a:lnTo>
                <a:cubicBezTo>
                  <a:pt x="152403" y="100355"/>
                  <a:pt x="191891" y="138404"/>
                  <a:pt x="242909" y="145186"/>
                </a:cubicBezTo>
                <a:cubicBezTo>
                  <a:pt x="310932" y="154230"/>
                  <a:pt x="373693" y="104265"/>
                  <a:pt x="383090" y="33586"/>
                </a:cubicBezTo>
                <a:lnTo>
                  <a:pt x="381329" y="4141"/>
                </a:lnTo>
                <a:lnTo>
                  <a:pt x="524232" y="5693"/>
                </a:lnTo>
                <a:lnTo>
                  <a:pt x="1048464" y="5693"/>
                </a:lnTo>
                <a:cubicBezTo>
                  <a:pt x="1048464" y="183896"/>
                  <a:pt x="940057" y="347347"/>
                  <a:pt x="767109" y="429909"/>
                </a:cubicBezTo>
                <a:cubicBezTo>
                  <a:pt x="651721" y="484993"/>
                  <a:pt x="519548" y="498275"/>
                  <a:pt x="396123" y="4698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 rot="4051234">
            <a:off x="8315763" y="674657"/>
            <a:ext cx="1398494" cy="722707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 rot="10800000">
            <a:off x="9962142" y="3830849"/>
            <a:ext cx="683400" cy="683400"/>
          </a:xfrm>
          <a:prstGeom prst="corner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3008715" y="0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 rot="5400000">
            <a:off x="-586321" y="3642880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1029284" y="3638067"/>
            <a:ext cx="1114574" cy="775147"/>
          </a:xfrm>
          <a:custGeom>
            <a:rect b="b" l="l" r="r" t="t"/>
            <a:pathLst>
              <a:path extrusionOk="0" h="775147" w="1114574">
                <a:moveTo>
                  <a:pt x="562715" y="728814"/>
                </a:moveTo>
                <a:cubicBezTo>
                  <a:pt x="575508" y="728814"/>
                  <a:pt x="585880" y="739186"/>
                  <a:pt x="585880" y="751981"/>
                </a:cubicBezTo>
                <a:cubicBezTo>
                  <a:pt x="585880" y="764775"/>
                  <a:pt x="575508" y="775147"/>
                  <a:pt x="562715" y="775147"/>
                </a:cubicBezTo>
                <a:cubicBezTo>
                  <a:pt x="549922" y="775147"/>
                  <a:pt x="539550" y="764775"/>
                  <a:pt x="539550" y="751981"/>
                </a:cubicBezTo>
                <a:cubicBezTo>
                  <a:pt x="539550" y="739186"/>
                  <a:pt x="549922" y="728814"/>
                  <a:pt x="562715" y="728814"/>
                </a:cubicBezTo>
                <a:close/>
                <a:moveTo>
                  <a:pt x="385617" y="728814"/>
                </a:moveTo>
                <a:cubicBezTo>
                  <a:pt x="398412" y="728814"/>
                  <a:pt x="408783" y="739186"/>
                  <a:pt x="408783" y="751981"/>
                </a:cubicBezTo>
                <a:cubicBezTo>
                  <a:pt x="408783" y="764775"/>
                  <a:pt x="398412" y="775147"/>
                  <a:pt x="385617" y="775147"/>
                </a:cubicBezTo>
                <a:cubicBezTo>
                  <a:pt x="372822" y="775147"/>
                  <a:pt x="362450" y="764775"/>
                  <a:pt x="362450" y="751981"/>
                </a:cubicBezTo>
                <a:cubicBezTo>
                  <a:pt x="362450" y="739186"/>
                  <a:pt x="372822" y="728814"/>
                  <a:pt x="385617" y="728814"/>
                </a:cubicBezTo>
                <a:close/>
                <a:moveTo>
                  <a:pt x="208527" y="728814"/>
                </a:moveTo>
                <a:cubicBezTo>
                  <a:pt x="221322" y="728814"/>
                  <a:pt x="231693" y="739186"/>
                  <a:pt x="231693" y="751981"/>
                </a:cubicBezTo>
                <a:cubicBezTo>
                  <a:pt x="231693" y="764775"/>
                  <a:pt x="221322" y="775147"/>
                  <a:pt x="208527" y="775147"/>
                </a:cubicBezTo>
                <a:cubicBezTo>
                  <a:pt x="195729" y="775147"/>
                  <a:pt x="185355" y="764775"/>
                  <a:pt x="185355" y="751981"/>
                </a:cubicBezTo>
                <a:cubicBezTo>
                  <a:pt x="185355" y="739186"/>
                  <a:pt x="195729" y="728814"/>
                  <a:pt x="208527" y="728814"/>
                </a:cubicBezTo>
                <a:close/>
                <a:moveTo>
                  <a:pt x="31424" y="728814"/>
                </a:moveTo>
                <a:cubicBezTo>
                  <a:pt x="44214" y="728814"/>
                  <a:pt x="54587" y="739186"/>
                  <a:pt x="54587" y="751981"/>
                </a:cubicBezTo>
                <a:cubicBezTo>
                  <a:pt x="54587" y="764775"/>
                  <a:pt x="44214" y="775147"/>
                  <a:pt x="31424" y="775147"/>
                </a:cubicBezTo>
                <a:cubicBezTo>
                  <a:pt x="18625" y="775147"/>
                  <a:pt x="8256" y="764775"/>
                  <a:pt x="8256" y="751981"/>
                </a:cubicBezTo>
                <a:cubicBezTo>
                  <a:pt x="8256" y="739186"/>
                  <a:pt x="18625" y="728814"/>
                  <a:pt x="31424" y="728814"/>
                </a:cubicBezTo>
                <a:close/>
                <a:moveTo>
                  <a:pt x="739805" y="728813"/>
                </a:moveTo>
                <a:cubicBezTo>
                  <a:pt x="752603" y="728813"/>
                  <a:pt x="762977" y="739186"/>
                  <a:pt x="762977" y="751981"/>
                </a:cubicBezTo>
                <a:cubicBezTo>
                  <a:pt x="762977" y="764775"/>
                  <a:pt x="752603" y="775147"/>
                  <a:pt x="739805" y="775147"/>
                </a:cubicBezTo>
                <a:cubicBezTo>
                  <a:pt x="727009" y="775147"/>
                  <a:pt x="716633" y="764775"/>
                  <a:pt x="716633" y="751981"/>
                </a:cubicBezTo>
                <a:cubicBezTo>
                  <a:pt x="716633" y="739186"/>
                  <a:pt x="727009" y="728813"/>
                  <a:pt x="739805" y="728813"/>
                </a:cubicBezTo>
                <a:close/>
                <a:moveTo>
                  <a:pt x="1091408" y="728809"/>
                </a:moveTo>
                <a:cubicBezTo>
                  <a:pt x="1104202" y="728809"/>
                  <a:pt x="1114574" y="739181"/>
                  <a:pt x="1114574" y="751975"/>
                </a:cubicBezTo>
                <a:cubicBezTo>
                  <a:pt x="1114574" y="764769"/>
                  <a:pt x="1104202" y="775142"/>
                  <a:pt x="1091408" y="775142"/>
                </a:cubicBezTo>
                <a:cubicBezTo>
                  <a:pt x="1078614" y="775142"/>
                  <a:pt x="1068242" y="764769"/>
                  <a:pt x="1068242" y="751975"/>
                </a:cubicBezTo>
                <a:cubicBezTo>
                  <a:pt x="1068242" y="739181"/>
                  <a:pt x="1078614" y="728809"/>
                  <a:pt x="1091408" y="728809"/>
                </a:cubicBezTo>
                <a:close/>
                <a:moveTo>
                  <a:pt x="914309" y="728809"/>
                </a:moveTo>
                <a:cubicBezTo>
                  <a:pt x="927103" y="728809"/>
                  <a:pt x="937475" y="739181"/>
                  <a:pt x="937475" y="751975"/>
                </a:cubicBezTo>
                <a:cubicBezTo>
                  <a:pt x="937475" y="764769"/>
                  <a:pt x="927103" y="775142"/>
                  <a:pt x="914309" y="775142"/>
                </a:cubicBezTo>
                <a:cubicBezTo>
                  <a:pt x="901515" y="775142"/>
                  <a:pt x="891143" y="764769"/>
                  <a:pt x="891143" y="751975"/>
                </a:cubicBezTo>
                <a:cubicBezTo>
                  <a:pt x="891143" y="739181"/>
                  <a:pt x="901515" y="728809"/>
                  <a:pt x="914309" y="728809"/>
                </a:cubicBezTo>
                <a:close/>
                <a:moveTo>
                  <a:pt x="731544" y="534742"/>
                </a:moveTo>
                <a:cubicBezTo>
                  <a:pt x="744345" y="534742"/>
                  <a:pt x="754719" y="545113"/>
                  <a:pt x="754719" y="557907"/>
                </a:cubicBezTo>
                <a:cubicBezTo>
                  <a:pt x="754719" y="570701"/>
                  <a:pt x="744345" y="581073"/>
                  <a:pt x="731544" y="581073"/>
                </a:cubicBezTo>
                <a:cubicBezTo>
                  <a:pt x="718748" y="581073"/>
                  <a:pt x="708374" y="570701"/>
                  <a:pt x="708374" y="557907"/>
                </a:cubicBezTo>
                <a:cubicBezTo>
                  <a:pt x="708374" y="545113"/>
                  <a:pt x="718748" y="534742"/>
                  <a:pt x="731544" y="534742"/>
                </a:cubicBezTo>
                <a:close/>
                <a:moveTo>
                  <a:pt x="554460" y="534742"/>
                </a:moveTo>
                <a:cubicBezTo>
                  <a:pt x="567253" y="534742"/>
                  <a:pt x="577624" y="545114"/>
                  <a:pt x="577624" y="557907"/>
                </a:cubicBezTo>
                <a:cubicBezTo>
                  <a:pt x="577624" y="570701"/>
                  <a:pt x="567253" y="581073"/>
                  <a:pt x="554460" y="581073"/>
                </a:cubicBezTo>
                <a:cubicBezTo>
                  <a:pt x="541665" y="581073"/>
                  <a:pt x="531294" y="570701"/>
                  <a:pt x="531294" y="557907"/>
                </a:cubicBezTo>
                <a:cubicBezTo>
                  <a:pt x="531294" y="545114"/>
                  <a:pt x="541665" y="534742"/>
                  <a:pt x="554460" y="534742"/>
                </a:cubicBezTo>
                <a:close/>
                <a:moveTo>
                  <a:pt x="377361" y="534742"/>
                </a:moveTo>
                <a:cubicBezTo>
                  <a:pt x="390154" y="534742"/>
                  <a:pt x="400527" y="545114"/>
                  <a:pt x="400527" y="557907"/>
                </a:cubicBezTo>
                <a:cubicBezTo>
                  <a:pt x="400527" y="570701"/>
                  <a:pt x="390154" y="581073"/>
                  <a:pt x="377361" y="581073"/>
                </a:cubicBezTo>
                <a:cubicBezTo>
                  <a:pt x="364566" y="581073"/>
                  <a:pt x="354196" y="570701"/>
                  <a:pt x="354196" y="557907"/>
                </a:cubicBezTo>
                <a:cubicBezTo>
                  <a:pt x="354196" y="545114"/>
                  <a:pt x="364566" y="534742"/>
                  <a:pt x="377361" y="534742"/>
                </a:cubicBezTo>
                <a:close/>
                <a:moveTo>
                  <a:pt x="200268" y="534742"/>
                </a:moveTo>
                <a:cubicBezTo>
                  <a:pt x="213065" y="534742"/>
                  <a:pt x="223437" y="545114"/>
                  <a:pt x="223437" y="557907"/>
                </a:cubicBezTo>
                <a:cubicBezTo>
                  <a:pt x="223437" y="570701"/>
                  <a:pt x="213065" y="581073"/>
                  <a:pt x="200268" y="581073"/>
                </a:cubicBezTo>
                <a:cubicBezTo>
                  <a:pt x="187472" y="581073"/>
                  <a:pt x="177095" y="570701"/>
                  <a:pt x="177095" y="557907"/>
                </a:cubicBezTo>
                <a:cubicBezTo>
                  <a:pt x="177095" y="545114"/>
                  <a:pt x="187472" y="534742"/>
                  <a:pt x="200268" y="534742"/>
                </a:cubicBezTo>
                <a:close/>
                <a:moveTo>
                  <a:pt x="23166" y="534742"/>
                </a:moveTo>
                <a:cubicBezTo>
                  <a:pt x="35960" y="534742"/>
                  <a:pt x="46330" y="545114"/>
                  <a:pt x="46330" y="557907"/>
                </a:cubicBezTo>
                <a:cubicBezTo>
                  <a:pt x="46330" y="570701"/>
                  <a:pt x="35960" y="581073"/>
                  <a:pt x="23166" y="581073"/>
                </a:cubicBezTo>
                <a:cubicBezTo>
                  <a:pt x="10370" y="581073"/>
                  <a:pt x="0" y="570701"/>
                  <a:pt x="0" y="557907"/>
                </a:cubicBezTo>
                <a:cubicBezTo>
                  <a:pt x="0" y="545114"/>
                  <a:pt x="10370" y="534742"/>
                  <a:pt x="23166" y="534742"/>
                </a:cubicBezTo>
                <a:close/>
                <a:moveTo>
                  <a:pt x="1083151" y="534737"/>
                </a:moveTo>
                <a:cubicBezTo>
                  <a:pt x="1095945" y="534737"/>
                  <a:pt x="1106317" y="545109"/>
                  <a:pt x="1106317" y="557902"/>
                </a:cubicBezTo>
                <a:cubicBezTo>
                  <a:pt x="1106317" y="570696"/>
                  <a:pt x="1095945" y="581068"/>
                  <a:pt x="1083151" y="581068"/>
                </a:cubicBezTo>
                <a:cubicBezTo>
                  <a:pt x="1070357" y="581068"/>
                  <a:pt x="1059985" y="570696"/>
                  <a:pt x="1059985" y="557902"/>
                </a:cubicBezTo>
                <a:cubicBezTo>
                  <a:pt x="1059985" y="545109"/>
                  <a:pt x="1070357" y="534737"/>
                  <a:pt x="1083151" y="534737"/>
                </a:cubicBezTo>
                <a:close/>
                <a:moveTo>
                  <a:pt x="906052" y="534737"/>
                </a:moveTo>
                <a:cubicBezTo>
                  <a:pt x="918846" y="534737"/>
                  <a:pt x="929218" y="545109"/>
                  <a:pt x="929218" y="557903"/>
                </a:cubicBezTo>
                <a:cubicBezTo>
                  <a:pt x="929218" y="570696"/>
                  <a:pt x="918846" y="581068"/>
                  <a:pt x="906052" y="581068"/>
                </a:cubicBezTo>
                <a:cubicBezTo>
                  <a:pt x="893258" y="581068"/>
                  <a:pt x="882886" y="570696"/>
                  <a:pt x="882886" y="557903"/>
                </a:cubicBezTo>
                <a:cubicBezTo>
                  <a:pt x="882886" y="545109"/>
                  <a:pt x="893258" y="534737"/>
                  <a:pt x="906052" y="534737"/>
                </a:cubicBezTo>
                <a:close/>
                <a:moveTo>
                  <a:pt x="733610" y="363379"/>
                </a:moveTo>
                <a:cubicBezTo>
                  <a:pt x="746408" y="363379"/>
                  <a:pt x="756783" y="373750"/>
                  <a:pt x="756783" y="386544"/>
                </a:cubicBezTo>
                <a:cubicBezTo>
                  <a:pt x="756783" y="399338"/>
                  <a:pt x="746408" y="409710"/>
                  <a:pt x="733610" y="409710"/>
                </a:cubicBezTo>
                <a:cubicBezTo>
                  <a:pt x="720813" y="409710"/>
                  <a:pt x="710439" y="399338"/>
                  <a:pt x="710439" y="386544"/>
                </a:cubicBezTo>
                <a:cubicBezTo>
                  <a:pt x="710439" y="373750"/>
                  <a:pt x="720813" y="363379"/>
                  <a:pt x="733610" y="363379"/>
                </a:cubicBezTo>
                <a:close/>
                <a:moveTo>
                  <a:pt x="556523" y="363379"/>
                </a:moveTo>
                <a:cubicBezTo>
                  <a:pt x="569317" y="363379"/>
                  <a:pt x="579689" y="373750"/>
                  <a:pt x="579689" y="386544"/>
                </a:cubicBezTo>
                <a:cubicBezTo>
                  <a:pt x="579689" y="399338"/>
                  <a:pt x="569317" y="409710"/>
                  <a:pt x="556523" y="409710"/>
                </a:cubicBezTo>
                <a:cubicBezTo>
                  <a:pt x="543730" y="409710"/>
                  <a:pt x="533358" y="399338"/>
                  <a:pt x="533358" y="386544"/>
                </a:cubicBezTo>
                <a:cubicBezTo>
                  <a:pt x="533358" y="373750"/>
                  <a:pt x="543730" y="363379"/>
                  <a:pt x="556523" y="363379"/>
                </a:cubicBezTo>
                <a:close/>
                <a:moveTo>
                  <a:pt x="379424" y="363379"/>
                </a:moveTo>
                <a:cubicBezTo>
                  <a:pt x="392219" y="363379"/>
                  <a:pt x="402590" y="373750"/>
                  <a:pt x="402590" y="386544"/>
                </a:cubicBezTo>
                <a:cubicBezTo>
                  <a:pt x="402590" y="399338"/>
                  <a:pt x="392219" y="409710"/>
                  <a:pt x="379424" y="409710"/>
                </a:cubicBezTo>
                <a:cubicBezTo>
                  <a:pt x="366630" y="409710"/>
                  <a:pt x="356258" y="399338"/>
                  <a:pt x="356258" y="386544"/>
                </a:cubicBezTo>
                <a:cubicBezTo>
                  <a:pt x="356258" y="373750"/>
                  <a:pt x="366630" y="363379"/>
                  <a:pt x="379424" y="363379"/>
                </a:cubicBezTo>
                <a:close/>
                <a:moveTo>
                  <a:pt x="202333" y="363379"/>
                </a:moveTo>
                <a:cubicBezTo>
                  <a:pt x="215130" y="363379"/>
                  <a:pt x="225502" y="373750"/>
                  <a:pt x="225502" y="386544"/>
                </a:cubicBezTo>
                <a:cubicBezTo>
                  <a:pt x="225502" y="399338"/>
                  <a:pt x="215130" y="409710"/>
                  <a:pt x="202333" y="409710"/>
                </a:cubicBezTo>
                <a:cubicBezTo>
                  <a:pt x="189536" y="409710"/>
                  <a:pt x="179163" y="399338"/>
                  <a:pt x="179163" y="386544"/>
                </a:cubicBezTo>
                <a:cubicBezTo>
                  <a:pt x="179163" y="373750"/>
                  <a:pt x="189536" y="363379"/>
                  <a:pt x="202333" y="363379"/>
                </a:cubicBezTo>
                <a:close/>
                <a:moveTo>
                  <a:pt x="25233" y="363379"/>
                </a:moveTo>
                <a:cubicBezTo>
                  <a:pt x="38024" y="363379"/>
                  <a:pt x="48396" y="373750"/>
                  <a:pt x="48396" y="386544"/>
                </a:cubicBezTo>
                <a:cubicBezTo>
                  <a:pt x="48396" y="399338"/>
                  <a:pt x="38024" y="409710"/>
                  <a:pt x="25233" y="409710"/>
                </a:cubicBezTo>
                <a:cubicBezTo>
                  <a:pt x="12434" y="409710"/>
                  <a:pt x="2067" y="399338"/>
                  <a:pt x="2067" y="386544"/>
                </a:cubicBezTo>
                <a:cubicBezTo>
                  <a:pt x="2067" y="373750"/>
                  <a:pt x="12434" y="363379"/>
                  <a:pt x="25233" y="363379"/>
                </a:cubicBezTo>
                <a:close/>
                <a:moveTo>
                  <a:pt x="1085215" y="363373"/>
                </a:moveTo>
                <a:cubicBezTo>
                  <a:pt x="1098009" y="363373"/>
                  <a:pt x="1108381" y="373745"/>
                  <a:pt x="1108381" y="386539"/>
                </a:cubicBezTo>
                <a:cubicBezTo>
                  <a:pt x="1108381" y="399334"/>
                  <a:pt x="1098009" y="409705"/>
                  <a:pt x="1085215" y="409705"/>
                </a:cubicBezTo>
                <a:cubicBezTo>
                  <a:pt x="1072421" y="409705"/>
                  <a:pt x="1062049" y="399334"/>
                  <a:pt x="1062049" y="386539"/>
                </a:cubicBezTo>
                <a:cubicBezTo>
                  <a:pt x="1062049" y="373745"/>
                  <a:pt x="1072421" y="363373"/>
                  <a:pt x="1085215" y="363373"/>
                </a:cubicBezTo>
                <a:close/>
                <a:moveTo>
                  <a:pt x="908116" y="363373"/>
                </a:moveTo>
                <a:cubicBezTo>
                  <a:pt x="920910" y="363373"/>
                  <a:pt x="931282" y="373745"/>
                  <a:pt x="931282" y="386539"/>
                </a:cubicBezTo>
                <a:cubicBezTo>
                  <a:pt x="931282" y="399334"/>
                  <a:pt x="920910" y="409705"/>
                  <a:pt x="908116" y="409705"/>
                </a:cubicBezTo>
                <a:cubicBezTo>
                  <a:pt x="895322" y="409705"/>
                  <a:pt x="884950" y="399334"/>
                  <a:pt x="884950" y="386539"/>
                </a:cubicBezTo>
                <a:cubicBezTo>
                  <a:pt x="884950" y="373745"/>
                  <a:pt x="895322" y="363373"/>
                  <a:pt x="908116" y="363373"/>
                </a:cubicBezTo>
                <a:close/>
                <a:moveTo>
                  <a:pt x="733610" y="171367"/>
                </a:moveTo>
                <a:cubicBezTo>
                  <a:pt x="746410" y="171367"/>
                  <a:pt x="756784" y="181739"/>
                  <a:pt x="756784" y="194532"/>
                </a:cubicBezTo>
                <a:cubicBezTo>
                  <a:pt x="756784" y="207326"/>
                  <a:pt x="746410" y="217698"/>
                  <a:pt x="733610" y="217698"/>
                </a:cubicBezTo>
                <a:cubicBezTo>
                  <a:pt x="720813" y="217698"/>
                  <a:pt x="710439" y="207326"/>
                  <a:pt x="710439" y="194532"/>
                </a:cubicBezTo>
                <a:cubicBezTo>
                  <a:pt x="710439" y="181739"/>
                  <a:pt x="720813" y="171367"/>
                  <a:pt x="733610" y="171367"/>
                </a:cubicBezTo>
                <a:close/>
                <a:moveTo>
                  <a:pt x="556524" y="171367"/>
                </a:moveTo>
                <a:cubicBezTo>
                  <a:pt x="569319" y="171367"/>
                  <a:pt x="579689" y="181739"/>
                  <a:pt x="579689" y="194533"/>
                </a:cubicBezTo>
                <a:cubicBezTo>
                  <a:pt x="579689" y="207327"/>
                  <a:pt x="569319" y="217698"/>
                  <a:pt x="556524" y="217698"/>
                </a:cubicBezTo>
                <a:cubicBezTo>
                  <a:pt x="543730" y="217698"/>
                  <a:pt x="533359" y="207327"/>
                  <a:pt x="533359" y="194533"/>
                </a:cubicBezTo>
                <a:cubicBezTo>
                  <a:pt x="533359" y="181739"/>
                  <a:pt x="543730" y="171367"/>
                  <a:pt x="556524" y="171367"/>
                </a:cubicBezTo>
                <a:close/>
                <a:moveTo>
                  <a:pt x="379425" y="171367"/>
                </a:moveTo>
                <a:cubicBezTo>
                  <a:pt x="392219" y="171367"/>
                  <a:pt x="402592" y="181739"/>
                  <a:pt x="402592" y="194533"/>
                </a:cubicBezTo>
                <a:cubicBezTo>
                  <a:pt x="402592" y="207327"/>
                  <a:pt x="392219" y="217698"/>
                  <a:pt x="379425" y="217698"/>
                </a:cubicBezTo>
                <a:cubicBezTo>
                  <a:pt x="366630" y="217698"/>
                  <a:pt x="356258" y="207327"/>
                  <a:pt x="356258" y="194533"/>
                </a:cubicBezTo>
                <a:cubicBezTo>
                  <a:pt x="356258" y="181739"/>
                  <a:pt x="366630" y="171367"/>
                  <a:pt x="379425" y="171367"/>
                </a:cubicBezTo>
                <a:close/>
                <a:moveTo>
                  <a:pt x="202334" y="171367"/>
                </a:moveTo>
                <a:cubicBezTo>
                  <a:pt x="215130" y="171367"/>
                  <a:pt x="225502" y="181739"/>
                  <a:pt x="225502" y="194533"/>
                </a:cubicBezTo>
                <a:cubicBezTo>
                  <a:pt x="225502" y="207327"/>
                  <a:pt x="215130" y="217699"/>
                  <a:pt x="202334" y="217699"/>
                </a:cubicBezTo>
                <a:cubicBezTo>
                  <a:pt x="189536" y="217699"/>
                  <a:pt x="179163" y="207327"/>
                  <a:pt x="179163" y="194533"/>
                </a:cubicBezTo>
                <a:cubicBezTo>
                  <a:pt x="179163" y="181739"/>
                  <a:pt x="189536" y="171367"/>
                  <a:pt x="202334" y="171367"/>
                </a:cubicBezTo>
                <a:close/>
                <a:moveTo>
                  <a:pt x="25233" y="171367"/>
                </a:moveTo>
                <a:cubicBezTo>
                  <a:pt x="38027" y="171367"/>
                  <a:pt x="48396" y="181739"/>
                  <a:pt x="48396" y="194533"/>
                </a:cubicBezTo>
                <a:cubicBezTo>
                  <a:pt x="48396" y="207327"/>
                  <a:pt x="38027" y="217699"/>
                  <a:pt x="25233" y="217699"/>
                </a:cubicBezTo>
                <a:cubicBezTo>
                  <a:pt x="12434" y="217699"/>
                  <a:pt x="2067" y="207327"/>
                  <a:pt x="2067" y="194533"/>
                </a:cubicBezTo>
                <a:cubicBezTo>
                  <a:pt x="2067" y="181739"/>
                  <a:pt x="12434" y="171367"/>
                  <a:pt x="25233" y="171367"/>
                </a:cubicBezTo>
                <a:close/>
                <a:moveTo>
                  <a:pt x="1085215" y="171362"/>
                </a:moveTo>
                <a:cubicBezTo>
                  <a:pt x="1098009" y="171362"/>
                  <a:pt x="1108381" y="181734"/>
                  <a:pt x="1108381" y="194528"/>
                </a:cubicBezTo>
                <a:cubicBezTo>
                  <a:pt x="1108381" y="207322"/>
                  <a:pt x="1098009" y="217694"/>
                  <a:pt x="1085215" y="217694"/>
                </a:cubicBezTo>
                <a:cubicBezTo>
                  <a:pt x="1072421" y="217694"/>
                  <a:pt x="1062049" y="207322"/>
                  <a:pt x="1062049" y="194528"/>
                </a:cubicBezTo>
                <a:cubicBezTo>
                  <a:pt x="1062049" y="181734"/>
                  <a:pt x="1072421" y="171362"/>
                  <a:pt x="1085215" y="171362"/>
                </a:cubicBezTo>
                <a:close/>
                <a:moveTo>
                  <a:pt x="908116" y="171362"/>
                </a:moveTo>
                <a:cubicBezTo>
                  <a:pt x="920910" y="171362"/>
                  <a:pt x="931282" y="181734"/>
                  <a:pt x="931282" y="194528"/>
                </a:cubicBezTo>
                <a:cubicBezTo>
                  <a:pt x="931282" y="207322"/>
                  <a:pt x="920910" y="217694"/>
                  <a:pt x="908116" y="217694"/>
                </a:cubicBezTo>
                <a:cubicBezTo>
                  <a:pt x="895322" y="217694"/>
                  <a:pt x="884950" y="207322"/>
                  <a:pt x="884950" y="194528"/>
                </a:cubicBezTo>
                <a:cubicBezTo>
                  <a:pt x="884950" y="181734"/>
                  <a:pt x="895322" y="171362"/>
                  <a:pt x="908116" y="171362"/>
                </a:cubicBezTo>
                <a:close/>
                <a:moveTo>
                  <a:pt x="735676" y="4"/>
                </a:moveTo>
                <a:cubicBezTo>
                  <a:pt x="748475" y="4"/>
                  <a:pt x="758849" y="10376"/>
                  <a:pt x="758849" y="23170"/>
                </a:cubicBezTo>
                <a:cubicBezTo>
                  <a:pt x="758849" y="35964"/>
                  <a:pt x="748475" y="46336"/>
                  <a:pt x="735676" y="46336"/>
                </a:cubicBezTo>
                <a:cubicBezTo>
                  <a:pt x="722879" y="46336"/>
                  <a:pt x="712504" y="35964"/>
                  <a:pt x="712504" y="23170"/>
                </a:cubicBezTo>
                <a:cubicBezTo>
                  <a:pt x="712504" y="10376"/>
                  <a:pt x="722879" y="4"/>
                  <a:pt x="735676" y="4"/>
                </a:cubicBezTo>
                <a:close/>
                <a:moveTo>
                  <a:pt x="558589" y="4"/>
                </a:moveTo>
                <a:cubicBezTo>
                  <a:pt x="571384" y="4"/>
                  <a:pt x="581753" y="10376"/>
                  <a:pt x="581753" y="23170"/>
                </a:cubicBezTo>
                <a:cubicBezTo>
                  <a:pt x="581753" y="35964"/>
                  <a:pt x="571384" y="46336"/>
                  <a:pt x="558589" y="46336"/>
                </a:cubicBezTo>
                <a:cubicBezTo>
                  <a:pt x="545797" y="46336"/>
                  <a:pt x="535424" y="35964"/>
                  <a:pt x="535424" y="23170"/>
                </a:cubicBezTo>
                <a:cubicBezTo>
                  <a:pt x="535424" y="10376"/>
                  <a:pt x="545797" y="4"/>
                  <a:pt x="558589" y="4"/>
                </a:cubicBezTo>
                <a:close/>
                <a:moveTo>
                  <a:pt x="381491" y="4"/>
                </a:moveTo>
                <a:cubicBezTo>
                  <a:pt x="394285" y="4"/>
                  <a:pt x="404657" y="10376"/>
                  <a:pt x="404657" y="23170"/>
                </a:cubicBezTo>
                <a:cubicBezTo>
                  <a:pt x="404657" y="35964"/>
                  <a:pt x="394285" y="46336"/>
                  <a:pt x="381491" y="46336"/>
                </a:cubicBezTo>
                <a:cubicBezTo>
                  <a:pt x="368695" y="46336"/>
                  <a:pt x="358325" y="35964"/>
                  <a:pt x="358325" y="23170"/>
                </a:cubicBezTo>
                <a:cubicBezTo>
                  <a:pt x="358325" y="10376"/>
                  <a:pt x="368695" y="4"/>
                  <a:pt x="381491" y="4"/>
                </a:cubicBezTo>
                <a:close/>
                <a:moveTo>
                  <a:pt x="204399" y="4"/>
                </a:moveTo>
                <a:cubicBezTo>
                  <a:pt x="217196" y="4"/>
                  <a:pt x="227567" y="10376"/>
                  <a:pt x="227567" y="23170"/>
                </a:cubicBezTo>
                <a:cubicBezTo>
                  <a:pt x="227567" y="35964"/>
                  <a:pt x="217196" y="46336"/>
                  <a:pt x="204399" y="46336"/>
                </a:cubicBezTo>
                <a:cubicBezTo>
                  <a:pt x="191602" y="46336"/>
                  <a:pt x="181229" y="35964"/>
                  <a:pt x="181229" y="23170"/>
                </a:cubicBezTo>
                <a:cubicBezTo>
                  <a:pt x="181229" y="10376"/>
                  <a:pt x="191602" y="4"/>
                  <a:pt x="204399" y="4"/>
                </a:cubicBezTo>
                <a:close/>
                <a:moveTo>
                  <a:pt x="27298" y="4"/>
                </a:moveTo>
                <a:cubicBezTo>
                  <a:pt x="40089" y="4"/>
                  <a:pt x="50461" y="10376"/>
                  <a:pt x="50461" y="23170"/>
                </a:cubicBezTo>
                <a:cubicBezTo>
                  <a:pt x="50461" y="35964"/>
                  <a:pt x="40089" y="46336"/>
                  <a:pt x="27298" y="46336"/>
                </a:cubicBezTo>
                <a:cubicBezTo>
                  <a:pt x="14497" y="46336"/>
                  <a:pt x="4131" y="35964"/>
                  <a:pt x="4131" y="23170"/>
                </a:cubicBezTo>
                <a:cubicBezTo>
                  <a:pt x="4131" y="10376"/>
                  <a:pt x="14497" y="4"/>
                  <a:pt x="27298" y="4"/>
                </a:cubicBezTo>
                <a:close/>
                <a:moveTo>
                  <a:pt x="1087280" y="0"/>
                </a:moveTo>
                <a:cubicBezTo>
                  <a:pt x="1100074" y="0"/>
                  <a:pt x="1110446" y="10371"/>
                  <a:pt x="1110446" y="23165"/>
                </a:cubicBezTo>
                <a:cubicBezTo>
                  <a:pt x="1110446" y="35959"/>
                  <a:pt x="1100074" y="46331"/>
                  <a:pt x="1087280" y="46331"/>
                </a:cubicBezTo>
                <a:cubicBezTo>
                  <a:pt x="1074486" y="46331"/>
                  <a:pt x="1064114" y="35959"/>
                  <a:pt x="1064114" y="23165"/>
                </a:cubicBezTo>
                <a:cubicBezTo>
                  <a:pt x="1064114" y="10371"/>
                  <a:pt x="1074486" y="0"/>
                  <a:pt x="1087280" y="0"/>
                </a:cubicBezTo>
                <a:close/>
                <a:moveTo>
                  <a:pt x="910181" y="0"/>
                </a:moveTo>
                <a:cubicBezTo>
                  <a:pt x="922975" y="0"/>
                  <a:pt x="933347" y="10371"/>
                  <a:pt x="933347" y="23165"/>
                </a:cubicBezTo>
                <a:cubicBezTo>
                  <a:pt x="933347" y="35959"/>
                  <a:pt x="922975" y="46331"/>
                  <a:pt x="910181" y="46331"/>
                </a:cubicBezTo>
                <a:cubicBezTo>
                  <a:pt x="897387" y="46331"/>
                  <a:pt x="887015" y="35959"/>
                  <a:pt x="887015" y="23165"/>
                </a:cubicBezTo>
                <a:cubicBezTo>
                  <a:pt x="887015" y="10371"/>
                  <a:pt x="897387" y="0"/>
                  <a:pt x="910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6123608" y="5917650"/>
            <a:ext cx="1114574" cy="775147"/>
          </a:xfrm>
          <a:custGeom>
            <a:rect b="b" l="l" r="r" t="t"/>
            <a:pathLst>
              <a:path extrusionOk="0" h="775147" w="1114574">
                <a:moveTo>
                  <a:pt x="562715" y="728814"/>
                </a:moveTo>
                <a:cubicBezTo>
                  <a:pt x="575508" y="728814"/>
                  <a:pt x="585880" y="739186"/>
                  <a:pt x="585880" y="751981"/>
                </a:cubicBezTo>
                <a:cubicBezTo>
                  <a:pt x="585880" y="764775"/>
                  <a:pt x="575508" y="775147"/>
                  <a:pt x="562715" y="775147"/>
                </a:cubicBezTo>
                <a:cubicBezTo>
                  <a:pt x="549922" y="775147"/>
                  <a:pt x="539550" y="764775"/>
                  <a:pt x="539550" y="751981"/>
                </a:cubicBezTo>
                <a:cubicBezTo>
                  <a:pt x="539550" y="739186"/>
                  <a:pt x="549922" y="728814"/>
                  <a:pt x="562715" y="728814"/>
                </a:cubicBezTo>
                <a:close/>
                <a:moveTo>
                  <a:pt x="385617" y="728814"/>
                </a:moveTo>
                <a:cubicBezTo>
                  <a:pt x="398412" y="728814"/>
                  <a:pt x="408783" y="739186"/>
                  <a:pt x="408783" y="751981"/>
                </a:cubicBezTo>
                <a:cubicBezTo>
                  <a:pt x="408783" y="764775"/>
                  <a:pt x="398412" y="775147"/>
                  <a:pt x="385617" y="775147"/>
                </a:cubicBezTo>
                <a:cubicBezTo>
                  <a:pt x="372822" y="775147"/>
                  <a:pt x="362450" y="764775"/>
                  <a:pt x="362450" y="751981"/>
                </a:cubicBezTo>
                <a:cubicBezTo>
                  <a:pt x="362450" y="739186"/>
                  <a:pt x="372822" y="728814"/>
                  <a:pt x="385617" y="728814"/>
                </a:cubicBezTo>
                <a:close/>
                <a:moveTo>
                  <a:pt x="208527" y="728814"/>
                </a:moveTo>
                <a:cubicBezTo>
                  <a:pt x="221322" y="728814"/>
                  <a:pt x="231693" y="739186"/>
                  <a:pt x="231693" y="751981"/>
                </a:cubicBezTo>
                <a:cubicBezTo>
                  <a:pt x="231693" y="764775"/>
                  <a:pt x="221322" y="775147"/>
                  <a:pt x="208527" y="775147"/>
                </a:cubicBezTo>
                <a:cubicBezTo>
                  <a:pt x="195729" y="775147"/>
                  <a:pt x="185355" y="764775"/>
                  <a:pt x="185355" y="751981"/>
                </a:cubicBezTo>
                <a:cubicBezTo>
                  <a:pt x="185355" y="739186"/>
                  <a:pt x="195729" y="728814"/>
                  <a:pt x="208527" y="728814"/>
                </a:cubicBezTo>
                <a:close/>
                <a:moveTo>
                  <a:pt x="31424" y="728814"/>
                </a:moveTo>
                <a:cubicBezTo>
                  <a:pt x="44214" y="728814"/>
                  <a:pt x="54587" y="739186"/>
                  <a:pt x="54587" y="751981"/>
                </a:cubicBezTo>
                <a:cubicBezTo>
                  <a:pt x="54587" y="764775"/>
                  <a:pt x="44214" y="775147"/>
                  <a:pt x="31424" y="775147"/>
                </a:cubicBezTo>
                <a:cubicBezTo>
                  <a:pt x="18625" y="775147"/>
                  <a:pt x="8256" y="764775"/>
                  <a:pt x="8256" y="751981"/>
                </a:cubicBezTo>
                <a:cubicBezTo>
                  <a:pt x="8256" y="739186"/>
                  <a:pt x="18625" y="728814"/>
                  <a:pt x="31424" y="728814"/>
                </a:cubicBezTo>
                <a:close/>
                <a:moveTo>
                  <a:pt x="739805" y="728813"/>
                </a:moveTo>
                <a:cubicBezTo>
                  <a:pt x="752603" y="728813"/>
                  <a:pt x="762977" y="739186"/>
                  <a:pt x="762977" y="751981"/>
                </a:cubicBezTo>
                <a:cubicBezTo>
                  <a:pt x="762977" y="764775"/>
                  <a:pt x="752603" y="775147"/>
                  <a:pt x="739805" y="775147"/>
                </a:cubicBezTo>
                <a:cubicBezTo>
                  <a:pt x="727009" y="775147"/>
                  <a:pt x="716633" y="764775"/>
                  <a:pt x="716633" y="751981"/>
                </a:cubicBezTo>
                <a:cubicBezTo>
                  <a:pt x="716633" y="739186"/>
                  <a:pt x="727009" y="728813"/>
                  <a:pt x="739805" y="728813"/>
                </a:cubicBezTo>
                <a:close/>
                <a:moveTo>
                  <a:pt x="1091408" y="728809"/>
                </a:moveTo>
                <a:cubicBezTo>
                  <a:pt x="1104202" y="728809"/>
                  <a:pt x="1114574" y="739181"/>
                  <a:pt x="1114574" y="751975"/>
                </a:cubicBezTo>
                <a:cubicBezTo>
                  <a:pt x="1114574" y="764769"/>
                  <a:pt x="1104202" y="775142"/>
                  <a:pt x="1091408" y="775142"/>
                </a:cubicBezTo>
                <a:cubicBezTo>
                  <a:pt x="1078614" y="775142"/>
                  <a:pt x="1068242" y="764769"/>
                  <a:pt x="1068242" y="751975"/>
                </a:cubicBezTo>
                <a:cubicBezTo>
                  <a:pt x="1068242" y="739181"/>
                  <a:pt x="1078614" y="728809"/>
                  <a:pt x="1091408" y="728809"/>
                </a:cubicBezTo>
                <a:close/>
                <a:moveTo>
                  <a:pt x="914309" y="728809"/>
                </a:moveTo>
                <a:cubicBezTo>
                  <a:pt x="927103" y="728809"/>
                  <a:pt x="937475" y="739181"/>
                  <a:pt x="937475" y="751975"/>
                </a:cubicBezTo>
                <a:cubicBezTo>
                  <a:pt x="937475" y="764769"/>
                  <a:pt x="927103" y="775142"/>
                  <a:pt x="914309" y="775142"/>
                </a:cubicBezTo>
                <a:cubicBezTo>
                  <a:pt x="901515" y="775142"/>
                  <a:pt x="891143" y="764769"/>
                  <a:pt x="891143" y="751975"/>
                </a:cubicBezTo>
                <a:cubicBezTo>
                  <a:pt x="891143" y="739181"/>
                  <a:pt x="901515" y="728809"/>
                  <a:pt x="914309" y="728809"/>
                </a:cubicBezTo>
                <a:close/>
                <a:moveTo>
                  <a:pt x="731544" y="534742"/>
                </a:moveTo>
                <a:cubicBezTo>
                  <a:pt x="744345" y="534742"/>
                  <a:pt x="754719" y="545113"/>
                  <a:pt x="754719" y="557907"/>
                </a:cubicBezTo>
                <a:cubicBezTo>
                  <a:pt x="754719" y="570701"/>
                  <a:pt x="744345" y="581073"/>
                  <a:pt x="731544" y="581073"/>
                </a:cubicBezTo>
                <a:cubicBezTo>
                  <a:pt x="718748" y="581073"/>
                  <a:pt x="708374" y="570701"/>
                  <a:pt x="708374" y="557907"/>
                </a:cubicBezTo>
                <a:cubicBezTo>
                  <a:pt x="708374" y="545113"/>
                  <a:pt x="718748" y="534742"/>
                  <a:pt x="731544" y="534742"/>
                </a:cubicBezTo>
                <a:close/>
                <a:moveTo>
                  <a:pt x="554460" y="534742"/>
                </a:moveTo>
                <a:cubicBezTo>
                  <a:pt x="567253" y="534742"/>
                  <a:pt x="577624" y="545114"/>
                  <a:pt x="577624" y="557907"/>
                </a:cubicBezTo>
                <a:cubicBezTo>
                  <a:pt x="577624" y="570701"/>
                  <a:pt x="567253" y="581073"/>
                  <a:pt x="554460" y="581073"/>
                </a:cubicBezTo>
                <a:cubicBezTo>
                  <a:pt x="541665" y="581073"/>
                  <a:pt x="531294" y="570701"/>
                  <a:pt x="531294" y="557907"/>
                </a:cubicBezTo>
                <a:cubicBezTo>
                  <a:pt x="531294" y="545114"/>
                  <a:pt x="541665" y="534742"/>
                  <a:pt x="554460" y="534742"/>
                </a:cubicBezTo>
                <a:close/>
                <a:moveTo>
                  <a:pt x="377361" y="534742"/>
                </a:moveTo>
                <a:cubicBezTo>
                  <a:pt x="390154" y="534742"/>
                  <a:pt x="400527" y="545114"/>
                  <a:pt x="400527" y="557907"/>
                </a:cubicBezTo>
                <a:cubicBezTo>
                  <a:pt x="400527" y="570701"/>
                  <a:pt x="390154" y="581073"/>
                  <a:pt x="377361" y="581073"/>
                </a:cubicBezTo>
                <a:cubicBezTo>
                  <a:pt x="364566" y="581073"/>
                  <a:pt x="354196" y="570701"/>
                  <a:pt x="354196" y="557907"/>
                </a:cubicBezTo>
                <a:cubicBezTo>
                  <a:pt x="354196" y="545114"/>
                  <a:pt x="364566" y="534742"/>
                  <a:pt x="377361" y="534742"/>
                </a:cubicBezTo>
                <a:close/>
                <a:moveTo>
                  <a:pt x="200268" y="534742"/>
                </a:moveTo>
                <a:cubicBezTo>
                  <a:pt x="213065" y="534742"/>
                  <a:pt x="223437" y="545114"/>
                  <a:pt x="223437" y="557907"/>
                </a:cubicBezTo>
                <a:cubicBezTo>
                  <a:pt x="223437" y="570701"/>
                  <a:pt x="213065" y="581073"/>
                  <a:pt x="200268" y="581073"/>
                </a:cubicBezTo>
                <a:cubicBezTo>
                  <a:pt x="187472" y="581073"/>
                  <a:pt x="177095" y="570701"/>
                  <a:pt x="177095" y="557907"/>
                </a:cubicBezTo>
                <a:cubicBezTo>
                  <a:pt x="177095" y="545114"/>
                  <a:pt x="187472" y="534742"/>
                  <a:pt x="200268" y="534742"/>
                </a:cubicBezTo>
                <a:close/>
                <a:moveTo>
                  <a:pt x="23166" y="534742"/>
                </a:moveTo>
                <a:cubicBezTo>
                  <a:pt x="35960" y="534742"/>
                  <a:pt x="46330" y="545114"/>
                  <a:pt x="46330" y="557907"/>
                </a:cubicBezTo>
                <a:cubicBezTo>
                  <a:pt x="46330" y="570701"/>
                  <a:pt x="35960" y="581073"/>
                  <a:pt x="23166" y="581073"/>
                </a:cubicBezTo>
                <a:cubicBezTo>
                  <a:pt x="10370" y="581073"/>
                  <a:pt x="0" y="570701"/>
                  <a:pt x="0" y="557907"/>
                </a:cubicBezTo>
                <a:cubicBezTo>
                  <a:pt x="0" y="545114"/>
                  <a:pt x="10370" y="534742"/>
                  <a:pt x="23166" y="534742"/>
                </a:cubicBezTo>
                <a:close/>
                <a:moveTo>
                  <a:pt x="1083151" y="534737"/>
                </a:moveTo>
                <a:cubicBezTo>
                  <a:pt x="1095945" y="534737"/>
                  <a:pt x="1106317" y="545109"/>
                  <a:pt x="1106317" y="557902"/>
                </a:cubicBezTo>
                <a:cubicBezTo>
                  <a:pt x="1106317" y="570696"/>
                  <a:pt x="1095945" y="581068"/>
                  <a:pt x="1083151" y="581068"/>
                </a:cubicBezTo>
                <a:cubicBezTo>
                  <a:pt x="1070357" y="581068"/>
                  <a:pt x="1059985" y="570696"/>
                  <a:pt x="1059985" y="557902"/>
                </a:cubicBezTo>
                <a:cubicBezTo>
                  <a:pt x="1059985" y="545109"/>
                  <a:pt x="1070357" y="534737"/>
                  <a:pt x="1083151" y="534737"/>
                </a:cubicBezTo>
                <a:close/>
                <a:moveTo>
                  <a:pt x="906052" y="534737"/>
                </a:moveTo>
                <a:cubicBezTo>
                  <a:pt x="918846" y="534737"/>
                  <a:pt x="929218" y="545109"/>
                  <a:pt x="929218" y="557903"/>
                </a:cubicBezTo>
                <a:cubicBezTo>
                  <a:pt x="929218" y="570696"/>
                  <a:pt x="918846" y="581068"/>
                  <a:pt x="906052" y="581068"/>
                </a:cubicBezTo>
                <a:cubicBezTo>
                  <a:pt x="893258" y="581068"/>
                  <a:pt x="882886" y="570696"/>
                  <a:pt x="882886" y="557903"/>
                </a:cubicBezTo>
                <a:cubicBezTo>
                  <a:pt x="882886" y="545109"/>
                  <a:pt x="893258" y="534737"/>
                  <a:pt x="906052" y="534737"/>
                </a:cubicBezTo>
                <a:close/>
                <a:moveTo>
                  <a:pt x="733610" y="363379"/>
                </a:moveTo>
                <a:cubicBezTo>
                  <a:pt x="746408" y="363379"/>
                  <a:pt x="756783" y="373750"/>
                  <a:pt x="756783" y="386544"/>
                </a:cubicBezTo>
                <a:cubicBezTo>
                  <a:pt x="756783" y="399338"/>
                  <a:pt x="746408" y="409710"/>
                  <a:pt x="733610" y="409710"/>
                </a:cubicBezTo>
                <a:cubicBezTo>
                  <a:pt x="720813" y="409710"/>
                  <a:pt x="710439" y="399338"/>
                  <a:pt x="710439" y="386544"/>
                </a:cubicBezTo>
                <a:cubicBezTo>
                  <a:pt x="710439" y="373750"/>
                  <a:pt x="720813" y="363379"/>
                  <a:pt x="733610" y="363379"/>
                </a:cubicBezTo>
                <a:close/>
                <a:moveTo>
                  <a:pt x="556523" y="363379"/>
                </a:moveTo>
                <a:cubicBezTo>
                  <a:pt x="569317" y="363379"/>
                  <a:pt x="579689" y="373750"/>
                  <a:pt x="579689" y="386544"/>
                </a:cubicBezTo>
                <a:cubicBezTo>
                  <a:pt x="579689" y="399338"/>
                  <a:pt x="569317" y="409710"/>
                  <a:pt x="556523" y="409710"/>
                </a:cubicBezTo>
                <a:cubicBezTo>
                  <a:pt x="543730" y="409710"/>
                  <a:pt x="533358" y="399338"/>
                  <a:pt x="533358" y="386544"/>
                </a:cubicBezTo>
                <a:cubicBezTo>
                  <a:pt x="533358" y="373750"/>
                  <a:pt x="543730" y="363379"/>
                  <a:pt x="556523" y="363379"/>
                </a:cubicBezTo>
                <a:close/>
                <a:moveTo>
                  <a:pt x="379424" y="363379"/>
                </a:moveTo>
                <a:cubicBezTo>
                  <a:pt x="392219" y="363379"/>
                  <a:pt x="402590" y="373750"/>
                  <a:pt x="402590" y="386544"/>
                </a:cubicBezTo>
                <a:cubicBezTo>
                  <a:pt x="402590" y="399338"/>
                  <a:pt x="392219" y="409710"/>
                  <a:pt x="379424" y="409710"/>
                </a:cubicBezTo>
                <a:cubicBezTo>
                  <a:pt x="366630" y="409710"/>
                  <a:pt x="356258" y="399338"/>
                  <a:pt x="356258" y="386544"/>
                </a:cubicBezTo>
                <a:cubicBezTo>
                  <a:pt x="356258" y="373750"/>
                  <a:pt x="366630" y="363379"/>
                  <a:pt x="379424" y="363379"/>
                </a:cubicBezTo>
                <a:close/>
                <a:moveTo>
                  <a:pt x="202333" y="363379"/>
                </a:moveTo>
                <a:cubicBezTo>
                  <a:pt x="215130" y="363379"/>
                  <a:pt x="225502" y="373750"/>
                  <a:pt x="225502" y="386544"/>
                </a:cubicBezTo>
                <a:cubicBezTo>
                  <a:pt x="225502" y="399338"/>
                  <a:pt x="215130" y="409710"/>
                  <a:pt x="202333" y="409710"/>
                </a:cubicBezTo>
                <a:cubicBezTo>
                  <a:pt x="189536" y="409710"/>
                  <a:pt x="179163" y="399338"/>
                  <a:pt x="179163" y="386544"/>
                </a:cubicBezTo>
                <a:cubicBezTo>
                  <a:pt x="179163" y="373750"/>
                  <a:pt x="189536" y="363379"/>
                  <a:pt x="202333" y="363379"/>
                </a:cubicBezTo>
                <a:close/>
                <a:moveTo>
                  <a:pt x="25233" y="363379"/>
                </a:moveTo>
                <a:cubicBezTo>
                  <a:pt x="38024" y="363379"/>
                  <a:pt x="48396" y="373750"/>
                  <a:pt x="48396" y="386544"/>
                </a:cubicBezTo>
                <a:cubicBezTo>
                  <a:pt x="48396" y="399338"/>
                  <a:pt x="38024" y="409710"/>
                  <a:pt x="25233" y="409710"/>
                </a:cubicBezTo>
                <a:cubicBezTo>
                  <a:pt x="12434" y="409710"/>
                  <a:pt x="2067" y="399338"/>
                  <a:pt x="2067" y="386544"/>
                </a:cubicBezTo>
                <a:cubicBezTo>
                  <a:pt x="2067" y="373750"/>
                  <a:pt x="12434" y="363379"/>
                  <a:pt x="25233" y="363379"/>
                </a:cubicBezTo>
                <a:close/>
                <a:moveTo>
                  <a:pt x="1085215" y="363373"/>
                </a:moveTo>
                <a:cubicBezTo>
                  <a:pt x="1098009" y="363373"/>
                  <a:pt x="1108381" y="373745"/>
                  <a:pt x="1108381" y="386539"/>
                </a:cubicBezTo>
                <a:cubicBezTo>
                  <a:pt x="1108381" y="399334"/>
                  <a:pt x="1098009" y="409705"/>
                  <a:pt x="1085215" y="409705"/>
                </a:cubicBezTo>
                <a:cubicBezTo>
                  <a:pt x="1072421" y="409705"/>
                  <a:pt x="1062049" y="399334"/>
                  <a:pt x="1062049" y="386539"/>
                </a:cubicBezTo>
                <a:cubicBezTo>
                  <a:pt x="1062049" y="373745"/>
                  <a:pt x="1072421" y="363373"/>
                  <a:pt x="1085215" y="363373"/>
                </a:cubicBezTo>
                <a:close/>
                <a:moveTo>
                  <a:pt x="908116" y="363373"/>
                </a:moveTo>
                <a:cubicBezTo>
                  <a:pt x="920910" y="363373"/>
                  <a:pt x="931282" y="373745"/>
                  <a:pt x="931282" y="386539"/>
                </a:cubicBezTo>
                <a:cubicBezTo>
                  <a:pt x="931282" y="399334"/>
                  <a:pt x="920910" y="409705"/>
                  <a:pt x="908116" y="409705"/>
                </a:cubicBezTo>
                <a:cubicBezTo>
                  <a:pt x="895322" y="409705"/>
                  <a:pt x="884950" y="399334"/>
                  <a:pt x="884950" y="386539"/>
                </a:cubicBezTo>
                <a:cubicBezTo>
                  <a:pt x="884950" y="373745"/>
                  <a:pt x="895322" y="363373"/>
                  <a:pt x="908116" y="363373"/>
                </a:cubicBezTo>
                <a:close/>
                <a:moveTo>
                  <a:pt x="733610" y="171367"/>
                </a:moveTo>
                <a:cubicBezTo>
                  <a:pt x="746410" y="171367"/>
                  <a:pt x="756784" y="181739"/>
                  <a:pt x="756784" y="194532"/>
                </a:cubicBezTo>
                <a:cubicBezTo>
                  <a:pt x="756784" y="207326"/>
                  <a:pt x="746410" y="217698"/>
                  <a:pt x="733610" y="217698"/>
                </a:cubicBezTo>
                <a:cubicBezTo>
                  <a:pt x="720813" y="217698"/>
                  <a:pt x="710439" y="207326"/>
                  <a:pt x="710439" y="194532"/>
                </a:cubicBezTo>
                <a:cubicBezTo>
                  <a:pt x="710439" y="181739"/>
                  <a:pt x="720813" y="171367"/>
                  <a:pt x="733610" y="171367"/>
                </a:cubicBezTo>
                <a:close/>
                <a:moveTo>
                  <a:pt x="556524" y="171367"/>
                </a:moveTo>
                <a:cubicBezTo>
                  <a:pt x="569319" y="171367"/>
                  <a:pt x="579689" y="181739"/>
                  <a:pt x="579689" y="194533"/>
                </a:cubicBezTo>
                <a:cubicBezTo>
                  <a:pt x="579689" y="207327"/>
                  <a:pt x="569319" y="217698"/>
                  <a:pt x="556524" y="217698"/>
                </a:cubicBezTo>
                <a:cubicBezTo>
                  <a:pt x="543730" y="217698"/>
                  <a:pt x="533359" y="207327"/>
                  <a:pt x="533359" y="194533"/>
                </a:cubicBezTo>
                <a:cubicBezTo>
                  <a:pt x="533359" y="181739"/>
                  <a:pt x="543730" y="171367"/>
                  <a:pt x="556524" y="171367"/>
                </a:cubicBezTo>
                <a:close/>
                <a:moveTo>
                  <a:pt x="379425" y="171367"/>
                </a:moveTo>
                <a:cubicBezTo>
                  <a:pt x="392219" y="171367"/>
                  <a:pt x="402592" y="181739"/>
                  <a:pt x="402592" y="194533"/>
                </a:cubicBezTo>
                <a:cubicBezTo>
                  <a:pt x="402592" y="207327"/>
                  <a:pt x="392219" y="217698"/>
                  <a:pt x="379425" y="217698"/>
                </a:cubicBezTo>
                <a:cubicBezTo>
                  <a:pt x="366630" y="217698"/>
                  <a:pt x="356258" y="207327"/>
                  <a:pt x="356258" y="194533"/>
                </a:cubicBezTo>
                <a:cubicBezTo>
                  <a:pt x="356258" y="181739"/>
                  <a:pt x="366630" y="171367"/>
                  <a:pt x="379425" y="171367"/>
                </a:cubicBezTo>
                <a:close/>
                <a:moveTo>
                  <a:pt x="202334" y="171367"/>
                </a:moveTo>
                <a:cubicBezTo>
                  <a:pt x="215130" y="171367"/>
                  <a:pt x="225502" y="181739"/>
                  <a:pt x="225502" y="194533"/>
                </a:cubicBezTo>
                <a:cubicBezTo>
                  <a:pt x="225502" y="207327"/>
                  <a:pt x="215130" y="217699"/>
                  <a:pt x="202334" y="217699"/>
                </a:cubicBezTo>
                <a:cubicBezTo>
                  <a:pt x="189536" y="217699"/>
                  <a:pt x="179163" y="207327"/>
                  <a:pt x="179163" y="194533"/>
                </a:cubicBezTo>
                <a:cubicBezTo>
                  <a:pt x="179163" y="181739"/>
                  <a:pt x="189536" y="171367"/>
                  <a:pt x="202334" y="171367"/>
                </a:cubicBezTo>
                <a:close/>
                <a:moveTo>
                  <a:pt x="25233" y="171367"/>
                </a:moveTo>
                <a:cubicBezTo>
                  <a:pt x="38027" y="171367"/>
                  <a:pt x="48396" y="181739"/>
                  <a:pt x="48396" y="194533"/>
                </a:cubicBezTo>
                <a:cubicBezTo>
                  <a:pt x="48396" y="207327"/>
                  <a:pt x="38027" y="217699"/>
                  <a:pt x="25233" y="217699"/>
                </a:cubicBezTo>
                <a:cubicBezTo>
                  <a:pt x="12434" y="217699"/>
                  <a:pt x="2067" y="207327"/>
                  <a:pt x="2067" y="194533"/>
                </a:cubicBezTo>
                <a:cubicBezTo>
                  <a:pt x="2067" y="181739"/>
                  <a:pt x="12434" y="171367"/>
                  <a:pt x="25233" y="171367"/>
                </a:cubicBezTo>
                <a:close/>
                <a:moveTo>
                  <a:pt x="1085215" y="171362"/>
                </a:moveTo>
                <a:cubicBezTo>
                  <a:pt x="1098009" y="171362"/>
                  <a:pt x="1108381" y="181734"/>
                  <a:pt x="1108381" y="194528"/>
                </a:cubicBezTo>
                <a:cubicBezTo>
                  <a:pt x="1108381" y="207322"/>
                  <a:pt x="1098009" y="217694"/>
                  <a:pt x="1085215" y="217694"/>
                </a:cubicBezTo>
                <a:cubicBezTo>
                  <a:pt x="1072421" y="217694"/>
                  <a:pt x="1062049" y="207322"/>
                  <a:pt x="1062049" y="194528"/>
                </a:cubicBezTo>
                <a:cubicBezTo>
                  <a:pt x="1062049" y="181734"/>
                  <a:pt x="1072421" y="171362"/>
                  <a:pt x="1085215" y="171362"/>
                </a:cubicBezTo>
                <a:close/>
                <a:moveTo>
                  <a:pt x="908116" y="171362"/>
                </a:moveTo>
                <a:cubicBezTo>
                  <a:pt x="920910" y="171362"/>
                  <a:pt x="931282" y="181734"/>
                  <a:pt x="931282" y="194528"/>
                </a:cubicBezTo>
                <a:cubicBezTo>
                  <a:pt x="931282" y="207322"/>
                  <a:pt x="920910" y="217694"/>
                  <a:pt x="908116" y="217694"/>
                </a:cubicBezTo>
                <a:cubicBezTo>
                  <a:pt x="895322" y="217694"/>
                  <a:pt x="884950" y="207322"/>
                  <a:pt x="884950" y="194528"/>
                </a:cubicBezTo>
                <a:cubicBezTo>
                  <a:pt x="884950" y="181734"/>
                  <a:pt x="895322" y="171362"/>
                  <a:pt x="908116" y="171362"/>
                </a:cubicBezTo>
                <a:close/>
                <a:moveTo>
                  <a:pt x="735676" y="4"/>
                </a:moveTo>
                <a:cubicBezTo>
                  <a:pt x="748475" y="4"/>
                  <a:pt x="758849" y="10376"/>
                  <a:pt x="758849" y="23170"/>
                </a:cubicBezTo>
                <a:cubicBezTo>
                  <a:pt x="758849" y="35964"/>
                  <a:pt x="748475" y="46336"/>
                  <a:pt x="735676" y="46336"/>
                </a:cubicBezTo>
                <a:cubicBezTo>
                  <a:pt x="722879" y="46336"/>
                  <a:pt x="712504" y="35964"/>
                  <a:pt x="712504" y="23170"/>
                </a:cubicBezTo>
                <a:cubicBezTo>
                  <a:pt x="712504" y="10376"/>
                  <a:pt x="722879" y="4"/>
                  <a:pt x="735676" y="4"/>
                </a:cubicBezTo>
                <a:close/>
                <a:moveTo>
                  <a:pt x="558589" y="4"/>
                </a:moveTo>
                <a:cubicBezTo>
                  <a:pt x="571384" y="4"/>
                  <a:pt x="581753" y="10376"/>
                  <a:pt x="581753" y="23170"/>
                </a:cubicBezTo>
                <a:cubicBezTo>
                  <a:pt x="581753" y="35964"/>
                  <a:pt x="571384" y="46336"/>
                  <a:pt x="558589" y="46336"/>
                </a:cubicBezTo>
                <a:cubicBezTo>
                  <a:pt x="545797" y="46336"/>
                  <a:pt x="535424" y="35964"/>
                  <a:pt x="535424" y="23170"/>
                </a:cubicBezTo>
                <a:cubicBezTo>
                  <a:pt x="535424" y="10376"/>
                  <a:pt x="545797" y="4"/>
                  <a:pt x="558589" y="4"/>
                </a:cubicBezTo>
                <a:close/>
                <a:moveTo>
                  <a:pt x="381491" y="4"/>
                </a:moveTo>
                <a:cubicBezTo>
                  <a:pt x="394285" y="4"/>
                  <a:pt x="404657" y="10376"/>
                  <a:pt x="404657" y="23170"/>
                </a:cubicBezTo>
                <a:cubicBezTo>
                  <a:pt x="404657" y="35964"/>
                  <a:pt x="394285" y="46336"/>
                  <a:pt x="381491" y="46336"/>
                </a:cubicBezTo>
                <a:cubicBezTo>
                  <a:pt x="368695" y="46336"/>
                  <a:pt x="358325" y="35964"/>
                  <a:pt x="358325" y="23170"/>
                </a:cubicBezTo>
                <a:cubicBezTo>
                  <a:pt x="358325" y="10376"/>
                  <a:pt x="368695" y="4"/>
                  <a:pt x="381491" y="4"/>
                </a:cubicBezTo>
                <a:close/>
                <a:moveTo>
                  <a:pt x="204399" y="4"/>
                </a:moveTo>
                <a:cubicBezTo>
                  <a:pt x="217196" y="4"/>
                  <a:pt x="227567" y="10376"/>
                  <a:pt x="227567" y="23170"/>
                </a:cubicBezTo>
                <a:cubicBezTo>
                  <a:pt x="227567" y="35964"/>
                  <a:pt x="217196" y="46336"/>
                  <a:pt x="204399" y="46336"/>
                </a:cubicBezTo>
                <a:cubicBezTo>
                  <a:pt x="191602" y="46336"/>
                  <a:pt x="181229" y="35964"/>
                  <a:pt x="181229" y="23170"/>
                </a:cubicBezTo>
                <a:cubicBezTo>
                  <a:pt x="181229" y="10376"/>
                  <a:pt x="191602" y="4"/>
                  <a:pt x="204399" y="4"/>
                </a:cubicBezTo>
                <a:close/>
                <a:moveTo>
                  <a:pt x="27298" y="4"/>
                </a:moveTo>
                <a:cubicBezTo>
                  <a:pt x="40089" y="4"/>
                  <a:pt x="50461" y="10376"/>
                  <a:pt x="50461" y="23170"/>
                </a:cubicBezTo>
                <a:cubicBezTo>
                  <a:pt x="50461" y="35964"/>
                  <a:pt x="40089" y="46336"/>
                  <a:pt x="27298" y="46336"/>
                </a:cubicBezTo>
                <a:cubicBezTo>
                  <a:pt x="14497" y="46336"/>
                  <a:pt x="4131" y="35964"/>
                  <a:pt x="4131" y="23170"/>
                </a:cubicBezTo>
                <a:cubicBezTo>
                  <a:pt x="4131" y="10376"/>
                  <a:pt x="14497" y="4"/>
                  <a:pt x="27298" y="4"/>
                </a:cubicBezTo>
                <a:close/>
                <a:moveTo>
                  <a:pt x="1087280" y="0"/>
                </a:moveTo>
                <a:cubicBezTo>
                  <a:pt x="1100074" y="0"/>
                  <a:pt x="1110446" y="10371"/>
                  <a:pt x="1110446" y="23165"/>
                </a:cubicBezTo>
                <a:cubicBezTo>
                  <a:pt x="1110446" y="35959"/>
                  <a:pt x="1100074" y="46331"/>
                  <a:pt x="1087280" y="46331"/>
                </a:cubicBezTo>
                <a:cubicBezTo>
                  <a:pt x="1074486" y="46331"/>
                  <a:pt x="1064114" y="35959"/>
                  <a:pt x="1064114" y="23165"/>
                </a:cubicBezTo>
                <a:cubicBezTo>
                  <a:pt x="1064114" y="10371"/>
                  <a:pt x="1074486" y="0"/>
                  <a:pt x="1087280" y="0"/>
                </a:cubicBezTo>
                <a:close/>
                <a:moveTo>
                  <a:pt x="910181" y="0"/>
                </a:moveTo>
                <a:cubicBezTo>
                  <a:pt x="922975" y="0"/>
                  <a:pt x="933347" y="10371"/>
                  <a:pt x="933347" y="23165"/>
                </a:cubicBezTo>
                <a:cubicBezTo>
                  <a:pt x="933347" y="35959"/>
                  <a:pt x="922975" y="46331"/>
                  <a:pt x="910181" y="46331"/>
                </a:cubicBezTo>
                <a:cubicBezTo>
                  <a:pt x="897387" y="46331"/>
                  <a:pt x="887015" y="35959"/>
                  <a:pt x="887015" y="23165"/>
                </a:cubicBezTo>
                <a:cubicBezTo>
                  <a:pt x="887015" y="10371"/>
                  <a:pt x="897387" y="0"/>
                  <a:pt x="910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5614887" y="6330365"/>
            <a:ext cx="246900" cy="246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 rot="3553164">
            <a:off x="6478339" y="4820497"/>
            <a:ext cx="2124467" cy="2107643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 rot="-3655814">
            <a:off x="7148915" y="4655664"/>
            <a:ext cx="3082279" cy="2649454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 rot="5400000">
            <a:off x="9350227" y="2772892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 rot="2662362">
            <a:off x="-42717" y="455464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 rot="-5400000">
            <a:off x="641630" y="5895234"/>
            <a:ext cx="303300" cy="103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254369" y="5616618"/>
            <a:ext cx="479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 rot="-7578694">
            <a:off x="844542" y="5974267"/>
            <a:ext cx="1398717" cy="722822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 txBox="1"/>
          <p:nvPr/>
        </p:nvSpPr>
        <p:spPr>
          <a:xfrm flipH="1" rot="5400000">
            <a:off x="-677650" y="6348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o Text Placeholders" type="blank">
  <p:cSld name="BLANK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0" name="Google Shape;240;p11"/>
          <p:cNvSpPr/>
          <p:nvPr/>
        </p:nvSpPr>
        <p:spPr>
          <a:xfrm flipH="1">
            <a:off x="11373730" y="337328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1"/>
          <p:cNvSpPr/>
          <p:nvPr/>
        </p:nvSpPr>
        <p:spPr>
          <a:xfrm flipH="1" rot="-5400000">
            <a:off x="11665427" y="963042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1"/>
          <p:cNvSpPr/>
          <p:nvPr/>
        </p:nvSpPr>
        <p:spPr>
          <a:xfrm flipH="1" rot="5400000">
            <a:off x="11204872" y="1356004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11"/>
          <p:cNvSpPr/>
          <p:nvPr/>
        </p:nvSpPr>
        <p:spPr>
          <a:xfrm flipH="1" rot="-5400000">
            <a:off x="9974530" y="-694861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1"/>
          <p:cNvSpPr/>
          <p:nvPr/>
        </p:nvSpPr>
        <p:spPr>
          <a:xfrm flipH="1" rot="1696753">
            <a:off x="11476194" y="2245421"/>
            <a:ext cx="973259" cy="336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1"/>
          <p:cNvSpPr/>
          <p:nvPr/>
        </p:nvSpPr>
        <p:spPr>
          <a:xfrm flipH="1" rot="1299682">
            <a:off x="9516508" y="-195501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1"/>
          <p:cNvSpPr/>
          <p:nvPr/>
        </p:nvSpPr>
        <p:spPr>
          <a:xfrm flipH="1">
            <a:off x="7520787" y="-9075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11"/>
          <p:cNvSpPr/>
          <p:nvPr/>
        </p:nvSpPr>
        <p:spPr>
          <a:xfrm flipH="1" rot="-2662362">
            <a:off x="11373252" y="446389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1"/>
          <p:cNvSpPr/>
          <p:nvPr/>
        </p:nvSpPr>
        <p:spPr>
          <a:xfrm flipH="1" rot="7578694">
            <a:off x="10103022" y="5965192"/>
            <a:ext cx="1398717" cy="722822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1"/>
          <p:cNvSpPr txBox="1"/>
          <p:nvPr/>
        </p:nvSpPr>
        <p:spPr>
          <a:xfrm flipH="1" rot="5400000">
            <a:off x="-677650" y="6348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2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2" name="Google Shape;252;p12"/>
          <p:cNvSpPr txBox="1"/>
          <p:nvPr/>
        </p:nvSpPr>
        <p:spPr>
          <a:xfrm flipH="1" rot="5400000">
            <a:off x="-677650" y="6348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 NOT REMOVE · SlidesMania">
  <p:cSld name="CUSTOM"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4" name="Google Shape;254;p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55" name="Google Shape;255;p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56" name="Google Shape;256;p1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7" name="Google Shape;257;p1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58" name="Google Shape;258;p1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59" name="Google Shape;259;p1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1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1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1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3" name="Google Shape;263;p1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sp>
        <p:nvSpPr>
          <p:cNvPr id="264" name="Google Shape;264;p13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rtl="0">
              <a:buNone/>
              <a:defRPr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itle and text">
  <p:cSld name="TITLE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"/>
          <p:cNvSpPr txBox="1"/>
          <p:nvPr>
            <p:ph idx="1" type="subTitle"/>
          </p:nvPr>
        </p:nvSpPr>
        <p:spPr>
          <a:xfrm>
            <a:off x="283300" y="1313401"/>
            <a:ext cx="10698000" cy="62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500"/>
              <a:buFont typeface="Trirong"/>
              <a:buNone/>
              <a:defRPr b="1" i="1" sz="4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Trirong"/>
              <a:buNone/>
              <a:defRPr b="1" i="1" sz="5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Trirong"/>
              <a:buNone/>
              <a:defRPr b="1" i="1" sz="5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Trirong"/>
              <a:buNone/>
              <a:defRPr b="1" i="1" sz="5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Trirong"/>
              <a:buNone/>
              <a:defRPr b="1" i="1" sz="5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Trirong"/>
              <a:buNone/>
              <a:defRPr b="1" i="1" sz="5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Trirong"/>
              <a:buNone/>
              <a:defRPr b="1" i="1" sz="5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Trirong"/>
              <a:buNone/>
              <a:defRPr b="1" i="1" sz="5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500"/>
              <a:buFont typeface="Trirong"/>
              <a:buNone/>
              <a:defRPr b="1" i="1" sz="5500">
                <a:solidFill>
                  <a:schemeClr val="accent2"/>
                </a:solidFill>
                <a:latin typeface="Trirong"/>
                <a:ea typeface="Trirong"/>
                <a:cs typeface="Trirong"/>
                <a:sym typeface="Trirong"/>
              </a:defRPr>
            </a:lvl9pPr>
          </a:lstStyle>
          <a:p/>
        </p:txBody>
      </p:sp>
      <p:sp>
        <p:nvSpPr>
          <p:cNvPr id="48" name="Google Shape;48;p3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" name="Google Shape;49;p3"/>
          <p:cNvSpPr txBox="1"/>
          <p:nvPr>
            <p:ph type="title"/>
          </p:nvPr>
        </p:nvSpPr>
        <p:spPr>
          <a:xfrm>
            <a:off x="283300" y="489700"/>
            <a:ext cx="10698000" cy="62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50" name="Google Shape;50;p3"/>
          <p:cNvSpPr txBox="1"/>
          <p:nvPr>
            <p:ph idx="2" type="body"/>
          </p:nvPr>
        </p:nvSpPr>
        <p:spPr>
          <a:xfrm>
            <a:off x="283300" y="2060169"/>
            <a:ext cx="10698000" cy="4305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 rtl="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51" name="Google Shape;51;p3"/>
          <p:cNvSpPr/>
          <p:nvPr/>
        </p:nvSpPr>
        <p:spPr>
          <a:xfrm flipH="1">
            <a:off x="11373730" y="337328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 flipH="1" rot="-5400000">
            <a:off x="11665427" y="963042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3"/>
          <p:cNvSpPr/>
          <p:nvPr/>
        </p:nvSpPr>
        <p:spPr>
          <a:xfrm flipH="1" rot="5400000">
            <a:off x="11204872" y="1356004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 flipH="1" rot="-5400000">
            <a:off x="9974530" y="-694861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3"/>
          <p:cNvSpPr/>
          <p:nvPr/>
        </p:nvSpPr>
        <p:spPr>
          <a:xfrm flipH="1">
            <a:off x="11196113" y="2674662"/>
            <a:ext cx="381600" cy="3966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 flipH="1" rot="1696954">
            <a:off x="11457881" y="2318123"/>
            <a:ext cx="1280232" cy="336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3"/>
          <p:cNvSpPr/>
          <p:nvPr/>
        </p:nvSpPr>
        <p:spPr>
          <a:xfrm flipH="1" rot="1299682">
            <a:off x="9516508" y="-195501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 flipH="1">
            <a:off x="7520787" y="-9075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3"/>
          <p:cNvSpPr/>
          <p:nvPr/>
        </p:nvSpPr>
        <p:spPr>
          <a:xfrm flipH="1" rot="-5400000">
            <a:off x="11115823" y="3633805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 flipH="1" rot="-2662362">
            <a:off x="11373252" y="446389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3"/>
          <p:cNvSpPr/>
          <p:nvPr/>
        </p:nvSpPr>
        <p:spPr>
          <a:xfrm flipH="1" rot="-1383456">
            <a:off x="-78784" y="146727"/>
            <a:ext cx="1398732" cy="722830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 flipH="1">
            <a:off x="533055" y="-185797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 txBox="1"/>
          <p:nvPr/>
        </p:nvSpPr>
        <p:spPr>
          <a:xfrm flipH="1" rot="5400000">
            <a:off x="-677650" y="6348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 txBox="1"/>
          <p:nvPr>
            <p:ph type="title"/>
          </p:nvPr>
        </p:nvSpPr>
        <p:spPr>
          <a:xfrm>
            <a:off x="415600" y="1308900"/>
            <a:ext cx="8444100" cy="3782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000"/>
              <a:buNone/>
              <a:defRPr sz="60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66" name="Google Shape;66;p4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4"/>
          <p:cNvSpPr/>
          <p:nvPr/>
        </p:nvSpPr>
        <p:spPr>
          <a:xfrm>
            <a:off x="9473013" y="160315"/>
            <a:ext cx="1168800" cy="116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4"/>
          <p:cNvSpPr/>
          <p:nvPr/>
        </p:nvSpPr>
        <p:spPr>
          <a:xfrm>
            <a:off x="10005969" y="1489870"/>
            <a:ext cx="385500" cy="385500"/>
          </a:xfrm>
          <a:prstGeom prst="ellipse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4"/>
          <p:cNvSpPr/>
          <p:nvPr/>
        </p:nvSpPr>
        <p:spPr>
          <a:xfrm rot="5400000">
            <a:off x="11029805" y="328105"/>
            <a:ext cx="15624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4"/>
          <p:cNvSpPr/>
          <p:nvPr/>
        </p:nvSpPr>
        <p:spPr>
          <a:xfrm>
            <a:off x="11647468" y="46525"/>
            <a:ext cx="370200" cy="319200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4"/>
          <p:cNvSpPr/>
          <p:nvPr/>
        </p:nvSpPr>
        <p:spPr>
          <a:xfrm>
            <a:off x="10933609" y="1900883"/>
            <a:ext cx="1535400" cy="1535400"/>
          </a:xfrm>
          <a:prstGeom prst="ellipse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/>
          <p:nvPr/>
        </p:nvSpPr>
        <p:spPr>
          <a:xfrm>
            <a:off x="7324976" y="6605121"/>
            <a:ext cx="765300" cy="765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11704321" y="4798194"/>
            <a:ext cx="303300" cy="103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10807566" y="5383731"/>
            <a:ext cx="386700" cy="73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9637768" y="4565127"/>
            <a:ext cx="386700" cy="537300"/>
          </a:xfrm>
          <a:prstGeom prst="rect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 rot="-9778265">
            <a:off x="9738721" y="2307737"/>
            <a:ext cx="1047195" cy="483797"/>
          </a:xfrm>
          <a:custGeom>
            <a:rect b="b" l="l" r="r" t="t"/>
            <a:pathLst>
              <a:path extrusionOk="0" h="484383" w="1048464">
                <a:moveTo>
                  <a:pt x="396123" y="469877"/>
                </a:moveTo>
                <a:cubicBezTo>
                  <a:pt x="354981" y="460412"/>
                  <a:pt x="314811" y="446314"/>
                  <a:pt x="276559" y="427591"/>
                </a:cubicBezTo>
                <a:cubicBezTo>
                  <a:pt x="104300" y="343274"/>
                  <a:pt x="-2288" y="178455"/>
                  <a:pt x="37" y="0"/>
                </a:cubicBezTo>
                <a:lnTo>
                  <a:pt x="136794" y="1485"/>
                </a:lnTo>
                <a:lnTo>
                  <a:pt x="139812" y="51937"/>
                </a:lnTo>
                <a:cubicBezTo>
                  <a:pt x="152403" y="100355"/>
                  <a:pt x="191891" y="138404"/>
                  <a:pt x="242909" y="145186"/>
                </a:cubicBezTo>
                <a:cubicBezTo>
                  <a:pt x="310932" y="154230"/>
                  <a:pt x="373693" y="104265"/>
                  <a:pt x="383090" y="33586"/>
                </a:cubicBezTo>
                <a:lnTo>
                  <a:pt x="381329" y="4141"/>
                </a:lnTo>
                <a:lnTo>
                  <a:pt x="524232" y="5693"/>
                </a:lnTo>
                <a:lnTo>
                  <a:pt x="1048464" y="5693"/>
                </a:lnTo>
                <a:cubicBezTo>
                  <a:pt x="1048464" y="183896"/>
                  <a:pt x="940057" y="347347"/>
                  <a:pt x="767109" y="429909"/>
                </a:cubicBezTo>
                <a:cubicBezTo>
                  <a:pt x="651721" y="484993"/>
                  <a:pt x="519548" y="498275"/>
                  <a:pt x="396123" y="4698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4"/>
          <p:cNvSpPr/>
          <p:nvPr/>
        </p:nvSpPr>
        <p:spPr>
          <a:xfrm rot="4051234">
            <a:off x="8315763" y="674657"/>
            <a:ext cx="1398494" cy="722707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 rot="10800000">
            <a:off x="9962142" y="3830849"/>
            <a:ext cx="683400" cy="683400"/>
          </a:xfrm>
          <a:prstGeom prst="corner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11029284" y="3638067"/>
            <a:ext cx="1114574" cy="775147"/>
          </a:xfrm>
          <a:custGeom>
            <a:rect b="b" l="l" r="r" t="t"/>
            <a:pathLst>
              <a:path extrusionOk="0" h="775147" w="1114574">
                <a:moveTo>
                  <a:pt x="562715" y="728814"/>
                </a:moveTo>
                <a:cubicBezTo>
                  <a:pt x="575508" y="728814"/>
                  <a:pt x="585880" y="739186"/>
                  <a:pt x="585880" y="751981"/>
                </a:cubicBezTo>
                <a:cubicBezTo>
                  <a:pt x="585880" y="764775"/>
                  <a:pt x="575508" y="775147"/>
                  <a:pt x="562715" y="775147"/>
                </a:cubicBezTo>
                <a:cubicBezTo>
                  <a:pt x="549922" y="775147"/>
                  <a:pt x="539550" y="764775"/>
                  <a:pt x="539550" y="751981"/>
                </a:cubicBezTo>
                <a:cubicBezTo>
                  <a:pt x="539550" y="739186"/>
                  <a:pt x="549922" y="728814"/>
                  <a:pt x="562715" y="728814"/>
                </a:cubicBezTo>
                <a:close/>
                <a:moveTo>
                  <a:pt x="385617" y="728814"/>
                </a:moveTo>
                <a:cubicBezTo>
                  <a:pt x="398412" y="728814"/>
                  <a:pt x="408783" y="739186"/>
                  <a:pt x="408783" y="751981"/>
                </a:cubicBezTo>
                <a:cubicBezTo>
                  <a:pt x="408783" y="764775"/>
                  <a:pt x="398412" y="775147"/>
                  <a:pt x="385617" y="775147"/>
                </a:cubicBezTo>
                <a:cubicBezTo>
                  <a:pt x="372822" y="775147"/>
                  <a:pt x="362450" y="764775"/>
                  <a:pt x="362450" y="751981"/>
                </a:cubicBezTo>
                <a:cubicBezTo>
                  <a:pt x="362450" y="739186"/>
                  <a:pt x="372822" y="728814"/>
                  <a:pt x="385617" y="728814"/>
                </a:cubicBezTo>
                <a:close/>
                <a:moveTo>
                  <a:pt x="208527" y="728814"/>
                </a:moveTo>
                <a:cubicBezTo>
                  <a:pt x="221322" y="728814"/>
                  <a:pt x="231693" y="739186"/>
                  <a:pt x="231693" y="751981"/>
                </a:cubicBezTo>
                <a:cubicBezTo>
                  <a:pt x="231693" y="764775"/>
                  <a:pt x="221322" y="775147"/>
                  <a:pt x="208527" y="775147"/>
                </a:cubicBezTo>
                <a:cubicBezTo>
                  <a:pt x="195729" y="775147"/>
                  <a:pt x="185355" y="764775"/>
                  <a:pt x="185355" y="751981"/>
                </a:cubicBezTo>
                <a:cubicBezTo>
                  <a:pt x="185355" y="739186"/>
                  <a:pt x="195729" y="728814"/>
                  <a:pt x="208527" y="728814"/>
                </a:cubicBezTo>
                <a:close/>
                <a:moveTo>
                  <a:pt x="31424" y="728814"/>
                </a:moveTo>
                <a:cubicBezTo>
                  <a:pt x="44214" y="728814"/>
                  <a:pt x="54587" y="739186"/>
                  <a:pt x="54587" y="751981"/>
                </a:cubicBezTo>
                <a:cubicBezTo>
                  <a:pt x="54587" y="764775"/>
                  <a:pt x="44214" y="775147"/>
                  <a:pt x="31424" y="775147"/>
                </a:cubicBezTo>
                <a:cubicBezTo>
                  <a:pt x="18625" y="775147"/>
                  <a:pt x="8256" y="764775"/>
                  <a:pt x="8256" y="751981"/>
                </a:cubicBezTo>
                <a:cubicBezTo>
                  <a:pt x="8256" y="739186"/>
                  <a:pt x="18625" y="728814"/>
                  <a:pt x="31424" y="728814"/>
                </a:cubicBezTo>
                <a:close/>
                <a:moveTo>
                  <a:pt x="739805" y="728813"/>
                </a:moveTo>
                <a:cubicBezTo>
                  <a:pt x="752603" y="728813"/>
                  <a:pt x="762977" y="739186"/>
                  <a:pt x="762977" y="751981"/>
                </a:cubicBezTo>
                <a:cubicBezTo>
                  <a:pt x="762977" y="764775"/>
                  <a:pt x="752603" y="775147"/>
                  <a:pt x="739805" y="775147"/>
                </a:cubicBezTo>
                <a:cubicBezTo>
                  <a:pt x="727009" y="775147"/>
                  <a:pt x="716633" y="764775"/>
                  <a:pt x="716633" y="751981"/>
                </a:cubicBezTo>
                <a:cubicBezTo>
                  <a:pt x="716633" y="739186"/>
                  <a:pt x="727009" y="728813"/>
                  <a:pt x="739805" y="728813"/>
                </a:cubicBezTo>
                <a:close/>
                <a:moveTo>
                  <a:pt x="1091408" y="728809"/>
                </a:moveTo>
                <a:cubicBezTo>
                  <a:pt x="1104202" y="728809"/>
                  <a:pt x="1114574" y="739181"/>
                  <a:pt x="1114574" y="751975"/>
                </a:cubicBezTo>
                <a:cubicBezTo>
                  <a:pt x="1114574" y="764769"/>
                  <a:pt x="1104202" y="775142"/>
                  <a:pt x="1091408" y="775142"/>
                </a:cubicBezTo>
                <a:cubicBezTo>
                  <a:pt x="1078614" y="775142"/>
                  <a:pt x="1068242" y="764769"/>
                  <a:pt x="1068242" y="751975"/>
                </a:cubicBezTo>
                <a:cubicBezTo>
                  <a:pt x="1068242" y="739181"/>
                  <a:pt x="1078614" y="728809"/>
                  <a:pt x="1091408" y="728809"/>
                </a:cubicBezTo>
                <a:close/>
                <a:moveTo>
                  <a:pt x="914309" y="728809"/>
                </a:moveTo>
                <a:cubicBezTo>
                  <a:pt x="927103" y="728809"/>
                  <a:pt x="937475" y="739181"/>
                  <a:pt x="937475" y="751975"/>
                </a:cubicBezTo>
                <a:cubicBezTo>
                  <a:pt x="937475" y="764769"/>
                  <a:pt x="927103" y="775142"/>
                  <a:pt x="914309" y="775142"/>
                </a:cubicBezTo>
                <a:cubicBezTo>
                  <a:pt x="901515" y="775142"/>
                  <a:pt x="891143" y="764769"/>
                  <a:pt x="891143" y="751975"/>
                </a:cubicBezTo>
                <a:cubicBezTo>
                  <a:pt x="891143" y="739181"/>
                  <a:pt x="901515" y="728809"/>
                  <a:pt x="914309" y="728809"/>
                </a:cubicBezTo>
                <a:close/>
                <a:moveTo>
                  <a:pt x="731544" y="534742"/>
                </a:moveTo>
                <a:cubicBezTo>
                  <a:pt x="744345" y="534742"/>
                  <a:pt x="754719" y="545113"/>
                  <a:pt x="754719" y="557907"/>
                </a:cubicBezTo>
                <a:cubicBezTo>
                  <a:pt x="754719" y="570701"/>
                  <a:pt x="744345" y="581073"/>
                  <a:pt x="731544" y="581073"/>
                </a:cubicBezTo>
                <a:cubicBezTo>
                  <a:pt x="718748" y="581073"/>
                  <a:pt x="708374" y="570701"/>
                  <a:pt x="708374" y="557907"/>
                </a:cubicBezTo>
                <a:cubicBezTo>
                  <a:pt x="708374" y="545113"/>
                  <a:pt x="718748" y="534742"/>
                  <a:pt x="731544" y="534742"/>
                </a:cubicBezTo>
                <a:close/>
                <a:moveTo>
                  <a:pt x="554460" y="534742"/>
                </a:moveTo>
                <a:cubicBezTo>
                  <a:pt x="567253" y="534742"/>
                  <a:pt x="577624" y="545114"/>
                  <a:pt x="577624" y="557907"/>
                </a:cubicBezTo>
                <a:cubicBezTo>
                  <a:pt x="577624" y="570701"/>
                  <a:pt x="567253" y="581073"/>
                  <a:pt x="554460" y="581073"/>
                </a:cubicBezTo>
                <a:cubicBezTo>
                  <a:pt x="541665" y="581073"/>
                  <a:pt x="531294" y="570701"/>
                  <a:pt x="531294" y="557907"/>
                </a:cubicBezTo>
                <a:cubicBezTo>
                  <a:pt x="531294" y="545114"/>
                  <a:pt x="541665" y="534742"/>
                  <a:pt x="554460" y="534742"/>
                </a:cubicBezTo>
                <a:close/>
                <a:moveTo>
                  <a:pt x="377361" y="534742"/>
                </a:moveTo>
                <a:cubicBezTo>
                  <a:pt x="390154" y="534742"/>
                  <a:pt x="400527" y="545114"/>
                  <a:pt x="400527" y="557907"/>
                </a:cubicBezTo>
                <a:cubicBezTo>
                  <a:pt x="400527" y="570701"/>
                  <a:pt x="390154" y="581073"/>
                  <a:pt x="377361" y="581073"/>
                </a:cubicBezTo>
                <a:cubicBezTo>
                  <a:pt x="364566" y="581073"/>
                  <a:pt x="354196" y="570701"/>
                  <a:pt x="354196" y="557907"/>
                </a:cubicBezTo>
                <a:cubicBezTo>
                  <a:pt x="354196" y="545114"/>
                  <a:pt x="364566" y="534742"/>
                  <a:pt x="377361" y="534742"/>
                </a:cubicBezTo>
                <a:close/>
                <a:moveTo>
                  <a:pt x="200268" y="534742"/>
                </a:moveTo>
                <a:cubicBezTo>
                  <a:pt x="213065" y="534742"/>
                  <a:pt x="223437" y="545114"/>
                  <a:pt x="223437" y="557907"/>
                </a:cubicBezTo>
                <a:cubicBezTo>
                  <a:pt x="223437" y="570701"/>
                  <a:pt x="213065" y="581073"/>
                  <a:pt x="200268" y="581073"/>
                </a:cubicBezTo>
                <a:cubicBezTo>
                  <a:pt x="187472" y="581073"/>
                  <a:pt x="177095" y="570701"/>
                  <a:pt x="177095" y="557907"/>
                </a:cubicBezTo>
                <a:cubicBezTo>
                  <a:pt x="177095" y="545114"/>
                  <a:pt x="187472" y="534742"/>
                  <a:pt x="200268" y="534742"/>
                </a:cubicBezTo>
                <a:close/>
                <a:moveTo>
                  <a:pt x="23166" y="534742"/>
                </a:moveTo>
                <a:cubicBezTo>
                  <a:pt x="35960" y="534742"/>
                  <a:pt x="46330" y="545114"/>
                  <a:pt x="46330" y="557907"/>
                </a:cubicBezTo>
                <a:cubicBezTo>
                  <a:pt x="46330" y="570701"/>
                  <a:pt x="35960" y="581073"/>
                  <a:pt x="23166" y="581073"/>
                </a:cubicBezTo>
                <a:cubicBezTo>
                  <a:pt x="10370" y="581073"/>
                  <a:pt x="0" y="570701"/>
                  <a:pt x="0" y="557907"/>
                </a:cubicBezTo>
                <a:cubicBezTo>
                  <a:pt x="0" y="545114"/>
                  <a:pt x="10370" y="534742"/>
                  <a:pt x="23166" y="534742"/>
                </a:cubicBezTo>
                <a:close/>
                <a:moveTo>
                  <a:pt x="1083151" y="534737"/>
                </a:moveTo>
                <a:cubicBezTo>
                  <a:pt x="1095945" y="534737"/>
                  <a:pt x="1106317" y="545109"/>
                  <a:pt x="1106317" y="557902"/>
                </a:cubicBezTo>
                <a:cubicBezTo>
                  <a:pt x="1106317" y="570696"/>
                  <a:pt x="1095945" y="581068"/>
                  <a:pt x="1083151" y="581068"/>
                </a:cubicBezTo>
                <a:cubicBezTo>
                  <a:pt x="1070357" y="581068"/>
                  <a:pt x="1059985" y="570696"/>
                  <a:pt x="1059985" y="557902"/>
                </a:cubicBezTo>
                <a:cubicBezTo>
                  <a:pt x="1059985" y="545109"/>
                  <a:pt x="1070357" y="534737"/>
                  <a:pt x="1083151" y="534737"/>
                </a:cubicBezTo>
                <a:close/>
                <a:moveTo>
                  <a:pt x="906052" y="534737"/>
                </a:moveTo>
                <a:cubicBezTo>
                  <a:pt x="918846" y="534737"/>
                  <a:pt x="929218" y="545109"/>
                  <a:pt x="929218" y="557903"/>
                </a:cubicBezTo>
                <a:cubicBezTo>
                  <a:pt x="929218" y="570696"/>
                  <a:pt x="918846" y="581068"/>
                  <a:pt x="906052" y="581068"/>
                </a:cubicBezTo>
                <a:cubicBezTo>
                  <a:pt x="893258" y="581068"/>
                  <a:pt x="882886" y="570696"/>
                  <a:pt x="882886" y="557903"/>
                </a:cubicBezTo>
                <a:cubicBezTo>
                  <a:pt x="882886" y="545109"/>
                  <a:pt x="893258" y="534737"/>
                  <a:pt x="906052" y="534737"/>
                </a:cubicBezTo>
                <a:close/>
                <a:moveTo>
                  <a:pt x="733610" y="363379"/>
                </a:moveTo>
                <a:cubicBezTo>
                  <a:pt x="746408" y="363379"/>
                  <a:pt x="756783" y="373750"/>
                  <a:pt x="756783" y="386544"/>
                </a:cubicBezTo>
                <a:cubicBezTo>
                  <a:pt x="756783" y="399338"/>
                  <a:pt x="746408" y="409710"/>
                  <a:pt x="733610" y="409710"/>
                </a:cubicBezTo>
                <a:cubicBezTo>
                  <a:pt x="720813" y="409710"/>
                  <a:pt x="710439" y="399338"/>
                  <a:pt x="710439" y="386544"/>
                </a:cubicBezTo>
                <a:cubicBezTo>
                  <a:pt x="710439" y="373750"/>
                  <a:pt x="720813" y="363379"/>
                  <a:pt x="733610" y="363379"/>
                </a:cubicBezTo>
                <a:close/>
                <a:moveTo>
                  <a:pt x="556523" y="363379"/>
                </a:moveTo>
                <a:cubicBezTo>
                  <a:pt x="569317" y="363379"/>
                  <a:pt x="579689" y="373750"/>
                  <a:pt x="579689" y="386544"/>
                </a:cubicBezTo>
                <a:cubicBezTo>
                  <a:pt x="579689" y="399338"/>
                  <a:pt x="569317" y="409710"/>
                  <a:pt x="556523" y="409710"/>
                </a:cubicBezTo>
                <a:cubicBezTo>
                  <a:pt x="543730" y="409710"/>
                  <a:pt x="533358" y="399338"/>
                  <a:pt x="533358" y="386544"/>
                </a:cubicBezTo>
                <a:cubicBezTo>
                  <a:pt x="533358" y="373750"/>
                  <a:pt x="543730" y="363379"/>
                  <a:pt x="556523" y="363379"/>
                </a:cubicBezTo>
                <a:close/>
                <a:moveTo>
                  <a:pt x="379424" y="363379"/>
                </a:moveTo>
                <a:cubicBezTo>
                  <a:pt x="392219" y="363379"/>
                  <a:pt x="402590" y="373750"/>
                  <a:pt x="402590" y="386544"/>
                </a:cubicBezTo>
                <a:cubicBezTo>
                  <a:pt x="402590" y="399338"/>
                  <a:pt x="392219" y="409710"/>
                  <a:pt x="379424" y="409710"/>
                </a:cubicBezTo>
                <a:cubicBezTo>
                  <a:pt x="366630" y="409710"/>
                  <a:pt x="356258" y="399338"/>
                  <a:pt x="356258" y="386544"/>
                </a:cubicBezTo>
                <a:cubicBezTo>
                  <a:pt x="356258" y="373750"/>
                  <a:pt x="366630" y="363379"/>
                  <a:pt x="379424" y="363379"/>
                </a:cubicBezTo>
                <a:close/>
                <a:moveTo>
                  <a:pt x="202333" y="363379"/>
                </a:moveTo>
                <a:cubicBezTo>
                  <a:pt x="215130" y="363379"/>
                  <a:pt x="225502" y="373750"/>
                  <a:pt x="225502" y="386544"/>
                </a:cubicBezTo>
                <a:cubicBezTo>
                  <a:pt x="225502" y="399338"/>
                  <a:pt x="215130" y="409710"/>
                  <a:pt x="202333" y="409710"/>
                </a:cubicBezTo>
                <a:cubicBezTo>
                  <a:pt x="189536" y="409710"/>
                  <a:pt x="179163" y="399338"/>
                  <a:pt x="179163" y="386544"/>
                </a:cubicBezTo>
                <a:cubicBezTo>
                  <a:pt x="179163" y="373750"/>
                  <a:pt x="189536" y="363379"/>
                  <a:pt x="202333" y="363379"/>
                </a:cubicBezTo>
                <a:close/>
                <a:moveTo>
                  <a:pt x="25233" y="363379"/>
                </a:moveTo>
                <a:cubicBezTo>
                  <a:pt x="38024" y="363379"/>
                  <a:pt x="48396" y="373750"/>
                  <a:pt x="48396" y="386544"/>
                </a:cubicBezTo>
                <a:cubicBezTo>
                  <a:pt x="48396" y="399338"/>
                  <a:pt x="38024" y="409710"/>
                  <a:pt x="25233" y="409710"/>
                </a:cubicBezTo>
                <a:cubicBezTo>
                  <a:pt x="12434" y="409710"/>
                  <a:pt x="2067" y="399338"/>
                  <a:pt x="2067" y="386544"/>
                </a:cubicBezTo>
                <a:cubicBezTo>
                  <a:pt x="2067" y="373750"/>
                  <a:pt x="12434" y="363379"/>
                  <a:pt x="25233" y="363379"/>
                </a:cubicBezTo>
                <a:close/>
                <a:moveTo>
                  <a:pt x="1085215" y="363373"/>
                </a:moveTo>
                <a:cubicBezTo>
                  <a:pt x="1098009" y="363373"/>
                  <a:pt x="1108381" y="373745"/>
                  <a:pt x="1108381" y="386539"/>
                </a:cubicBezTo>
                <a:cubicBezTo>
                  <a:pt x="1108381" y="399334"/>
                  <a:pt x="1098009" y="409705"/>
                  <a:pt x="1085215" y="409705"/>
                </a:cubicBezTo>
                <a:cubicBezTo>
                  <a:pt x="1072421" y="409705"/>
                  <a:pt x="1062049" y="399334"/>
                  <a:pt x="1062049" y="386539"/>
                </a:cubicBezTo>
                <a:cubicBezTo>
                  <a:pt x="1062049" y="373745"/>
                  <a:pt x="1072421" y="363373"/>
                  <a:pt x="1085215" y="363373"/>
                </a:cubicBezTo>
                <a:close/>
                <a:moveTo>
                  <a:pt x="908116" y="363373"/>
                </a:moveTo>
                <a:cubicBezTo>
                  <a:pt x="920910" y="363373"/>
                  <a:pt x="931282" y="373745"/>
                  <a:pt x="931282" y="386539"/>
                </a:cubicBezTo>
                <a:cubicBezTo>
                  <a:pt x="931282" y="399334"/>
                  <a:pt x="920910" y="409705"/>
                  <a:pt x="908116" y="409705"/>
                </a:cubicBezTo>
                <a:cubicBezTo>
                  <a:pt x="895322" y="409705"/>
                  <a:pt x="884950" y="399334"/>
                  <a:pt x="884950" y="386539"/>
                </a:cubicBezTo>
                <a:cubicBezTo>
                  <a:pt x="884950" y="373745"/>
                  <a:pt x="895322" y="363373"/>
                  <a:pt x="908116" y="363373"/>
                </a:cubicBezTo>
                <a:close/>
                <a:moveTo>
                  <a:pt x="733610" y="171367"/>
                </a:moveTo>
                <a:cubicBezTo>
                  <a:pt x="746410" y="171367"/>
                  <a:pt x="756784" y="181739"/>
                  <a:pt x="756784" y="194532"/>
                </a:cubicBezTo>
                <a:cubicBezTo>
                  <a:pt x="756784" y="207326"/>
                  <a:pt x="746410" y="217698"/>
                  <a:pt x="733610" y="217698"/>
                </a:cubicBezTo>
                <a:cubicBezTo>
                  <a:pt x="720813" y="217698"/>
                  <a:pt x="710439" y="207326"/>
                  <a:pt x="710439" y="194532"/>
                </a:cubicBezTo>
                <a:cubicBezTo>
                  <a:pt x="710439" y="181739"/>
                  <a:pt x="720813" y="171367"/>
                  <a:pt x="733610" y="171367"/>
                </a:cubicBezTo>
                <a:close/>
                <a:moveTo>
                  <a:pt x="556524" y="171367"/>
                </a:moveTo>
                <a:cubicBezTo>
                  <a:pt x="569319" y="171367"/>
                  <a:pt x="579689" y="181739"/>
                  <a:pt x="579689" y="194533"/>
                </a:cubicBezTo>
                <a:cubicBezTo>
                  <a:pt x="579689" y="207327"/>
                  <a:pt x="569319" y="217698"/>
                  <a:pt x="556524" y="217698"/>
                </a:cubicBezTo>
                <a:cubicBezTo>
                  <a:pt x="543730" y="217698"/>
                  <a:pt x="533359" y="207327"/>
                  <a:pt x="533359" y="194533"/>
                </a:cubicBezTo>
                <a:cubicBezTo>
                  <a:pt x="533359" y="181739"/>
                  <a:pt x="543730" y="171367"/>
                  <a:pt x="556524" y="171367"/>
                </a:cubicBezTo>
                <a:close/>
                <a:moveTo>
                  <a:pt x="379425" y="171367"/>
                </a:moveTo>
                <a:cubicBezTo>
                  <a:pt x="392219" y="171367"/>
                  <a:pt x="402592" y="181739"/>
                  <a:pt x="402592" y="194533"/>
                </a:cubicBezTo>
                <a:cubicBezTo>
                  <a:pt x="402592" y="207327"/>
                  <a:pt x="392219" y="217698"/>
                  <a:pt x="379425" y="217698"/>
                </a:cubicBezTo>
                <a:cubicBezTo>
                  <a:pt x="366630" y="217698"/>
                  <a:pt x="356258" y="207327"/>
                  <a:pt x="356258" y="194533"/>
                </a:cubicBezTo>
                <a:cubicBezTo>
                  <a:pt x="356258" y="181739"/>
                  <a:pt x="366630" y="171367"/>
                  <a:pt x="379425" y="171367"/>
                </a:cubicBezTo>
                <a:close/>
                <a:moveTo>
                  <a:pt x="202334" y="171367"/>
                </a:moveTo>
                <a:cubicBezTo>
                  <a:pt x="215130" y="171367"/>
                  <a:pt x="225502" y="181739"/>
                  <a:pt x="225502" y="194533"/>
                </a:cubicBezTo>
                <a:cubicBezTo>
                  <a:pt x="225502" y="207327"/>
                  <a:pt x="215130" y="217699"/>
                  <a:pt x="202334" y="217699"/>
                </a:cubicBezTo>
                <a:cubicBezTo>
                  <a:pt x="189536" y="217699"/>
                  <a:pt x="179163" y="207327"/>
                  <a:pt x="179163" y="194533"/>
                </a:cubicBezTo>
                <a:cubicBezTo>
                  <a:pt x="179163" y="181739"/>
                  <a:pt x="189536" y="171367"/>
                  <a:pt x="202334" y="171367"/>
                </a:cubicBezTo>
                <a:close/>
                <a:moveTo>
                  <a:pt x="25233" y="171367"/>
                </a:moveTo>
                <a:cubicBezTo>
                  <a:pt x="38027" y="171367"/>
                  <a:pt x="48396" y="181739"/>
                  <a:pt x="48396" y="194533"/>
                </a:cubicBezTo>
                <a:cubicBezTo>
                  <a:pt x="48396" y="207327"/>
                  <a:pt x="38027" y="217699"/>
                  <a:pt x="25233" y="217699"/>
                </a:cubicBezTo>
                <a:cubicBezTo>
                  <a:pt x="12434" y="217699"/>
                  <a:pt x="2067" y="207327"/>
                  <a:pt x="2067" y="194533"/>
                </a:cubicBezTo>
                <a:cubicBezTo>
                  <a:pt x="2067" y="181739"/>
                  <a:pt x="12434" y="171367"/>
                  <a:pt x="25233" y="171367"/>
                </a:cubicBezTo>
                <a:close/>
                <a:moveTo>
                  <a:pt x="1085215" y="171362"/>
                </a:moveTo>
                <a:cubicBezTo>
                  <a:pt x="1098009" y="171362"/>
                  <a:pt x="1108381" y="181734"/>
                  <a:pt x="1108381" y="194528"/>
                </a:cubicBezTo>
                <a:cubicBezTo>
                  <a:pt x="1108381" y="207322"/>
                  <a:pt x="1098009" y="217694"/>
                  <a:pt x="1085215" y="217694"/>
                </a:cubicBezTo>
                <a:cubicBezTo>
                  <a:pt x="1072421" y="217694"/>
                  <a:pt x="1062049" y="207322"/>
                  <a:pt x="1062049" y="194528"/>
                </a:cubicBezTo>
                <a:cubicBezTo>
                  <a:pt x="1062049" y="181734"/>
                  <a:pt x="1072421" y="171362"/>
                  <a:pt x="1085215" y="171362"/>
                </a:cubicBezTo>
                <a:close/>
                <a:moveTo>
                  <a:pt x="908116" y="171362"/>
                </a:moveTo>
                <a:cubicBezTo>
                  <a:pt x="920910" y="171362"/>
                  <a:pt x="931282" y="181734"/>
                  <a:pt x="931282" y="194528"/>
                </a:cubicBezTo>
                <a:cubicBezTo>
                  <a:pt x="931282" y="207322"/>
                  <a:pt x="920910" y="217694"/>
                  <a:pt x="908116" y="217694"/>
                </a:cubicBezTo>
                <a:cubicBezTo>
                  <a:pt x="895322" y="217694"/>
                  <a:pt x="884950" y="207322"/>
                  <a:pt x="884950" y="194528"/>
                </a:cubicBezTo>
                <a:cubicBezTo>
                  <a:pt x="884950" y="181734"/>
                  <a:pt x="895322" y="171362"/>
                  <a:pt x="908116" y="171362"/>
                </a:cubicBezTo>
                <a:close/>
                <a:moveTo>
                  <a:pt x="735676" y="4"/>
                </a:moveTo>
                <a:cubicBezTo>
                  <a:pt x="748475" y="4"/>
                  <a:pt x="758849" y="10376"/>
                  <a:pt x="758849" y="23170"/>
                </a:cubicBezTo>
                <a:cubicBezTo>
                  <a:pt x="758849" y="35964"/>
                  <a:pt x="748475" y="46336"/>
                  <a:pt x="735676" y="46336"/>
                </a:cubicBezTo>
                <a:cubicBezTo>
                  <a:pt x="722879" y="46336"/>
                  <a:pt x="712504" y="35964"/>
                  <a:pt x="712504" y="23170"/>
                </a:cubicBezTo>
                <a:cubicBezTo>
                  <a:pt x="712504" y="10376"/>
                  <a:pt x="722879" y="4"/>
                  <a:pt x="735676" y="4"/>
                </a:cubicBezTo>
                <a:close/>
                <a:moveTo>
                  <a:pt x="558589" y="4"/>
                </a:moveTo>
                <a:cubicBezTo>
                  <a:pt x="571384" y="4"/>
                  <a:pt x="581753" y="10376"/>
                  <a:pt x="581753" y="23170"/>
                </a:cubicBezTo>
                <a:cubicBezTo>
                  <a:pt x="581753" y="35964"/>
                  <a:pt x="571384" y="46336"/>
                  <a:pt x="558589" y="46336"/>
                </a:cubicBezTo>
                <a:cubicBezTo>
                  <a:pt x="545797" y="46336"/>
                  <a:pt x="535424" y="35964"/>
                  <a:pt x="535424" y="23170"/>
                </a:cubicBezTo>
                <a:cubicBezTo>
                  <a:pt x="535424" y="10376"/>
                  <a:pt x="545797" y="4"/>
                  <a:pt x="558589" y="4"/>
                </a:cubicBezTo>
                <a:close/>
                <a:moveTo>
                  <a:pt x="381491" y="4"/>
                </a:moveTo>
                <a:cubicBezTo>
                  <a:pt x="394285" y="4"/>
                  <a:pt x="404657" y="10376"/>
                  <a:pt x="404657" y="23170"/>
                </a:cubicBezTo>
                <a:cubicBezTo>
                  <a:pt x="404657" y="35964"/>
                  <a:pt x="394285" y="46336"/>
                  <a:pt x="381491" y="46336"/>
                </a:cubicBezTo>
                <a:cubicBezTo>
                  <a:pt x="368695" y="46336"/>
                  <a:pt x="358325" y="35964"/>
                  <a:pt x="358325" y="23170"/>
                </a:cubicBezTo>
                <a:cubicBezTo>
                  <a:pt x="358325" y="10376"/>
                  <a:pt x="368695" y="4"/>
                  <a:pt x="381491" y="4"/>
                </a:cubicBezTo>
                <a:close/>
                <a:moveTo>
                  <a:pt x="204399" y="4"/>
                </a:moveTo>
                <a:cubicBezTo>
                  <a:pt x="217196" y="4"/>
                  <a:pt x="227567" y="10376"/>
                  <a:pt x="227567" y="23170"/>
                </a:cubicBezTo>
                <a:cubicBezTo>
                  <a:pt x="227567" y="35964"/>
                  <a:pt x="217196" y="46336"/>
                  <a:pt x="204399" y="46336"/>
                </a:cubicBezTo>
                <a:cubicBezTo>
                  <a:pt x="191602" y="46336"/>
                  <a:pt x="181229" y="35964"/>
                  <a:pt x="181229" y="23170"/>
                </a:cubicBezTo>
                <a:cubicBezTo>
                  <a:pt x="181229" y="10376"/>
                  <a:pt x="191602" y="4"/>
                  <a:pt x="204399" y="4"/>
                </a:cubicBezTo>
                <a:close/>
                <a:moveTo>
                  <a:pt x="27298" y="4"/>
                </a:moveTo>
                <a:cubicBezTo>
                  <a:pt x="40089" y="4"/>
                  <a:pt x="50461" y="10376"/>
                  <a:pt x="50461" y="23170"/>
                </a:cubicBezTo>
                <a:cubicBezTo>
                  <a:pt x="50461" y="35964"/>
                  <a:pt x="40089" y="46336"/>
                  <a:pt x="27298" y="46336"/>
                </a:cubicBezTo>
                <a:cubicBezTo>
                  <a:pt x="14497" y="46336"/>
                  <a:pt x="4131" y="35964"/>
                  <a:pt x="4131" y="23170"/>
                </a:cubicBezTo>
                <a:cubicBezTo>
                  <a:pt x="4131" y="10376"/>
                  <a:pt x="14497" y="4"/>
                  <a:pt x="27298" y="4"/>
                </a:cubicBezTo>
                <a:close/>
                <a:moveTo>
                  <a:pt x="1087280" y="0"/>
                </a:moveTo>
                <a:cubicBezTo>
                  <a:pt x="1100074" y="0"/>
                  <a:pt x="1110446" y="10371"/>
                  <a:pt x="1110446" y="23165"/>
                </a:cubicBezTo>
                <a:cubicBezTo>
                  <a:pt x="1110446" y="35959"/>
                  <a:pt x="1100074" y="46331"/>
                  <a:pt x="1087280" y="46331"/>
                </a:cubicBezTo>
                <a:cubicBezTo>
                  <a:pt x="1074486" y="46331"/>
                  <a:pt x="1064114" y="35959"/>
                  <a:pt x="1064114" y="23165"/>
                </a:cubicBezTo>
                <a:cubicBezTo>
                  <a:pt x="1064114" y="10371"/>
                  <a:pt x="1074486" y="0"/>
                  <a:pt x="1087280" y="0"/>
                </a:cubicBezTo>
                <a:close/>
                <a:moveTo>
                  <a:pt x="910181" y="0"/>
                </a:moveTo>
                <a:cubicBezTo>
                  <a:pt x="922975" y="0"/>
                  <a:pt x="933347" y="10371"/>
                  <a:pt x="933347" y="23165"/>
                </a:cubicBezTo>
                <a:cubicBezTo>
                  <a:pt x="933347" y="35959"/>
                  <a:pt x="922975" y="46331"/>
                  <a:pt x="910181" y="46331"/>
                </a:cubicBezTo>
                <a:cubicBezTo>
                  <a:pt x="897387" y="46331"/>
                  <a:pt x="887015" y="35959"/>
                  <a:pt x="887015" y="23165"/>
                </a:cubicBezTo>
                <a:cubicBezTo>
                  <a:pt x="887015" y="10371"/>
                  <a:pt x="897387" y="0"/>
                  <a:pt x="91018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6123608" y="5917650"/>
            <a:ext cx="1114574" cy="775147"/>
          </a:xfrm>
          <a:custGeom>
            <a:rect b="b" l="l" r="r" t="t"/>
            <a:pathLst>
              <a:path extrusionOk="0" h="775147" w="1114574">
                <a:moveTo>
                  <a:pt x="562715" y="728814"/>
                </a:moveTo>
                <a:cubicBezTo>
                  <a:pt x="575508" y="728814"/>
                  <a:pt x="585880" y="739186"/>
                  <a:pt x="585880" y="751981"/>
                </a:cubicBezTo>
                <a:cubicBezTo>
                  <a:pt x="585880" y="764775"/>
                  <a:pt x="575508" y="775147"/>
                  <a:pt x="562715" y="775147"/>
                </a:cubicBezTo>
                <a:cubicBezTo>
                  <a:pt x="549922" y="775147"/>
                  <a:pt x="539550" y="764775"/>
                  <a:pt x="539550" y="751981"/>
                </a:cubicBezTo>
                <a:cubicBezTo>
                  <a:pt x="539550" y="739186"/>
                  <a:pt x="549922" y="728814"/>
                  <a:pt x="562715" y="728814"/>
                </a:cubicBezTo>
                <a:close/>
                <a:moveTo>
                  <a:pt x="385617" y="728814"/>
                </a:moveTo>
                <a:cubicBezTo>
                  <a:pt x="398412" y="728814"/>
                  <a:pt x="408783" y="739186"/>
                  <a:pt x="408783" y="751981"/>
                </a:cubicBezTo>
                <a:cubicBezTo>
                  <a:pt x="408783" y="764775"/>
                  <a:pt x="398412" y="775147"/>
                  <a:pt x="385617" y="775147"/>
                </a:cubicBezTo>
                <a:cubicBezTo>
                  <a:pt x="372822" y="775147"/>
                  <a:pt x="362450" y="764775"/>
                  <a:pt x="362450" y="751981"/>
                </a:cubicBezTo>
                <a:cubicBezTo>
                  <a:pt x="362450" y="739186"/>
                  <a:pt x="372822" y="728814"/>
                  <a:pt x="385617" y="728814"/>
                </a:cubicBezTo>
                <a:close/>
                <a:moveTo>
                  <a:pt x="208527" y="728814"/>
                </a:moveTo>
                <a:cubicBezTo>
                  <a:pt x="221322" y="728814"/>
                  <a:pt x="231693" y="739186"/>
                  <a:pt x="231693" y="751981"/>
                </a:cubicBezTo>
                <a:cubicBezTo>
                  <a:pt x="231693" y="764775"/>
                  <a:pt x="221322" y="775147"/>
                  <a:pt x="208527" y="775147"/>
                </a:cubicBezTo>
                <a:cubicBezTo>
                  <a:pt x="195729" y="775147"/>
                  <a:pt x="185355" y="764775"/>
                  <a:pt x="185355" y="751981"/>
                </a:cubicBezTo>
                <a:cubicBezTo>
                  <a:pt x="185355" y="739186"/>
                  <a:pt x="195729" y="728814"/>
                  <a:pt x="208527" y="728814"/>
                </a:cubicBezTo>
                <a:close/>
                <a:moveTo>
                  <a:pt x="31424" y="728814"/>
                </a:moveTo>
                <a:cubicBezTo>
                  <a:pt x="44214" y="728814"/>
                  <a:pt x="54587" y="739186"/>
                  <a:pt x="54587" y="751981"/>
                </a:cubicBezTo>
                <a:cubicBezTo>
                  <a:pt x="54587" y="764775"/>
                  <a:pt x="44214" y="775147"/>
                  <a:pt x="31424" y="775147"/>
                </a:cubicBezTo>
                <a:cubicBezTo>
                  <a:pt x="18625" y="775147"/>
                  <a:pt x="8256" y="764775"/>
                  <a:pt x="8256" y="751981"/>
                </a:cubicBezTo>
                <a:cubicBezTo>
                  <a:pt x="8256" y="739186"/>
                  <a:pt x="18625" y="728814"/>
                  <a:pt x="31424" y="728814"/>
                </a:cubicBezTo>
                <a:close/>
                <a:moveTo>
                  <a:pt x="739805" y="728813"/>
                </a:moveTo>
                <a:cubicBezTo>
                  <a:pt x="752603" y="728813"/>
                  <a:pt x="762977" y="739186"/>
                  <a:pt x="762977" y="751981"/>
                </a:cubicBezTo>
                <a:cubicBezTo>
                  <a:pt x="762977" y="764775"/>
                  <a:pt x="752603" y="775147"/>
                  <a:pt x="739805" y="775147"/>
                </a:cubicBezTo>
                <a:cubicBezTo>
                  <a:pt x="727009" y="775147"/>
                  <a:pt x="716633" y="764775"/>
                  <a:pt x="716633" y="751981"/>
                </a:cubicBezTo>
                <a:cubicBezTo>
                  <a:pt x="716633" y="739186"/>
                  <a:pt x="727009" y="728813"/>
                  <a:pt x="739805" y="728813"/>
                </a:cubicBezTo>
                <a:close/>
                <a:moveTo>
                  <a:pt x="1091408" y="728809"/>
                </a:moveTo>
                <a:cubicBezTo>
                  <a:pt x="1104202" y="728809"/>
                  <a:pt x="1114574" y="739181"/>
                  <a:pt x="1114574" y="751975"/>
                </a:cubicBezTo>
                <a:cubicBezTo>
                  <a:pt x="1114574" y="764769"/>
                  <a:pt x="1104202" y="775142"/>
                  <a:pt x="1091408" y="775142"/>
                </a:cubicBezTo>
                <a:cubicBezTo>
                  <a:pt x="1078614" y="775142"/>
                  <a:pt x="1068242" y="764769"/>
                  <a:pt x="1068242" y="751975"/>
                </a:cubicBezTo>
                <a:cubicBezTo>
                  <a:pt x="1068242" y="739181"/>
                  <a:pt x="1078614" y="728809"/>
                  <a:pt x="1091408" y="728809"/>
                </a:cubicBezTo>
                <a:close/>
                <a:moveTo>
                  <a:pt x="914309" y="728809"/>
                </a:moveTo>
                <a:cubicBezTo>
                  <a:pt x="927103" y="728809"/>
                  <a:pt x="937475" y="739181"/>
                  <a:pt x="937475" y="751975"/>
                </a:cubicBezTo>
                <a:cubicBezTo>
                  <a:pt x="937475" y="764769"/>
                  <a:pt x="927103" y="775142"/>
                  <a:pt x="914309" y="775142"/>
                </a:cubicBezTo>
                <a:cubicBezTo>
                  <a:pt x="901515" y="775142"/>
                  <a:pt x="891143" y="764769"/>
                  <a:pt x="891143" y="751975"/>
                </a:cubicBezTo>
                <a:cubicBezTo>
                  <a:pt x="891143" y="739181"/>
                  <a:pt x="901515" y="728809"/>
                  <a:pt x="914309" y="728809"/>
                </a:cubicBezTo>
                <a:close/>
                <a:moveTo>
                  <a:pt x="731544" y="534742"/>
                </a:moveTo>
                <a:cubicBezTo>
                  <a:pt x="744345" y="534742"/>
                  <a:pt x="754719" y="545113"/>
                  <a:pt x="754719" y="557907"/>
                </a:cubicBezTo>
                <a:cubicBezTo>
                  <a:pt x="754719" y="570701"/>
                  <a:pt x="744345" y="581073"/>
                  <a:pt x="731544" y="581073"/>
                </a:cubicBezTo>
                <a:cubicBezTo>
                  <a:pt x="718748" y="581073"/>
                  <a:pt x="708374" y="570701"/>
                  <a:pt x="708374" y="557907"/>
                </a:cubicBezTo>
                <a:cubicBezTo>
                  <a:pt x="708374" y="545113"/>
                  <a:pt x="718748" y="534742"/>
                  <a:pt x="731544" y="534742"/>
                </a:cubicBezTo>
                <a:close/>
                <a:moveTo>
                  <a:pt x="554460" y="534742"/>
                </a:moveTo>
                <a:cubicBezTo>
                  <a:pt x="567253" y="534742"/>
                  <a:pt x="577624" y="545114"/>
                  <a:pt x="577624" y="557907"/>
                </a:cubicBezTo>
                <a:cubicBezTo>
                  <a:pt x="577624" y="570701"/>
                  <a:pt x="567253" y="581073"/>
                  <a:pt x="554460" y="581073"/>
                </a:cubicBezTo>
                <a:cubicBezTo>
                  <a:pt x="541665" y="581073"/>
                  <a:pt x="531294" y="570701"/>
                  <a:pt x="531294" y="557907"/>
                </a:cubicBezTo>
                <a:cubicBezTo>
                  <a:pt x="531294" y="545114"/>
                  <a:pt x="541665" y="534742"/>
                  <a:pt x="554460" y="534742"/>
                </a:cubicBezTo>
                <a:close/>
                <a:moveTo>
                  <a:pt x="377361" y="534742"/>
                </a:moveTo>
                <a:cubicBezTo>
                  <a:pt x="390154" y="534742"/>
                  <a:pt x="400527" y="545114"/>
                  <a:pt x="400527" y="557907"/>
                </a:cubicBezTo>
                <a:cubicBezTo>
                  <a:pt x="400527" y="570701"/>
                  <a:pt x="390154" y="581073"/>
                  <a:pt x="377361" y="581073"/>
                </a:cubicBezTo>
                <a:cubicBezTo>
                  <a:pt x="364566" y="581073"/>
                  <a:pt x="354196" y="570701"/>
                  <a:pt x="354196" y="557907"/>
                </a:cubicBezTo>
                <a:cubicBezTo>
                  <a:pt x="354196" y="545114"/>
                  <a:pt x="364566" y="534742"/>
                  <a:pt x="377361" y="534742"/>
                </a:cubicBezTo>
                <a:close/>
                <a:moveTo>
                  <a:pt x="200268" y="534742"/>
                </a:moveTo>
                <a:cubicBezTo>
                  <a:pt x="213065" y="534742"/>
                  <a:pt x="223437" y="545114"/>
                  <a:pt x="223437" y="557907"/>
                </a:cubicBezTo>
                <a:cubicBezTo>
                  <a:pt x="223437" y="570701"/>
                  <a:pt x="213065" y="581073"/>
                  <a:pt x="200268" y="581073"/>
                </a:cubicBezTo>
                <a:cubicBezTo>
                  <a:pt x="187472" y="581073"/>
                  <a:pt x="177095" y="570701"/>
                  <a:pt x="177095" y="557907"/>
                </a:cubicBezTo>
                <a:cubicBezTo>
                  <a:pt x="177095" y="545114"/>
                  <a:pt x="187472" y="534742"/>
                  <a:pt x="200268" y="534742"/>
                </a:cubicBezTo>
                <a:close/>
                <a:moveTo>
                  <a:pt x="23166" y="534742"/>
                </a:moveTo>
                <a:cubicBezTo>
                  <a:pt x="35960" y="534742"/>
                  <a:pt x="46330" y="545114"/>
                  <a:pt x="46330" y="557907"/>
                </a:cubicBezTo>
                <a:cubicBezTo>
                  <a:pt x="46330" y="570701"/>
                  <a:pt x="35960" y="581073"/>
                  <a:pt x="23166" y="581073"/>
                </a:cubicBezTo>
                <a:cubicBezTo>
                  <a:pt x="10370" y="581073"/>
                  <a:pt x="0" y="570701"/>
                  <a:pt x="0" y="557907"/>
                </a:cubicBezTo>
                <a:cubicBezTo>
                  <a:pt x="0" y="545114"/>
                  <a:pt x="10370" y="534742"/>
                  <a:pt x="23166" y="534742"/>
                </a:cubicBezTo>
                <a:close/>
                <a:moveTo>
                  <a:pt x="1083151" y="534737"/>
                </a:moveTo>
                <a:cubicBezTo>
                  <a:pt x="1095945" y="534737"/>
                  <a:pt x="1106317" y="545109"/>
                  <a:pt x="1106317" y="557902"/>
                </a:cubicBezTo>
                <a:cubicBezTo>
                  <a:pt x="1106317" y="570696"/>
                  <a:pt x="1095945" y="581068"/>
                  <a:pt x="1083151" y="581068"/>
                </a:cubicBezTo>
                <a:cubicBezTo>
                  <a:pt x="1070357" y="581068"/>
                  <a:pt x="1059985" y="570696"/>
                  <a:pt x="1059985" y="557902"/>
                </a:cubicBezTo>
                <a:cubicBezTo>
                  <a:pt x="1059985" y="545109"/>
                  <a:pt x="1070357" y="534737"/>
                  <a:pt x="1083151" y="534737"/>
                </a:cubicBezTo>
                <a:close/>
                <a:moveTo>
                  <a:pt x="906052" y="534737"/>
                </a:moveTo>
                <a:cubicBezTo>
                  <a:pt x="918846" y="534737"/>
                  <a:pt x="929218" y="545109"/>
                  <a:pt x="929218" y="557903"/>
                </a:cubicBezTo>
                <a:cubicBezTo>
                  <a:pt x="929218" y="570696"/>
                  <a:pt x="918846" y="581068"/>
                  <a:pt x="906052" y="581068"/>
                </a:cubicBezTo>
                <a:cubicBezTo>
                  <a:pt x="893258" y="581068"/>
                  <a:pt x="882886" y="570696"/>
                  <a:pt x="882886" y="557903"/>
                </a:cubicBezTo>
                <a:cubicBezTo>
                  <a:pt x="882886" y="545109"/>
                  <a:pt x="893258" y="534737"/>
                  <a:pt x="906052" y="534737"/>
                </a:cubicBezTo>
                <a:close/>
                <a:moveTo>
                  <a:pt x="733610" y="363379"/>
                </a:moveTo>
                <a:cubicBezTo>
                  <a:pt x="746408" y="363379"/>
                  <a:pt x="756783" y="373750"/>
                  <a:pt x="756783" y="386544"/>
                </a:cubicBezTo>
                <a:cubicBezTo>
                  <a:pt x="756783" y="399338"/>
                  <a:pt x="746408" y="409710"/>
                  <a:pt x="733610" y="409710"/>
                </a:cubicBezTo>
                <a:cubicBezTo>
                  <a:pt x="720813" y="409710"/>
                  <a:pt x="710439" y="399338"/>
                  <a:pt x="710439" y="386544"/>
                </a:cubicBezTo>
                <a:cubicBezTo>
                  <a:pt x="710439" y="373750"/>
                  <a:pt x="720813" y="363379"/>
                  <a:pt x="733610" y="363379"/>
                </a:cubicBezTo>
                <a:close/>
                <a:moveTo>
                  <a:pt x="556523" y="363379"/>
                </a:moveTo>
                <a:cubicBezTo>
                  <a:pt x="569317" y="363379"/>
                  <a:pt x="579689" y="373750"/>
                  <a:pt x="579689" y="386544"/>
                </a:cubicBezTo>
                <a:cubicBezTo>
                  <a:pt x="579689" y="399338"/>
                  <a:pt x="569317" y="409710"/>
                  <a:pt x="556523" y="409710"/>
                </a:cubicBezTo>
                <a:cubicBezTo>
                  <a:pt x="543730" y="409710"/>
                  <a:pt x="533358" y="399338"/>
                  <a:pt x="533358" y="386544"/>
                </a:cubicBezTo>
                <a:cubicBezTo>
                  <a:pt x="533358" y="373750"/>
                  <a:pt x="543730" y="363379"/>
                  <a:pt x="556523" y="363379"/>
                </a:cubicBezTo>
                <a:close/>
                <a:moveTo>
                  <a:pt x="379424" y="363379"/>
                </a:moveTo>
                <a:cubicBezTo>
                  <a:pt x="392219" y="363379"/>
                  <a:pt x="402590" y="373750"/>
                  <a:pt x="402590" y="386544"/>
                </a:cubicBezTo>
                <a:cubicBezTo>
                  <a:pt x="402590" y="399338"/>
                  <a:pt x="392219" y="409710"/>
                  <a:pt x="379424" y="409710"/>
                </a:cubicBezTo>
                <a:cubicBezTo>
                  <a:pt x="366630" y="409710"/>
                  <a:pt x="356258" y="399338"/>
                  <a:pt x="356258" y="386544"/>
                </a:cubicBezTo>
                <a:cubicBezTo>
                  <a:pt x="356258" y="373750"/>
                  <a:pt x="366630" y="363379"/>
                  <a:pt x="379424" y="363379"/>
                </a:cubicBezTo>
                <a:close/>
                <a:moveTo>
                  <a:pt x="202333" y="363379"/>
                </a:moveTo>
                <a:cubicBezTo>
                  <a:pt x="215130" y="363379"/>
                  <a:pt x="225502" y="373750"/>
                  <a:pt x="225502" y="386544"/>
                </a:cubicBezTo>
                <a:cubicBezTo>
                  <a:pt x="225502" y="399338"/>
                  <a:pt x="215130" y="409710"/>
                  <a:pt x="202333" y="409710"/>
                </a:cubicBezTo>
                <a:cubicBezTo>
                  <a:pt x="189536" y="409710"/>
                  <a:pt x="179163" y="399338"/>
                  <a:pt x="179163" y="386544"/>
                </a:cubicBezTo>
                <a:cubicBezTo>
                  <a:pt x="179163" y="373750"/>
                  <a:pt x="189536" y="363379"/>
                  <a:pt x="202333" y="363379"/>
                </a:cubicBezTo>
                <a:close/>
                <a:moveTo>
                  <a:pt x="25233" y="363379"/>
                </a:moveTo>
                <a:cubicBezTo>
                  <a:pt x="38024" y="363379"/>
                  <a:pt x="48396" y="373750"/>
                  <a:pt x="48396" y="386544"/>
                </a:cubicBezTo>
                <a:cubicBezTo>
                  <a:pt x="48396" y="399338"/>
                  <a:pt x="38024" y="409710"/>
                  <a:pt x="25233" y="409710"/>
                </a:cubicBezTo>
                <a:cubicBezTo>
                  <a:pt x="12434" y="409710"/>
                  <a:pt x="2067" y="399338"/>
                  <a:pt x="2067" y="386544"/>
                </a:cubicBezTo>
                <a:cubicBezTo>
                  <a:pt x="2067" y="373750"/>
                  <a:pt x="12434" y="363379"/>
                  <a:pt x="25233" y="363379"/>
                </a:cubicBezTo>
                <a:close/>
                <a:moveTo>
                  <a:pt x="1085215" y="363373"/>
                </a:moveTo>
                <a:cubicBezTo>
                  <a:pt x="1098009" y="363373"/>
                  <a:pt x="1108381" y="373745"/>
                  <a:pt x="1108381" y="386539"/>
                </a:cubicBezTo>
                <a:cubicBezTo>
                  <a:pt x="1108381" y="399334"/>
                  <a:pt x="1098009" y="409705"/>
                  <a:pt x="1085215" y="409705"/>
                </a:cubicBezTo>
                <a:cubicBezTo>
                  <a:pt x="1072421" y="409705"/>
                  <a:pt x="1062049" y="399334"/>
                  <a:pt x="1062049" y="386539"/>
                </a:cubicBezTo>
                <a:cubicBezTo>
                  <a:pt x="1062049" y="373745"/>
                  <a:pt x="1072421" y="363373"/>
                  <a:pt x="1085215" y="363373"/>
                </a:cubicBezTo>
                <a:close/>
                <a:moveTo>
                  <a:pt x="908116" y="363373"/>
                </a:moveTo>
                <a:cubicBezTo>
                  <a:pt x="920910" y="363373"/>
                  <a:pt x="931282" y="373745"/>
                  <a:pt x="931282" y="386539"/>
                </a:cubicBezTo>
                <a:cubicBezTo>
                  <a:pt x="931282" y="399334"/>
                  <a:pt x="920910" y="409705"/>
                  <a:pt x="908116" y="409705"/>
                </a:cubicBezTo>
                <a:cubicBezTo>
                  <a:pt x="895322" y="409705"/>
                  <a:pt x="884950" y="399334"/>
                  <a:pt x="884950" y="386539"/>
                </a:cubicBezTo>
                <a:cubicBezTo>
                  <a:pt x="884950" y="373745"/>
                  <a:pt x="895322" y="363373"/>
                  <a:pt x="908116" y="363373"/>
                </a:cubicBezTo>
                <a:close/>
                <a:moveTo>
                  <a:pt x="733610" y="171367"/>
                </a:moveTo>
                <a:cubicBezTo>
                  <a:pt x="746410" y="171367"/>
                  <a:pt x="756784" y="181739"/>
                  <a:pt x="756784" y="194532"/>
                </a:cubicBezTo>
                <a:cubicBezTo>
                  <a:pt x="756784" y="207326"/>
                  <a:pt x="746410" y="217698"/>
                  <a:pt x="733610" y="217698"/>
                </a:cubicBezTo>
                <a:cubicBezTo>
                  <a:pt x="720813" y="217698"/>
                  <a:pt x="710439" y="207326"/>
                  <a:pt x="710439" y="194532"/>
                </a:cubicBezTo>
                <a:cubicBezTo>
                  <a:pt x="710439" y="181739"/>
                  <a:pt x="720813" y="171367"/>
                  <a:pt x="733610" y="171367"/>
                </a:cubicBezTo>
                <a:close/>
                <a:moveTo>
                  <a:pt x="556524" y="171367"/>
                </a:moveTo>
                <a:cubicBezTo>
                  <a:pt x="569319" y="171367"/>
                  <a:pt x="579689" y="181739"/>
                  <a:pt x="579689" y="194533"/>
                </a:cubicBezTo>
                <a:cubicBezTo>
                  <a:pt x="579689" y="207327"/>
                  <a:pt x="569319" y="217698"/>
                  <a:pt x="556524" y="217698"/>
                </a:cubicBezTo>
                <a:cubicBezTo>
                  <a:pt x="543730" y="217698"/>
                  <a:pt x="533359" y="207327"/>
                  <a:pt x="533359" y="194533"/>
                </a:cubicBezTo>
                <a:cubicBezTo>
                  <a:pt x="533359" y="181739"/>
                  <a:pt x="543730" y="171367"/>
                  <a:pt x="556524" y="171367"/>
                </a:cubicBezTo>
                <a:close/>
                <a:moveTo>
                  <a:pt x="379425" y="171367"/>
                </a:moveTo>
                <a:cubicBezTo>
                  <a:pt x="392219" y="171367"/>
                  <a:pt x="402592" y="181739"/>
                  <a:pt x="402592" y="194533"/>
                </a:cubicBezTo>
                <a:cubicBezTo>
                  <a:pt x="402592" y="207327"/>
                  <a:pt x="392219" y="217698"/>
                  <a:pt x="379425" y="217698"/>
                </a:cubicBezTo>
                <a:cubicBezTo>
                  <a:pt x="366630" y="217698"/>
                  <a:pt x="356258" y="207327"/>
                  <a:pt x="356258" y="194533"/>
                </a:cubicBezTo>
                <a:cubicBezTo>
                  <a:pt x="356258" y="181739"/>
                  <a:pt x="366630" y="171367"/>
                  <a:pt x="379425" y="171367"/>
                </a:cubicBezTo>
                <a:close/>
                <a:moveTo>
                  <a:pt x="202334" y="171367"/>
                </a:moveTo>
                <a:cubicBezTo>
                  <a:pt x="215130" y="171367"/>
                  <a:pt x="225502" y="181739"/>
                  <a:pt x="225502" y="194533"/>
                </a:cubicBezTo>
                <a:cubicBezTo>
                  <a:pt x="225502" y="207327"/>
                  <a:pt x="215130" y="217699"/>
                  <a:pt x="202334" y="217699"/>
                </a:cubicBezTo>
                <a:cubicBezTo>
                  <a:pt x="189536" y="217699"/>
                  <a:pt x="179163" y="207327"/>
                  <a:pt x="179163" y="194533"/>
                </a:cubicBezTo>
                <a:cubicBezTo>
                  <a:pt x="179163" y="181739"/>
                  <a:pt x="189536" y="171367"/>
                  <a:pt x="202334" y="171367"/>
                </a:cubicBezTo>
                <a:close/>
                <a:moveTo>
                  <a:pt x="25233" y="171367"/>
                </a:moveTo>
                <a:cubicBezTo>
                  <a:pt x="38027" y="171367"/>
                  <a:pt x="48396" y="181739"/>
                  <a:pt x="48396" y="194533"/>
                </a:cubicBezTo>
                <a:cubicBezTo>
                  <a:pt x="48396" y="207327"/>
                  <a:pt x="38027" y="217699"/>
                  <a:pt x="25233" y="217699"/>
                </a:cubicBezTo>
                <a:cubicBezTo>
                  <a:pt x="12434" y="217699"/>
                  <a:pt x="2067" y="207327"/>
                  <a:pt x="2067" y="194533"/>
                </a:cubicBezTo>
                <a:cubicBezTo>
                  <a:pt x="2067" y="181739"/>
                  <a:pt x="12434" y="171367"/>
                  <a:pt x="25233" y="171367"/>
                </a:cubicBezTo>
                <a:close/>
                <a:moveTo>
                  <a:pt x="1085215" y="171362"/>
                </a:moveTo>
                <a:cubicBezTo>
                  <a:pt x="1098009" y="171362"/>
                  <a:pt x="1108381" y="181734"/>
                  <a:pt x="1108381" y="194528"/>
                </a:cubicBezTo>
                <a:cubicBezTo>
                  <a:pt x="1108381" y="207322"/>
                  <a:pt x="1098009" y="217694"/>
                  <a:pt x="1085215" y="217694"/>
                </a:cubicBezTo>
                <a:cubicBezTo>
                  <a:pt x="1072421" y="217694"/>
                  <a:pt x="1062049" y="207322"/>
                  <a:pt x="1062049" y="194528"/>
                </a:cubicBezTo>
                <a:cubicBezTo>
                  <a:pt x="1062049" y="181734"/>
                  <a:pt x="1072421" y="171362"/>
                  <a:pt x="1085215" y="171362"/>
                </a:cubicBezTo>
                <a:close/>
                <a:moveTo>
                  <a:pt x="908116" y="171362"/>
                </a:moveTo>
                <a:cubicBezTo>
                  <a:pt x="920910" y="171362"/>
                  <a:pt x="931282" y="181734"/>
                  <a:pt x="931282" y="194528"/>
                </a:cubicBezTo>
                <a:cubicBezTo>
                  <a:pt x="931282" y="207322"/>
                  <a:pt x="920910" y="217694"/>
                  <a:pt x="908116" y="217694"/>
                </a:cubicBezTo>
                <a:cubicBezTo>
                  <a:pt x="895322" y="217694"/>
                  <a:pt x="884950" y="207322"/>
                  <a:pt x="884950" y="194528"/>
                </a:cubicBezTo>
                <a:cubicBezTo>
                  <a:pt x="884950" y="181734"/>
                  <a:pt x="895322" y="171362"/>
                  <a:pt x="908116" y="171362"/>
                </a:cubicBezTo>
                <a:close/>
                <a:moveTo>
                  <a:pt x="735676" y="4"/>
                </a:moveTo>
                <a:cubicBezTo>
                  <a:pt x="748475" y="4"/>
                  <a:pt x="758849" y="10376"/>
                  <a:pt x="758849" y="23170"/>
                </a:cubicBezTo>
                <a:cubicBezTo>
                  <a:pt x="758849" y="35964"/>
                  <a:pt x="748475" y="46336"/>
                  <a:pt x="735676" y="46336"/>
                </a:cubicBezTo>
                <a:cubicBezTo>
                  <a:pt x="722879" y="46336"/>
                  <a:pt x="712504" y="35964"/>
                  <a:pt x="712504" y="23170"/>
                </a:cubicBezTo>
                <a:cubicBezTo>
                  <a:pt x="712504" y="10376"/>
                  <a:pt x="722879" y="4"/>
                  <a:pt x="735676" y="4"/>
                </a:cubicBezTo>
                <a:close/>
                <a:moveTo>
                  <a:pt x="558589" y="4"/>
                </a:moveTo>
                <a:cubicBezTo>
                  <a:pt x="571384" y="4"/>
                  <a:pt x="581753" y="10376"/>
                  <a:pt x="581753" y="23170"/>
                </a:cubicBezTo>
                <a:cubicBezTo>
                  <a:pt x="581753" y="35964"/>
                  <a:pt x="571384" y="46336"/>
                  <a:pt x="558589" y="46336"/>
                </a:cubicBezTo>
                <a:cubicBezTo>
                  <a:pt x="545797" y="46336"/>
                  <a:pt x="535424" y="35964"/>
                  <a:pt x="535424" y="23170"/>
                </a:cubicBezTo>
                <a:cubicBezTo>
                  <a:pt x="535424" y="10376"/>
                  <a:pt x="545797" y="4"/>
                  <a:pt x="558589" y="4"/>
                </a:cubicBezTo>
                <a:close/>
                <a:moveTo>
                  <a:pt x="381491" y="4"/>
                </a:moveTo>
                <a:cubicBezTo>
                  <a:pt x="394285" y="4"/>
                  <a:pt x="404657" y="10376"/>
                  <a:pt x="404657" y="23170"/>
                </a:cubicBezTo>
                <a:cubicBezTo>
                  <a:pt x="404657" y="35964"/>
                  <a:pt x="394285" y="46336"/>
                  <a:pt x="381491" y="46336"/>
                </a:cubicBezTo>
                <a:cubicBezTo>
                  <a:pt x="368695" y="46336"/>
                  <a:pt x="358325" y="35964"/>
                  <a:pt x="358325" y="23170"/>
                </a:cubicBezTo>
                <a:cubicBezTo>
                  <a:pt x="358325" y="10376"/>
                  <a:pt x="368695" y="4"/>
                  <a:pt x="381491" y="4"/>
                </a:cubicBezTo>
                <a:close/>
                <a:moveTo>
                  <a:pt x="204399" y="4"/>
                </a:moveTo>
                <a:cubicBezTo>
                  <a:pt x="217196" y="4"/>
                  <a:pt x="227567" y="10376"/>
                  <a:pt x="227567" y="23170"/>
                </a:cubicBezTo>
                <a:cubicBezTo>
                  <a:pt x="227567" y="35964"/>
                  <a:pt x="217196" y="46336"/>
                  <a:pt x="204399" y="46336"/>
                </a:cubicBezTo>
                <a:cubicBezTo>
                  <a:pt x="191602" y="46336"/>
                  <a:pt x="181229" y="35964"/>
                  <a:pt x="181229" y="23170"/>
                </a:cubicBezTo>
                <a:cubicBezTo>
                  <a:pt x="181229" y="10376"/>
                  <a:pt x="191602" y="4"/>
                  <a:pt x="204399" y="4"/>
                </a:cubicBezTo>
                <a:close/>
                <a:moveTo>
                  <a:pt x="27298" y="4"/>
                </a:moveTo>
                <a:cubicBezTo>
                  <a:pt x="40089" y="4"/>
                  <a:pt x="50461" y="10376"/>
                  <a:pt x="50461" y="23170"/>
                </a:cubicBezTo>
                <a:cubicBezTo>
                  <a:pt x="50461" y="35964"/>
                  <a:pt x="40089" y="46336"/>
                  <a:pt x="27298" y="46336"/>
                </a:cubicBezTo>
                <a:cubicBezTo>
                  <a:pt x="14497" y="46336"/>
                  <a:pt x="4131" y="35964"/>
                  <a:pt x="4131" y="23170"/>
                </a:cubicBezTo>
                <a:cubicBezTo>
                  <a:pt x="4131" y="10376"/>
                  <a:pt x="14497" y="4"/>
                  <a:pt x="27298" y="4"/>
                </a:cubicBezTo>
                <a:close/>
                <a:moveTo>
                  <a:pt x="1087280" y="0"/>
                </a:moveTo>
                <a:cubicBezTo>
                  <a:pt x="1100074" y="0"/>
                  <a:pt x="1110446" y="10371"/>
                  <a:pt x="1110446" y="23165"/>
                </a:cubicBezTo>
                <a:cubicBezTo>
                  <a:pt x="1110446" y="35959"/>
                  <a:pt x="1100074" y="46331"/>
                  <a:pt x="1087280" y="46331"/>
                </a:cubicBezTo>
                <a:cubicBezTo>
                  <a:pt x="1074486" y="46331"/>
                  <a:pt x="1064114" y="35959"/>
                  <a:pt x="1064114" y="23165"/>
                </a:cubicBezTo>
                <a:cubicBezTo>
                  <a:pt x="1064114" y="10371"/>
                  <a:pt x="1074486" y="0"/>
                  <a:pt x="1087280" y="0"/>
                </a:cubicBezTo>
                <a:close/>
                <a:moveTo>
                  <a:pt x="910181" y="0"/>
                </a:moveTo>
                <a:cubicBezTo>
                  <a:pt x="922975" y="0"/>
                  <a:pt x="933347" y="10371"/>
                  <a:pt x="933347" y="23165"/>
                </a:cubicBezTo>
                <a:cubicBezTo>
                  <a:pt x="933347" y="35959"/>
                  <a:pt x="922975" y="46331"/>
                  <a:pt x="910181" y="46331"/>
                </a:cubicBezTo>
                <a:cubicBezTo>
                  <a:pt x="897387" y="46331"/>
                  <a:pt x="887015" y="35959"/>
                  <a:pt x="887015" y="23165"/>
                </a:cubicBezTo>
                <a:cubicBezTo>
                  <a:pt x="887015" y="10371"/>
                  <a:pt x="897387" y="0"/>
                  <a:pt x="9101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5614887" y="6330365"/>
            <a:ext cx="246900" cy="246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 rot="3553164">
            <a:off x="6478339" y="4820497"/>
            <a:ext cx="2124467" cy="2107643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4"/>
          <p:cNvSpPr/>
          <p:nvPr/>
        </p:nvSpPr>
        <p:spPr>
          <a:xfrm rot="-3655814">
            <a:off x="7148915" y="4655664"/>
            <a:ext cx="3082279" cy="2649454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4"/>
          <p:cNvSpPr/>
          <p:nvPr/>
        </p:nvSpPr>
        <p:spPr>
          <a:xfrm rot="5400000">
            <a:off x="9350227" y="2772892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 txBox="1"/>
          <p:nvPr/>
        </p:nvSpPr>
        <p:spPr>
          <a:xfrm flipH="1" rot="5400000">
            <a:off x="-677650" y="6348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SECTION_HEADER_1">
    <p:bg>
      <p:bgPr>
        <a:solidFill>
          <a:schemeClr val="accent2"/>
        </a:solid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/>
          <p:nvPr/>
        </p:nvSpPr>
        <p:spPr>
          <a:xfrm>
            <a:off x="11498810" y="6251372"/>
            <a:ext cx="479700" cy="457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5"/>
          <p:cNvSpPr txBox="1"/>
          <p:nvPr>
            <p:ph type="title"/>
          </p:nvPr>
        </p:nvSpPr>
        <p:spPr>
          <a:xfrm>
            <a:off x="1465413" y="2994838"/>
            <a:ext cx="94434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89" name="Google Shape;89;p5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>
                <a:solidFill>
                  <a:schemeClr val="accent2"/>
                </a:solidFill>
              </a:defRPr>
            </a:lvl1pPr>
            <a:lvl2pPr lvl="1" rtl="0">
              <a:buNone/>
              <a:defRPr>
                <a:solidFill>
                  <a:schemeClr val="accent2"/>
                </a:solidFill>
              </a:defRPr>
            </a:lvl2pPr>
            <a:lvl3pPr lvl="2" rtl="0">
              <a:buNone/>
              <a:defRPr>
                <a:solidFill>
                  <a:schemeClr val="accent2"/>
                </a:solidFill>
              </a:defRPr>
            </a:lvl3pPr>
            <a:lvl4pPr lvl="3" rtl="0">
              <a:buNone/>
              <a:defRPr>
                <a:solidFill>
                  <a:schemeClr val="accent2"/>
                </a:solidFill>
              </a:defRPr>
            </a:lvl4pPr>
            <a:lvl5pPr lvl="4" rtl="0">
              <a:buNone/>
              <a:defRPr>
                <a:solidFill>
                  <a:schemeClr val="accent2"/>
                </a:solidFill>
              </a:defRPr>
            </a:lvl5pPr>
            <a:lvl6pPr lvl="5" rtl="0">
              <a:buNone/>
              <a:defRPr>
                <a:solidFill>
                  <a:schemeClr val="accent2"/>
                </a:solidFill>
              </a:defRPr>
            </a:lvl6pPr>
            <a:lvl7pPr lvl="6" rtl="0">
              <a:buNone/>
              <a:defRPr>
                <a:solidFill>
                  <a:schemeClr val="accent2"/>
                </a:solidFill>
              </a:defRPr>
            </a:lvl7pPr>
            <a:lvl8pPr lvl="7" rtl="0">
              <a:buNone/>
              <a:defRPr>
                <a:solidFill>
                  <a:schemeClr val="accent2"/>
                </a:solidFill>
              </a:defRPr>
            </a:lvl8pPr>
            <a:lvl9pPr lvl="8" rtl="0">
              <a:buNone/>
              <a:defRPr>
                <a:solidFill>
                  <a:schemeClr val="accent2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495851" y="346403"/>
            <a:ext cx="476700" cy="476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/>
          <p:nvPr/>
        </p:nvSpPr>
        <p:spPr>
          <a:xfrm rot="5400000">
            <a:off x="-50546" y="972117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5"/>
          <p:cNvSpPr/>
          <p:nvPr/>
        </p:nvSpPr>
        <p:spPr>
          <a:xfrm rot="-5400000">
            <a:off x="410010" y="1365079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 rot="5400000">
            <a:off x="1358051" y="-685786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768568" y="2683737"/>
            <a:ext cx="381600" cy="3966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5"/>
          <p:cNvSpPr/>
          <p:nvPr/>
        </p:nvSpPr>
        <p:spPr>
          <a:xfrm rot="-1697381">
            <a:off x="-374411" y="2322753"/>
            <a:ext cx="1261580" cy="3369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 rot="-1299682">
            <a:off x="1781334" y="-186426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9672276" y="823096"/>
            <a:ext cx="765300" cy="765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3008715" y="0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 rot="5400000">
            <a:off x="-586321" y="3642880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6123608" y="5917650"/>
            <a:ext cx="1114574" cy="775147"/>
          </a:xfrm>
          <a:custGeom>
            <a:rect b="b" l="l" r="r" t="t"/>
            <a:pathLst>
              <a:path extrusionOk="0" h="775147" w="1114574">
                <a:moveTo>
                  <a:pt x="562715" y="728814"/>
                </a:moveTo>
                <a:cubicBezTo>
                  <a:pt x="575508" y="728814"/>
                  <a:pt x="585880" y="739186"/>
                  <a:pt x="585880" y="751981"/>
                </a:cubicBezTo>
                <a:cubicBezTo>
                  <a:pt x="585880" y="764775"/>
                  <a:pt x="575508" y="775147"/>
                  <a:pt x="562715" y="775147"/>
                </a:cubicBezTo>
                <a:cubicBezTo>
                  <a:pt x="549922" y="775147"/>
                  <a:pt x="539550" y="764775"/>
                  <a:pt x="539550" y="751981"/>
                </a:cubicBezTo>
                <a:cubicBezTo>
                  <a:pt x="539550" y="739186"/>
                  <a:pt x="549922" y="728814"/>
                  <a:pt x="562715" y="728814"/>
                </a:cubicBezTo>
                <a:close/>
                <a:moveTo>
                  <a:pt x="385617" y="728814"/>
                </a:moveTo>
                <a:cubicBezTo>
                  <a:pt x="398412" y="728814"/>
                  <a:pt x="408783" y="739186"/>
                  <a:pt x="408783" y="751981"/>
                </a:cubicBezTo>
                <a:cubicBezTo>
                  <a:pt x="408783" y="764775"/>
                  <a:pt x="398412" y="775147"/>
                  <a:pt x="385617" y="775147"/>
                </a:cubicBezTo>
                <a:cubicBezTo>
                  <a:pt x="372822" y="775147"/>
                  <a:pt x="362450" y="764775"/>
                  <a:pt x="362450" y="751981"/>
                </a:cubicBezTo>
                <a:cubicBezTo>
                  <a:pt x="362450" y="739186"/>
                  <a:pt x="372822" y="728814"/>
                  <a:pt x="385617" y="728814"/>
                </a:cubicBezTo>
                <a:close/>
                <a:moveTo>
                  <a:pt x="208527" y="728814"/>
                </a:moveTo>
                <a:cubicBezTo>
                  <a:pt x="221322" y="728814"/>
                  <a:pt x="231693" y="739186"/>
                  <a:pt x="231693" y="751981"/>
                </a:cubicBezTo>
                <a:cubicBezTo>
                  <a:pt x="231693" y="764775"/>
                  <a:pt x="221322" y="775147"/>
                  <a:pt x="208527" y="775147"/>
                </a:cubicBezTo>
                <a:cubicBezTo>
                  <a:pt x="195729" y="775147"/>
                  <a:pt x="185355" y="764775"/>
                  <a:pt x="185355" y="751981"/>
                </a:cubicBezTo>
                <a:cubicBezTo>
                  <a:pt x="185355" y="739186"/>
                  <a:pt x="195729" y="728814"/>
                  <a:pt x="208527" y="728814"/>
                </a:cubicBezTo>
                <a:close/>
                <a:moveTo>
                  <a:pt x="31424" y="728814"/>
                </a:moveTo>
                <a:cubicBezTo>
                  <a:pt x="44214" y="728814"/>
                  <a:pt x="54587" y="739186"/>
                  <a:pt x="54587" y="751981"/>
                </a:cubicBezTo>
                <a:cubicBezTo>
                  <a:pt x="54587" y="764775"/>
                  <a:pt x="44214" y="775147"/>
                  <a:pt x="31424" y="775147"/>
                </a:cubicBezTo>
                <a:cubicBezTo>
                  <a:pt x="18625" y="775147"/>
                  <a:pt x="8256" y="764775"/>
                  <a:pt x="8256" y="751981"/>
                </a:cubicBezTo>
                <a:cubicBezTo>
                  <a:pt x="8256" y="739186"/>
                  <a:pt x="18625" y="728814"/>
                  <a:pt x="31424" y="728814"/>
                </a:cubicBezTo>
                <a:close/>
                <a:moveTo>
                  <a:pt x="739805" y="728813"/>
                </a:moveTo>
                <a:cubicBezTo>
                  <a:pt x="752603" y="728813"/>
                  <a:pt x="762977" y="739186"/>
                  <a:pt x="762977" y="751981"/>
                </a:cubicBezTo>
                <a:cubicBezTo>
                  <a:pt x="762977" y="764775"/>
                  <a:pt x="752603" y="775147"/>
                  <a:pt x="739805" y="775147"/>
                </a:cubicBezTo>
                <a:cubicBezTo>
                  <a:pt x="727009" y="775147"/>
                  <a:pt x="716633" y="764775"/>
                  <a:pt x="716633" y="751981"/>
                </a:cubicBezTo>
                <a:cubicBezTo>
                  <a:pt x="716633" y="739186"/>
                  <a:pt x="727009" y="728813"/>
                  <a:pt x="739805" y="728813"/>
                </a:cubicBezTo>
                <a:close/>
                <a:moveTo>
                  <a:pt x="1091408" y="728809"/>
                </a:moveTo>
                <a:cubicBezTo>
                  <a:pt x="1104202" y="728809"/>
                  <a:pt x="1114574" y="739181"/>
                  <a:pt x="1114574" y="751975"/>
                </a:cubicBezTo>
                <a:cubicBezTo>
                  <a:pt x="1114574" y="764769"/>
                  <a:pt x="1104202" y="775142"/>
                  <a:pt x="1091408" y="775142"/>
                </a:cubicBezTo>
                <a:cubicBezTo>
                  <a:pt x="1078614" y="775142"/>
                  <a:pt x="1068242" y="764769"/>
                  <a:pt x="1068242" y="751975"/>
                </a:cubicBezTo>
                <a:cubicBezTo>
                  <a:pt x="1068242" y="739181"/>
                  <a:pt x="1078614" y="728809"/>
                  <a:pt x="1091408" y="728809"/>
                </a:cubicBezTo>
                <a:close/>
                <a:moveTo>
                  <a:pt x="914309" y="728809"/>
                </a:moveTo>
                <a:cubicBezTo>
                  <a:pt x="927103" y="728809"/>
                  <a:pt x="937475" y="739181"/>
                  <a:pt x="937475" y="751975"/>
                </a:cubicBezTo>
                <a:cubicBezTo>
                  <a:pt x="937475" y="764769"/>
                  <a:pt x="927103" y="775142"/>
                  <a:pt x="914309" y="775142"/>
                </a:cubicBezTo>
                <a:cubicBezTo>
                  <a:pt x="901515" y="775142"/>
                  <a:pt x="891143" y="764769"/>
                  <a:pt x="891143" y="751975"/>
                </a:cubicBezTo>
                <a:cubicBezTo>
                  <a:pt x="891143" y="739181"/>
                  <a:pt x="901515" y="728809"/>
                  <a:pt x="914309" y="728809"/>
                </a:cubicBezTo>
                <a:close/>
                <a:moveTo>
                  <a:pt x="731544" y="534742"/>
                </a:moveTo>
                <a:cubicBezTo>
                  <a:pt x="744345" y="534742"/>
                  <a:pt x="754719" y="545113"/>
                  <a:pt x="754719" y="557907"/>
                </a:cubicBezTo>
                <a:cubicBezTo>
                  <a:pt x="754719" y="570701"/>
                  <a:pt x="744345" y="581073"/>
                  <a:pt x="731544" y="581073"/>
                </a:cubicBezTo>
                <a:cubicBezTo>
                  <a:pt x="718748" y="581073"/>
                  <a:pt x="708374" y="570701"/>
                  <a:pt x="708374" y="557907"/>
                </a:cubicBezTo>
                <a:cubicBezTo>
                  <a:pt x="708374" y="545113"/>
                  <a:pt x="718748" y="534742"/>
                  <a:pt x="731544" y="534742"/>
                </a:cubicBezTo>
                <a:close/>
                <a:moveTo>
                  <a:pt x="554460" y="534742"/>
                </a:moveTo>
                <a:cubicBezTo>
                  <a:pt x="567253" y="534742"/>
                  <a:pt x="577624" y="545114"/>
                  <a:pt x="577624" y="557907"/>
                </a:cubicBezTo>
                <a:cubicBezTo>
                  <a:pt x="577624" y="570701"/>
                  <a:pt x="567253" y="581073"/>
                  <a:pt x="554460" y="581073"/>
                </a:cubicBezTo>
                <a:cubicBezTo>
                  <a:pt x="541665" y="581073"/>
                  <a:pt x="531294" y="570701"/>
                  <a:pt x="531294" y="557907"/>
                </a:cubicBezTo>
                <a:cubicBezTo>
                  <a:pt x="531294" y="545114"/>
                  <a:pt x="541665" y="534742"/>
                  <a:pt x="554460" y="534742"/>
                </a:cubicBezTo>
                <a:close/>
                <a:moveTo>
                  <a:pt x="377361" y="534742"/>
                </a:moveTo>
                <a:cubicBezTo>
                  <a:pt x="390154" y="534742"/>
                  <a:pt x="400527" y="545114"/>
                  <a:pt x="400527" y="557907"/>
                </a:cubicBezTo>
                <a:cubicBezTo>
                  <a:pt x="400527" y="570701"/>
                  <a:pt x="390154" y="581073"/>
                  <a:pt x="377361" y="581073"/>
                </a:cubicBezTo>
                <a:cubicBezTo>
                  <a:pt x="364566" y="581073"/>
                  <a:pt x="354196" y="570701"/>
                  <a:pt x="354196" y="557907"/>
                </a:cubicBezTo>
                <a:cubicBezTo>
                  <a:pt x="354196" y="545114"/>
                  <a:pt x="364566" y="534742"/>
                  <a:pt x="377361" y="534742"/>
                </a:cubicBezTo>
                <a:close/>
                <a:moveTo>
                  <a:pt x="200268" y="534742"/>
                </a:moveTo>
                <a:cubicBezTo>
                  <a:pt x="213065" y="534742"/>
                  <a:pt x="223437" y="545114"/>
                  <a:pt x="223437" y="557907"/>
                </a:cubicBezTo>
                <a:cubicBezTo>
                  <a:pt x="223437" y="570701"/>
                  <a:pt x="213065" y="581073"/>
                  <a:pt x="200268" y="581073"/>
                </a:cubicBezTo>
                <a:cubicBezTo>
                  <a:pt x="187472" y="581073"/>
                  <a:pt x="177095" y="570701"/>
                  <a:pt x="177095" y="557907"/>
                </a:cubicBezTo>
                <a:cubicBezTo>
                  <a:pt x="177095" y="545114"/>
                  <a:pt x="187472" y="534742"/>
                  <a:pt x="200268" y="534742"/>
                </a:cubicBezTo>
                <a:close/>
                <a:moveTo>
                  <a:pt x="23166" y="534742"/>
                </a:moveTo>
                <a:cubicBezTo>
                  <a:pt x="35960" y="534742"/>
                  <a:pt x="46330" y="545114"/>
                  <a:pt x="46330" y="557907"/>
                </a:cubicBezTo>
                <a:cubicBezTo>
                  <a:pt x="46330" y="570701"/>
                  <a:pt x="35960" y="581073"/>
                  <a:pt x="23166" y="581073"/>
                </a:cubicBezTo>
                <a:cubicBezTo>
                  <a:pt x="10370" y="581073"/>
                  <a:pt x="0" y="570701"/>
                  <a:pt x="0" y="557907"/>
                </a:cubicBezTo>
                <a:cubicBezTo>
                  <a:pt x="0" y="545114"/>
                  <a:pt x="10370" y="534742"/>
                  <a:pt x="23166" y="534742"/>
                </a:cubicBezTo>
                <a:close/>
                <a:moveTo>
                  <a:pt x="1083151" y="534737"/>
                </a:moveTo>
                <a:cubicBezTo>
                  <a:pt x="1095945" y="534737"/>
                  <a:pt x="1106317" y="545109"/>
                  <a:pt x="1106317" y="557902"/>
                </a:cubicBezTo>
                <a:cubicBezTo>
                  <a:pt x="1106317" y="570696"/>
                  <a:pt x="1095945" y="581068"/>
                  <a:pt x="1083151" y="581068"/>
                </a:cubicBezTo>
                <a:cubicBezTo>
                  <a:pt x="1070357" y="581068"/>
                  <a:pt x="1059985" y="570696"/>
                  <a:pt x="1059985" y="557902"/>
                </a:cubicBezTo>
                <a:cubicBezTo>
                  <a:pt x="1059985" y="545109"/>
                  <a:pt x="1070357" y="534737"/>
                  <a:pt x="1083151" y="534737"/>
                </a:cubicBezTo>
                <a:close/>
                <a:moveTo>
                  <a:pt x="906052" y="534737"/>
                </a:moveTo>
                <a:cubicBezTo>
                  <a:pt x="918846" y="534737"/>
                  <a:pt x="929218" y="545109"/>
                  <a:pt x="929218" y="557903"/>
                </a:cubicBezTo>
                <a:cubicBezTo>
                  <a:pt x="929218" y="570696"/>
                  <a:pt x="918846" y="581068"/>
                  <a:pt x="906052" y="581068"/>
                </a:cubicBezTo>
                <a:cubicBezTo>
                  <a:pt x="893258" y="581068"/>
                  <a:pt x="882886" y="570696"/>
                  <a:pt x="882886" y="557903"/>
                </a:cubicBezTo>
                <a:cubicBezTo>
                  <a:pt x="882886" y="545109"/>
                  <a:pt x="893258" y="534737"/>
                  <a:pt x="906052" y="534737"/>
                </a:cubicBezTo>
                <a:close/>
                <a:moveTo>
                  <a:pt x="733610" y="363379"/>
                </a:moveTo>
                <a:cubicBezTo>
                  <a:pt x="746408" y="363379"/>
                  <a:pt x="756783" y="373750"/>
                  <a:pt x="756783" y="386544"/>
                </a:cubicBezTo>
                <a:cubicBezTo>
                  <a:pt x="756783" y="399338"/>
                  <a:pt x="746408" y="409710"/>
                  <a:pt x="733610" y="409710"/>
                </a:cubicBezTo>
                <a:cubicBezTo>
                  <a:pt x="720813" y="409710"/>
                  <a:pt x="710439" y="399338"/>
                  <a:pt x="710439" y="386544"/>
                </a:cubicBezTo>
                <a:cubicBezTo>
                  <a:pt x="710439" y="373750"/>
                  <a:pt x="720813" y="363379"/>
                  <a:pt x="733610" y="363379"/>
                </a:cubicBezTo>
                <a:close/>
                <a:moveTo>
                  <a:pt x="556523" y="363379"/>
                </a:moveTo>
                <a:cubicBezTo>
                  <a:pt x="569317" y="363379"/>
                  <a:pt x="579689" y="373750"/>
                  <a:pt x="579689" y="386544"/>
                </a:cubicBezTo>
                <a:cubicBezTo>
                  <a:pt x="579689" y="399338"/>
                  <a:pt x="569317" y="409710"/>
                  <a:pt x="556523" y="409710"/>
                </a:cubicBezTo>
                <a:cubicBezTo>
                  <a:pt x="543730" y="409710"/>
                  <a:pt x="533358" y="399338"/>
                  <a:pt x="533358" y="386544"/>
                </a:cubicBezTo>
                <a:cubicBezTo>
                  <a:pt x="533358" y="373750"/>
                  <a:pt x="543730" y="363379"/>
                  <a:pt x="556523" y="363379"/>
                </a:cubicBezTo>
                <a:close/>
                <a:moveTo>
                  <a:pt x="379424" y="363379"/>
                </a:moveTo>
                <a:cubicBezTo>
                  <a:pt x="392219" y="363379"/>
                  <a:pt x="402590" y="373750"/>
                  <a:pt x="402590" y="386544"/>
                </a:cubicBezTo>
                <a:cubicBezTo>
                  <a:pt x="402590" y="399338"/>
                  <a:pt x="392219" y="409710"/>
                  <a:pt x="379424" y="409710"/>
                </a:cubicBezTo>
                <a:cubicBezTo>
                  <a:pt x="366630" y="409710"/>
                  <a:pt x="356258" y="399338"/>
                  <a:pt x="356258" y="386544"/>
                </a:cubicBezTo>
                <a:cubicBezTo>
                  <a:pt x="356258" y="373750"/>
                  <a:pt x="366630" y="363379"/>
                  <a:pt x="379424" y="363379"/>
                </a:cubicBezTo>
                <a:close/>
                <a:moveTo>
                  <a:pt x="202333" y="363379"/>
                </a:moveTo>
                <a:cubicBezTo>
                  <a:pt x="215130" y="363379"/>
                  <a:pt x="225502" y="373750"/>
                  <a:pt x="225502" y="386544"/>
                </a:cubicBezTo>
                <a:cubicBezTo>
                  <a:pt x="225502" y="399338"/>
                  <a:pt x="215130" y="409710"/>
                  <a:pt x="202333" y="409710"/>
                </a:cubicBezTo>
                <a:cubicBezTo>
                  <a:pt x="189536" y="409710"/>
                  <a:pt x="179163" y="399338"/>
                  <a:pt x="179163" y="386544"/>
                </a:cubicBezTo>
                <a:cubicBezTo>
                  <a:pt x="179163" y="373750"/>
                  <a:pt x="189536" y="363379"/>
                  <a:pt x="202333" y="363379"/>
                </a:cubicBezTo>
                <a:close/>
                <a:moveTo>
                  <a:pt x="25233" y="363379"/>
                </a:moveTo>
                <a:cubicBezTo>
                  <a:pt x="38024" y="363379"/>
                  <a:pt x="48396" y="373750"/>
                  <a:pt x="48396" y="386544"/>
                </a:cubicBezTo>
                <a:cubicBezTo>
                  <a:pt x="48396" y="399338"/>
                  <a:pt x="38024" y="409710"/>
                  <a:pt x="25233" y="409710"/>
                </a:cubicBezTo>
                <a:cubicBezTo>
                  <a:pt x="12434" y="409710"/>
                  <a:pt x="2067" y="399338"/>
                  <a:pt x="2067" y="386544"/>
                </a:cubicBezTo>
                <a:cubicBezTo>
                  <a:pt x="2067" y="373750"/>
                  <a:pt x="12434" y="363379"/>
                  <a:pt x="25233" y="363379"/>
                </a:cubicBezTo>
                <a:close/>
                <a:moveTo>
                  <a:pt x="1085215" y="363373"/>
                </a:moveTo>
                <a:cubicBezTo>
                  <a:pt x="1098009" y="363373"/>
                  <a:pt x="1108381" y="373745"/>
                  <a:pt x="1108381" y="386539"/>
                </a:cubicBezTo>
                <a:cubicBezTo>
                  <a:pt x="1108381" y="399334"/>
                  <a:pt x="1098009" y="409705"/>
                  <a:pt x="1085215" y="409705"/>
                </a:cubicBezTo>
                <a:cubicBezTo>
                  <a:pt x="1072421" y="409705"/>
                  <a:pt x="1062049" y="399334"/>
                  <a:pt x="1062049" y="386539"/>
                </a:cubicBezTo>
                <a:cubicBezTo>
                  <a:pt x="1062049" y="373745"/>
                  <a:pt x="1072421" y="363373"/>
                  <a:pt x="1085215" y="363373"/>
                </a:cubicBezTo>
                <a:close/>
                <a:moveTo>
                  <a:pt x="908116" y="363373"/>
                </a:moveTo>
                <a:cubicBezTo>
                  <a:pt x="920910" y="363373"/>
                  <a:pt x="931282" y="373745"/>
                  <a:pt x="931282" y="386539"/>
                </a:cubicBezTo>
                <a:cubicBezTo>
                  <a:pt x="931282" y="399334"/>
                  <a:pt x="920910" y="409705"/>
                  <a:pt x="908116" y="409705"/>
                </a:cubicBezTo>
                <a:cubicBezTo>
                  <a:pt x="895322" y="409705"/>
                  <a:pt x="884950" y="399334"/>
                  <a:pt x="884950" y="386539"/>
                </a:cubicBezTo>
                <a:cubicBezTo>
                  <a:pt x="884950" y="373745"/>
                  <a:pt x="895322" y="363373"/>
                  <a:pt x="908116" y="363373"/>
                </a:cubicBezTo>
                <a:close/>
                <a:moveTo>
                  <a:pt x="733610" y="171367"/>
                </a:moveTo>
                <a:cubicBezTo>
                  <a:pt x="746410" y="171367"/>
                  <a:pt x="756784" y="181739"/>
                  <a:pt x="756784" y="194532"/>
                </a:cubicBezTo>
                <a:cubicBezTo>
                  <a:pt x="756784" y="207326"/>
                  <a:pt x="746410" y="217698"/>
                  <a:pt x="733610" y="217698"/>
                </a:cubicBezTo>
                <a:cubicBezTo>
                  <a:pt x="720813" y="217698"/>
                  <a:pt x="710439" y="207326"/>
                  <a:pt x="710439" y="194532"/>
                </a:cubicBezTo>
                <a:cubicBezTo>
                  <a:pt x="710439" y="181739"/>
                  <a:pt x="720813" y="171367"/>
                  <a:pt x="733610" y="171367"/>
                </a:cubicBezTo>
                <a:close/>
                <a:moveTo>
                  <a:pt x="556524" y="171367"/>
                </a:moveTo>
                <a:cubicBezTo>
                  <a:pt x="569319" y="171367"/>
                  <a:pt x="579689" y="181739"/>
                  <a:pt x="579689" y="194533"/>
                </a:cubicBezTo>
                <a:cubicBezTo>
                  <a:pt x="579689" y="207327"/>
                  <a:pt x="569319" y="217698"/>
                  <a:pt x="556524" y="217698"/>
                </a:cubicBezTo>
                <a:cubicBezTo>
                  <a:pt x="543730" y="217698"/>
                  <a:pt x="533359" y="207327"/>
                  <a:pt x="533359" y="194533"/>
                </a:cubicBezTo>
                <a:cubicBezTo>
                  <a:pt x="533359" y="181739"/>
                  <a:pt x="543730" y="171367"/>
                  <a:pt x="556524" y="171367"/>
                </a:cubicBezTo>
                <a:close/>
                <a:moveTo>
                  <a:pt x="379425" y="171367"/>
                </a:moveTo>
                <a:cubicBezTo>
                  <a:pt x="392219" y="171367"/>
                  <a:pt x="402592" y="181739"/>
                  <a:pt x="402592" y="194533"/>
                </a:cubicBezTo>
                <a:cubicBezTo>
                  <a:pt x="402592" y="207327"/>
                  <a:pt x="392219" y="217698"/>
                  <a:pt x="379425" y="217698"/>
                </a:cubicBezTo>
                <a:cubicBezTo>
                  <a:pt x="366630" y="217698"/>
                  <a:pt x="356258" y="207327"/>
                  <a:pt x="356258" y="194533"/>
                </a:cubicBezTo>
                <a:cubicBezTo>
                  <a:pt x="356258" y="181739"/>
                  <a:pt x="366630" y="171367"/>
                  <a:pt x="379425" y="171367"/>
                </a:cubicBezTo>
                <a:close/>
                <a:moveTo>
                  <a:pt x="202334" y="171367"/>
                </a:moveTo>
                <a:cubicBezTo>
                  <a:pt x="215130" y="171367"/>
                  <a:pt x="225502" y="181739"/>
                  <a:pt x="225502" y="194533"/>
                </a:cubicBezTo>
                <a:cubicBezTo>
                  <a:pt x="225502" y="207327"/>
                  <a:pt x="215130" y="217699"/>
                  <a:pt x="202334" y="217699"/>
                </a:cubicBezTo>
                <a:cubicBezTo>
                  <a:pt x="189536" y="217699"/>
                  <a:pt x="179163" y="207327"/>
                  <a:pt x="179163" y="194533"/>
                </a:cubicBezTo>
                <a:cubicBezTo>
                  <a:pt x="179163" y="181739"/>
                  <a:pt x="189536" y="171367"/>
                  <a:pt x="202334" y="171367"/>
                </a:cubicBezTo>
                <a:close/>
                <a:moveTo>
                  <a:pt x="25233" y="171367"/>
                </a:moveTo>
                <a:cubicBezTo>
                  <a:pt x="38027" y="171367"/>
                  <a:pt x="48396" y="181739"/>
                  <a:pt x="48396" y="194533"/>
                </a:cubicBezTo>
                <a:cubicBezTo>
                  <a:pt x="48396" y="207327"/>
                  <a:pt x="38027" y="217699"/>
                  <a:pt x="25233" y="217699"/>
                </a:cubicBezTo>
                <a:cubicBezTo>
                  <a:pt x="12434" y="217699"/>
                  <a:pt x="2067" y="207327"/>
                  <a:pt x="2067" y="194533"/>
                </a:cubicBezTo>
                <a:cubicBezTo>
                  <a:pt x="2067" y="181739"/>
                  <a:pt x="12434" y="171367"/>
                  <a:pt x="25233" y="171367"/>
                </a:cubicBezTo>
                <a:close/>
                <a:moveTo>
                  <a:pt x="1085215" y="171362"/>
                </a:moveTo>
                <a:cubicBezTo>
                  <a:pt x="1098009" y="171362"/>
                  <a:pt x="1108381" y="181734"/>
                  <a:pt x="1108381" y="194528"/>
                </a:cubicBezTo>
                <a:cubicBezTo>
                  <a:pt x="1108381" y="207322"/>
                  <a:pt x="1098009" y="217694"/>
                  <a:pt x="1085215" y="217694"/>
                </a:cubicBezTo>
                <a:cubicBezTo>
                  <a:pt x="1072421" y="217694"/>
                  <a:pt x="1062049" y="207322"/>
                  <a:pt x="1062049" y="194528"/>
                </a:cubicBezTo>
                <a:cubicBezTo>
                  <a:pt x="1062049" y="181734"/>
                  <a:pt x="1072421" y="171362"/>
                  <a:pt x="1085215" y="171362"/>
                </a:cubicBezTo>
                <a:close/>
                <a:moveTo>
                  <a:pt x="908116" y="171362"/>
                </a:moveTo>
                <a:cubicBezTo>
                  <a:pt x="920910" y="171362"/>
                  <a:pt x="931282" y="181734"/>
                  <a:pt x="931282" y="194528"/>
                </a:cubicBezTo>
                <a:cubicBezTo>
                  <a:pt x="931282" y="207322"/>
                  <a:pt x="920910" y="217694"/>
                  <a:pt x="908116" y="217694"/>
                </a:cubicBezTo>
                <a:cubicBezTo>
                  <a:pt x="895322" y="217694"/>
                  <a:pt x="884950" y="207322"/>
                  <a:pt x="884950" y="194528"/>
                </a:cubicBezTo>
                <a:cubicBezTo>
                  <a:pt x="884950" y="181734"/>
                  <a:pt x="895322" y="171362"/>
                  <a:pt x="908116" y="171362"/>
                </a:cubicBezTo>
                <a:close/>
                <a:moveTo>
                  <a:pt x="735676" y="4"/>
                </a:moveTo>
                <a:cubicBezTo>
                  <a:pt x="748475" y="4"/>
                  <a:pt x="758849" y="10376"/>
                  <a:pt x="758849" y="23170"/>
                </a:cubicBezTo>
                <a:cubicBezTo>
                  <a:pt x="758849" y="35964"/>
                  <a:pt x="748475" y="46336"/>
                  <a:pt x="735676" y="46336"/>
                </a:cubicBezTo>
                <a:cubicBezTo>
                  <a:pt x="722879" y="46336"/>
                  <a:pt x="712504" y="35964"/>
                  <a:pt x="712504" y="23170"/>
                </a:cubicBezTo>
                <a:cubicBezTo>
                  <a:pt x="712504" y="10376"/>
                  <a:pt x="722879" y="4"/>
                  <a:pt x="735676" y="4"/>
                </a:cubicBezTo>
                <a:close/>
                <a:moveTo>
                  <a:pt x="558589" y="4"/>
                </a:moveTo>
                <a:cubicBezTo>
                  <a:pt x="571384" y="4"/>
                  <a:pt x="581753" y="10376"/>
                  <a:pt x="581753" y="23170"/>
                </a:cubicBezTo>
                <a:cubicBezTo>
                  <a:pt x="581753" y="35964"/>
                  <a:pt x="571384" y="46336"/>
                  <a:pt x="558589" y="46336"/>
                </a:cubicBezTo>
                <a:cubicBezTo>
                  <a:pt x="545797" y="46336"/>
                  <a:pt x="535424" y="35964"/>
                  <a:pt x="535424" y="23170"/>
                </a:cubicBezTo>
                <a:cubicBezTo>
                  <a:pt x="535424" y="10376"/>
                  <a:pt x="545797" y="4"/>
                  <a:pt x="558589" y="4"/>
                </a:cubicBezTo>
                <a:close/>
                <a:moveTo>
                  <a:pt x="381491" y="4"/>
                </a:moveTo>
                <a:cubicBezTo>
                  <a:pt x="394285" y="4"/>
                  <a:pt x="404657" y="10376"/>
                  <a:pt x="404657" y="23170"/>
                </a:cubicBezTo>
                <a:cubicBezTo>
                  <a:pt x="404657" y="35964"/>
                  <a:pt x="394285" y="46336"/>
                  <a:pt x="381491" y="46336"/>
                </a:cubicBezTo>
                <a:cubicBezTo>
                  <a:pt x="368695" y="46336"/>
                  <a:pt x="358325" y="35964"/>
                  <a:pt x="358325" y="23170"/>
                </a:cubicBezTo>
                <a:cubicBezTo>
                  <a:pt x="358325" y="10376"/>
                  <a:pt x="368695" y="4"/>
                  <a:pt x="381491" y="4"/>
                </a:cubicBezTo>
                <a:close/>
                <a:moveTo>
                  <a:pt x="204399" y="4"/>
                </a:moveTo>
                <a:cubicBezTo>
                  <a:pt x="217196" y="4"/>
                  <a:pt x="227567" y="10376"/>
                  <a:pt x="227567" y="23170"/>
                </a:cubicBezTo>
                <a:cubicBezTo>
                  <a:pt x="227567" y="35964"/>
                  <a:pt x="217196" y="46336"/>
                  <a:pt x="204399" y="46336"/>
                </a:cubicBezTo>
                <a:cubicBezTo>
                  <a:pt x="191602" y="46336"/>
                  <a:pt x="181229" y="35964"/>
                  <a:pt x="181229" y="23170"/>
                </a:cubicBezTo>
                <a:cubicBezTo>
                  <a:pt x="181229" y="10376"/>
                  <a:pt x="191602" y="4"/>
                  <a:pt x="204399" y="4"/>
                </a:cubicBezTo>
                <a:close/>
                <a:moveTo>
                  <a:pt x="27298" y="4"/>
                </a:moveTo>
                <a:cubicBezTo>
                  <a:pt x="40089" y="4"/>
                  <a:pt x="50461" y="10376"/>
                  <a:pt x="50461" y="23170"/>
                </a:cubicBezTo>
                <a:cubicBezTo>
                  <a:pt x="50461" y="35964"/>
                  <a:pt x="40089" y="46336"/>
                  <a:pt x="27298" y="46336"/>
                </a:cubicBezTo>
                <a:cubicBezTo>
                  <a:pt x="14497" y="46336"/>
                  <a:pt x="4131" y="35964"/>
                  <a:pt x="4131" y="23170"/>
                </a:cubicBezTo>
                <a:cubicBezTo>
                  <a:pt x="4131" y="10376"/>
                  <a:pt x="14497" y="4"/>
                  <a:pt x="27298" y="4"/>
                </a:cubicBezTo>
                <a:close/>
                <a:moveTo>
                  <a:pt x="1087280" y="0"/>
                </a:moveTo>
                <a:cubicBezTo>
                  <a:pt x="1100074" y="0"/>
                  <a:pt x="1110446" y="10371"/>
                  <a:pt x="1110446" y="23165"/>
                </a:cubicBezTo>
                <a:cubicBezTo>
                  <a:pt x="1110446" y="35959"/>
                  <a:pt x="1100074" y="46331"/>
                  <a:pt x="1087280" y="46331"/>
                </a:cubicBezTo>
                <a:cubicBezTo>
                  <a:pt x="1074486" y="46331"/>
                  <a:pt x="1064114" y="35959"/>
                  <a:pt x="1064114" y="23165"/>
                </a:cubicBezTo>
                <a:cubicBezTo>
                  <a:pt x="1064114" y="10371"/>
                  <a:pt x="1074486" y="0"/>
                  <a:pt x="1087280" y="0"/>
                </a:cubicBezTo>
                <a:close/>
                <a:moveTo>
                  <a:pt x="910181" y="0"/>
                </a:moveTo>
                <a:cubicBezTo>
                  <a:pt x="922975" y="0"/>
                  <a:pt x="933347" y="10371"/>
                  <a:pt x="933347" y="23165"/>
                </a:cubicBezTo>
                <a:cubicBezTo>
                  <a:pt x="933347" y="35959"/>
                  <a:pt x="922975" y="46331"/>
                  <a:pt x="910181" y="46331"/>
                </a:cubicBezTo>
                <a:cubicBezTo>
                  <a:pt x="897387" y="46331"/>
                  <a:pt x="887015" y="35959"/>
                  <a:pt x="887015" y="23165"/>
                </a:cubicBezTo>
                <a:cubicBezTo>
                  <a:pt x="887015" y="10371"/>
                  <a:pt x="897387" y="0"/>
                  <a:pt x="910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5614887" y="6330365"/>
            <a:ext cx="246900" cy="246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 rot="2662362">
            <a:off x="-42717" y="455464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 rot="-5400000">
            <a:off x="641630" y="5895234"/>
            <a:ext cx="303300" cy="103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254369" y="5616618"/>
            <a:ext cx="479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 rot="-7578694">
            <a:off x="844542" y="5974267"/>
            <a:ext cx="1398717" cy="722822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 rot="10800000">
            <a:off x="11250430" y="5435657"/>
            <a:ext cx="476700" cy="476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 rot="-5400000">
            <a:off x="11542127" y="4656044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 rot="5400000">
            <a:off x="11081572" y="4263082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 rot="-5400000">
            <a:off x="9851230" y="5572946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 rot="9103154">
            <a:off x="11334687" y="3594225"/>
            <a:ext cx="1281573" cy="33690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 rot="9500318">
            <a:off x="9393208" y="5487776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 rot="-5400000">
            <a:off x="10992523" y="2206170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 rot="-8137638">
            <a:off x="11249952" y="5303285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 rot="5400000">
            <a:off x="11415226" y="-167624"/>
            <a:ext cx="303300" cy="103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 rot="10800000">
            <a:off x="11626087" y="693292"/>
            <a:ext cx="479700" cy="457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 rot="3221306">
            <a:off x="10116897" y="70021"/>
            <a:ext cx="1398717" cy="722822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 txBox="1"/>
          <p:nvPr/>
        </p:nvSpPr>
        <p:spPr>
          <a:xfrm flipH="1" rot="5400000">
            <a:off x="-677650" y="6348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lt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/>
          <p:nvPr>
            <p:ph type="title"/>
          </p:nvPr>
        </p:nvSpPr>
        <p:spPr>
          <a:xfrm>
            <a:off x="2073275" y="821975"/>
            <a:ext cx="9702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120" name="Google Shape;120;p6"/>
          <p:cNvSpPr txBox="1"/>
          <p:nvPr>
            <p:ph idx="1" type="body"/>
          </p:nvPr>
        </p:nvSpPr>
        <p:spPr>
          <a:xfrm>
            <a:off x="2073275" y="1765239"/>
            <a:ext cx="97029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indent="-368300" lvl="1" marL="914400" rtl="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2pPr>
            <a:lvl3pPr indent="-368300" lvl="2" marL="1371600" rtl="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21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21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21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2100"/>
              </a:spcBef>
              <a:spcAft>
                <a:spcPts val="21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121" name="Google Shape;121;p6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495851" y="346403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 rot="5400000">
            <a:off x="-50546" y="972117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 rot="-5400000">
            <a:off x="410010" y="1365079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 rot="5400000">
            <a:off x="1358051" y="-685786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768568" y="2683737"/>
            <a:ext cx="381600" cy="3966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/>
          <p:nvPr/>
        </p:nvSpPr>
        <p:spPr>
          <a:xfrm rot="-1696899">
            <a:off x="-333507" y="2312502"/>
            <a:ext cx="1218220" cy="336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 rot="-1299682">
            <a:off x="1781334" y="-186426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7324976" y="6605121"/>
            <a:ext cx="765300" cy="765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3008715" y="0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 rot="5400000">
            <a:off x="-586321" y="3642880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6123608" y="5917650"/>
            <a:ext cx="1114574" cy="775147"/>
          </a:xfrm>
          <a:custGeom>
            <a:rect b="b" l="l" r="r" t="t"/>
            <a:pathLst>
              <a:path extrusionOk="0" h="775147" w="1114574">
                <a:moveTo>
                  <a:pt x="562715" y="728814"/>
                </a:moveTo>
                <a:cubicBezTo>
                  <a:pt x="575508" y="728814"/>
                  <a:pt x="585880" y="739186"/>
                  <a:pt x="585880" y="751981"/>
                </a:cubicBezTo>
                <a:cubicBezTo>
                  <a:pt x="585880" y="764775"/>
                  <a:pt x="575508" y="775147"/>
                  <a:pt x="562715" y="775147"/>
                </a:cubicBezTo>
                <a:cubicBezTo>
                  <a:pt x="549922" y="775147"/>
                  <a:pt x="539550" y="764775"/>
                  <a:pt x="539550" y="751981"/>
                </a:cubicBezTo>
                <a:cubicBezTo>
                  <a:pt x="539550" y="739186"/>
                  <a:pt x="549922" y="728814"/>
                  <a:pt x="562715" y="728814"/>
                </a:cubicBezTo>
                <a:close/>
                <a:moveTo>
                  <a:pt x="385617" y="728814"/>
                </a:moveTo>
                <a:cubicBezTo>
                  <a:pt x="398412" y="728814"/>
                  <a:pt x="408783" y="739186"/>
                  <a:pt x="408783" y="751981"/>
                </a:cubicBezTo>
                <a:cubicBezTo>
                  <a:pt x="408783" y="764775"/>
                  <a:pt x="398412" y="775147"/>
                  <a:pt x="385617" y="775147"/>
                </a:cubicBezTo>
                <a:cubicBezTo>
                  <a:pt x="372822" y="775147"/>
                  <a:pt x="362450" y="764775"/>
                  <a:pt x="362450" y="751981"/>
                </a:cubicBezTo>
                <a:cubicBezTo>
                  <a:pt x="362450" y="739186"/>
                  <a:pt x="372822" y="728814"/>
                  <a:pt x="385617" y="728814"/>
                </a:cubicBezTo>
                <a:close/>
                <a:moveTo>
                  <a:pt x="208527" y="728814"/>
                </a:moveTo>
                <a:cubicBezTo>
                  <a:pt x="221322" y="728814"/>
                  <a:pt x="231693" y="739186"/>
                  <a:pt x="231693" y="751981"/>
                </a:cubicBezTo>
                <a:cubicBezTo>
                  <a:pt x="231693" y="764775"/>
                  <a:pt x="221322" y="775147"/>
                  <a:pt x="208527" y="775147"/>
                </a:cubicBezTo>
                <a:cubicBezTo>
                  <a:pt x="195729" y="775147"/>
                  <a:pt x="185355" y="764775"/>
                  <a:pt x="185355" y="751981"/>
                </a:cubicBezTo>
                <a:cubicBezTo>
                  <a:pt x="185355" y="739186"/>
                  <a:pt x="195729" y="728814"/>
                  <a:pt x="208527" y="728814"/>
                </a:cubicBezTo>
                <a:close/>
                <a:moveTo>
                  <a:pt x="31424" y="728814"/>
                </a:moveTo>
                <a:cubicBezTo>
                  <a:pt x="44214" y="728814"/>
                  <a:pt x="54587" y="739186"/>
                  <a:pt x="54587" y="751981"/>
                </a:cubicBezTo>
                <a:cubicBezTo>
                  <a:pt x="54587" y="764775"/>
                  <a:pt x="44214" y="775147"/>
                  <a:pt x="31424" y="775147"/>
                </a:cubicBezTo>
                <a:cubicBezTo>
                  <a:pt x="18625" y="775147"/>
                  <a:pt x="8256" y="764775"/>
                  <a:pt x="8256" y="751981"/>
                </a:cubicBezTo>
                <a:cubicBezTo>
                  <a:pt x="8256" y="739186"/>
                  <a:pt x="18625" y="728814"/>
                  <a:pt x="31424" y="728814"/>
                </a:cubicBezTo>
                <a:close/>
                <a:moveTo>
                  <a:pt x="739805" y="728813"/>
                </a:moveTo>
                <a:cubicBezTo>
                  <a:pt x="752603" y="728813"/>
                  <a:pt x="762977" y="739186"/>
                  <a:pt x="762977" y="751981"/>
                </a:cubicBezTo>
                <a:cubicBezTo>
                  <a:pt x="762977" y="764775"/>
                  <a:pt x="752603" y="775147"/>
                  <a:pt x="739805" y="775147"/>
                </a:cubicBezTo>
                <a:cubicBezTo>
                  <a:pt x="727009" y="775147"/>
                  <a:pt x="716633" y="764775"/>
                  <a:pt x="716633" y="751981"/>
                </a:cubicBezTo>
                <a:cubicBezTo>
                  <a:pt x="716633" y="739186"/>
                  <a:pt x="727009" y="728813"/>
                  <a:pt x="739805" y="728813"/>
                </a:cubicBezTo>
                <a:close/>
                <a:moveTo>
                  <a:pt x="1091408" y="728809"/>
                </a:moveTo>
                <a:cubicBezTo>
                  <a:pt x="1104202" y="728809"/>
                  <a:pt x="1114574" y="739181"/>
                  <a:pt x="1114574" y="751975"/>
                </a:cubicBezTo>
                <a:cubicBezTo>
                  <a:pt x="1114574" y="764769"/>
                  <a:pt x="1104202" y="775142"/>
                  <a:pt x="1091408" y="775142"/>
                </a:cubicBezTo>
                <a:cubicBezTo>
                  <a:pt x="1078614" y="775142"/>
                  <a:pt x="1068242" y="764769"/>
                  <a:pt x="1068242" y="751975"/>
                </a:cubicBezTo>
                <a:cubicBezTo>
                  <a:pt x="1068242" y="739181"/>
                  <a:pt x="1078614" y="728809"/>
                  <a:pt x="1091408" y="728809"/>
                </a:cubicBezTo>
                <a:close/>
                <a:moveTo>
                  <a:pt x="914309" y="728809"/>
                </a:moveTo>
                <a:cubicBezTo>
                  <a:pt x="927103" y="728809"/>
                  <a:pt x="937475" y="739181"/>
                  <a:pt x="937475" y="751975"/>
                </a:cubicBezTo>
                <a:cubicBezTo>
                  <a:pt x="937475" y="764769"/>
                  <a:pt x="927103" y="775142"/>
                  <a:pt x="914309" y="775142"/>
                </a:cubicBezTo>
                <a:cubicBezTo>
                  <a:pt x="901515" y="775142"/>
                  <a:pt x="891143" y="764769"/>
                  <a:pt x="891143" y="751975"/>
                </a:cubicBezTo>
                <a:cubicBezTo>
                  <a:pt x="891143" y="739181"/>
                  <a:pt x="901515" y="728809"/>
                  <a:pt x="914309" y="728809"/>
                </a:cubicBezTo>
                <a:close/>
                <a:moveTo>
                  <a:pt x="731544" y="534742"/>
                </a:moveTo>
                <a:cubicBezTo>
                  <a:pt x="744345" y="534742"/>
                  <a:pt x="754719" y="545113"/>
                  <a:pt x="754719" y="557907"/>
                </a:cubicBezTo>
                <a:cubicBezTo>
                  <a:pt x="754719" y="570701"/>
                  <a:pt x="744345" y="581073"/>
                  <a:pt x="731544" y="581073"/>
                </a:cubicBezTo>
                <a:cubicBezTo>
                  <a:pt x="718748" y="581073"/>
                  <a:pt x="708374" y="570701"/>
                  <a:pt x="708374" y="557907"/>
                </a:cubicBezTo>
                <a:cubicBezTo>
                  <a:pt x="708374" y="545113"/>
                  <a:pt x="718748" y="534742"/>
                  <a:pt x="731544" y="534742"/>
                </a:cubicBezTo>
                <a:close/>
                <a:moveTo>
                  <a:pt x="554460" y="534742"/>
                </a:moveTo>
                <a:cubicBezTo>
                  <a:pt x="567253" y="534742"/>
                  <a:pt x="577624" y="545114"/>
                  <a:pt x="577624" y="557907"/>
                </a:cubicBezTo>
                <a:cubicBezTo>
                  <a:pt x="577624" y="570701"/>
                  <a:pt x="567253" y="581073"/>
                  <a:pt x="554460" y="581073"/>
                </a:cubicBezTo>
                <a:cubicBezTo>
                  <a:pt x="541665" y="581073"/>
                  <a:pt x="531294" y="570701"/>
                  <a:pt x="531294" y="557907"/>
                </a:cubicBezTo>
                <a:cubicBezTo>
                  <a:pt x="531294" y="545114"/>
                  <a:pt x="541665" y="534742"/>
                  <a:pt x="554460" y="534742"/>
                </a:cubicBezTo>
                <a:close/>
                <a:moveTo>
                  <a:pt x="377361" y="534742"/>
                </a:moveTo>
                <a:cubicBezTo>
                  <a:pt x="390154" y="534742"/>
                  <a:pt x="400527" y="545114"/>
                  <a:pt x="400527" y="557907"/>
                </a:cubicBezTo>
                <a:cubicBezTo>
                  <a:pt x="400527" y="570701"/>
                  <a:pt x="390154" y="581073"/>
                  <a:pt x="377361" y="581073"/>
                </a:cubicBezTo>
                <a:cubicBezTo>
                  <a:pt x="364566" y="581073"/>
                  <a:pt x="354196" y="570701"/>
                  <a:pt x="354196" y="557907"/>
                </a:cubicBezTo>
                <a:cubicBezTo>
                  <a:pt x="354196" y="545114"/>
                  <a:pt x="364566" y="534742"/>
                  <a:pt x="377361" y="534742"/>
                </a:cubicBezTo>
                <a:close/>
                <a:moveTo>
                  <a:pt x="200268" y="534742"/>
                </a:moveTo>
                <a:cubicBezTo>
                  <a:pt x="213065" y="534742"/>
                  <a:pt x="223437" y="545114"/>
                  <a:pt x="223437" y="557907"/>
                </a:cubicBezTo>
                <a:cubicBezTo>
                  <a:pt x="223437" y="570701"/>
                  <a:pt x="213065" y="581073"/>
                  <a:pt x="200268" y="581073"/>
                </a:cubicBezTo>
                <a:cubicBezTo>
                  <a:pt x="187472" y="581073"/>
                  <a:pt x="177095" y="570701"/>
                  <a:pt x="177095" y="557907"/>
                </a:cubicBezTo>
                <a:cubicBezTo>
                  <a:pt x="177095" y="545114"/>
                  <a:pt x="187472" y="534742"/>
                  <a:pt x="200268" y="534742"/>
                </a:cubicBezTo>
                <a:close/>
                <a:moveTo>
                  <a:pt x="23166" y="534742"/>
                </a:moveTo>
                <a:cubicBezTo>
                  <a:pt x="35960" y="534742"/>
                  <a:pt x="46330" y="545114"/>
                  <a:pt x="46330" y="557907"/>
                </a:cubicBezTo>
                <a:cubicBezTo>
                  <a:pt x="46330" y="570701"/>
                  <a:pt x="35960" y="581073"/>
                  <a:pt x="23166" y="581073"/>
                </a:cubicBezTo>
                <a:cubicBezTo>
                  <a:pt x="10370" y="581073"/>
                  <a:pt x="0" y="570701"/>
                  <a:pt x="0" y="557907"/>
                </a:cubicBezTo>
                <a:cubicBezTo>
                  <a:pt x="0" y="545114"/>
                  <a:pt x="10370" y="534742"/>
                  <a:pt x="23166" y="534742"/>
                </a:cubicBezTo>
                <a:close/>
                <a:moveTo>
                  <a:pt x="1083151" y="534737"/>
                </a:moveTo>
                <a:cubicBezTo>
                  <a:pt x="1095945" y="534737"/>
                  <a:pt x="1106317" y="545109"/>
                  <a:pt x="1106317" y="557902"/>
                </a:cubicBezTo>
                <a:cubicBezTo>
                  <a:pt x="1106317" y="570696"/>
                  <a:pt x="1095945" y="581068"/>
                  <a:pt x="1083151" y="581068"/>
                </a:cubicBezTo>
                <a:cubicBezTo>
                  <a:pt x="1070357" y="581068"/>
                  <a:pt x="1059985" y="570696"/>
                  <a:pt x="1059985" y="557902"/>
                </a:cubicBezTo>
                <a:cubicBezTo>
                  <a:pt x="1059985" y="545109"/>
                  <a:pt x="1070357" y="534737"/>
                  <a:pt x="1083151" y="534737"/>
                </a:cubicBezTo>
                <a:close/>
                <a:moveTo>
                  <a:pt x="906052" y="534737"/>
                </a:moveTo>
                <a:cubicBezTo>
                  <a:pt x="918846" y="534737"/>
                  <a:pt x="929218" y="545109"/>
                  <a:pt x="929218" y="557903"/>
                </a:cubicBezTo>
                <a:cubicBezTo>
                  <a:pt x="929218" y="570696"/>
                  <a:pt x="918846" y="581068"/>
                  <a:pt x="906052" y="581068"/>
                </a:cubicBezTo>
                <a:cubicBezTo>
                  <a:pt x="893258" y="581068"/>
                  <a:pt x="882886" y="570696"/>
                  <a:pt x="882886" y="557903"/>
                </a:cubicBezTo>
                <a:cubicBezTo>
                  <a:pt x="882886" y="545109"/>
                  <a:pt x="893258" y="534737"/>
                  <a:pt x="906052" y="534737"/>
                </a:cubicBezTo>
                <a:close/>
                <a:moveTo>
                  <a:pt x="733610" y="363379"/>
                </a:moveTo>
                <a:cubicBezTo>
                  <a:pt x="746408" y="363379"/>
                  <a:pt x="756783" y="373750"/>
                  <a:pt x="756783" y="386544"/>
                </a:cubicBezTo>
                <a:cubicBezTo>
                  <a:pt x="756783" y="399338"/>
                  <a:pt x="746408" y="409710"/>
                  <a:pt x="733610" y="409710"/>
                </a:cubicBezTo>
                <a:cubicBezTo>
                  <a:pt x="720813" y="409710"/>
                  <a:pt x="710439" y="399338"/>
                  <a:pt x="710439" y="386544"/>
                </a:cubicBezTo>
                <a:cubicBezTo>
                  <a:pt x="710439" y="373750"/>
                  <a:pt x="720813" y="363379"/>
                  <a:pt x="733610" y="363379"/>
                </a:cubicBezTo>
                <a:close/>
                <a:moveTo>
                  <a:pt x="556523" y="363379"/>
                </a:moveTo>
                <a:cubicBezTo>
                  <a:pt x="569317" y="363379"/>
                  <a:pt x="579689" y="373750"/>
                  <a:pt x="579689" y="386544"/>
                </a:cubicBezTo>
                <a:cubicBezTo>
                  <a:pt x="579689" y="399338"/>
                  <a:pt x="569317" y="409710"/>
                  <a:pt x="556523" y="409710"/>
                </a:cubicBezTo>
                <a:cubicBezTo>
                  <a:pt x="543730" y="409710"/>
                  <a:pt x="533358" y="399338"/>
                  <a:pt x="533358" y="386544"/>
                </a:cubicBezTo>
                <a:cubicBezTo>
                  <a:pt x="533358" y="373750"/>
                  <a:pt x="543730" y="363379"/>
                  <a:pt x="556523" y="363379"/>
                </a:cubicBezTo>
                <a:close/>
                <a:moveTo>
                  <a:pt x="379424" y="363379"/>
                </a:moveTo>
                <a:cubicBezTo>
                  <a:pt x="392219" y="363379"/>
                  <a:pt x="402590" y="373750"/>
                  <a:pt x="402590" y="386544"/>
                </a:cubicBezTo>
                <a:cubicBezTo>
                  <a:pt x="402590" y="399338"/>
                  <a:pt x="392219" y="409710"/>
                  <a:pt x="379424" y="409710"/>
                </a:cubicBezTo>
                <a:cubicBezTo>
                  <a:pt x="366630" y="409710"/>
                  <a:pt x="356258" y="399338"/>
                  <a:pt x="356258" y="386544"/>
                </a:cubicBezTo>
                <a:cubicBezTo>
                  <a:pt x="356258" y="373750"/>
                  <a:pt x="366630" y="363379"/>
                  <a:pt x="379424" y="363379"/>
                </a:cubicBezTo>
                <a:close/>
                <a:moveTo>
                  <a:pt x="202333" y="363379"/>
                </a:moveTo>
                <a:cubicBezTo>
                  <a:pt x="215130" y="363379"/>
                  <a:pt x="225502" y="373750"/>
                  <a:pt x="225502" y="386544"/>
                </a:cubicBezTo>
                <a:cubicBezTo>
                  <a:pt x="225502" y="399338"/>
                  <a:pt x="215130" y="409710"/>
                  <a:pt x="202333" y="409710"/>
                </a:cubicBezTo>
                <a:cubicBezTo>
                  <a:pt x="189536" y="409710"/>
                  <a:pt x="179163" y="399338"/>
                  <a:pt x="179163" y="386544"/>
                </a:cubicBezTo>
                <a:cubicBezTo>
                  <a:pt x="179163" y="373750"/>
                  <a:pt x="189536" y="363379"/>
                  <a:pt x="202333" y="363379"/>
                </a:cubicBezTo>
                <a:close/>
                <a:moveTo>
                  <a:pt x="25233" y="363379"/>
                </a:moveTo>
                <a:cubicBezTo>
                  <a:pt x="38024" y="363379"/>
                  <a:pt x="48396" y="373750"/>
                  <a:pt x="48396" y="386544"/>
                </a:cubicBezTo>
                <a:cubicBezTo>
                  <a:pt x="48396" y="399338"/>
                  <a:pt x="38024" y="409710"/>
                  <a:pt x="25233" y="409710"/>
                </a:cubicBezTo>
                <a:cubicBezTo>
                  <a:pt x="12434" y="409710"/>
                  <a:pt x="2067" y="399338"/>
                  <a:pt x="2067" y="386544"/>
                </a:cubicBezTo>
                <a:cubicBezTo>
                  <a:pt x="2067" y="373750"/>
                  <a:pt x="12434" y="363379"/>
                  <a:pt x="25233" y="363379"/>
                </a:cubicBezTo>
                <a:close/>
                <a:moveTo>
                  <a:pt x="1085215" y="363373"/>
                </a:moveTo>
                <a:cubicBezTo>
                  <a:pt x="1098009" y="363373"/>
                  <a:pt x="1108381" y="373745"/>
                  <a:pt x="1108381" y="386539"/>
                </a:cubicBezTo>
                <a:cubicBezTo>
                  <a:pt x="1108381" y="399334"/>
                  <a:pt x="1098009" y="409705"/>
                  <a:pt x="1085215" y="409705"/>
                </a:cubicBezTo>
                <a:cubicBezTo>
                  <a:pt x="1072421" y="409705"/>
                  <a:pt x="1062049" y="399334"/>
                  <a:pt x="1062049" y="386539"/>
                </a:cubicBezTo>
                <a:cubicBezTo>
                  <a:pt x="1062049" y="373745"/>
                  <a:pt x="1072421" y="363373"/>
                  <a:pt x="1085215" y="363373"/>
                </a:cubicBezTo>
                <a:close/>
                <a:moveTo>
                  <a:pt x="908116" y="363373"/>
                </a:moveTo>
                <a:cubicBezTo>
                  <a:pt x="920910" y="363373"/>
                  <a:pt x="931282" y="373745"/>
                  <a:pt x="931282" y="386539"/>
                </a:cubicBezTo>
                <a:cubicBezTo>
                  <a:pt x="931282" y="399334"/>
                  <a:pt x="920910" y="409705"/>
                  <a:pt x="908116" y="409705"/>
                </a:cubicBezTo>
                <a:cubicBezTo>
                  <a:pt x="895322" y="409705"/>
                  <a:pt x="884950" y="399334"/>
                  <a:pt x="884950" y="386539"/>
                </a:cubicBezTo>
                <a:cubicBezTo>
                  <a:pt x="884950" y="373745"/>
                  <a:pt x="895322" y="363373"/>
                  <a:pt x="908116" y="363373"/>
                </a:cubicBezTo>
                <a:close/>
                <a:moveTo>
                  <a:pt x="733610" y="171367"/>
                </a:moveTo>
                <a:cubicBezTo>
                  <a:pt x="746410" y="171367"/>
                  <a:pt x="756784" y="181739"/>
                  <a:pt x="756784" y="194532"/>
                </a:cubicBezTo>
                <a:cubicBezTo>
                  <a:pt x="756784" y="207326"/>
                  <a:pt x="746410" y="217698"/>
                  <a:pt x="733610" y="217698"/>
                </a:cubicBezTo>
                <a:cubicBezTo>
                  <a:pt x="720813" y="217698"/>
                  <a:pt x="710439" y="207326"/>
                  <a:pt x="710439" y="194532"/>
                </a:cubicBezTo>
                <a:cubicBezTo>
                  <a:pt x="710439" y="181739"/>
                  <a:pt x="720813" y="171367"/>
                  <a:pt x="733610" y="171367"/>
                </a:cubicBezTo>
                <a:close/>
                <a:moveTo>
                  <a:pt x="556524" y="171367"/>
                </a:moveTo>
                <a:cubicBezTo>
                  <a:pt x="569319" y="171367"/>
                  <a:pt x="579689" y="181739"/>
                  <a:pt x="579689" y="194533"/>
                </a:cubicBezTo>
                <a:cubicBezTo>
                  <a:pt x="579689" y="207327"/>
                  <a:pt x="569319" y="217698"/>
                  <a:pt x="556524" y="217698"/>
                </a:cubicBezTo>
                <a:cubicBezTo>
                  <a:pt x="543730" y="217698"/>
                  <a:pt x="533359" y="207327"/>
                  <a:pt x="533359" y="194533"/>
                </a:cubicBezTo>
                <a:cubicBezTo>
                  <a:pt x="533359" y="181739"/>
                  <a:pt x="543730" y="171367"/>
                  <a:pt x="556524" y="171367"/>
                </a:cubicBezTo>
                <a:close/>
                <a:moveTo>
                  <a:pt x="379425" y="171367"/>
                </a:moveTo>
                <a:cubicBezTo>
                  <a:pt x="392219" y="171367"/>
                  <a:pt x="402592" y="181739"/>
                  <a:pt x="402592" y="194533"/>
                </a:cubicBezTo>
                <a:cubicBezTo>
                  <a:pt x="402592" y="207327"/>
                  <a:pt x="392219" y="217698"/>
                  <a:pt x="379425" y="217698"/>
                </a:cubicBezTo>
                <a:cubicBezTo>
                  <a:pt x="366630" y="217698"/>
                  <a:pt x="356258" y="207327"/>
                  <a:pt x="356258" y="194533"/>
                </a:cubicBezTo>
                <a:cubicBezTo>
                  <a:pt x="356258" y="181739"/>
                  <a:pt x="366630" y="171367"/>
                  <a:pt x="379425" y="171367"/>
                </a:cubicBezTo>
                <a:close/>
                <a:moveTo>
                  <a:pt x="202334" y="171367"/>
                </a:moveTo>
                <a:cubicBezTo>
                  <a:pt x="215130" y="171367"/>
                  <a:pt x="225502" y="181739"/>
                  <a:pt x="225502" y="194533"/>
                </a:cubicBezTo>
                <a:cubicBezTo>
                  <a:pt x="225502" y="207327"/>
                  <a:pt x="215130" y="217699"/>
                  <a:pt x="202334" y="217699"/>
                </a:cubicBezTo>
                <a:cubicBezTo>
                  <a:pt x="189536" y="217699"/>
                  <a:pt x="179163" y="207327"/>
                  <a:pt x="179163" y="194533"/>
                </a:cubicBezTo>
                <a:cubicBezTo>
                  <a:pt x="179163" y="181739"/>
                  <a:pt x="189536" y="171367"/>
                  <a:pt x="202334" y="171367"/>
                </a:cubicBezTo>
                <a:close/>
                <a:moveTo>
                  <a:pt x="25233" y="171367"/>
                </a:moveTo>
                <a:cubicBezTo>
                  <a:pt x="38027" y="171367"/>
                  <a:pt x="48396" y="181739"/>
                  <a:pt x="48396" y="194533"/>
                </a:cubicBezTo>
                <a:cubicBezTo>
                  <a:pt x="48396" y="207327"/>
                  <a:pt x="38027" y="217699"/>
                  <a:pt x="25233" y="217699"/>
                </a:cubicBezTo>
                <a:cubicBezTo>
                  <a:pt x="12434" y="217699"/>
                  <a:pt x="2067" y="207327"/>
                  <a:pt x="2067" y="194533"/>
                </a:cubicBezTo>
                <a:cubicBezTo>
                  <a:pt x="2067" y="181739"/>
                  <a:pt x="12434" y="171367"/>
                  <a:pt x="25233" y="171367"/>
                </a:cubicBezTo>
                <a:close/>
                <a:moveTo>
                  <a:pt x="1085215" y="171362"/>
                </a:moveTo>
                <a:cubicBezTo>
                  <a:pt x="1098009" y="171362"/>
                  <a:pt x="1108381" y="181734"/>
                  <a:pt x="1108381" y="194528"/>
                </a:cubicBezTo>
                <a:cubicBezTo>
                  <a:pt x="1108381" y="207322"/>
                  <a:pt x="1098009" y="217694"/>
                  <a:pt x="1085215" y="217694"/>
                </a:cubicBezTo>
                <a:cubicBezTo>
                  <a:pt x="1072421" y="217694"/>
                  <a:pt x="1062049" y="207322"/>
                  <a:pt x="1062049" y="194528"/>
                </a:cubicBezTo>
                <a:cubicBezTo>
                  <a:pt x="1062049" y="181734"/>
                  <a:pt x="1072421" y="171362"/>
                  <a:pt x="1085215" y="171362"/>
                </a:cubicBezTo>
                <a:close/>
                <a:moveTo>
                  <a:pt x="908116" y="171362"/>
                </a:moveTo>
                <a:cubicBezTo>
                  <a:pt x="920910" y="171362"/>
                  <a:pt x="931282" y="181734"/>
                  <a:pt x="931282" y="194528"/>
                </a:cubicBezTo>
                <a:cubicBezTo>
                  <a:pt x="931282" y="207322"/>
                  <a:pt x="920910" y="217694"/>
                  <a:pt x="908116" y="217694"/>
                </a:cubicBezTo>
                <a:cubicBezTo>
                  <a:pt x="895322" y="217694"/>
                  <a:pt x="884950" y="207322"/>
                  <a:pt x="884950" y="194528"/>
                </a:cubicBezTo>
                <a:cubicBezTo>
                  <a:pt x="884950" y="181734"/>
                  <a:pt x="895322" y="171362"/>
                  <a:pt x="908116" y="171362"/>
                </a:cubicBezTo>
                <a:close/>
                <a:moveTo>
                  <a:pt x="735676" y="4"/>
                </a:moveTo>
                <a:cubicBezTo>
                  <a:pt x="748475" y="4"/>
                  <a:pt x="758849" y="10376"/>
                  <a:pt x="758849" y="23170"/>
                </a:cubicBezTo>
                <a:cubicBezTo>
                  <a:pt x="758849" y="35964"/>
                  <a:pt x="748475" y="46336"/>
                  <a:pt x="735676" y="46336"/>
                </a:cubicBezTo>
                <a:cubicBezTo>
                  <a:pt x="722879" y="46336"/>
                  <a:pt x="712504" y="35964"/>
                  <a:pt x="712504" y="23170"/>
                </a:cubicBezTo>
                <a:cubicBezTo>
                  <a:pt x="712504" y="10376"/>
                  <a:pt x="722879" y="4"/>
                  <a:pt x="735676" y="4"/>
                </a:cubicBezTo>
                <a:close/>
                <a:moveTo>
                  <a:pt x="558589" y="4"/>
                </a:moveTo>
                <a:cubicBezTo>
                  <a:pt x="571384" y="4"/>
                  <a:pt x="581753" y="10376"/>
                  <a:pt x="581753" y="23170"/>
                </a:cubicBezTo>
                <a:cubicBezTo>
                  <a:pt x="581753" y="35964"/>
                  <a:pt x="571384" y="46336"/>
                  <a:pt x="558589" y="46336"/>
                </a:cubicBezTo>
                <a:cubicBezTo>
                  <a:pt x="545797" y="46336"/>
                  <a:pt x="535424" y="35964"/>
                  <a:pt x="535424" y="23170"/>
                </a:cubicBezTo>
                <a:cubicBezTo>
                  <a:pt x="535424" y="10376"/>
                  <a:pt x="545797" y="4"/>
                  <a:pt x="558589" y="4"/>
                </a:cubicBezTo>
                <a:close/>
                <a:moveTo>
                  <a:pt x="381491" y="4"/>
                </a:moveTo>
                <a:cubicBezTo>
                  <a:pt x="394285" y="4"/>
                  <a:pt x="404657" y="10376"/>
                  <a:pt x="404657" y="23170"/>
                </a:cubicBezTo>
                <a:cubicBezTo>
                  <a:pt x="404657" y="35964"/>
                  <a:pt x="394285" y="46336"/>
                  <a:pt x="381491" y="46336"/>
                </a:cubicBezTo>
                <a:cubicBezTo>
                  <a:pt x="368695" y="46336"/>
                  <a:pt x="358325" y="35964"/>
                  <a:pt x="358325" y="23170"/>
                </a:cubicBezTo>
                <a:cubicBezTo>
                  <a:pt x="358325" y="10376"/>
                  <a:pt x="368695" y="4"/>
                  <a:pt x="381491" y="4"/>
                </a:cubicBezTo>
                <a:close/>
                <a:moveTo>
                  <a:pt x="204399" y="4"/>
                </a:moveTo>
                <a:cubicBezTo>
                  <a:pt x="217196" y="4"/>
                  <a:pt x="227567" y="10376"/>
                  <a:pt x="227567" y="23170"/>
                </a:cubicBezTo>
                <a:cubicBezTo>
                  <a:pt x="227567" y="35964"/>
                  <a:pt x="217196" y="46336"/>
                  <a:pt x="204399" y="46336"/>
                </a:cubicBezTo>
                <a:cubicBezTo>
                  <a:pt x="191602" y="46336"/>
                  <a:pt x="181229" y="35964"/>
                  <a:pt x="181229" y="23170"/>
                </a:cubicBezTo>
                <a:cubicBezTo>
                  <a:pt x="181229" y="10376"/>
                  <a:pt x="191602" y="4"/>
                  <a:pt x="204399" y="4"/>
                </a:cubicBezTo>
                <a:close/>
                <a:moveTo>
                  <a:pt x="27298" y="4"/>
                </a:moveTo>
                <a:cubicBezTo>
                  <a:pt x="40089" y="4"/>
                  <a:pt x="50461" y="10376"/>
                  <a:pt x="50461" y="23170"/>
                </a:cubicBezTo>
                <a:cubicBezTo>
                  <a:pt x="50461" y="35964"/>
                  <a:pt x="40089" y="46336"/>
                  <a:pt x="27298" y="46336"/>
                </a:cubicBezTo>
                <a:cubicBezTo>
                  <a:pt x="14497" y="46336"/>
                  <a:pt x="4131" y="35964"/>
                  <a:pt x="4131" y="23170"/>
                </a:cubicBezTo>
                <a:cubicBezTo>
                  <a:pt x="4131" y="10376"/>
                  <a:pt x="14497" y="4"/>
                  <a:pt x="27298" y="4"/>
                </a:cubicBezTo>
                <a:close/>
                <a:moveTo>
                  <a:pt x="1087280" y="0"/>
                </a:moveTo>
                <a:cubicBezTo>
                  <a:pt x="1100074" y="0"/>
                  <a:pt x="1110446" y="10371"/>
                  <a:pt x="1110446" y="23165"/>
                </a:cubicBezTo>
                <a:cubicBezTo>
                  <a:pt x="1110446" y="35959"/>
                  <a:pt x="1100074" y="46331"/>
                  <a:pt x="1087280" y="46331"/>
                </a:cubicBezTo>
                <a:cubicBezTo>
                  <a:pt x="1074486" y="46331"/>
                  <a:pt x="1064114" y="35959"/>
                  <a:pt x="1064114" y="23165"/>
                </a:cubicBezTo>
                <a:cubicBezTo>
                  <a:pt x="1064114" y="10371"/>
                  <a:pt x="1074486" y="0"/>
                  <a:pt x="1087280" y="0"/>
                </a:cubicBezTo>
                <a:close/>
                <a:moveTo>
                  <a:pt x="910181" y="0"/>
                </a:moveTo>
                <a:cubicBezTo>
                  <a:pt x="922975" y="0"/>
                  <a:pt x="933347" y="10371"/>
                  <a:pt x="933347" y="23165"/>
                </a:cubicBezTo>
                <a:cubicBezTo>
                  <a:pt x="933347" y="35959"/>
                  <a:pt x="922975" y="46331"/>
                  <a:pt x="910181" y="46331"/>
                </a:cubicBezTo>
                <a:cubicBezTo>
                  <a:pt x="897387" y="46331"/>
                  <a:pt x="887015" y="35959"/>
                  <a:pt x="887015" y="23165"/>
                </a:cubicBezTo>
                <a:cubicBezTo>
                  <a:pt x="887015" y="10371"/>
                  <a:pt x="897387" y="0"/>
                  <a:pt x="910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5614887" y="6330365"/>
            <a:ext cx="246900" cy="246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 rot="2662362">
            <a:off x="-42717" y="455464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 rot="-5400000">
            <a:off x="641630" y="5895234"/>
            <a:ext cx="303300" cy="103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254369" y="5616618"/>
            <a:ext cx="479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6"/>
          <p:cNvSpPr/>
          <p:nvPr/>
        </p:nvSpPr>
        <p:spPr>
          <a:xfrm rot="-7578694">
            <a:off x="844542" y="5974267"/>
            <a:ext cx="1398717" cy="722822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 txBox="1"/>
          <p:nvPr/>
        </p:nvSpPr>
        <p:spPr>
          <a:xfrm flipH="1" rot="5400000">
            <a:off x="-677650" y="6348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solidFill>
          <a:schemeClr val="dk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"/>
          <p:cNvSpPr txBox="1"/>
          <p:nvPr>
            <p:ph type="title"/>
          </p:nvPr>
        </p:nvSpPr>
        <p:spPr>
          <a:xfrm>
            <a:off x="706025" y="593375"/>
            <a:ext cx="10384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None/>
              <a:defRPr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141" name="Google Shape;141;p7"/>
          <p:cNvSpPr txBox="1"/>
          <p:nvPr>
            <p:ph idx="1" type="body"/>
          </p:nvPr>
        </p:nvSpPr>
        <p:spPr>
          <a:xfrm>
            <a:off x="706025" y="1536639"/>
            <a:ext cx="4874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 sz="1900">
                <a:solidFill>
                  <a:schemeClr val="lt1"/>
                </a:solidFill>
              </a:defRPr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2" name="Google Shape;142;p7"/>
          <p:cNvSpPr txBox="1"/>
          <p:nvPr>
            <p:ph idx="2" type="body"/>
          </p:nvPr>
        </p:nvSpPr>
        <p:spPr>
          <a:xfrm>
            <a:off x="6215673" y="1536639"/>
            <a:ext cx="48747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 sz="1900">
                <a:solidFill>
                  <a:schemeClr val="lt1"/>
                </a:solidFill>
              </a:defRPr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3" name="Google Shape;143;p7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4" name="Google Shape;144;p7"/>
          <p:cNvSpPr/>
          <p:nvPr/>
        </p:nvSpPr>
        <p:spPr>
          <a:xfrm flipH="1">
            <a:off x="11310612" y="346403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 flipH="1" rot="-5400000">
            <a:off x="11602308" y="972117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/>
          <p:nvPr/>
        </p:nvSpPr>
        <p:spPr>
          <a:xfrm flipH="1" rot="5400000">
            <a:off x="11141753" y="1365079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7"/>
          <p:cNvSpPr/>
          <p:nvPr/>
        </p:nvSpPr>
        <p:spPr>
          <a:xfrm flipH="1" rot="-5400000">
            <a:off x="9911412" y="-685786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7"/>
          <p:cNvSpPr/>
          <p:nvPr/>
        </p:nvSpPr>
        <p:spPr>
          <a:xfrm flipH="1">
            <a:off x="11132995" y="2683737"/>
            <a:ext cx="381600" cy="396600"/>
          </a:xfrm>
          <a:prstGeom prst="ellipse">
            <a:avLst/>
          </a:pr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/>
          <p:nvPr/>
        </p:nvSpPr>
        <p:spPr>
          <a:xfrm flipH="1" rot="1697294">
            <a:off x="11399074" y="2310327"/>
            <a:ext cx="1209097" cy="336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"/>
          <p:cNvSpPr/>
          <p:nvPr/>
        </p:nvSpPr>
        <p:spPr>
          <a:xfrm flipH="1" rot="1299682">
            <a:off x="9453390" y="-186426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7"/>
          <p:cNvSpPr/>
          <p:nvPr/>
        </p:nvSpPr>
        <p:spPr>
          <a:xfrm flipH="1">
            <a:off x="4192887" y="6605121"/>
            <a:ext cx="765300" cy="765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/>
          <p:cNvSpPr/>
          <p:nvPr/>
        </p:nvSpPr>
        <p:spPr>
          <a:xfrm flipH="1">
            <a:off x="7457669" y="0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7"/>
          <p:cNvSpPr/>
          <p:nvPr/>
        </p:nvSpPr>
        <p:spPr>
          <a:xfrm flipH="1" rot="-5400000">
            <a:off x="11052705" y="3642880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7"/>
          <p:cNvSpPr/>
          <p:nvPr/>
        </p:nvSpPr>
        <p:spPr>
          <a:xfrm flipH="1">
            <a:off x="5044981" y="5917650"/>
            <a:ext cx="1114574" cy="775147"/>
          </a:xfrm>
          <a:custGeom>
            <a:rect b="b" l="l" r="r" t="t"/>
            <a:pathLst>
              <a:path extrusionOk="0" h="775147" w="1114574">
                <a:moveTo>
                  <a:pt x="562715" y="728814"/>
                </a:moveTo>
                <a:cubicBezTo>
                  <a:pt x="575508" y="728814"/>
                  <a:pt x="585880" y="739186"/>
                  <a:pt x="585880" y="751981"/>
                </a:cubicBezTo>
                <a:cubicBezTo>
                  <a:pt x="585880" y="764775"/>
                  <a:pt x="575508" y="775147"/>
                  <a:pt x="562715" y="775147"/>
                </a:cubicBezTo>
                <a:cubicBezTo>
                  <a:pt x="549922" y="775147"/>
                  <a:pt x="539550" y="764775"/>
                  <a:pt x="539550" y="751981"/>
                </a:cubicBezTo>
                <a:cubicBezTo>
                  <a:pt x="539550" y="739186"/>
                  <a:pt x="549922" y="728814"/>
                  <a:pt x="562715" y="728814"/>
                </a:cubicBezTo>
                <a:close/>
                <a:moveTo>
                  <a:pt x="385617" y="728814"/>
                </a:moveTo>
                <a:cubicBezTo>
                  <a:pt x="398412" y="728814"/>
                  <a:pt x="408783" y="739186"/>
                  <a:pt x="408783" y="751981"/>
                </a:cubicBezTo>
                <a:cubicBezTo>
                  <a:pt x="408783" y="764775"/>
                  <a:pt x="398412" y="775147"/>
                  <a:pt x="385617" y="775147"/>
                </a:cubicBezTo>
                <a:cubicBezTo>
                  <a:pt x="372822" y="775147"/>
                  <a:pt x="362450" y="764775"/>
                  <a:pt x="362450" y="751981"/>
                </a:cubicBezTo>
                <a:cubicBezTo>
                  <a:pt x="362450" y="739186"/>
                  <a:pt x="372822" y="728814"/>
                  <a:pt x="385617" y="728814"/>
                </a:cubicBezTo>
                <a:close/>
                <a:moveTo>
                  <a:pt x="208527" y="728814"/>
                </a:moveTo>
                <a:cubicBezTo>
                  <a:pt x="221322" y="728814"/>
                  <a:pt x="231693" y="739186"/>
                  <a:pt x="231693" y="751981"/>
                </a:cubicBezTo>
                <a:cubicBezTo>
                  <a:pt x="231693" y="764775"/>
                  <a:pt x="221322" y="775147"/>
                  <a:pt x="208527" y="775147"/>
                </a:cubicBezTo>
                <a:cubicBezTo>
                  <a:pt x="195729" y="775147"/>
                  <a:pt x="185355" y="764775"/>
                  <a:pt x="185355" y="751981"/>
                </a:cubicBezTo>
                <a:cubicBezTo>
                  <a:pt x="185355" y="739186"/>
                  <a:pt x="195729" y="728814"/>
                  <a:pt x="208527" y="728814"/>
                </a:cubicBezTo>
                <a:close/>
                <a:moveTo>
                  <a:pt x="31424" y="728814"/>
                </a:moveTo>
                <a:cubicBezTo>
                  <a:pt x="44214" y="728814"/>
                  <a:pt x="54587" y="739186"/>
                  <a:pt x="54587" y="751981"/>
                </a:cubicBezTo>
                <a:cubicBezTo>
                  <a:pt x="54587" y="764775"/>
                  <a:pt x="44214" y="775147"/>
                  <a:pt x="31424" y="775147"/>
                </a:cubicBezTo>
                <a:cubicBezTo>
                  <a:pt x="18625" y="775147"/>
                  <a:pt x="8256" y="764775"/>
                  <a:pt x="8256" y="751981"/>
                </a:cubicBezTo>
                <a:cubicBezTo>
                  <a:pt x="8256" y="739186"/>
                  <a:pt x="18625" y="728814"/>
                  <a:pt x="31424" y="728814"/>
                </a:cubicBezTo>
                <a:close/>
                <a:moveTo>
                  <a:pt x="739805" y="728813"/>
                </a:moveTo>
                <a:cubicBezTo>
                  <a:pt x="752603" y="728813"/>
                  <a:pt x="762977" y="739186"/>
                  <a:pt x="762977" y="751981"/>
                </a:cubicBezTo>
                <a:cubicBezTo>
                  <a:pt x="762977" y="764775"/>
                  <a:pt x="752603" y="775147"/>
                  <a:pt x="739805" y="775147"/>
                </a:cubicBezTo>
                <a:cubicBezTo>
                  <a:pt x="727009" y="775147"/>
                  <a:pt x="716633" y="764775"/>
                  <a:pt x="716633" y="751981"/>
                </a:cubicBezTo>
                <a:cubicBezTo>
                  <a:pt x="716633" y="739186"/>
                  <a:pt x="727009" y="728813"/>
                  <a:pt x="739805" y="728813"/>
                </a:cubicBezTo>
                <a:close/>
                <a:moveTo>
                  <a:pt x="1091408" y="728809"/>
                </a:moveTo>
                <a:cubicBezTo>
                  <a:pt x="1104202" y="728809"/>
                  <a:pt x="1114574" y="739181"/>
                  <a:pt x="1114574" y="751975"/>
                </a:cubicBezTo>
                <a:cubicBezTo>
                  <a:pt x="1114574" y="764769"/>
                  <a:pt x="1104202" y="775142"/>
                  <a:pt x="1091408" y="775142"/>
                </a:cubicBezTo>
                <a:cubicBezTo>
                  <a:pt x="1078614" y="775142"/>
                  <a:pt x="1068242" y="764769"/>
                  <a:pt x="1068242" y="751975"/>
                </a:cubicBezTo>
                <a:cubicBezTo>
                  <a:pt x="1068242" y="739181"/>
                  <a:pt x="1078614" y="728809"/>
                  <a:pt x="1091408" y="728809"/>
                </a:cubicBezTo>
                <a:close/>
                <a:moveTo>
                  <a:pt x="914309" y="728809"/>
                </a:moveTo>
                <a:cubicBezTo>
                  <a:pt x="927103" y="728809"/>
                  <a:pt x="937475" y="739181"/>
                  <a:pt x="937475" y="751975"/>
                </a:cubicBezTo>
                <a:cubicBezTo>
                  <a:pt x="937475" y="764769"/>
                  <a:pt x="927103" y="775142"/>
                  <a:pt x="914309" y="775142"/>
                </a:cubicBezTo>
                <a:cubicBezTo>
                  <a:pt x="901515" y="775142"/>
                  <a:pt x="891143" y="764769"/>
                  <a:pt x="891143" y="751975"/>
                </a:cubicBezTo>
                <a:cubicBezTo>
                  <a:pt x="891143" y="739181"/>
                  <a:pt x="901515" y="728809"/>
                  <a:pt x="914309" y="728809"/>
                </a:cubicBezTo>
                <a:close/>
                <a:moveTo>
                  <a:pt x="731544" y="534742"/>
                </a:moveTo>
                <a:cubicBezTo>
                  <a:pt x="744345" y="534742"/>
                  <a:pt x="754719" y="545113"/>
                  <a:pt x="754719" y="557907"/>
                </a:cubicBezTo>
                <a:cubicBezTo>
                  <a:pt x="754719" y="570701"/>
                  <a:pt x="744345" y="581073"/>
                  <a:pt x="731544" y="581073"/>
                </a:cubicBezTo>
                <a:cubicBezTo>
                  <a:pt x="718748" y="581073"/>
                  <a:pt x="708374" y="570701"/>
                  <a:pt x="708374" y="557907"/>
                </a:cubicBezTo>
                <a:cubicBezTo>
                  <a:pt x="708374" y="545113"/>
                  <a:pt x="718748" y="534742"/>
                  <a:pt x="731544" y="534742"/>
                </a:cubicBezTo>
                <a:close/>
                <a:moveTo>
                  <a:pt x="554460" y="534742"/>
                </a:moveTo>
                <a:cubicBezTo>
                  <a:pt x="567253" y="534742"/>
                  <a:pt x="577624" y="545114"/>
                  <a:pt x="577624" y="557907"/>
                </a:cubicBezTo>
                <a:cubicBezTo>
                  <a:pt x="577624" y="570701"/>
                  <a:pt x="567253" y="581073"/>
                  <a:pt x="554460" y="581073"/>
                </a:cubicBezTo>
                <a:cubicBezTo>
                  <a:pt x="541665" y="581073"/>
                  <a:pt x="531294" y="570701"/>
                  <a:pt x="531294" y="557907"/>
                </a:cubicBezTo>
                <a:cubicBezTo>
                  <a:pt x="531294" y="545114"/>
                  <a:pt x="541665" y="534742"/>
                  <a:pt x="554460" y="534742"/>
                </a:cubicBezTo>
                <a:close/>
                <a:moveTo>
                  <a:pt x="377361" y="534742"/>
                </a:moveTo>
                <a:cubicBezTo>
                  <a:pt x="390154" y="534742"/>
                  <a:pt x="400527" y="545114"/>
                  <a:pt x="400527" y="557907"/>
                </a:cubicBezTo>
                <a:cubicBezTo>
                  <a:pt x="400527" y="570701"/>
                  <a:pt x="390154" y="581073"/>
                  <a:pt x="377361" y="581073"/>
                </a:cubicBezTo>
                <a:cubicBezTo>
                  <a:pt x="364566" y="581073"/>
                  <a:pt x="354196" y="570701"/>
                  <a:pt x="354196" y="557907"/>
                </a:cubicBezTo>
                <a:cubicBezTo>
                  <a:pt x="354196" y="545114"/>
                  <a:pt x="364566" y="534742"/>
                  <a:pt x="377361" y="534742"/>
                </a:cubicBezTo>
                <a:close/>
                <a:moveTo>
                  <a:pt x="200268" y="534742"/>
                </a:moveTo>
                <a:cubicBezTo>
                  <a:pt x="213065" y="534742"/>
                  <a:pt x="223437" y="545114"/>
                  <a:pt x="223437" y="557907"/>
                </a:cubicBezTo>
                <a:cubicBezTo>
                  <a:pt x="223437" y="570701"/>
                  <a:pt x="213065" y="581073"/>
                  <a:pt x="200268" y="581073"/>
                </a:cubicBezTo>
                <a:cubicBezTo>
                  <a:pt x="187472" y="581073"/>
                  <a:pt x="177095" y="570701"/>
                  <a:pt x="177095" y="557907"/>
                </a:cubicBezTo>
                <a:cubicBezTo>
                  <a:pt x="177095" y="545114"/>
                  <a:pt x="187472" y="534742"/>
                  <a:pt x="200268" y="534742"/>
                </a:cubicBezTo>
                <a:close/>
                <a:moveTo>
                  <a:pt x="23166" y="534742"/>
                </a:moveTo>
                <a:cubicBezTo>
                  <a:pt x="35960" y="534742"/>
                  <a:pt x="46330" y="545114"/>
                  <a:pt x="46330" y="557907"/>
                </a:cubicBezTo>
                <a:cubicBezTo>
                  <a:pt x="46330" y="570701"/>
                  <a:pt x="35960" y="581073"/>
                  <a:pt x="23166" y="581073"/>
                </a:cubicBezTo>
                <a:cubicBezTo>
                  <a:pt x="10370" y="581073"/>
                  <a:pt x="0" y="570701"/>
                  <a:pt x="0" y="557907"/>
                </a:cubicBezTo>
                <a:cubicBezTo>
                  <a:pt x="0" y="545114"/>
                  <a:pt x="10370" y="534742"/>
                  <a:pt x="23166" y="534742"/>
                </a:cubicBezTo>
                <a:close/>
                <a:moveTo>
                  <a:pt x="1083151" y="534737"/>
                </a:moveTo>
                <a:cubicBezTo>
                  <a:pt x="1095945" y="534737"/>
                  <a:pt x="1106317" y="545109"/>
                  <a:pt x="1106317" y="557902"/>
                </a:cubicBezTo>
                <a:cubicBezTo>
                  <a:pt x="1106317" y="570696"/>
                  <a:pt x="1095945" y="581068"/>
                  <a:pt x="1083151" y="581068"/>
                </a:cubicBezTo>
                <a:cubicBezTo>
                  <a:pt x="1070357" y="581068"/>
                  <a:pt x="1059985" y="570696"/>
                  <a:pt x="1059985" y="557902"/>
                </a:cubicBezTo>
                <a:cubicBezTo>
                  <a:pt x="1059985" y="545109"/>
                  <a:pt x="1070357" y="534737"/>
                  <a:pt x="1083151" y="534737"/>
                </a:cubicBezTo>
                <a:close/>
                <a:moveTo>
                  <a:pt x="906052" y="534737"/>
                </a:moveTo>
                <a:cubicBezTo>
                  <a:pt x="918846" y="534737"/>
                  <a:pt x="929218" y="545109"/>
                  <a:pt x="929218" y="557903"/>
                </a:cubicBezTo>
                <a:cubicBezTo>
                  <a:pt x="929218" y="570696"/>
                  <a:pt x="918846" y="581068"/>
                  <a:pt x="906052" y="581068"/>
                </a:cubicBezTo>
                <a:cubicBezTo>
                  <a:pt x="893258" y="581068"/>
                  <a:pt x="882886" y="570696"/>
                  <a:pt x="882886" y="557903"/>
                </a:cubicBezTo>
                <a:cubicBezTo>
                  <a:pt x="882886" y="545109"/>
                  <a:pt x="893258" y="534737"/>
                  <a:pt x="906052" y="534737"/>
                </a:cubicBezTo>
                <a:close/>
                <a:moveTo>
                  <a:pt x="733610" y="363379"/>
                </a:moveTo>
                <a:cubicBezTo>
                  <a:pt x="746408" y="363379"/>
                  <a:pt x="756783" y="373750"/>
                  <a:pt x="756783" y="386544"/>
                </a:cubicBezTo>
                <a:cubicBezTo>
                  <a:pt x="756783" y="399338"/>
                  <a:pt x="746408" y="409710"/>
                  <a:pt x="733610" y="409710"/>
                </a:cubicBezTo>
                <a:cubicBezTo>
                  <a:pt x="720813" y="409710"/>
                  <a:pt x="710439" y="399338"/>
                  <a:pt x="710439" y="386544"/>
                </a:cubicBezTo>
                <a:cubicBezTo>
                  <a:pt x="710439" y="373750"/>
                  <a:pt x="720813" y="363379"/>
                  <a:pt x="733610" y="363379"/>
                </a:cubicBezTo>
                <a:close/>
                <a:moveTo>
                  <a:pt x="556523" y="363379"/>
                </a:moveTo>
                <a:cubicBezTo>
                  <a:pt x="569317" y="363379"/>
                  <a:pt x="579689" y="373750"/>
                  <a:pt x="579689" y="386544"/>
                </a:cubicBezTo>
                <a:cubicBezTo>
                  <a:pt x="579689" y="399338"/>
                  <a:pt x="569317" y="409710"/>
                  <a:pt x="556523" y="409710"/>
                </a:cubicBezTo>
                <a:cubicBezTo>
                  <a:pt x="543730" y="409710"/>
                  <a:pt x="533358" y="399338"/>
                  <a:pt x="533358" y="386544"/>
                </a:cubicBezTo>
                <a:cubicBezTo>
                  <a:pt x="533358" y="373750"/>
                  <a:pt x="543730" y="363379"/>
                  <a:pt x="556523" y="363379"/>
                </a:cubicBezTo>
                <a:close/>
                <a:moveTo>
                  <a:pt x="379424" y="363379"/>
                </a:moveTo>
                <a:cubicBezTo>
                  <a:pt x="392219" y="363379"/>
                  <a:pt x="402590" y="373750"/>
                  <a:pt x="402590" y="386544"/>
                </a:cubicBezTo>
                <a:cubicBezTo>
                  <a:pt x="402590" y="399338"/>
                  <a:pt x="392219" y="409710"/>
                  <a:pt x="379424" y="409710"/>
                </a:cubicBezTo>
                <a:cubicBezTo>
                  <a:pt x="366630" y="409710"/>
                  <a:pt x="356258" y="399338"/>
                  <a:pt x="356258" y="386544"/>
                </a:cubicBezTo>
                <a:cubicBezTo>
                  <a:pt x="356258" y="373750"/>
                  <a:pt x="366630" y="363379"/>
                  <a:pt x="379424" y="363379"/>
                </a:cubicBezTo>
                <a:close/>
                <a:moveTo>
                  <a:pt x="202333" y="363379"/>
                </a:moveTo>
                <a:cubicBezTo>
                  <a:pt x="215130" y="363379"/>
                  <a:pt x="225502" y="373750"/>
                  <a:pt x="225502" y="386544"/>
                </a:cubicBezTo>
                <a:cubicBezTo>
                  <a:pt x="225502" y="399338"/>
                  <a:pt x="215130" y="409710"/>
                  <a:pt x="202333" y="409710"/>
                </a:cubicBezTo>
                <a:cubicBezTo>
                  <a:pt x="189536" y="409710"/>
                  <a:pt x="179163" y="399338"/>
                  <a:pt x="179163" y="386544"/>
                </a:cubicBezTo>
                <a:cubicBezTo>
                  <a:pt x="179163" y="373750"/>
                  <a:pt x="189536" y="363379"/>
                  <a:pt x="202333" y="363379"/>
                </a:cubicBezTo>
                <a:close/>
                <a:moveTo>
                  <a:pt x="25233" y="363379"/>
                </a:moveTo>
                <a:cubicBezTo>
                  <a:pt x="38024" y="363379"/>
                  <a:pt x="48396" y="373750"/>
                  <a:pt x="48396" y="386544"/>
                </a:cubicBezTo>
                <a:cubicBezTo>
                  <a:pt x="48396" y="399338"/>
                  <a:pt x="38024" y="409710"/>
                  <a:pt x="25233" y="409710"/>
                </a:cubicBezTo>
                <a:cubicBezTo>
                  <a:pt x="12434" y="409710"/>
                  <a:pt x="2067" y="399338"/>
                  <a:pt x="2067" y="386544"/>
                </a:cubicBezTo>
                <a:cubicBezTo>
                  <a:pt x="2067" y="373750"/>
                  <a:pt x="12434" y="363379"/>
                  <a:pt x="25233" y="363379"/>
                </a:cubicBezTo>
                <a:close/>
                <a:moveTo>
                  <a:pt x="1085215" y="363373"/>
                </a:moveTo>
                <a:cubicBezTo>
                  <a:pt x="1098009" y="363373"/>
                  <a:pt x="1108381" y="373745"/>
                  <a:pt x="1108381" y="386539"/>
                </a:cubicBezTo>
                <a:cubicBezTo>
                  <a:pt x="1108381" y="399334"/>
                  <a:pt x="1098009" y="409705"/>
                  <a:pt x="1085215" y="409705"/>
                </a:cubicBezTo>
                <a:cubicBezTo>
                  <a:pt x="1072421" y="409705"/>
                  <a:pt x="1062049" y="399334"/>
                  <a:pt x="1062049" y="386539"/>
                </a:cubicBezTo>
                <a:cubicBezTo>
                  <a:pt x="1062049" y="373745"/>
                  <a:pt x="1072421" y="363373"/>
                  <a:pt x="1085215" y="363373"/>
                </a:cubicBezTo>
                <a:close/>
                <a:moveTo>
                  <a:pt x="908116" y="363373"/>
                </a:moveTo>
                <a:cubicBezTo>
                  <a:pt x="920910" y="363373"/>
                  <a:pt x="931282" y="373745"/>
                  <a:pt x="931282" y="386539"/>
                </a:cubicBezTo>
                <a:cubicBezTo>
                  <a:pt x="931282" y="399334"/>
                  <a:pt x="920910" y="409705"/>
                  <a:pt x="908116" y="409705"/>
                </a:cubicBezTo>
                <a:cubicBezTo>
                  <a:pt x="895322" y="409705"/>
                  <a:pt x="884950" y="399334"/>
                  <a:pt x="884950" y="386539"/>
                </a:cubicBezTo>
                <a:cubicBezTo>
                  <a:pt x="884950" y="373745"/>
                  <a:pt x="895322" y="363373"/>
                  <a:pt x="908116" y="363373"/>
                </a:cubicBezTo>
                <a:close/>
                <a:moveTo>
                  <a:pt x="733610" y="171367"/>
                </a:moveTo>
                <a:cubicBezTo>
                  <a:pt x="746410" y="171367"/>
                  <a:pt x="756784" y="181739"/>
                  <a:pt x="756784" y="194532"/>
                </a:cubicBezTo>
                <a:cubicBezTo>
                  <a:pt x="756784" y="207326"/>
                  <a:pt x="746410" y="217698"/>
                  <a:pt x="733610" y="217698"/>
                </a:cubicBezTo>
                <a:cubicBezTo>
                  <a:pt x="720813" y="217698"/>
                  <a:pt x="710439" y="207326"/>
                  <a:pt x="710439" y="194532"/>
                </a:cubicBezTo>
                <a:cubicBezTo>
                  <a:pt x="710439" y="181739"/>
                  <a:pt x="720813" y="171367"/>
                  <a:pt x="733610" y="171367"/>
                </a:cubicBezTo>
                <a:close/>
                <a:moveTo>
                  <a:pt x="556524" y="171367"/>
                </a:moveTo>
                <a:cubicBezTo>
                  <a:pt x="569319" y="171367"/>
                  <a:pt x="579689" y="181739"/>
                  <a:pt x="579689" y="194533"/>
                </a:cubicBezTo>
                <a:cubicBezTo>
                  <a:pt x="579689" y="207327"/>
                  <a:pt x="569319" y="217698"/>
                  <a:pt x="556524" y="217698"/>
                </a:cubicBezTo>
                <a:cubicBezTo>
                  <a:pt x="543730" y="217698"/>
                  <a:pt x="533359" y="207327"/>
                  <a:pt x="533359" y="194533"/>
                </a:cubicBezTo>
                <a:cubicBezTo>
                  <a:pt x="533359" y="181739"/>
                  <a:pt x="543730" y="171367"/>
                  <a:pt x="556524" y="171367"/>
                </a:cubicBezTo>
                <a:close/>
                <a:moveTo>
                  <a:pt x="379425" y="171367"/>
                </a:moveTo>
                <a:cubicBezTo>
                  <a:pt x="392219" y="171367"/>
                  <a:pt x="402592" y="181739"/>
                  <a:pt x="402592" y="194533"/>
                </a:cubicBezTo>
                <a:cubicBezTo>
                  <a:pt x="402592" y="207327"/>
                  <a:pt x="392219" y="217698"/>
                  <a:pt x="379425" y="217698"/>
                </a:cubicBezTo>
                <a:cubicBezTo>
                  <a:pt x="366630" y="217698"/>
                  <a:pt x="356258" y="207327"/>
                  <a:pt x="356258" y="194533"/>
                </a:cubicBezTo>
                <a:cubicBezTo>
                  <a:pt x="356258" y="181739"/>
                  <a:pt x="366630" y="171367"/>
                  <a:pt x="379425" y="171367"/>
                </a:cubicBezTo>
                <a:close/>
                <a:moveTo>
                  <a:pt x="202334" y="171367"/>
                </a:moveTo>
                <a:cubicBezTo>
                  <a:pt x="215130" y="171367"/>
                  <a:pt x="225502" y="181739"/>
                  <a:pt x="225502" y="194533"/>
                </a:cubicBezTo>
                <a:cubicBezTo>
                  <a:pt x="225502" y="207327"/>
                  <a:pt x="215130" y="217699"/>
                  <a:pt x="202334" y="217699"/>
                </a:cubicBezTo>
                <a:cubicBezTo>
                  <a:pt x="189536" y="217699"/>
                  <a:pt x="179163" y="207327"/>
                  <a:pt x="179163" y="194533"/>
                </a:cubicBezTo>
                <a:cubicBezTo>
                  <a:pt x="179163" y="181739"/>
                  <a:pt x="189536" y="171367"/>
                  <a:pt x="202334" y="171367"/>
                </a:cubicBezTo>
                <a:close/>
                <a:moveTo>
                  <a:pt x="25233" y="171367"/>
                </a:moveTo>
                <a:cubicBezTo>
                  <a:pt x="38027" y="171367"/>
                  <a:pt x="48396" y="181739"/>
                  <a:pt x="48396" y="194533"/>
                </a:cubicBezTo>
                <a:cubicBezTo>
                  <a:pt x="48396" y="207327"/>
                  <a:pt x="38027" y="217699"/>
                  <a:pt x="25233" y="217699"/>
                </a:cubicBezTo>
                <a:cubicBezTo>
                  <a:pt x="12434" y="217699"/>
                  <a:pt x="2067" y="207327"/>
                  <a:pt x="2067" y="194533"/>
                </a:cubicBezTo>
                <a:cubicBezTo>
                  <a:pt x="2067" y="181739"/>
                  <a:pt x="12434" y="171367"/>
                  <a:pt x="25233" y="171367"/>
                </a:cubicBezTo>
                <a:close/>
                <a:moveTo>
                  <a:pt x="1085215" y="171362"/>
                </a:moveTo>
                <a:cubicBezTo>
                  <a:pt x="1098009" y="171362"/>
                  <a:pt x="1108381" y="181734"/>
                  <a:pt x="1108381" y="194528"/>
                </a:cubicBezTo>
                <a:cubicBezTo>
                  <a:pt x="1108381" y="207322"/>
                  <a:pt x="1098009" y="217694"/>
                  <a:pt x="1085215" y="217694"/>
                </a:cubicBezTo>
                <a:cubicBezTo>
                  <a:pt x="1072421" y="217694"/>
                  <a:pt x="1062049" y="207322"/>
                  <a:pt x="1062049" y="194528"/>
                </a:cubicBezTo>
                <a:cubicBezTo>
                  <a:pt x="1062049" y="181734"/>
                  <a:pt x="1072421" y="171362"/>
                  <a:pt x="1085215" y="171362"/>
                </a:cubicBezTo>
                <a:close/>
                <a:moveTo>
                  <a:pt x="908116" y="171362"/>
                </a:moveTo>
                <a:cubicBezTo>
                  <a:pt x="920910" y="171362"/>
                  <a:pt x="931282" y="181734"/>
                  <a:pt x="931282" y="194528"/>
                </a:cubicBezTo>
                <a:cubicBezTo>
                  <a:pt x="931282" y="207322"/>
                  <a:pt x="920910" y="217694"/>
                  <a:pt x="908116" y="217694"/>
                </a:cubicBezTo>
                <a:cubicBezTo>
                  <a:pt x="895322" y="217694"/>
                  <a:pt x="884950" y="207322"/>
                  <a:pt x="884950" y="194528"/>
                </a:cubicBezTo>
                <a:cubicBezTo>
                  <a:pt x="884950" y="181734"/>
                  <a:pt x="895322" y="171362"/>
                  <a:pt x="908116" y="171362"/>
                </a:cubicBezTo>
                <a:close/>
                <a:moveTo>
                  <a:pt x="735676" y="4"/>
                </a:moveTo>
                <a:cubicBezTo>
                  <a:pt x="748475" y="4"/>
                  <a:pt x="758849" y="10376"/>
                  <a:pt x="758849" y="23170"/>
                </a:cubicBezTo>
                <a:cubicBezTo>
                  <a:pt x="758849" y="35964"/>
                  <a:pt x="748475" y="46336"/>
                  <a:pt x="735676" y="46336"/>
                </a:cubicBezTo>
                <a:cubicBezTo>
                  <a:pt x="722879" y="46336"/>
                  <a:pt x="712504" y="35964"/>
                  <a:pt x="712504" y="23170"/>
                </a:cubicBezTo>
                <a:cubicBezTo>
                  <a:pt x="712504" y="10376"/>
                  <a:pt x="722879" y="4"/>
                  <a:pt x="735676" y="4"/>
                </a:cubicBezTo>
                <a:close/>
                <a:moveTo>
                  <a:pt x="558589" y="4"/>
                </a:moveTo>
                <a:cubicBezTo>
                  <a:pt x="571384" y="4"/>
                  <a:pt x="581753" y="10376"/>
                  <a:pt x="581753" y="23170"/>
                </a:cubicBezTo>
                <a:cubicBezTo>
                  <a:pt x="581753" y="35964"/>
                  <a:pt x="571384" y="46336"/>
                  <a:pt x="558589" y="46336"/>
                </a:cubicBezTo>
                <a:cubicBezTo>
                  <a:pt x="545797" y="46336"/>
                  <a:pt x="535424" y="35964"/>
                  <a:pt x="535424" y="23170"/>
                </a:cubicBezTo>
                <a:cubicBezTo>
                  <a:pt x="535424" y="10376"/>
                  <a:pt x="545797" y="4"/>
                  <a:pt x="558589" y="4"/>
                </a:cubicBezTo>
                <a:close/>
                <a:moveTo>
                  <a:pt x="381491" y="4"/>
                </a:moveTo>
                <a:cubicBezTo>
                  <a:pt x="394285" y="4"/>
                  <a:pt x="404657" y="10376"/>
                  <a:pt x="404657" y="23170"/>
                </a:cubicBezTo>
                <a:cubicBezTo>
                  <a:pt x="404657" y="35964"/>
                  <a:pt x="394285" y="46336"/>
                  <a:pt x="381491" y="46336"/>
                </a:cubicBezTo>
                <a:cubicBezTo>
                  <a:pt x="368695" y="46336"/>
                  <a:pt x="358325" y="35964"/>
                  <a:pt x="358325" y="23170"/>
                </a:cubicBezTo>
                <a:cubicBezTo>
                  <a:pt x="358325" y="10376"/>
                  <a:pt x="368695" y="4"/>
                  <a:pt x="381491" y="4"/>
                </a:cubicBezTo>
                <a:close/>
                <a:moveTo>
                  <a:pt x="204399" y="4"/>
                </a:moveTo>
                <a:cubicBezTo>
                  <a:pt x="217196" y="4"/>
                  <a:pt x="227567" y="10376"/>
                  <a:pt x="227567" y="23170"/>
                </a:cubicBezTo>
                <a:cubicBezTo>
                  <a:pt x="227567" y="35964"/>
                  <a:pt x="217196" y="46336"/>
                  <a:pt x="204399" y="46336"/>
                </a:cubicBezTo>
                <a:cubicBezTo>
                  <a:pt x="191602" y="46336"/>
                  <a:pt x="181229" y="35964"/>
                  <a:pt x="181229" y="23170"/>
                </a:cubicBezTo>
                <a:cubicBezTo>
                  <a:pt x="181229" y="10376"/>
                  <a:pt x="191602" y="4"/>
                  <a:pt x="204399" y="4"/>
                </a:cubicBezTo>
                <a:close/>
                <a:moveTo>
                  <a:pt x="27298" y="4"/>
                </a:moveTo>
                <a:cubicBezTo>
                  <a:pt x="40089" y="4"/>
                  <a:pt x="50461" y="10376"/>
                  <a:pt x="50461" y="23170"/>
                </a:cubicBezTo>
                <a:cubicBezTo>
                  <a:pt x="50461" y="35964"/>
                  <a:pt x="40089" y="46336"/>
                  <a:pt x="27298" y="46336"/>
                </a:cubicBezTo>
                <a:cubicBezTo>
                  <a:pt x="14497" y="46336"/>
                  <a:pt x="4131" y="35964"/>
                  <a:pt x="4131" y="23170"/>
                </a:cubicBezTo>
                <a:cubicBezTo>
                  <a:pt x="4131" y="10376"/>
                  <a:pt x="14497" y="4"/>
                  <a:pt x="27298" y="4"/>
                </a:cubicBezTo>
                <a:close/>
                <a:moveTo>
                  <a:pt x="1087280" y="0"/>
                </a:moveTo>
                <a:cubicBezTo>
                  <a:pt x="1100074" y="0"/>
                  <a:pt x="1110446" y="10371"/>
                  <a:pt x="1110446" y="23165"/>
                </a:cubicBezTo>
                <a:cubicBezTo>
                  <a:pt x="1110446" y="35959"/>
                  <a:pt x="1100074" y="46331"/>
                  <a:pt x="1087280" y="46331"/>
                </a:cubicBezTo>
                <a:cubicBezTo>
                  <a:pt x="1074486" y="46331"/>
                  <a:pt x="1064114" y="35959"/>
                  <a:pt x="1064114" y="23165"/>
                </a:cubicBezTo>
                <a:cubicBezTo>
                  <a:pt x="1064114" y="10371"/>
                  <a:pt x="1074486" y="0"/>
                  <a:pt x="1087280" y="0"/>
                </a:cubicBezTo>
                <a:close/>
                <a:moveTo>
                  <a:pt x="910181" y="0"/>
                </a:moveTo>
                <a:cubicBezTo>
                  <a:pt x="922975" y="0"/>
                  <a:pt x="933347" y="10371"/>
                  <a:pt x="933347" y="23165"/>
                </a:cubicBezTo>
                <a:cubicBezTo>
                  <a:pt x="933347" y="35959"/>
                  <a:pt x="922975" y="46331"/>
                  <a:pt x="910181" y="46331"/>
                </a:cubicBezTo>
                <a:cubicBezTo>
                  <a:pt x="897387" y="46331"/>
                  <a:pt x="887015" y="35959"/>
                  <a:pt x="887015" y="23165"/>
                </a:cubicBezTo>
                <a:cubicBezTo>
                  <a:pt x="887015" y="10371"/>
                  <a:pt x="897387" y="0"/>
                  <a:pt x="91018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7"/>
          <p:cNvSpPr/>
          <p:nvPr/>
        </p:nvSpPr>
        <p:spPr>
          <a:xfrm flipH="1">
            <a:off x="6421376" y="6330365"/>
            <a:ext cx="246900" cy="246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7"/>
          <p:cNvSpPr/>
          <p:nvPr/>
        </p:nvSpPr>
        <p:spPr>
          <a:xfrm flipH="1" rot="-2662362">
            <a:off x="11310134" y="455464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7"/>
          <p:cNvSpPr/>
          <p:nvPr/>
        </p:nvSpPr>
        <p:spPr>
          <a:xfrm rot="-5400000">
            <a:off x="387252" y="6013384"/>
            <a:ext cx="303300" cy="103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-9" y="5734768"/>
            <a:ext cx="479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 rot="-7578694">
            <a:off x="590164" y="6092417"/>
            <a:ext cx="1398717" cy="722822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7"/>
          <p:cNvSpPr txBox="1"/>
          <p:nvPr/>
        </p:nvSpPr>
        <p:spPr>
          <a:xfrm flipH="1" rot="5400000">
            <a:off x="-677650" y="5205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">
  <p:cSld name="TITLE_AND_TWO_COLUMNS_1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/>
        </p:txBody>
      </p:sp>
      <p:sp>
        <p:nvSpPr>
          <p:cNvPr id="163" name="Google Shape;163;p8"/>
          <p:cNvSpPr txBox="1"/>
          <p:nvPr>
            <p:ph idx="1" type="body"/>
          </p:nvPr>
        </p:nvSpPr>
        <p:spPr>
          <a:xfrm>
            <a:off x="364800" y="2532367"/>
            <a:ext cx="2147700" cy="3779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64" name="Google Shape;164;p8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5" name="Google Shape;165;p8"/>
          <p:cNvSpPr txBox="1"/>
          <p:nvPr>
            <p:ph idx="2" type="subTitle"/>
          </p:nvPr>
        </p:nvSpPr>
        <p:spPr>
          <a:xfrm>
            <a:off x="384900" y="1618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66" name="Google Shape;166;p8"/>
          <p:cNvSpPr txBox="1"/>
          <p:nvPr>
            <p:ph idx="3" type="body"/>
          </p:nvPr>
        </p:nvSpPr>
        <p:spPr>
          <a:xfrm>
            <a:off x="2693500" y="2532367"/>
            <a:ext cx="2147700" cy="3779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67" name="Google Shape;167;p8"/>
          <p:cNvSpPr txBox="1"/>
          <p:nvPr>
            <p:ph idx="4" type="subTitle"/>
          </p:nvPr>
        </p:nvSpPr>
        <p:spPr>
          <a:xfrm>
            <a:off x="2713600" y="1618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68" name="Google Shape;168;p8"/>
          <p:cNvSpPr txBox="1"/>
          <p:nvPr>
            <p:ph idx="5" type="body"/>
          </p:nvPr>
        </p:nvSpPr>
        <p:spPr>
          <a:xfrm>
            <a:off x="5022200" y="2532367"/>
            <a:ext cx="2147700" cy="3779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69" name="Google Shape;169;p8"/>
          <p:cNvSpPr txBox="1"/>
          <p:nvPr>
            <p:ph idx="6" type="subTitle"/>
          </p:nvPr>
        </p:nvSpPr>
        <p:spPr>
          <a:xfrm>
            <a:off x="5042300" y="1618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70" name="Google Shape;170;p8"/>
          <p:cNvSpPr txBox="1"/>
          <p:nvPr>
            <p:ph idx="7" type="body"/>
          </p:nvPr>
        </p:nvSpPr>
        <p:spPr>
          <a:xfrm>
            <a:off x="7350900" y="2532367"/>
            <a:ext cx="2147700" cy="3779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71" name="Google Shape;171;p8"/>
          <p:cNvSpPr txBox="1"/>
          <p:nvPr>
            <p:ph idx="8" type="subTitle"/>
          </p:nvPr>
        </p:nvSpPr>
        <p:spPr>
          <a:xfrm>
            <a:off x="7371000" y="1618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72" name="Google Shape;172;p8"/>
          <p:cNvSpPr txBox="1"/>
          <p:nvPr>
            <p:ph idx="9" type="body"/>
          </p:nvPr>
        </p:nvSpPr>
        <p:spPr>
          <a:xfrm>
            <a:off x="9679600" y="2532367"/>
            <a:ext cx="2147700" cy="3779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73" name="Google Shape;173;p8"/>
          <p:cNvSpPr txBox="1"/>
          <p:nvPr>
            <p:ph idx="13" type="subTitle"/>
          </p:nvPr>
        </p:nvSpPr>
        <p:spPr>
          <a:xfrm>
            <a:off x="9699700" y="1618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74" name="Google Shape;174;p8"/>
          <p:cNvSpPr/>
          <p:nvPr/>
        </p:nvSpPr>
        <p:spPr>
          <a:xfrm>
            <a:off x="5605700" y="2116050"/>
            <a:ext cx="1153200" cy="1153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7747900" y="2323550"/>
            <a:ext cx="1534200" cy="763500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 rot="5400000">
            <a:off x="3533927" y="2020817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10283188" y="2108240"/>
            <a:ext cx="1168800" cy="1168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 flipH="1">
            <a:off x="11403180" y="165828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 flipH="1" rot="-5400000">
            <a:off x="880152" y="6100617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 flipH="1" rot="5400000">
            <a:off x="85497" y="5452629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/>
          <p:nvPr/>
        </p:nvSpPr>
        <p:spPr>
          <a:xfrm rot="5400000">
            <a:off x="298352" y="-715111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/>
          <p:nvPr/>
        </p:nvSpPr>
        <p:spPr>
          <a:xfrm flipH="1">
            <a:off x="384888" y="6217637"/>
            <a:ext cx="381600" cy="3966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8"/>
          <p:cNvSpPr/>
          <p:nvPr/>
        </p:nvSpPr>
        <p:spPr>
          <a:xfrm flipH="1" rot="1696954">
            <a:off x="-286694" y="736773"/>
            <a:ext cx="1280232" cy="336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 rot="-1299682">
            <a:off x="721636" y="-215751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8"/>
          <p:cNvSpPr/>
          <p:nvPr/>
        </p:nvSpPr>
        <p:spPr>
          <a:xfrm flipH="1">
            <a:off x="9556012" y="0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 flipH="1">
            <a:off x="1909748" y="6332618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8"/>
          <p:cNvSpPr/>
          <p:nvPr/>
        </p:nvSpPr>
        <p:spPr>
          <a:xfrm flipH="1" rot="-2662362">
            <a:off x="11402702" y="274889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 flipH="1" rot="-5400000">
            <a:off x="876600" y="1915400"/>
            <a:ext cx="11241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8"/>
          <p:cNvSpPr txBox="1"/>
          <p:nvPr/>
        </p:nvSpPr>
        <p:spPr>
          <a:xfrm flipH="1" rot="5400000">
            <a:off x="-677650" y="49005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9"/>
          <p:cNvSpPr txBox="1"/>
          <p:nvPr>
            <p:ph type="title"/>
          </p:nvPr>
        </p:nvSpPr>
        <p:spPr>
          <a:xfrm>
            <a:off x="415600" y="740800"/>
            <a:ext cx="37440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92" name="Google Shape;192;p9"/>
          <p:cNvSpPr txBox="1"/>
          <p:nvPr>
            <p:ph idx="1" type="body"/>
          </p:nvPr>
        </p:nvSpPr>
        <p:spPr>
          <a:xfrm>
            <a:off x="415600" y="1852800"/>
            <a:ext cx="3744000" cy="4239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93" name="Google Shape;193;p9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4" name="Google Shape;194;p9"/>
          <p:cNvSpPr/>
          <p:nvPr/>
        </p:nvSpPr>
        <p:spPr>
          <a:xfrm>
            <a:off x="11704321" y="4798194"/>
            <a:ext cx="303300" cy="103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9"/>
          <p:cNvSpPr/>
          <p:nvPr/>
        </p:nvSpPr>
        <p:spPr>
          <a:xfrm>
            <a:off x="10424009" y="239873"/>
            <a:ext cx="686700" cy="68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9"/>
          <p:cNvSpPr/>
          <p:nvPr/>
        </p:nvSpPr>
        <p:spPr>
          <a:xfrm>
            <a:off x="10737154" y="1021068"/>
            <a:ext cx="226500" cy="2265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9"/>
          <p:cNvSpPr/>
          <p:nvPr/>
        </p:nvSpPr>
        <p:spPr>
          <a:xfrm rot="5400000">
            <a:off x="11338777" y="338506"/>
            <a:ext cx="918000" cy="8058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9"/>
          <p:cNvSpPr/>
          <p:nvPr/>
        </p:nvSpPr>
        <p:spPr>
          <a:xfrm>
            <a:off x="11647468" y="46525"/>
            <a:ext cx="370200" cy="319200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9"/>
          <p:cNvSpPr/>
          <p:nvPr/>
        </p:nvSpPr>
        <p:spPr>
          <a:xfrm>
            <a:off x="1422901" y="6339124"/>
            <a:ext cx="403200" cy="403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9"/>
          <p:cNvSpPr/>
          <p:nvPr/>
        </p:nvSpPr>
        <p:spPr>
          <a:xfrm rot="5400000">
            <a:off x="11034391" y="5592731"/>
            <a:ext cx="386700" cy="73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9"/>
          <p:cNvSpPr/>
          <p:nvPr/>
        </p:nvSpPr>
        <p:spPr>
          <a:xfrm>
            <a:off x="11082694" y="6252492"/>
            <a:ext cx="290100" cy="403200"/>
          </a:xfrm>
          <a:prstGeom prst="rect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9"/>
          <p:cNvSpPr/>
          <p:nvPr/>
        </p:nvSpPr>
        <p:spPr>
          <a:xfrm rot="-9778265">
            <a:off x="636571" y="44362"/>
            <a:ext cx="1047195" cy="483797"/>
          </a:xfrm>
          <a:custGeom>
            <a:rect b="b" l="l" r="r" t="t"/>
            <a:pathLst>
              <a:path extrusionOk="0" h="484383" w="1048464">
                <a:moveTo>
                  <a:pt x="396123" y="469877"/>
                </a:moveTo>
                <a:cubicBezTo>
                  <a:pt x="354981" y="460412"/>
                  <a:pt x="314811" y="446314"/>
                  <a:pt x="276559" y="427591"/>
                </a:cubicBezTo>
                <a:cubicBezTo>
                  <a:pt x="104300" y="343274"/>
                  <a:pt x="-2288" y="178455"/>
                  <a:pt x="37" y="0"/>
                </a:cubicBezTo>
                <a:lnTo>
                  <a:pt x="136794" y="1485"/>
                </a:lnTo>
                <a:lnTo>
                  <a:pt x="139812" y="51937"/>
                </a:lnTo>
                <a:cubicBezTo>
                  <a:pt x="152403" y="100355"/>
                  <a:pt x="191891" y="138404"/>
                  <a:pt x="242909" y="145186"/>
                </a:cubicBezTo>
                <a:cubicBezTo>
                  <a:pt x="310932" y="154230"/>
                  <a:pt x="373693" y="104265"/>
                  <a:pt x="383090" y="33586"/>
                </a:cubicBezTo>
                <a:lnTo>
                  <a:pt x="381329" y="4141"/>
                </a:lnTo>
                <a:lnTo>
                  <a:pt x="524232" y="5693"/>
                </a:lnTo>
                <a:lnTo>
                  <a:pt x="1048464" y="5693"/>
                </a:lnTo>
                <a:cubicBezTo>
                  <a:pt x="1048464" y="183896"/>
                  <a:pt x="940057" y="347347"/>
                  <a:pt x="767109" y="429909"/>
                </a:cubicBezTo>
                <a:cubicBezTo>
                  <a:pt x="651721" y="484993"/>
                  <a:pt x="519548" y="498275"/>
                  <a:pt x="396123" y="4698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9"/>
          <p:cNvSpPr/>
          <p:nvPr/>
        </p:nvSpPr>
        <p:spPr>
          <a:xfrm rot="4051234">
            <a:off x="9743537" y="542365"/>
            <a:ext cx="822643" cy="425122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9"/>
          <p:cNvSpPr/>
          <p:nvPr/>
        </p:nvSpPr>
        <p:spPr>
          <a:xfrm rot="10800000">
            <a:off x="11396942" y="1426124"/>
            <a:ext cx="683400" cy="683400"/>
          </a:xfrm>
          <a:prstGeom prst="corner">
            <a:avLst>
              <a:gd fmla="val 50000" name="adj1"/>
              <a:gd fmla="val 5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196483" y="5877050"/>
            <a:ext cx="1114574" cy="775147"/>
          </a:xfrm>
          <a:custGeom>
            <a:rect b="b" l="l" r="r" t="t"/>
            <a:pathLst>
              <a:path extrusionOk="0" h="775147" w="1114574">
                <a:moveTo>
                  <a:pt x="562715" y="728814"/>
                </a:moveTo>
                <a:cubicBezTo>
                  <a:pt x="575508" y="728814"/>
                  <a:pt x="585880" y="739186"/>
                  <a:pt x="585880" y="751981"/>
                </a:cubicBezTo>
                <a:cubicBezTo>
                  <a:pt x="585880" y="764775"/>
                  <a:pt x="575508" y="775147"/>
                  <a:pt x="562715" y="775147"/>
                </a:cubicBezTo>
                <a:cubicBezTo>
                  <a:pt x="549922" y="775147"/>
                  <a:pt x="539550" y="764775"/>
                  <a:pt x="539550" y="751981"/>
                </a:cubicBezTo>
                <a:cubicBezTo>
                  <a:pt x="539550" y="739186"/>
                  <a:pt x="549922" y="728814"/>
                  <a:pt x="562715" y="728814"/>
                </a:cubicBezTo>
                <a:close/>
                <a:moveTo>
                  <a:pt x="385617" y="728814"/>
                </a:moveTo>
                <a:cubicBezTo>
                  <a:pt x="398412" y="728814"/>
                  <a:pt x="408783" y="739186"/>
                  <a:pt x="408783" y="751981"/>
                </a:cubicBezTo>
                <a:cubicBezTo>
                  <a:pt x="408783" y="764775"/>
                  <a:pt x="398412" y="775147"/>
                  <a:pt x="385617" y="775147"/>
                </a:cubicBezTo>
                <a:cubicBezTo>
                  <a:pt x="372822" y="775147"/>
                  <a:pt x="362450" y="764775"/>
                  <a:pt x="362450" y="751981"/>
                </a:cubicBezTo>
                <a:cubicBezTo>
                  <a:pt x="362450" y="739186"/>
                  <a:pt x="372822" y="728814"/>
                  <a:pt x="385617" y="728814"/>
                </a:cubicBezTo>
                <a:close/>
                <a:moveTo>
                  <a:pt x="208527" y="728814"/>
                </a:moveTo>
                <a:cubicBezTo>
                  <a:pt x="221322" y="728814"/>
                  <a:pt x="231693" y="739186"/>
                  <a:pt x="231693" y="751981"/>
                </a:cubicBezTo>
                <a:cubicBezTo>
                  <a:pt x="231693" y="764775"/>
                  <a:pt x="221322" y="775147"/>
                  <a:pt x="208527" y="775147"/>
                </a:cubicBezTo>
                <a:cubicBezTo>
                  <a:pt x="195729" y="775147"/>
                  <a:pt x="185355" y="764775"/>
                  <a:pt x="185355" y="751981"/>
                </a:cubicBezTo>
                <a:cubicBezTo>
                  <a:pt x="185355" y="739186"/>
                  <a:pt x="195729" y="728814"/>
                  <a:pt x="208527" y="728814"/>
                </a:cubicBezTo>
                <a:close/>
                <a:moveTo>
                  <a:pt x="31424" y="728814"/>
                </a:moveTo>
                <a:cubicBezTo>
                  <a:pt x="44214" y="728814"/>
                  <a:pt x="54587" y="739186"/>
                  <a:pt x="54587" y="751981"/>
                </a:cubicBezTo>
                <a:cubicBezTo>
                  <a:pt x="54587" y="764775"/>
                  <a:pt x="44214" y="775147"/>
                  <a:pt x="31424" y="775147"/>
                </a:cubicBezTo>
                <a:cubicBezTo>
                  <a:pt x="18625" y="775147"/>
                  <a:pt x="8256" y="764775"/>
                  <a:pt x="8256" y="751981"/>
                </a:cubicBezTo>
                <a:cubicBezTo>
                  <a:pt x="8256" y="739186"/>
                  <a:pt x="18625" y="728814"/>
                  <a:pt x="31424" y="728814"/>
                </a:cubicBezTo>
                <a:close/>
                <a:moveTo>
                  <a:pt x="739805" y="728813"/>
                </a:moveTo>
                <a:cubicBezTo>
                  <a:pt x="752603" y="728813"/>
                  <a:pt x="762977" y="739186"/>
                  <a:pt x="762977" y="751981"/>
                </a:cubicBezTo>
                <a:cubicBezTo>
                  <a:pt x="762977" y="764775"/>
                  <a:pt x="752603" y="775147"/>
                  <a:pt x="739805" y="775147"/>
                </a:cubicBezTo>
                <a:cubicBezTo>
                  <a:pt x="727009" y="775147"/>
                  <a:pt x="716633" y="764775"/>
                  <a:pt x="716633" y="751981"/>
                </a:cubicBezTo>
                <a:cubicBezTo>
                  <a:pt x="716633" y="739186"/>
                  <a:pt x="727009" y="728813"/>
                  <a:pt x="739805" y="728813"/>
                </a:cubicBezTo>
                <a:close/>
                <a:moveTo>
                  <a:pt x="1091408" y="728809"/>
                </a:moveTo>
                <a:cubicBezTo>
                  <a:pt x="1104202" y="728809"/>
                  <a:pt x="1114574" y="739181"/>
                  <a:pt x="1114574" y="751975"/>
                </a:cubicBezTo>
                <a:cubicBezTo>
                  <a:pt x="1114574" y="764769"/>
                  <a:pt x="1104202" y="775142"/>
                  <a:pt x="1091408" y="775142"/>
                </a:cubicBezTo>
                <a:cubicBezTo>
                  <a:pt x="1078614" y="775142"/>
                  <a:pt x="1068242" y="764769"/>
                  <a:pt x="1068242" y="751975"/>
                </a:cubicBezTo>
                <a:cubicBezTo>
                  <a:pt x="1068242" y="739181"/>
                  <a:pt x="1078614" y="728809"/>
                  <a:pt x="1091408" y="728809"/>
                </a:cubicBezTo>
                <a:close/>
                <a:moveTo>
                  <a:pt x="914309" y="728809"/>
                </a:moveTo>
                <a:cubicBezTo>
                  <a:pt x="927103" y="728809"/>
                  <a:pt x="937475" y="739181"/>
                  <a:pt x="937475" y="751975"/>
                </a:cubicBezTo>
                <a:cubicBezTo>
                  <a:pt x="937475" y="764769"/>
                  <a:pt x="927103" y="775142"/>
                  <a:pt x="914309" y="775142"/>
                </a:cubicBezTo>
                <a:cubicBezTo>
                  <a:pt x="901515" y="775142"/>
                  <a:pt x="891143" y="764769"/>
                  <a:pt x="891143" y="751975"/>
                </a:cubicBezTo>
                <a:cubicBezTo>
                  <a:pt x="891143" y="739181"/>
                  <a:pt x="901515" y="728809"/>
                  <a:pt x="914309" y="728809"/>
                </a:cubicBezTo>
                <a:close/>
                <a:moveTo>
                  <a:pt x="731544" y="534742"/>
                </a:moveTo>
                <a:cubicBezTo>
                  <a:pt x="744345" y="534742"/>
                  <a:pt x="754719" y="545113"/>
                  <a:pt x="754719" y="557907"/>
                </a:cubicBezTo>
                <a:cubicBezTo>
                  <a:pt x="754719" y="570701"/>
                  <a:pt x="744345" y="581073"/>
                  <a:pt x="731544" y="581073"/>
                </a:cubicBezTo>
                <a:cubicBezTo>
                  <a:pt x="718748" y="581073"/>
                  <a:pt x="708374" y="570701"/>
                  <a:pt x="708374" y="557907"/>
                </a:cubicBezTo>
                <a:cubicBezTo>
                  <a:pt x="708374" y="545113"/>
                  <a:pt x="718748" y="534742"/>
                  <a:pt x="731544" y="534742"/>
                </a:cubicBezTo>
                <a:close/>
                <a:moveTo>
                  <a:pt x="554460" y="534742"/>
                </a:moveTo>
                <a:cubicBezTo>
                  <a:pt x="567253" y="534742"/>
                  <a:pt x="577624" y="545114"/>
                  <a:pt x="577624" y="557907"/>
                </a:cubicBezTo>
                <a:cubicBezTo>
                  <a:pt x="577624" y="570701"/>
                  <a:pt x="567253" y="581073"/>
                  <a:pt x="554460" y="581073"/>
                </a:cubicBezTo>
                <a:cubicBezTo>
                  <a:pt x="541665" y="581073"/>
                  <a:pt x="531294" y="570701"/>
                  <a:pt x="531294" y="557907"/>
                </a:cubicBezTo>
                <a:cubicBezTo>
                  <a:pt x="531294" y="545114"/>
                  <a:pt x="541665" y="534742"/>
                  <a:pt x="554460" y="534742"/>
                </a:cubicBezTo>
                <a:close/>
                <a:moveTo>
                  <a:pt x="377361" y="534742"/>
                </a:moveTo>
                <a:cubicBezTo>
                  <a:pt x="390154" y="534742"/>
                  <a:pt x="400527" y="545114"/>
                  <a:pt x="400527" y="557907"/>
                </a:cubicBezTo>
                <a:cubicBezTo>
                  <a:pt x="400527" y="570701"/>
                  <a:pt x="390154" y="581073"/>
                  <a:pt x="377361" y="581073"/>
                </a:cubicBezTo>
                <a:cubicBezTo>
                  <a:pt x="364566" y="581073"/>
                  <a:pt x="354196" y="570701"/>
                  <a:pt x="354196" y="557907"/>
                </a:cubicBezTo>
                <a:cubicBezTo>
                  <a:pt x="354196" y="545114"/>
                  <a:pt x="364566" y="534742"/>
                  <a:pt x="377361" y="534742"/>
                </a:cubicBezTo>
                <a:close/>
                <a:moveTo>
                  <a:pt x="200268" y="534742"/>
                </a:moveTo>
                <a:cubicBezTo>
                  <a:pt x="213065" y="534742"/>
                  <a:pt x="223437" y="545114"/>
                  <a:pt x="223437" y="557907"/>
                </a:cubicBezTo>
                <a:cubicBezTo>
                  <a:pt x="223437" y="570701"/>
                  <a:pt x="213065" y="581073"/>
                  <a:pt x="200268" y="581073"/>
                </a:cubicBezTo>
                <a:cubicBezTo>
                  <a:pt x="187472" y="581073"/>
                  <a:pt x="177095" y="570701"/>
                  <a:pt x="177095" y="557907"/>
                </a:cubicBezTo>
                <a:cubicBezTo>
                  <a:pt x="177095" y="545114"/>
                  <a:pt x="187472" y="534742"/>
                  <a:pt x="200268" y="534742"/>
                </a:cubicBezTo>
                <a:close/>
                <a:moveTo>
                  <a:pt x="23166" y="534742"/>
                </a:moveTo>
                <a:cubicBezTo>
                  <a:pt x="35960" y="534742"/>
                  <a:pt x="46330" y="545114"/>
                  <a:pt x="46330" y="557907"/>
                </a:cubicBezTo>
                <a:cubicBezTo>
                  <a:pt x="46330" y="570701"/>
                  <a:pt x="35960" y="581073"/>
                  <a:pt x="23166" y="581073"/>
                </a:cubicBezTo>
                <a:cubicBezTo>
                  <a:pt x="10370" y="581073"/>
                  <a:pt x="0" y="570701"/>
                  <a:pt x="0" y="557907"/>
                </a:cubicBezTo>
                <a:cubicBezTo>
                  <a:pt x="0" y="545114"/>
                  <a:pt x="10370" y="534742"/>
                  <a:pt x="23166" y="534742"/>
                </a:cubicBezTo>
                <a:close/>
                <a:moveTo>
                  <a:pt x="1083151" y="534737"/>
                </a:moveTo>
                <a:cubicBezTo>
                  <a:pt x="1095945" y="534737"/>
                  <a:pt x="1106317" y="545109"/>
                  <a:pt x="1106317" y="557902"/>
                </a:cubicBezTo>
                <a:cubicBezTo>
                  <a:pt x="1106317" y="570696"/>
                  <a:pt x="1095945" y="581068"/>
                  <a:pt x="1083151" y="581068"/>
                </a:cubicBezTo>
                <a:cubicBezTo>
                  <a:pt x="1070357" y="581068"/>
                  <a:pt x="1059985" y="570696"/>
                  <a:pt x="1059985" y="557902"/>
                </a:cubicBezTo>
                <a:cubicBezTo>
                  <a:pt x="1059985" y="545109"/>
                  <a:pt x="1070357" y="534737"/>
                  <a:pt x="1083151" y="534737"/>
                </a:cubicBezTo>
                <a:close/>
                <a:moveTo>
                  <a:pt x="906052" y="534737"/>
                </a:moveTo>
                <a:cubicBezTo>
                  <a:pt x="918846" y="534737"/>
                  <a:pt x="929218" y="545109"/>
                  <a:pt x="929218" y="557903"/>
                </a:cubicBezTo>
                <a:cubicBezTo>
                  <a:pt x="929218" y="570696"/>
                  <a:pt x="918846" y="581068"/>
                  <a:pt x="906052" y="581068"/>
                </a:cubicBezTo>
                <a:cubicBezTo>
                  <a:pt x="893258" y="581068"/>
                  <a:pt x="882886" y="570696"/>
                  <a:pt x="882886" y="557903"/>
                </a:cubicBezTo>
                <a:cubicBezTo>
                  <a:pt x="882886" y="545109"/>
                  <a:pt x="893258" y="534737"/>
                  <a:pt x="906052" y="534737"/>
                </a:cubicBezTo>
                <a:close/>
                <a:moveTo>
                  <a:pt x="733610" y="363379"/>
                </a:moveTo>
                <a:cubicBezTo>
                  <a:pt x="746408" y="363379"/>
                  <a:pt x="756783" y="373750"/>
                  <a:pt x="756783" y="386544"/>
                </a:cubicBezTo>
                <a:cubicBezTo>
                  <a:pt x="756783" y="399338"/>
                  <a:pt x="746408" y="409710"/>
                  <a:pt x="733610" y="409710"/>
                </a:cubicBezTo>
                <a:cubicBezTo>
                  <a:pt x="720813" y="409710"/>
                  <a:pt x="710439" y="399338"/>
                  <a:pt x="710439" y="386544"/>
                </a:cubicBezTo>
                <a:cubicBezTo>
                  <a:pt x="710439" y="373750"/>
                  <a:pt x="720813" y="363379"/>
                  <a:pt x="733610" y="363379"/>
                </a:cubicBezTo>
                <a:close/>
                <a:moveTo>
                  <a:pt x="556523" y="363379"/>
                </a:moveTo>
                <a:cubicBezTo>
                  <a:pt x="569317" y="363379"/>
                  <a:pt x="579689" y="373750"/>
                  <a:pt x="579689" y="386544"/>
                </a:cubicBezTo>
                <a:cubicBezTo>
                  <a:pt x="579689" y="399338"/>
                  <a:pt x="569317" y="409710"/>
                  <a:pt x="556523" y="409710"/>
                </a:cubicBezTo>
                <a:cubicBezTo>
                  <a:pt x="543730" y="409710"/>
                  <a:pt x="533358" y="399338"/>
                  <a:pt x="533358" y="386544"/>
                </a:cubicBezTo>
                <a:cubicBezTo>
                  <a:pt x="533358" y="373750"/>
                  <a:pt x="543730" y="363379"/>
                  <a:pt x="556523" y="363379"/>
                </a:cubicBezTo>
                <a:close/>
                <a:moveTo>
                  <a:pt x="379424" y="363379"/>
                </a:moveTo>
                <a:cubicBezTo>
                  <a:pt x="392219" y="363379"/>
                  <a:pt x="402590" y="373750"/>
                  <a:pt x="402590" y="386544"/>
                </a:cubicBezTo>
                <a:cubicBezTo>
                  <a:pt x="402590" y="399338"/>
                  <a:pt x="392219" y="409710"/>
                  <a:pt x="379424" y="409710"/>
                </a:cubicBezTo>
                <a:cubicBezTo>
                  <a:pt x="366630" y="409710"/>
                  <a:pt x="356258" y="399338"/>
                  <a:pt x="356258" y="386544"/>
                </a:cubicBezTo>
                <a:cubicBezTo>
                  <a:pt x="356258" y="373750"/>
                  <a:pt x="366630" y="363379"/>
                  <a:pt x="379424" y="363379"/>
                </a:cubicBezTo>
                <a:close/>
                <a:moveTo>
                  <a:pt x="202333" y="363379"/>
                </a:moveTo>
                <a:cubicBezTo>
                  <a:pt x="215130" y="363379"/>
                  <a:pt x="225502" y="373750"/>
                  <a:pt x="225502" y="386544"/>
                </a:cubicBezTo>
                <a:cubicBezTo>
                  <a:pt x="225502" y="399338"/>
                  <a:pt x="215130" y="409710"/>
                  <a:pt x="202333" y="409710"/>
                </a:cubicBezTo>
                <a:cubicBezTo>
                  <a:pt x="189536" y="409710"/>
                  <a:pt x="179163" y="399338"/>
                  <a:pt x="179163" y="386544"/>
                </a:cubicBezTo>
                <a:cubicBezTo>
                  <a:pt x="179163" y="373750"/>
                  <a:pt x="189536" y="363379"/>
                  <a:pt x="202333" y="363379"/>
                </a:cubicBezTo>
                <a:close/>
                <a:moveTo>
                  <a:pt x="25233" y="363379"/>
                </a:moveTo>
                <a:cubicBezTo>
                  <a:pt x="38024" y="363379"/>
                  <a:pt x="48396" y="373750"/>
                  <a:pt x="48396" y="386544"/>
                </a:cubicBezTo>
                <a:cubicBezTo>
                  <a:pt x="48396" y="399338"/>
                  <a:pt x="38024" y="409710"/>
                  <a:pt x="25233" y="409710"/>
                </a:cubicBezTo>
                <a:cubicBezTo>
                  <a:pt x="12434" y="409710"/>
                  <a:pt x="2067" y="399338"/>
                  <a:pt x="2067" y="386544"/>
                </a:cubicBezTo>
                <a:cubicBezTo>
                  <a:pt x="2067" y="373750"/>
                  <a:pt x="12434" y="363379"/>
                  <a:pt x="25233" y="363379"/>
                </a:cubicBezTo>
                <a:close/>
                <a:moveTo>
                  <a:pt x="1085215" y="363373"/>
                </a:moveTo>
                <a:cubicBezTo>
                  <a:pt x="1098009" y="363373"/>
                  <a:pt x="1108381" y="373745"/>
                  <a:pt x="1108381" y="386539"/>
                </a:cubicBezTo>
                <a:cubicBezTo>
                  <a:pt x="1108381" y="399334"/>
                  <a:pt x="1098009" y="409705"/>
                  <a:pt x="1085215" y="409705"/>
                </a:cubicBezTo>
                <a:cubicBezTo>
                  <a:pt x="1072421" y="409705"/>
                  <a:pt x="1062049" y="399334"/>
                  <a:pt x="1062049" y="386539"/>
                </a:cubicBezTo>
                <a:cubicBezTo>
                  <a:pt x="1062049" y="373745"/>
                  <a:pt x="1072421" y="363373"/>
                  <a:pt x="1085215" y="363373"/>
                </a:cubicBezTo>
                <a:close/>
                <a:moveTo>
                  <a:pt x="908116" y="363373"/>
                </a:moveTo>
                <a:cubicBezTo>
                  <a:pt x="920910" y="363373"/>
                  <a:pt x="931282" y="373745"/>
                  <a:pt x="931282" y="386539"/>
                </a:cubicBezTo>
                <a:cubicBezTo>
                  <a:pt x="931282" y="399334"/>
                  <a:pt x="920910" y="409705"/>
                  <a:pt x="908116" y="409705"/>
                </a:cubicBezTo>
                <a:cubicBezTo>
                  <a:pt x="895322" y="409705"/>
                  <a:pt x="884950" y="399334"/>
                  <a:pt x="884950" y="386539"/>
                </a:cubicBezTo>
                <a:cubicBezTo>
                  <a:pt x="884950" y="373745"/>
                  <a:pt x="895322" y="363373"/>
                  <a:pt x="908116" y="363373"/>
                </a:cubicBezTo>
                <a:close/>
                <a:moveTo>
                  <a:pt x="733610" y="171367"/>
                </a:moveTo>
                <a:cubicBezTo>
                  <a:pt x="746410" y="171367"/>
                  <a:pt x="756784" y="181739"/>
                  <a:pt x="756784" y="194532"/>
                </a:cubicBezTo>
                <a:cubicBezTo>
                  <a:pt x="756784" y="207326"/>
                  <a:pt x="746410" y="217698"/>
                  <a:pt x="733610" y="217698"/>
                </a:cubicBezTo>
                <a:cubicBezTo>
                  <a:pt x="720813" y="217698"/>
                  <a:pt x="710439" y="207326"/>
                  <a:pt x="710439" y="194532"/>
                </a:cubicBezTo>
                <a:cubicBezTo>
                  <a:pt x="710439" y="181739"/>
                  <a:pt x="720813" y="171367"/>
                  <a:pt x="733610" y="171367"/>
                </a:cubicBezTo>
                <a:close/>
                <a:moveTo>
                  <a:pt x="556524" y="171367"/>
                </a:moveTo>
                <a:cubicBezTo>
                  <a:pt x="569319" y="171367"/>
                  <a:pt x="579689" y="181739"/>
                  <a:pt x="579689" y="194533"/>
                </a:cubicBezTo>
                <a:cubicBezTo>
                  <a:pt x="579689" y="207327"/>
                  <a:pt x="569319" y="217698"/>
                  <a:pt x="556524" y="217698"/>
                </a:cubicBezTo>
                <a:cubicBezTo>
                  <a:pt x="543730" y="217698"/>
                  <a:pt x="533359" y="207327"/>
                  <a:pt x="533359" y="194533"/>
                </a:cubicBezTo>
                <a:cubicBezTo>
                  <a:pt x="533359" y="181739"/>
                  <a:pt x="543730" y="171367"/>
                  <a:pt x="556524" y="171367"/>
                </a:cubicBezTo>
                <a:close/>
                <a:moveTo>
                  <a:pt x="379425" y="171367"/>
                </a:moveTo>
                <a:cubicBezTo>
                  <a:pt x="392219" y="171367"/>
                  <a:pt x="402592" y="181739"/>
                  <a:pt x="402592" y="194533"/>
                </a:cubicBezTo>
                <a:cubicBezTo>
                  <a:pt x="402592" y="207327"/>
                  <a:pt x="392219" y="217698"/>
                  <a:pt x="379425" y="217698"/>
                </a:cubicBezTo>
                <a:cubicBezTo>
                  <a:pt x="366630" y="217698"/>
                  <a:pt x="356258" y="207327"/>
                  <a:pt x="356258" y="194533"/>
                </a:cubicBezTo>
                <a:cubicBezTo>
                  <a:pt x="356258" y="181739"/>
                  <a:pt x="366630" y="171367"/>
                  <a:pt x="379425" y="171367"/>
                </a:cubicBezTo>
                <a:close/>
                <a:moveTo>
                  <a:pt x="202334" y="171367"/>
                </a:moveTo>
                <a:cubicBezTo>
                  <a:pt x="215130" y="171367"/>
                  <a:pt x="225502" y="181739"/>
                  <a:pt x="225502" y="194533"/>
                </a:cubicBezTo>
                <a:cubicBezTo>
                  <a:pt x="225502" y="207327"/>
                  <a:pt x="215130" y="217699"/>
                  <a:pt x="202334" y="217699"/>
                </a:cubicBezTo>
                <a:cubicBezTo>
                  <a:pt x="189536" y="217699"/>
                  <a:pt x="179163" y="207327"/>
                  <a:pt x="179163" y="194533"/>
                </a:cubicBezTo>
                <a:cubicBezTo>
                  <a:pt x="179163" y="181739"/>
                  <a:pt x="189536" y="171367"/>
                  <a:pt x="202334" y="171367"/>
                </a:cubicBezTo>
                <a:close/>
                <a:moveTo>
                  <a:pt x="25233" y="171367"/>
                </a:moveTo>
                <a:cubicBezTo>
                  <a:pt x="38027" y="171367"/>
                  <a:pt x="48396" y="181739"/>
                  <a:pt x="48396" y="194533"/>
                </a:cubicBezTo>
                <a:cubicBezTo>
                  <a:pt x="48396" y="207327"/>
                  <a:pt x="38027" y="217699"/>
                  <a:pt x="25233" y="217699"/>
                </a:cubicBezTo>
                <a:cubicBezTo>
                  <a:pt x="12434" y="217699"/>
                  <a:pt x="2067" y="207327"/>
                  <a:pt x="2067" y="194533"/>
                </a:cubicBezTo>
                <a:cubicBezTo>
                  <a:pt x="2067" y="181739"/>
                  <a:pt x="12434" y="171367"/>
                  <a:pt x="25233" y="171367"/>
                </a:cubicBezTo>
                <a:close/>
                <a:moveTo>
                  <a:pt x="1085215" y="171362"/>
                </a:moveTo>
                <a:cubicBezTo>
                  <a:pt x="1098009" y="171362"/>
                  <a:pt x="1108381" y="181734"/>
                  <a:pt x="1108381" y="194528"/>
                </a:cubicBezTo>
                <a:cubicBezTo>
                  <a:pt x="1108381" y="207322"/>
                  <a:pt x="1098009" y="217694"/>
                  <a:pt x="1085215" y="217694"/>
                </a:cubicBezTo>
                <a:cubicBezTo>
                  <a:pt x="1072421" y="217694"/>
                  <a:pt x="1062049" y="207322"/>
                  <a:pt x="1062049" y="194528"/>
                </a:cubicBezTo>
                <a:cubicBezTo>
                  <a:pt x="1062049" y="181734"/>
                  <a:pt x="1072421" y="171362"/>
                  <a:pt x="1085215" y="171362"/>
                </a:cubicBezTo>
                <a:close/>
                <a:moveTo>
                  <a:pt x="908116" y="171362"/>
                </a:moveTo>
                <a:cubicBezTo>
                  <a:pt x="920910" y="171362"/>
                  <a:pt x="931282" y="181734"/>
                  <a:pt x="931282" y="194528"/>
                </a:cubicBezTo>
                <a:cubicBezTo>
                  <a:pt x="931282" y="207322"/>
                  <a:pt x="920910" y="217694"/>
                  <a:pt x="908116" y="217694"/>
                </a:cubicBezTo>
                <a:cubicBezTo>
                  <a:pt x="895322" y="217694"/>
                  <a:pt x="884950" y="207322"/>
                  <a:pt x="884950" y="194528"/>
                </a:cubicBezTo>
                <a:cubicBezTo>
                  <a:pt x="884950" y="181734"/>
                  <a:pt x="895322" y="171362"/>
                  <a:pt x="908116" y="171362"/>
                </a:cubicBezTo>
                <a:close/>
                <a:moveTo>
                  <a:pt x="735676" y="4"/>
                </a:moveTo>
                <a:cubicBezTo>
                  <a:pt x="748475" y="4"/>
                  <a:pt x="758849" y="10376"/>
                  <a:pt x="758849" y="23170"/>
                </a:cubicBezTo>
                <a:cubicBezTo>
                  <a:pt x="758849" y="35964"/>
                  <a:pt x="748475" y="46336"/>
                  <a:pt x="735676" y="46336"/>
                </a:cubicBezTo>
                <a:cubicBezTo>
                  <a:pt x="722879" y="46336"/>
                  <a:pt x="712504" y="35964"/>
                  <a:pt x="712504" y="23170"/>
                </a:cubicBezTo>
                <a:cubicBezTo>
                  <a:pt x="712504" y="10376"/>
                  <a:pt x="722879" y="4"/>
                  <a:pt x="735676" y="4"/>
                </a:cubicBezTo>
                <a:close/>
                <a:moveTo>
                  <a:pt x="558589" y="4"/>
                </a:moveTo>
                <a:cubicBezTo>
                  <a:pt x="571384" y="4"/>
                  <a:pt x="581753" y="10376"/>
                  <a:pt x="581753" y="23170"/>
                </a:cubicBezTo>
                <a:cubicBezTo>
                  <a:pt x="581753" y="35964"/>
                  <a:pt x="571384" y="46336"/>
                  <a:pt x="558589" y="46336"/>
                </a:cubicBezTo>
                <a:cubicBezTo>
                  <a:pt x="545797" y="46336"/>
                  <a:pt x="535424" y="35964"/>
                  <a:pt x="535424" y="23170"/>
                </a:cubicBezTo>
                <a:cubicBezTo>
                  <a:pt x="535424" y="10376"/>
                  <a:pt x="545797" y="4"/>
                  <a:pt x="558589" y="4"/>
                </a:cubicBezTo>
                <a:close/>
                <a:moveTo>
                  <a:pt x="381491" y="4"/>
                </a:moveTo>
                <a:cubicBezTo>
                  <a:pt x="394285" y="4"/>
                  <a:pt x="404657" y="10376"/>
                  <a:pt x="404657" y="23170"/>
                </a:cubicBezTo>
                <a:cubicBezTo>
                  <a:pt x="404657" y="35964"/>
                  <a:pt x="394285" y="46336"/>
                  <a:pt x="381491" y="46336"/>
                </a:cubicBezTo>
                <a:cubicBezTo>
                  <a:pt x="368695" y="46336"/>
                  <a:pt x="358325" y="35964"/>
                  <a:pt x="358325" y="23170"/>
                </a:cubicBezTo>
                <a:cubicBezTo>
                  <a:pt x="358325" y="10376"/>
                  <a:pt x="368695" y="4"/>
                  <a:pt x="381491" y="4"/>
                </a:cubicBezTo>
                <a:close/>
                <a:moveTo>
                  <a:pt x="204399" y="4"/>
                </a:moveTo>
                <a:cubicBezTo>
                  <a:pt x="217196" y="4"/>
                  <a:pt x="227567" y="10376"/>
                  <a:pt x="227567" y="23170"/>
                </a:cubicBezTo>
                <a:cubicBezTo>
                  <a:pt x="227567" y="35964"/>
                  <a:pt x="217196" y="46336"/>
                  <a:pt x="204399" y="46336"/>
                </a:cubicBezTo>
                <a:cubicBezTo>
                  <a:pt x="191602" y="46336"/>
                  <a:pt x="181229" y="35964"/>
                  <a:pt x="181229" y="23170"/>
                </a:cubicBezTo>
                <a:cubicBezTo>
                  <a:pt x="181229" y="10376"/>
                  <a:pt x="191602" y="4"/>
                  <a:pt x="204399" y="4"/>
                </a:cubicBezTo>
                <a:close/>
                <a:moveTo>
                  <a:pt x="27298" y="4"/>
                </a:moveTo>
                <a:cubicBezTo>
                  <a:pt x="40089" y="4"/>
                  <a:pt x="50461" y="10376"/>
                  <a:pt x="50461" y="23170"/>
                </a:cubicBezTo>
                <a:cubicBezTo>
                  <a:pt x="50461" y="35964"/>
                  <a:pt x="40089" y="46336"/>
                  <a:pt x="27298" y="46336"/>
                </a:cubicBezTo>
                <a:cubicBezTo>
                  <a:pt x="14497" y="46336"/>
                  <a:pt x="4131" y="35964"/>
                  <a:pt x="4131" y="23170"/>
                </a:cubicBezTo>
                <a:cubicBezTo>
                  <a:pt x="4131" y="10376"/>
                  <a:pt x="14497" y="4"/>
                  <a:pt x="27298" y="4"/>
                </a:cubicBezTo>
                <a:close/>
                <a:moveTo>
                  <a:pt x="1087280" y="0"/>
                </a:moveTo>
                <a:cubicBezTo>
                  <a:pt x="1100074" y="0"/>
                  <a:pt x="1110446" y="10371"/>
                  <a:pt x="1110446" y="23165"/>
                </a:cubicBezTo>
                <a:cubicBezTo>
                  <a:pt x="1110446" y="35959"/>
                  <a:pt x="1100074" y="46331"/>
                  <a:pt x="1087280" y="46331"/>
                </a:cubicBezTo>
                <a:cubicBezTo>
                  <a:pt x="1074486" y="46331"/>
                  <a:pt x="1064114" y="35959"/>
                  <a:pt x="1064114" y="23165"/>
                </a:cubicBezTo>
                <a:cubicBezTo>
                  <a:pt x="1064114" y="10371"/>
                  <a:pt x="1074486" y="0"/>
                  <a:pt x="1087280" y="0"/>
                </a:cubicBezTo>
                <a:close/>
                <a:moveTo>
                  <a:pt x="910181" y="0"/>
                </a:moveTo>
                <a:cubicBezTo>
                  <a:pt x="922975" y="0"/>
                  <a:pt x="933347" y="10371"/>
                  <a:pt x="933347" y="23165"/>
                </a:cubicBezTo>
                <a:cubicBezTo>
                  <a:pt x="933347" y="35959"/>
                  <a:pt x="922975" y="46331"/>
                  <a:pt x="910181" y="46331"/>
                </a:cubicBezTo>
                <a:cubicBezTo>
                  <a:pt x="897387" y="46331"/>
                  <a:pt x="887015" y="35959"/>
                  <a:pt x="887015" y="23165"/>
                </a:cubicBezTo>
                <a:cubicBezTo>
                  <a:pt x="887015" y="10371"/>
                  <a:pt x="897387" y="0"/>
                  <a:pt x="91018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9"/>
          <p:cNvSpPr/>
          <p:nvPr/>
        </p:nvSpPr>
        <p:spPr>
          <a:xfrm rot="-3655444">
            <a:off x="-79025" y="-466419"/>
            <a:ext cx="1252551" cy="1051378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9"/>
          <p:cNvSpPr txBox="1"/>
          <p:nvPr/>
        </p:nvSpPr>
        <p:spPr>
          <a:xfrm flipH="1" rot="5400000">
            <a:off x="-677650" y="53577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"/>
          <p:cNvSpPr/>
          <p:nvPr/>
        </p:nvSpPr>
        <p:spPr>
          <a:xfrm rot="10800000">
            <a:off x="11020630" y="129309"/>
            <a:ext cx="303300" cy="103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10"/>
          <p:cNvSpPr txBox="1"/>
          <p:nvPr>
            <p:ph type="title"/>
          </p:nvPr>
        </p:nvSpPr>
        <p:spPr>
          <a:xfrm>
            <a:off x="1886854" y="576775"/>
            <a:ext cx="84903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211" name="Google Shape;211;p10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2" name="Google Shape;212;p10"/>
          <p:cNvSpPr/>
          <p:nvPr/>
        </p:nvSpPr>
        <p:spPr>
          <a:xfrm>
            <a:off x="495851" y="346403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0"/>
          <p:cNvSpPr/>
          <p:nvPr/>
        </p:nvSpPr>
        <p:spPr>
          <a:xfrm rot="5400000">
            <a:off x="-50546" y="972117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10"/>
          <p:cNvSpPr/>
          <p:nvPr/>
        </p:nvSpPr>
        <p:spPr>
          <a:xfrm rot="-5400000">
            <a:off x="410010" y="1365079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0"/>
          <p:cNvSpPr/>
          <p:nvPr/>
        </p:nvSpPr>
        <p:spPr>
          <a:xfrm rot="5400000">
            <a:off x="1358051" y="-685786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0"/>
          <p:cNvSpPr/>
          <p:nvPr/>
        </p:nvSpPr>
        <p:spPr>
          <a:xfrm>
            <a:off x="768568" y="2683737"/>
            <a:ext cx="381600" cy="3966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0"/>
          <p:cNvSpPr/>
          <p:nvPr/>
        </p:nvSpPr>
        <p:spPr>
          <a:xfrm rot="-1697058">
            <a:off x="-251833" y="2291901"/>
            <a:ext cx="1131378" cy="336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10"/>
          <p:cNvSpPr/>
          <p:nvPr/>
        </p:nvSpPr>
        <p:spPr>
          <a:xfrm rot="-1299682">
            <a:off x="1781334" y="-186426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10"/>
          <p:cNvSpPr/>
          <p:nvPr/>
        </p:nvSpPr>
        <p:spPr>
          <a:xfrm>
            <a:off x="3008715" y="0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0"/>
          <p:cNvSpPr/>
          <p:nvPr/>
        </p:nvSpPr>
        <p:spPr>
          <a:xfrm rot="5400000">
            <a:off x="-586321" y="3642880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0"/>
          <p:cNvSpPr/>
          <p:nvPr/>
        </p:nvSpPr>
        <p:spPr>
          <a:xfrm>
            <a:off x="11465687" y="876127"/>
            <a:ext cx="246900" cy="246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10"/>
          <p:cNvSpPr/>
          <p:nvPr/>
        </p:nvSpPr>
        <p:spPr>
          <a:xfrm rot="2662362">
            <a:off x="-42717" y="455464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0"/>
          <p:cNvSpPr/>
          <p:nvPr/>
        </p:nvSpPr>
        <p:spPr>
          <a:xfrm rot="-5400000">
            <a:off x="641630" y="5895234"/>
            <a:ext cx="303300" cy="1039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254369" y="5616618"/>
            <a:ext cx="479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10"/>
          <p:cNvSpPr/>
          <p:nvPr/>
        </p:nvSpPr>
        <p:spPr>
          <a:xfrm rot="-7578694">
            <a:off x="844542" y="5974267"/>
            <a:ext cx="1398717" cy="722822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0"/>
          <p:cNvSpPr/>
          <p:nvPr/>
        </p:nvSpPr>
        <p:spPr>
          <a:xfrm rot="10800000">
            <a:off x="11227187" y="5362857"/>
            <a:ext cx="476700" cy="476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 rot="-5400000">
            <a:off x="11518883" y="4583244"/>
            <a:ext cx="731400" cy="630600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10"/>
          <p:cNvSpPr/>
          <p:nvPr/>
        </p:nvSpPr>
        <p:spPr>
          <a:xfrm rot="5400000">
            <a:off x="11058328" y="4190282"/>
            <a:ext cx="731400" cy="630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0"/>
          <p:cNvSpPr/>
          <p:nvPr/>
        </p:nvSpPr>
        <p:spPr>
          <a:xfrm rot="-5400000">
            <a:off x="9827987" y="5500146"/>
            <a:ext cx="1013700" cy="1371600"/>
          </a:xfrm>
          <a:prstGeom prst="triangle">
            <a:avLst>
              <a:gd fmla="val 50000" name="adj"/>
            </a:avLst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10"/>
          <p:cNvSpPr/>
          <p:nvPr/>
        </p:nvSpPr>
        <p:spPr>
          <a:xfrm rot="10800000">
            <a:off x="11049570" y="3105623"/>
            <a:ext cx="381600" cy="396600"/>
          </a:xfrm>
          <a:prstGeom prst="ellipse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/>
          <p:nvPr/>
        </p:nvSpPr>
        <p:spPr>
          <a:xfrm rot="9102672">
            <a:off x="11318169" y="3548297"/>
            <a:ext cx="1168561" cy="3369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 rot="9500318">
            <a:off x="9369965" y="5414976"/>
            <a:ext cx="1048439" cy="957411"/>
          </a:xfrm>
          <a:prstGeom prst="pie">
            <a:avLst>
              <a:gd fmla="val 0" name="adj1"/>
              <a:gd fmla="val 10837342" name="adj2"/>
            </a:avLst>
          </a:pr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0"/>
          <p:cNvSpPr/>
          <p:nvPr/>
        </p:nvSpPr>
        <p:spPr>
          <a:xfrm rot="10800000">
            <a:off x="8015919" y="6532086"/>
            <a:ext cx="1816779" cy="217699"/>
          </a:xfrm>
          <a:custGeom>
            <a:rect b="b" l="l" r="r" t="t"/>
            <a:pathLst>
              <a:path extrusionOk="0" h="217699" w="1816779"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10"/>
          <p:cNvSpPr/>
          <p:nvPr/>
        </p:nvSpPr>
        <p:spPr>
          <a:xfrm rot="-5400000">
            <a:off x="10969280" y="2133370"/>
            <a:ext cx="1816779" cy="409710"/>
          </a:xfrm>
          <a:custGeom>
            <a:rect b="b" l="l" r="r" t="t"/>
            <a:pathLst>
              <a:path extrusionOk="0" h="409710" w="1816779">
                <a:moveTo>
                  <a:pt x="1617042" y="363379"/>
                </a:moveTo>
                <a:cubicBezTo>
                  <a:pt x="1629840" y="363379"/>
                  <a:pt x="1640215" y="373750"/>
                  <a:pt x="1640215" y="386544"/>
                </a:cubicBezTo>
                <a:cubicBezTo>
                  <a:pt x="1640215" y="399338"/>
                  <a:pt x="1629840" y="409710"/>
                  <a:pt x="1617042" y="409710"/>
                </a:cubicBezTo>
                <a:cubicBezTo>
                  <a:pt x="1604245" y="409710"/>
                  <a:pt x="1593871" y="399338"/>
                  <a:pt x="1593871" y="386544"/>
                </a:cubicBezTo>
                <a:cubicBezTo>
                  <a:pt x="1593871" y="373750"/>
                  <a:pt x="1604245" y="363379"/>
                  <a:pt x="1617042" y="363379"/>
                </a:cubicBezTo>
                <a:close/>
                <a:moveTo>
                  <a:pt x="1439955" y="363379"/>
                </a:moveTo>
                <a:cubicBezTo>
                  <a:pt x="1452749" y="363379"/>
                  <a:pt x="1463121" y="373750"/>
                  <a:pt x="1463121" y="386544"/>
                </a:cubicBezTo>
                <a:cubicBezTo>
                  <a:pt x="1463121" y="399338"/>
                  <a:pt x="1452749" y="409710"/>
                  <a:pt x="1439955" y="409710"/>
                </a:cubicBezTo>
                <a:cubicBezTo>
                  <a:pt x="1427162" y="409710"/>
                  <a:pt x="1416790" y="399338"/>
                  <a:pt x="1416790" y="386544"/>
                </a:cubicBezTo>
                <a:cubicBezTo>
                  <a:pt x="1416790" y="373750"/>
                  <a:pt x="1427162" y="363379"/>
                  <a:pt x="1439955" y="363379"/>
                </a:cubicBezTo>
                <a:close/>
                <a:moveTo>
                  <a:pt x="1262856" y="363379"/>
                </a:moveTo>
                <a:cubicBezTo>
                  <a:pt x="1275651" y="363379"/>
                  <a:pt x="1286022" y="373750"/>
                  <a:pt x="1286022" y="386544"/>
                </a:cubicBezTo>
                <a:cubicBezTo>
                  <a:pt x="1286022" y="399338"/>
                  <a:pt x="1275651" y="409710"/>
                  <a:pt x="1262856" y="409710"/>
                </a:cubicBezTo>
                <a:cubicBezTo>
                  <a:pt x="1250062" y="409710"/>
                  <a:pt x="1239690" y="399338"/>
                  <a:pt x="1239690" y="386544"/>
                </a:cubicBezTo>
                <a:cubicBezTo>
                  <a:pt x="1239690" y="373750"/>
                  <a:pt x="1250062" y="363379"/>
                  <a:pt x="1262856" y="363379"/>
                </a:cubicBezTo>
                <a:close/>
                <a:moveTo>
                  <a:pt x="1085765" y="363379"/>
                </a:moveTo>
                <a:cubicBezTo>
                  <a:pt x="1098562" y="363379"/>
                  <a:pt x="1108934" y="373750"/>
                  <a:pt x="1108934" y="386544"/>
                </a:cubicBezTo>
                <a:cubicBezTo>
                  <a:pt x="1108934" y="399338"/>
                  <a:pt x="1098562" y="409710"/>
                  <a:pt x="1085765" y="409710"/>
                </a:cubicBezTo>
                <a:cubicBezTo>
                  <a:pt x="1072968" y="409710"/>
                  <a:pt x="1062595" y="399338"/>
                  <a:pt x="1062595" y="386544"/>
                </a:cubicBezTo>
                <a:cubicBezTo>
                  <a:pt x="1062595" y="373750"/>
                  <a:pt x="1072968" y="363379"/>
                  <a:pt x="1085765" y="363379"/>
                </a:cubicBezTo>
                <a:close/>
                <a:moveTo>
                  <a:pt x="908665" y="363379"/>
                </a:moveTo>
                <a:cubicBezTo>
                  <a:pt x="921456" y="363379"/>
                  <a:pt x="931828" y="373750"/>
                  <a:pt x="931828" y="386544"/>
                </a:cubicBezTo>
                <a:cubicBezTo>
                  <a:pt x="931828" y="399338"/>
                  <a:pt x="921456" y="409710"/>
                  <a:pt x="908665" y="409710"/>
                </a:cubicBezTo>
                <a:cubicBezTo>
                  <a:pt x="895866" y="409710"/>
                  <a:pt x="885499" y="399338"/>
                  <a:pt x="885499" y="386544"/>
                </a:cubicBezTo>
                <a:cubicBezTo>
                  <a:pt x="885499" y="373750"/>
                  <a:pt x="895866" y="363379"/>
                  <a:pt x="908665" y="363379"/>
                </a:cubicBezTo>
                <a:close/>
                <a:moveTo>
                  <a:pt x="731567" y="363379"/>
                </a:moveTo>
                <a:cubicBezTo>
                  <a:pt x="744361" y="363379"/>
                  <a:pt x="754733" y="373750"/>
                  <a:pt x="754733" y="386544"/>
                </a:cubicBezTo>
                <a:cubicBezTo>
                  <a:pt x="754733" y="399338"/>
                  <a:pt x="744361" y="409710"/>
                  <a:pt x="731567" y="409710"/>
                </a:cubicBezTo>
                <a:cubicBezTo>
                  <a:pt x="718772" y="409710"/>
                  <a:pt x="708400" y="399338"/>
                  <a:pt x="708400" y="386544"/>
                </a:cubicBezTo>
                <a:cubicBezTo>
                  <a:pt x="708400" y="373750"/>
                  <a:pt x="718772" y="363379"/>
                  <a:pt x="731567" y="363379"/>
                </a:cubicBezTo>
                <a:close/>
                <a:moveTo>
                  <a:pt x="554464" y="363379"/>
                </a:moveTo>
                <a:cubicBezTo>
                  <a:pt x="567258" y="363379"/>
                  <a:pt x="577630" y="373750"/>
                  <a:pt x="577630" y="386545"/>
                </a:cubicBezTo>
                <a:cubicBezTo>
                  <a:pt x="577630" y="399338"/>
                  <a:pt x="567258" y="409710"/>
                  <a:pt x="554464" y="409710"/>
                </a:cubicBezTo>
                <a:cubicBezTo>
                  <a:pt x="541670" y="409710"/>
                  <a:pt x="531298" y="399338"/>
                  <a:pt x="531298" y="386545"/>
                </a:cubicBezTo>
                <a:cubicBezTo>
                  <a:pt x="531298" y="373750"/>
                  <a:pt x="541670" y="363379"/>
                  <a:pt x="554464" y="363379"/>
                </a:cubicBezTo>
                <a:close/>
                <a:moveTo>
                  <a:pt x="377367" y="363379"/>
                </a:moveTo>
                <a:cubicBezTo>
                  <a:pt x="390162" y="363379"/>
                  <a:pt x="400533" y="373750"/>
                  <a:pt x="400533" y="386545"/>
                </a:cubicBezTo>
                <a:cubicBezTo>
                  <a:pt x="400533" y="399338"/>
                  <a:pt x="390162" y="409710"/>
                  <a:pt x="377367" y="409710"/>
                </a:cubicBezTo>
                <a:cubicBezTo>
                  <a:pt x="364573" y="409710"/>
                  <a:pt x="354200" y="399338"/>
                  <a:pt x="354200" y="386545"/>
                </a:cubicBezTo>
                <a:cubicBezTo>
                  <a:pt x="354200" y="373750"/>
                  <a:pt x="364573" y="363379"/>
                  <a:pt x="377367" y="363379"/>
                </a:cubicBezTo>
                <a:close/>
                <a:moveTo>
                  <a:pt x="200264" y="363379"/>
                </a:moveTo>
                <a:cubicBezTo>
                  <a:pt x="213058" y="363379"/>
                  <a:pt x="223430" y="373750"/>
                  <a:pt x="223430" y="386545"/>
                </a:cubicBezTo>
                <a:cubicBezTo>
                  <a:pt x="223430" y="399338"/>
                  <a:pt x="213058" y="409710"/>
                  <a:pt x="200264" y="409710"/>
                </a:cubicBezTo>
                <a:cubicBezTo>
                  <a:pt x="187470" y="409710"/>
                  <a:pt x="177098" y="399338"/>
                  <a:pt x="177098" y="386545"/>
                </a:cubicBezTo>
                <a:cubicBezTo>
                  <a:pt x="177098" y="373750"/>
                  <a:pt x="187470" y="363379"/>
                  <a:pt x="200264" y="363379"/>
                </a:cubicBezTo>
                <a:close/>
                <a:moveTo>
                  <a:pt x="23166" y="363379"/>
                </a:moveTo>
                <a:cubicBezTo>
                  <a:pt x="35960" y="363379"/>
                  <a:pt x="46332" y="373750"/>
                  <a:pt x="46332" y="386545"/>
                </a:cubicBezTo>
                <a:cubicBezTo>
                  <a:pt x="46332" y="399338"/>
                  <a:pt x="35960" y="409710"/>
                  <a:pt x="23166" y="409710"/>
                </a:cubicBezTo>
                <a:cubicBezTo>
                  <a:pt x="10372" y="409710"/>
                  <a:pt x="0" y="399338"/>
                  <a:pt x="0" y="386545"/>
                </a:cubicBezTo>
                <a:cubicBezTo>
                  <a:pt x="0" y="373750"/>
                  <a:pt x="10372" y="363379"/>
                  <a:pt x="23166" y="363379"/>
                </a:cubicBezTo>
                <a:close/>
                <a:moveTo>
                  <a:pt x="1791548" y="363373"/>
                </a:moveTo>
                <a:cubicBezTo>
                  <a:pt x="1804342" y="363373"/>
                  <a:pt x="1814714" y="373745"/>
                  <a:pt x="1814714" y="386539"/>
                </a:cubicBezTo>
                <a:cubicBezTo>
                  <a:pt x="1814714" y="399334"/>
                  <a:pt x="1804342" y="409705"/>
                  <a:pt x="1791548" y="409705"/>
                </a:cubicBezTo>
                <a:cubicBezTo>
                  <a:pt x="1778754" y="409705"/>
                  <a:pt x="1768382" y="399334"/>
                  <a:pt x="1768382" y="386539"/>
                </a:cubicBezTo>
                <a:cubicBezTo>
                  <a:pt x="1768382" y="373745"/>
                  <a:pt x="1778754" y="363373"/>
                  <a:pt x="1791548" y="363373"/>
                </a:cubicBezTo>
                <a:close/>
                <a:moveTo>
                  <a:pt x="1617042" y="171367"/>
                </a:moveTo>
                <a:cubicBezTo>
                  <a:pt x="1629842" y="171367"/>
                  <a:pt x="1640216" y="181739"/>
                  <a:pt x="1640216" y="194532"/>
                </a:cubicBezTo>
                <a:cubicBezTo>
                  <a:pt x="1640216" y="207326"/>
                  <a:pt x="1629842" y="217698"/>
                  <a:pt x="1617042" y="217698"/>
                </a:cubicBezTo>
                <a:cubicBezTo>
                  <a:pt x="1604245" y="217698"/>
                  <a:pt x="1593871" y="207326"/>
                  <a:pt x="1593871" y="194532"/>
                </a:cubicBezTo>
                <a:cubicBezTo>
                  <a:pt x="1593871" y="181739"/>
                  <a:pt x="1604245" y="171367"/>
                  <a:pt x="1617042" y="171367"/>
                </a:cubicBezTo>
                <a:close/>
                <a:moveTo>
                  <a:pt x="1439956" y="171367"/>
                </a:moveTo>
                <a:cubicBezTo>
                  <a:pt x="1452751" y="171367"/>
                  <a:pt x="1463121" y="181739"/>
                  <a:pt x="1463121" y="194533"/>
                </a:cubicBezTo>
                <a:cubicBezTo>
                  <a:pt x="1463121" y="207327"/>
                  <a:pt x="1452751" y="217698"/>
                  <a:pt x="1439956" y="217698"/>
                </a:cubicBezTo>
                <a:cubicBezTo>
                  <a:pt x="1427162" y="217698"/>
                  <a:pt x="1416791" y="207327"/>
                  <a:pt x="1416791" y="194533"/>
                </a:cubicBezTo>
                <a:cubicBezTo>
                  <a:pt x="1416791" y="181739"/>
                  <a:pt x="1427162" y="171367"/>
                  <a:pt x="1439956" y="171367"/>
                </a:cubicBezTo>
                <a:close/>
                <a:moveTo>
                  <a:pt x="1262857" y="171367"/>
                </a:moveTo>
                <a:cubicBezTo>
                  <a:pt x="1275651" y="171367"/>
                  <a:pt x="1286024" y="181739"/>
                  <a:pt x="1286024" y="194533"/>
                </a:cubicBezTo>
                <a:cubicBezTo>
                  <a:pt x="1286024" y="207327"/>
                  <a:pt x="1275651" y="217698"/>
                  <a:pt x="1262857" y="217698"/>
                </a:cubicBezTo>
                <a:cubicBezTo>
                  <a:pt x="1250062" y="217698"/>
                  <a:pt x="1239690" y="207327"/>
                  <a:pt x="1239690" y="194533"/>
                </a:cubicBezTo>
                <a:cubicBezTo>
                  <a:pt x="1239690" y="181739"/>
                  <a:pt x="1250062" y="171367"/>
                  <a:pt x="1262857" y="171367"/>
                </a:cubicBezTo>
                <a:close/>
                <a:moveTo>
                  <a:pt x="1085766" y="171367"/>
                </a:moveTo>
                <a:cubicBezTo>
                  <a:pt x="1098562" y="171367"/>
                  <a:pt x="1108934" y="181739"/>
                  <a:pt x="1108934" y="194533"/>
                </a:cubicBezTo>
                <a:cubicBezTo>
                  <a:pt x="1108934" y="207327"/>
                  <a:pt x="1098562" y="217699"/>
                  <a:pt x="1085766" y="217699"/>
                </a:cubicBezTo>
                <a:cubicBezTo>
                  <a:pt x="1072968" y="217699"/>
                  <a:pt x="1062595" y="207327"/>
                  <a:pt x="1062595" y="194533"/>
                </a:cubicBezTo>
                <a:cubicBezTo>
                  <a:pt x="1062595" y="181739"/>
                  <a:pt x="1072968" y="171367"/>
                  <a:pt x="1085766" y="171367"/>
                </a:cubicBezTo>
                <a:close/>
                <a:moveTo>
                  <a:pt x="908665" y="171367"/>
                </a:moveTo>
                <a:cubicBezTo>
                  <a:pt x="921459" y="171367"/>
                  <a:pt x="931828" y="181739"/>
                  <a:pt x="931828" y="194533"/>
                </a:cubicBezTo>
                <a:cubicBezTo>
                  <a:pt x="931828" y="207327"/>
                  <a:pt x="921459" y="217699"/>
                  <a:pt x="908665" y="217699"/>
                </a:cubicBezTo>
                <a:cubicBezTo>
                  <a:pt x="895866" y="217699"/>
                  <a:pt x="885499" y="207327"/>
                  <a:pt x="885499" y="194533"/>
                </a:cubicBezTo>
                <a:cubicBezTo>
                  <a:pt x="885499" y="181739"/>
                  <a:pt x="895866" y="171367"/>
                  <a:pt x="908665" y="171367"/>
                </a:cubicBezTo>
                <a:close/>
                <a:moveTo>
                  <a:pt x="731567" y="171367"/>
                </a:moveTo>
                <a:cubicBezTo>
                  <a:pt x="744362" y="171367"/>
                  <a:pt x="754734" y="181739"/>
                  <a:pt x="754734" y="194533"/>
                </a:cubicBezTo>
                <a:cubicBezTo>
                  <a:pt x="754734" y="207327"/>
                  <a:pt x="744362" y="217699"/>
                  <a:pt x="731567" y="217699"/>
                </a:cubicBezTo>
                <a:cubicBezTo>
                  <a:pt x="718773" y="217699"/>
                  <a:pt x="708401" y="207327"/>
                  <a:pt x="708401" y="194533"/>
                </a:cubicBezTo>
                <a:cubicBezTo>
                  <a:pt x="708401" y="181739"/>
                  <a:pt x="718773" y="171367"/>
                  <a:pt x="731567" y="171367"/>
                </a:cubicBezTo>
                <a:close/>
                <a:moveTo>
                  <a:pt x="554465" y="171367"/>
                </a:moveTo>
                <a:cubicBezTo>
                  <a:pt x="567259" y="171367"/>
                  <a:pt x="577631" y="181739"/>
                  <a:pt x="577631" y="194533"/>
                </a:cubicBezTo>
                <a:cubicBezTo>
                  <a:pt x="577631" y="207327"/>
                  <a:pt x="567259" y="217699"/>
                  <a:pt x="554465" y="217699"/>
                </a:cubicBezTo>
                <a:cubicBezTo>
                  <a:pt x="541670" y="217699"/>
                  <a:pt x="531298" y="207327"/>
                  <a:pt x="531298" y="194533"/>
                </a:cubicBezTo>
                <a:cubicBezTo>
                  <a:pt x="531298" y="181739"/>
                  <a:pt x="541670" y="171367"/>
                  <a:pt x="554465" y="171367"/>
                </a:cubicBezTo>
                <a:close/>
                <a:moveTo>
                  <a:pt x="377367" y="171367"/>
                </a:moveTo>
                <a:cubicBezTo>
                  <a:pt x="390163" y="171367"/>
                  <a:pt x="400533" y="181739"/>
                  <a:pt x="400533" y="194533"/>
                </a:cubicBezTo>
                <a:cubicBezTo>
                  <a:pt x="400533" y="207327"/>
                  <a:pt x="390163" y="217699"/>
                  <a:pt x="377367" y="217699"/>
                </a:cubicBezTo>
                <a:cubicBezTo>
                  <a:pt x="364573" y="217699"/>
                  <a:pt x="354201" y="207327"/>
                  <a:pt x="354201" y="194533"/>
                </a:cubicBezTo>
                <a:cubicBezTo>
                  <a:pt x="354201" y="181739"/>
                  <a:pt x="364573" y="171367"/>
                  <a:pt x="377367" y="171367"/>
                </a:cubicBezTo>
                <a:close/>
                <a:moveTo>
                  <a:pt x="200264" y="171367"/>
                </a:moveTo>
                <a:cubicBezTo>
                  <a:pt x="213058" y="171367"/>
                  <a:pt x="223430" y="181739"/>
                  <a:pt x="223430" y="194533"/>
                </a:cubicBezTo>
                <a:cubicBezTo>
                  <a:pt x="223430" y="207327"/>
                  <a:pt x="213058" y="217699"/>
                  <a:pt x="200264" y="217699"/>
                </a:cubicBezTo>
                <a:cubicBezTo>
                  <a:pt x="187470" y="217699"/>
                  <a:pt x="177098" y="207327"/>
                  <a:pt x="177098" y="194533"/>
                </a:cubicBezTo>
                <a:cubicBezTo>
                  <a:pt x="177098" y="181739"/>
                  <a:pt x="187470" y="171367"/>
                  <a:pt x="200264" y="171367"/>
                </a:cubicBezTo>
                <a:close/>
                <a:moveTo>
                  <a:pt x="23166" y="171367"/>
                </a:moveTo>
                <a:cubicBezTo>
                  <a:pt x="35960" y="171367"/>
                  <a:pt x="46332" y="181739"/>
                  <a:pt x="46332" y="194533"/>
                </a:cubicBezTo>
                <a:cubicBezTo>
                  <a:pt x="46332" y="207327"/>
                  <a:pt x="35960" y="217699"/>
                  <a:pt x="23166" y="217699"/>
                </a:cubicBezTo>
                <a:cubicBezTo>
                  <a:pt x="10372" y="217699"/>
                  <a:pt x="0" y="207327"/>
                  <a:pt x="0" y="194533"/>
                </a:cubicBezTo>
                <a:cubicBezTo>
                  <a:pt x="0" y="181739"/>
                  <a:pt x="10372" y="171367"/>
                  <a:pt x="23166" y="171367"/>
                </a:cubicBezTo>
                <a:close/>
                <a:moveTo>
                  <a:pt x="1791548" y="171362"/>
                </a:moveTo>
                <a:cubicBezTo>
                  <a:pt x="1804342" y="171362"/>
                  <a:pt x="1814714" y="181734"/>
                  <a:pt x="1814714" y="194528"/>
                </a:cubicBezTo>
                <a:cubicBezTo>
                  <a:pt x="1814714" y="207322"/>
                  <a:pt x="1804342" y="217694"/>
                  <a:pt x="1791548" y="217694"/>
                </a:cubicBezTo>
                <a:cubicBezTo>
                  <a:pt x="1778754" y="217694"/>
                  <a:pt x="1768382" y="207322"/>
                  <a:pt x="1768382" y="194528"/>
                </a:cubicBezTo>
                <a:cubicBezTo>
                  <a:pt x="1768382" y="181734"/>
                  <a:pt x="1778754" y="171362"/>
                  <a:pt x="1791548" y="171362"/>
                </a:cubicBezTo>
                <a:close/>
                <a:moveTo>
                  <a:pt x="1619108" y="4"/>
                </a:moveTo>
                <a:cubicBezTo>
                  <a:pt x="1631907" y="4"/>
                  <a:pt x="1642281" y="10376"/>
                  <a:pt x="1642281" y="23170"/>
                </a:cubicBezTo>
                <a:cubicBezTo>
                  <a:pt x="1642281" y="35964"/>
                  <a:pt x="1631907" y="46336"/>
                  <a:pt x="1619108" y="46336"/>
                </a:cubicBezTo>
                <a:cubicBezTo>
                  <a:pt x="1606311" y="46336"/>
                  <a:pt x="1595936" y="35964"/>
                  <a:pt x="1595936" y="23170"/>
                </a:cubicBezTo>
                <a:cubicBezTo>
                  <a:pt x="1595936" y="10376"/>
                  <a:pt x="1606311" y="4"/>
                  <a:pt x="1619108" y="4"/>
                </a:cubicBezTo>
                <a:close/>
                <a:moveTo>
                  <a:pt x="1442021" y="4"/>
                </a:moveTo>
                <a:cubicBezTo>
                  <a:pt x="1454816" y="4"/>
                  <a:pt x="1465185" y="10376"/>
                  <a:pt x="1465185" y="23170"/>
                </a:cubicBezTo>
                <a:cubicBezTo>
                  <a:pt x="1465185" y="35964"/>
                  <a:pt x="1454816" y="46336"/>
                  <a:pt x="1442021" y="46336"/>
                </a:cubicBezTo>
                <a:cubicBezTo>
                  <a:pt x="1429229" y="46336"/>
                  <a:pt x="1418856" y="35964"/>
                  <a:pt x="1418856" y="23170"/>
                </a:cubicBezTo>
                <a:cubicBezTo>
                  <a:pt x="1418856" y="10376"/>
                  <a:pt x="1429229" y="4"/>
                  <a:pt x="1442021" y="4"/>
                </a:cubicBezTo>
                <a:close/>
                <a:moveTo>
                  <a:pt x="1264923" y="4"/>
                </a:moveTo>
                <a:cubicBezTo>
                  <a:pt x="1277717" y="4"/>
                  <a:pt x="1288089" y="10376"/>
                  <a:pt x="1288089" y="23170"/>
                </a:cubicBezTo>
                <a:cubicBezTo>
                  <a:pt x="1288089" y="35964"/>
                  <a:pt x="1277717" y="46336"/>
                  <a:pt x="1264923" y="46336"/>
                </a:cubicBezTo>
                <a:cubicBezTo>
                  <a:pt x="1252127" y="46336"/>
                  <a:pt x="1241757" y="35964"/>
                  <a:pt x="1241757" y="23170"/>
                </a:cubicBezTo>
                <a:cubicBezTo>
                  <a:pt x="1241757" y="10376"/>
                  <a:pt x="1252127" y="4"/>
                  <a:pt x="1264923" y="4"/>
                </a:cubicBezTo>
                <a:close/>
                <a:moveTo>
                  <a:pt x="1087831" y="4"/>
                </a:moveTo>
                <a:cubicBezTo>
                  <a:pt x="1100628" y="4"/>
                  <a:pt x="1110999" y="10376"/>
                  <a:pt x="1110999" y="23170"/>
                </a:cubicBezTo>
                <a:cubicBezTo>
                  <a:pt x="1110999" y="35964"/>
                  <a:pt x="1100628" y="46336"/>
                  <a:pt x="1087831" y="46336"/>
                </a:cubicBezTo>
                <a:cubicBezTo>
                  <a:pt x="1075034" y="46336"/>
                  <a:pt x="1064661" y="35964"/>
                  <a:pt x="1064661" y="23170"/>
                </a:cubicBezTo>
                <a:cubicBezTo>
                  <a:pt x="1064661" y="10376"/>
                  <a:pt x="1075034" y="4"/>
                  <a:pt x="1087831" y="4"/>
                </a:cubicBezTo>
                <a:close/>
                <a:moveTo>
                  <a:pt x="910730" y="4"/>
                </a:moveTo>
                <a:cubicBezTo>
                  <a:pt x="923521" y="4"/>
                  <a:pt x="933893" y="10376"/>
                  <a:pt x="933893" y="23170"/>
                </a:cubicBezTo>
                <a:cubicBezTo>
                  <a:pt x="933893" y="35964"/>
                  <a:pt x="923521" y="46336"/>
                  <a:pt x="910730" y="46336"/>
                </a:cubicBezTo>
                <a:cubicBezTo>
                  <a:pt x="897929" y="46336"/>
                  <a:pt x="887563" y="35964"/>
                  <a:pt x="887563" y="23170"/>
                </a:cubicBezTo>
                <a:cubicBezTo>
                  <a:pt x="887563" y="10376"/>
                  <a:pt x="897929" y="4"/>
                  <a:pt x="910730" y="4"/>
                </a:cubicBezTo>
                <a:close/>
                <a:moveTo>
                  <a:pt x="733632" y="4"/>
                </a:moveTo>
                <a:cubicBezTo>
                  <a:pt x="746426" y="4"/>
                  <a:pt x="756798" y="10376"/>
                  <a:pt x="756798" y="23170"/>
                </a:cubicBezTo>
                <a:cubicBezTo>
                  <a:pt x="756798" y="35964"/>
                  <a:pt x="746426" y="46336"/>
                  <a:pt x="733632" y="46336"/>
                </a:cubicBezTo>
                <a:cubicBezTo>
                  <a:pt x="720838" y="46336"/>
                  <a:pt x="710465" y="35964"/>
                  <a:pt x="710465" y="23170"/>
                </a:cubicBezTo>
                <a:cubicBezTo>
                  <a:pt x="710465" y="10376"/>
                  <a:pt x="720838" y="4"/>
                  <a:pt x="733632" y="4"/>
                </a:cubicBezTo>
                <a:close/>
                <a:moveTo>
                  <a:pt x="556529" y="4"/>
                </a:moveTo>
                <a:cubicBezTo>
                  <a:pt x="569323" y="4"/>
                  <a:pt x="579696" y="10376"/>
                  <a:pt x="579696" y="23170"/>
                </a:cubicBezTo>
                <a:cubicBezTo>
                  <a:pt x="579696" y="35964"/>
                  <a:pt x="569323" y="46336"/>
                  <a:pt x="556529" y="46336"/>
                </a:cubicBezTo>
                <a:cubicBezTo>
                  <a:pt x="543735" y="46336"/>
                  <a:pt x="533364" y="35964"/>
                  <a:pt x="533364" y="23170"/>
                </a:cubicBezTo>
                <a:cubicBezTo>
                  <a:pt x="533364" y="10376"/>
                  <a:pt x="543735" y="4"/>
                  <a:pt x="556529" y="4"/>
                </a:cubicBezTo>
                <a:close/>
                <a:moveTo>
                  <a:pt x="379432" y="4"/>
                </a:moveTo>
                <a:cubicBezTo>
                  <a:pt x="392227" y="4"/>
                  <a:pt x="402597" y="10376"/>
                  <a:pt x="402597" y="23170"/>
                </a:cubicBezTo>
                <a:cubicBezTo>
                  <a:pt x="402597" y="35964"/>
                  <a:pt x="392227" y="46336"/>
                  <a:pt x="379432" y="46336"/>
                </a:cubicBezTo>
                <a:cubicBezTo>
                  <a:pt x="366638" y="46336"/>
                  <a:pt x="356265" y="35964"/>
                  <a:pt x="356265" y="23170"/>
                </a:cubicBezTo>
                <a:cubicBezTo>
                  <a:pt x="356265" y="10376"/>
                  <a:pt x="366638" y="4"/>
                  <a:pt x="379432" y="4"/>
                </a:cubicBezTo>
                <a:close/>
                <a:moveTo>
                  <a:pt x="202330" y="4"/>
                </a:moveTo>
                <a:cubicBezTo>
                  <a:pt x="215124" y="4"/>
                  <a:pt x="225496" y="10376"/>
                  <a:pt x="225496" y="23170"/>
                </a:cubicBezTo>
                <a:cubicBezTo>
                  <a:pt x="225496" y="35964"/>
                  <a:pt x="215124" y="46336"/>
                  <a:pt x="202330" y="46336"/>
                </a:cubicBezTo>
                <a:cubicBezTo>
                  <a:pt x="189536" y="46336"/>
                  <a:pt x="179164" y="35964"/>
                  <a:pt x="179164" y="23170"/>
                </a:cubicBezTo>
                <a:cubicBezTo>
                  <a:pt x="179164" y="10376"/>
                  <a:pt x="189536" y="4"/>
                  <a:pt x="202330" y="4"/>
                </a:cubicBezTo>
                <a:close/>
                <a:moveTo>
                  <a:pt x="25232" y="4"/>
                </a:moveTo>
                <a:cubicBezTo>
                  <a:pt x="38026" y="4"/>
                  <a:pt x="48398" y="10376"/>
                  <a:pt x="48398" y="23170"/>
                </a:cubicBezTo>
                <a:cubicBezTo>
                  <a:pt x="48398" y="35964"/>
                  <a:pt x="38026" y="46336"/>
                  <a:pt x="25232" y="46336"/>
                </a:cubicBezTo>
                <a:cubicBezTo>
                  <a:pt x="12438" y="46336"/>
                  <a:pt x="2066" y="35964"/>
                  <a:pt x="2066" y="23170"/>
                </a:cubicBezTo>
                <a:cubicBezTo>
                  <a:pt x="2066" y="10376"/>
                  <a:pt x="12438" y="4"/>
                  <a:pt x="25232" y="4"/>
                </a:cubicBezTo>
                <a:close/>
                <a:moveTo>
                  <a:pt x="1793613" y="0"/>
                </a:moveTo>
                <a:cubicBezTo>
                  <a:pt x="1806407" y="0"/>
                  <a:pt x="1816779" y="10371"/>
                  <a:pt x="1816779" y="23165"/>
                </a:cubicBezTo>
                <a:cubicBezTo>
                  <a:pt x="1816779" y="35959"/>
                  <a:pt x="1806407" y="46331"/>
                  <a:pt x="1793613" y="46331"/>
                </a:cubicBezTo>
                <a:cubicBezTo>
                  <a:pt x="1780819" y="46331"/>
                  <a:pt x="1770447" y="35959"/>
                  <a:pt x="1770447" y="23165"/>
                </a:cubicBezTo>
                <a:cubicBezTo>
                  <a:pt x="1770447" y="10371"/>
                  <a:pt x="1780819" y="0"/>
                  <a:pt x="179361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 rot="-8137638">
            <a:off x="11226709" y="5230485"/>
            <a:ext cx="1015746" cy="500011"/>
          </a:xfrm>
          <a:custGeom>
            <a:rect b="b" l="l" r="r" t="t"/>
            <a:pathLst>
              <a:path extrusionOk="0" h="541820" w="1048464">
                <a:moveTo>
                  <a:pt x="1048464" y="5694"/>
                </a:moveTo>
                <a:cubicBezTo>
                  <a:pt x="1048464" y="196064"/>
                  <a:pt x="949752" y="372157"/>
                  <a:pt x="789116" y="468347"/>
                </a:cubicBezTo>
                <a:cubicBezTo>
                  <a:pt x="623738" y="567377"/>
                  <a:pt x="418701" y="566225"/>
                  <a:pt x="254396" y="465344"/>
                </a:cubicBezTo>
                <a:cubicBezTo>
                  <a:pt x="94860" y="367391"/>
                  <a:pt x="-1947" y="190290"/>
                  <a:pt x="30" y="0"/>
                </a:cubicBezTo>
              </a:path>
            </a:pathLst>
          </a:cu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 rot="10800000">
            <a:off x="11465669" y="112142"/>
            <a:ext cx="479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 txBox="1"/>
          <p:nvPr/>
        </p:nvSpPr>
        <p:spPr>
          <a:xfrm flipH="1" rot="5400000">
            <a:off x="-677650" y="6348325"/>
            <a:ext cx="1579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3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chemeClr val="accent3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/>
          <p:nvPr/>
        </p:nvSpPr>
        <p:spPr>
          <a:xfrm>
            <a:off x="11498810" y="6251372"/>
            <a:ext cx="4797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Barlow Condensed SemiBold"/>
              <a:buNone/>
              <a:defRPr sz="4000">
                <a:solidFill>
                  <a:schemeClr val="dk1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Condensed"/>
              <a:buNone/>
              <a:defRPr b="1" sz="4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Condensed"/>
              <a:buNone/>
              <a:defRPr b="1" sz="4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Condensed"/>
              <a:buNone/>
              <a:defRPr b="1" sz="4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Condensed"/>
              <a:buNone/>
              <a:defRPr b="1" sz="4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Condensed"/>
              <a:buNone/>
              <a:defRPr b="1" sz="4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Condensed"/>
              <a:buNone/>
              <a:defRPr b="1" sz="4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Condensed"/>
              <a:buNone/>
              <a:defRPr b="1" sz="4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 Condensed"/>
              <a:buNone/>
              <a:defRPr b="1" sz="4000">
                <a:solidFill>
                  <a:schemeClr val="dk1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683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Merriweather"/>
              <a:buChar char="●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indent="-3683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erriweather"/>
              <a:buChar char="○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indent="-3683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erriweather"/>
              <a:buChar char="■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indent="-3683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erriweather"/>
              <a:buChar char="●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indent="-3683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erriweather"/>
              <a:buChar char="○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indent="-3683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erriweather"/>
              <a:buChar char="■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indent="-3683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erriweather"/>
              <a:buChar char="●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indent="-3683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Merriweather"/>
              <a:buChar char="○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indent="-3683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2200"/>
              <a:buFont typeface="Merriweather"/>
              <a:buChar char="■"/>
              <a:defRPr sz="2200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1pPr>
            <a:lvl2pPr lvl="1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2pPr>
            <a:lvl3pPr lvl="2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3pPr>
            <a:lvl4pPr lvl="3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4pPr>
            <a:lvl5pPr lvl="4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5pPr>
            <a:lvl6pPr lvl="5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6pPr>
            <a:lvl7pPr lvl="6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7pPr>
            <a:lvl8pPr lvl="7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8pPr>
            <a:lvl9pPr lvl="8" rtl="0" algn="ctr">
              <a:buNone/>
              <a:defRPr sz="1500">
                <a:solidFill>
                  <a:schemeClr val="dk2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slidesmania.com/" TargetMode="External"/><Relationship Id="rId4" Type="http://schemas.openxmlformats.org/officeDocument/2006/relationships/hyperlink" Target="https://unsplash.com/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4"/>
          <p:cNvSpPr txBox="1"/>
          <p:nvPr>
            <p:ph type="ctrTitle"/>
          </p:nvPr>
        </p:nvSpPr>
        <p:spPr>
          <a:xfrm>
            <a:off x="1517732" y="1544225"/>
            <a:ext cx="76536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300"/>
              <a:t>HERE GOES YOUR PRESENTATION TITLE</a:t>
            </a:r>
            <a:endParaRPr sz="7300"/>
          </a:p>
        </p:txBody>
      </p:sp>
      <p:sp>
        <p:nvSpPr>
          <p:cNvPr id="270" name="Google Shape;270;p14"/>
          <p:cNvSpPr txBox="1"/>
          <p:nvPr>
            <p:ph idx="1" type="subTitle"/>
          </p:nvPr>
        </p:nvSpPr>
        <p:spPr>
          <a:xfrm>
            <a:off x="1517724" y="4177876"/>
            <a:ext cx="76536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your subtitle.</a:t>
            </a:r>
            <a:endParaRPr/>
          </a:p>
        </p:txBody>
      </p:sp>
      <p:sp>
        <p:nvSpPr>
          <p:cNvPr id="271" name="Google Shape;271;p14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23"/>
          <p:cNvSpPr txBox="1"/>
          <p:nvPr>
            <p:ph idx="4294967295" type="title"/>
          </p:nvPr>
        </p:nvSpPr>
        <p:spPr>
          <a:xfrm>
            <a:off x="339400" y="489200"/>
            <a:ext cx="10384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MAP TITLE.</a:t>
            </a:r>
            <a:endParaRPr/>
          </a:p>
        </p:txBody>
      </p:sp>
      <p:sp>
        <p:nvSpPr>
          <p:cNvPr id="334" name="Google Shape;334;p23"/>
          <p:cNvSpPr txBox="1"/>
          <p:nvPr>
            <p:ph idx="4294967295" type="body"/>
          </p:nvPr>
        </p:nvSpPr>
        <p:spPr>
          <a:xfrm>
            <a:off x="339400" y="2146228"/>
            <a:ext cx="2115300" cy="2965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use maps to show your offices or markets. Or as charts, highlighting the countries and adding your data.</a:t>
            </a:r>
            <a:endParaRPr sz="1800"/>
          </a:p>
        </p:txBody>
      </p:sp>
      <p:sp>
        <p:nvSpPr>
          <p:cNvPr id="335" name="Google Shape;335;p23"/>
          <p:cNvSpPr txBox="1"/>
          <p:nvPr>
            <p:ph idx="4294967295" type="body"/>
          </p:nvPr>
        </p:nvSpPr>
        <p:spPr>
          <a:xfrm>
            <a:off x="9972425" y="2808925"/>
            <a:ext cx="1873500" cy="251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You can double click on the desired country and change fill color.</a:t>
            </a:r>
            <a:endParaRPr sz="1800"/>
          </a:p>
          <a:p>
            <a:pPr indent="0" lvl="0" marL="0" rtl="0" algn="r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1800"/>
          </a:p>
        </p:txBody>
      </p:sp>
      <p:grpSp>
        <p:nvGrpSpPr>
          <p:cNvPr id="336" name="Google Shape;336;p23"/>
          <p:cNvGrpSpPr/>
          <p:nvPr/>
        </p:nvGrpSpPr>
        <p:grpSpPr>
          <a:xfrm>
            <a:off x="1238543" y="1697623"/>
            <a:ext cx="9070345" cy="4258663"/>
            <a:chOff x="275475" y="1342375"/>
            <a:chExt cx="7012250" cy="3021400"/>
          </a:xfrm>
        </p:grpSpPr>
        <p:sp>
          <p:nvSpPr>
            <p:cNvPr id="337" name="Google Shape;337;p23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3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3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3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3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3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3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3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3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3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3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3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3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3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3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23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3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3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3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3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3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3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3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3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3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3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3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3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3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3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3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23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3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23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3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23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3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23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23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23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23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23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23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3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3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3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3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3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23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3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3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3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23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3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3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3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23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3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3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3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3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3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3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23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23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23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23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23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23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23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23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23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23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23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23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6" name="Google Shape;486;p23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23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23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23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23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23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23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23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23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23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23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23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23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23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23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1" name="Google Shape;501;p23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23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3" name="Google Shape;503;p23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23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23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23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23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23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23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23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23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23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23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23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23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23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23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23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23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23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23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23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23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23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23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6" name="Google Shape;526;p23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23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23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23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23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23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2" name="Google Shape;532;p23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3" name="Google Shape;533;p23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23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p23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p23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23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23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" name="Google Shape;539;p23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23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23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2" name="Google Shape;542;p23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3" name="Google Shape;543;p23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23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23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23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23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62525" lIns="162525" spcFirstLastPara="1" rIns="162525" wrap="square" tIns="1625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Calibri"/>
                <a:buNone/>
              </a:pPr>
              <a:r>
                <a:t/>
              </a:r>
              <a:endPara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8" name="Google Shape;548;p23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24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TIMELINE OR PROCESS.</a:t>
            </a:r>
            <a:endParaRPr/>
          </a:p>
        </p:txBody>
      </p:sp>
      <p:sp>
        <p:nvSpPr>
          <p:cNvPr id="554" name="Google Shape;554;p24"/>
          <p:cNvSpPr txBox="1"/>
          <p:nvPr>
            <p:ph idx="1" type="body"/>
          </p:nvPr>
        </p:nvSpPr>
        <p:spPr>
          <a:xfrm>
            <a:off x="441000" y="3446772"/>
            <a:ext cx="2147700" cy="222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</a:t>
            </a:r>
            <a:endParaRPr/>
          </a:p>
        </p:txBody>
      </p:sp>
      <p:sp>
        <p:nvSpPr>
          <p:cNvPr id="555" name="Google Shape;555;p24"/>
          <p:cNvSpPr txBox="1"/>
          <p:nvPr>
            <p:ph idx="2" type="subTitle"/>
          </p:nvPr>
        </p:nvSpPr>
        <p:spPr>
          <a:xfrm>
            <a:off x="384900" y="2380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2005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556" name="Google Shape;556;p24"/>
          <p:cNvSpPr txBox="1"/>
          <p:nvPr>
            <p:ph idx="3" type="body"/>
          </p:nvPr>
        </p:nvSpPr>
        <p:spPr>
          <a:xfrm>
            <a:off x="2769700" y="3446772"/>
            <a:ext cx="2147700" cy="222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</a:t>
            </a:r>
            <a:endParaRPr/>
          </a:p>
        </p:txBody>
      </p:sp>
      <p:sp>
        <p:nvSpPr>
          <p:cNvPr id="557" name="Google Shape;557;p24"/>
          <p:cNvSpPr txBox="1"/>
          <p:nvPr>
            <p:ph idx="4" type="subTitle"/>
          </p:nvPr>
        </p:nvSpPr>
        <p:spPr>
          <a:xfrm>
            <a:off x="2789800" y="2380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2010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558" name="Google Shape;558;p24"/>
          <p:cNvSpPr txBox="1"/>
          <p:nvPr>
            <p:ph idx="5" type="body"/>
          </p:nvPr>
        </p:nvSpPr>
        <p:spPr>
          <a:xfrm>
            <a:off x="5098400" y="3446772"/>
            <a:ext cx="2147700" cy="222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</a:t>
            </a:r>
            <a:endParaRPr/>
          </a:p>
        </p:txBody>
      </p:sp>
      <p:sp>
        <p:nvSpPr>
          <p:cNvPr id="559" name="Google Shape;559;p24"/>
          <p:cNvSpPr txBox="1"/>
          <p:nvPr>
            <p:ph idx="6" type="subTitle"/>
          </p:nvPr>
        </p:nvSpPr>
        <p:spPr>
          <a:xfrm>
            <a:off x="5118500" y="2380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2015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560" name="Google Shape;560;p24"/>
          <p:cNvSpPr txBox="1"/>
          <p:nvPr>
            <p:ph idx="7" type="body"/>
          </p:nvPr>
        </p:nvSpPr>
        <p:spPr>
          <a:xfrm>
            <a:off x="7427100" y="3446772"/>
            <a:ext cx="2147700" cy="222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</a:t>
            </a:r>
            <a:endParaRPr/>
          </a:p>
        </p:txBody>
      </p:sp>
      <p:sp>
        <p:nvSpPr>
          <p:cNvPr id="561" name="Google Shape;561;p24"/>
          <p:cNvSpPr txBox="1"/>
          <p:nvPr>
            <p:ph idx="8" type="subTitle"/>
          </p:nvPr>
        </p:nvSpPr>
        <p:spPr>
          <a:xfrm>
            <a:off x="7447200" y="2380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2020</a:t>
            </a:r>
            <a:endParaRPr b="1"/>
          </a:p>
        </p:txBody>
      </p:sp>
      <p:sp>
        <p:nvSpPr>
          <p:cNvPr id="562" name="Google Shape;562;p24"/>
          <p:cNvSpPr txBox="1"/>
          <p:nvPr>
            <p:ph idx="9" type="body"/>
          </p:nvPr>
        </p:nvSpPr>
        <p:spPr>
          <a:xfrm>
            <a:off x="9755800" y="3446772"/>
            <a:ext cx="2147700" cy="2221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</a:t>
            </a:r>
            <a:endParaRPr/>
          </a:p>
        </p:txBody>
      </p:sp>
      <p:sp>
        <p:nvSpPr>
          <p:cNvPr id="563" name="Google Shape;563;p24"/>
          <p:cNvSpPr txBox="1"/>
          <p:nvPr>
            <p:ph idx="13" type="subTitle"/>
          </p:nvPr>
        </p:nvSpPr>
        <p:spPr>
          <a:xfrm>
            <a:off x="9775900" y="2380200"/>
            <a:ext cx="2147700" cy="624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2025</a:t>
            </a:r>
            <a:endParaRPr b="1"/>
          </a:p>
        </p:txBody>
      </p:sp>
      <p:sp>
        <p:nvSpPr>
          <p:cNvPr id="564" name="Google Shape;564;p24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5"/>
          <p:cNvSpPr txBox="1"/>
          <p:nvPr>
            <p:ph idx="4294967295" type="title"/>
          </p:nvPr>
        </p:nvSpPr>
        <p:spPr>
          <a:xfrm>
            <a:off x="706025" y="669575"/>
            <a:ext cx="8319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INFOGRAPHICS.</a:t>
            </a:r>
            <a:endParaRPr/>
          </a:p>
        </p:txBody>
      </p:sp>
      <p:sp>
        <p:nvSpPr>
          <p:cNvPr id="570" name="Google Shape;570;p25"/>
          <p:cNvSpPr txBox="1"/>
          <p:nvPr>
            <p:ph idx="4294967295" type="body"/>
          </p:nvPr>
        </p:nvSpPr>
        <p:spPr>
          <a:xfrm>
            <a:off x="706025" y="1612833"/>
            <a:ext cx="8319900" cy="47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create your own infographics using shapes and icons.</a:t>
            </a:r>
            <a:endParaRPr sz="1800"/>
          </a:p>
        </p:txBody>
      </p:sp>
      <p:sp>
        <p:nvSpPr>
          <p:cNvPr id="571" name="Google Shape;571;p25"/>
          <p:cNvSpPr txBox="1"/>
          <p:nvPr>
            <p:ph idx="4294967295" type="body"/>
          </p:nvPr>
        </p:nvSpPr>
        <p:spPr>
          <a:xfrm>
            <a:off x="706025" y="4087600"/>
            <a:ext cx="8319900" cy="47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create your own infographics using shapes and icons.</a:t>
            </a:r>
            <a:endParaRPr sz="1800"/>
          </a:p>
        </p:txBody>
      </p:sp>
      <p:grpSp>
        <p:nvGrpSpPr>
          <p:cNvPr id="572" name="Google Shape;572;p25"/>
          <p:cNvGrpSpPr/>
          <p:nvPr/>
        </p:nvGrpSpPr>
        <p:grpSpPr>
          <a:xfrm>
            <a:off x="2556919" y="2563323"/>
            <a:ext cx="536595" cy="1125975"/>
            <a:chOff x="4880775" y="1837550"/>
            <a:chExt cx="146775" cy="299350"/>
          </a:xfrm>
        </p:grpSpPr>
        <p:sp>
          <p:nvSpPr>
            <p:cNvPr id="573" name="Google Shape;573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5" name="Google Shape;575;p25"/>
          <p:cNvGrpSpPr/>
          <p:nvPr/>
        </p:nvGrpSpPr>
        <p:grpSpPr>
          <a:xfrm>
            <a:off x="3158498" y="2555785"/>
            <a:ext cx="536595" cy="1125975"/>
            <a:chOff x="4880775" y="1837550"/>
            <a:chExt cx="146775" cy="299350"/>
          </a:xfrm>
        </p:grpSpPr>
        <p:sp>
          <p:nvSpPr>
            <p:cNvPr id="576" name="Google Shape;576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8" name="Google Shape;578;p25"/>
          <p:cNvGrpSpPr/>
          <p:nvPr/>
        </p:nvGrpSpPr>
        <p:grpSpPr>
          <a:xfrm>
            <a:off x="3738333" y="2536234"/>
            <a:ext cx="536595" cy="1125975"/>
            <a:chOff x="4880775" y="1837550"/>
            <a:chExt cx="146775" cy="299350"/>
          </a:xfrm>
        </p:grpSpPr>
        <p:sp>
          <p:nvSpPr>
            <p:cNvPr id="579" name="Google Shape;579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1" name="Google Shape;581;p25"/>
          <p:cNvGrpSpPr/>
          <p:nvPr/>
        </p:nvGrpSpPr>
        <p:grpSpPr>
          <a:xfrm>
            <a:off x="4339911" y="2528696"/>
            <a:ext cx="536595" cy="1125975"/>
            <a:chOff x="4880775" y="1837550"/>
            <a:chExt cx="146775" cy="299350"/>
          </a:xfrm>
        </p:grpSpPr>
        <p:sp>
          <p:nvSpPr>
            <p:cNvPr id="582" name="Google Shape;582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4" name="Google Shape;584;p25"/>
          <p:cNvGrpSpPr/>
          <p:nvPr/>
        </p:nvGrpSpPr>
        <p:grpSpPr>
          <a:xfrm>
            <a:off x="4912500" y="2551309"/>
            <a:ext cx="536595" cy="1125975"/>
            <a:chOff x="4880775" y="1837550"/>
            <a:chExt cx="146775" cy="299350"/>
          </a:xfrm>
        </p:grpSpPr>
        <p:sp>
          <p:nvSpPr>
            <p:cNvPr id="585" name="Google Shape;585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7" name="Google Shape;587;p25"/>
          <p:cNvGrpSpPr/>
          <p:nvPr/>
        </p:nvGrpSpPr>
        <p:grpSpPr>
          <a:xfrm>
            <a:off x="5514078" y="2543772"/>
            <a:ext cx="536595" cy="1125975"/>
            <a:chOff x="4880775" y="1837550"/>
            <a:chExt cx="146775" cy="299350"/>
          </a:xfrm>
        </p:grpSpPr>
        <p:sp>
          <p:nvSpPr>
            <p:cNvPr id="588" name="Google Shape;588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0" name="Google Shape;590;p25"/>
          <p:cNvGrpSpPr/>
          <p:nvPr/>
        </p:nvGrpSpPr>
        <p:grpSpPr>
          <a:xfrm>
            <a:off x="6093914" y="2524221"/>
            <a:ext cx="536595" cy="1125975"/>
            <a:chOff x="4880775" y="1837550"/>
            <a:chExt cx="146775" cy="299350"/>
          </a:xfrm>
        </p:grpSpPr>
        <p:sp>
          <p:nvSpPr>
            <p:cNvPr id="591" name="Google Shape;591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" name="Google Shape;593;p25"/>
          <p:cNvGrpSpPr/>
          <p:nvPr/>
        </p:nvGrpSpPr>
        <p:grpSpPr>
          <a:xfrm>
            <a:off x="6695492" y="2516683"/>
            <a:ext cx="536595" cy="1125975"/>
            <a:chOff x="4880775" y="1837550"/>
            <a:chExt cx="146775" cy="299350"/>
          </a:xfrm>
        </p:grpSpPr>
        <p:sp>
          <p:nvSpPr>
            <p:cNvPr id="594" name="Google Shape;594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6" name="Google Shape;596;p25"/>
          <p:cNvGrpSpPr/>
          <p:nvPr/>
        </p:nvGrpSpPr>
        <p:grpSpPr>
          <a:xfrm>
            <a:off x="7317718" y="2536234"/>
            <a:ext cx="536595" cy="1125975"/>
            <a:chOff x="4880775" y="1837550"/>
            <a:chExt cx="146775" cy="299350"/>
          </a:xfrm>
        </p:grpSpPr>
        <p:sp>
          <p:nvSpPr>
            <p:cNvPr id="597" name="Google Shape;597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" name="Google Shape;598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9" name="Google Shape;599;p25"/>
          <p:cNvGrpSpPr/>
          <p:nvPr/>
        </p:nvGrpSpPr>
        <p:grpSpPr>
          <a:xfrm>
            <a:off x="7919296" y="2528696"/>
            <a:ext cx="536595" cy="1125975"/>
            <a:chOff x="4880775" y="1837550"/>
            <a:chExt cx="146775" cy="299350"/>
          </a:xfrm>
        </p:grpSpPr>
        <p:sp>
          <p:nvSpPr>
            <p:cNvPr id="600" name="Google Shape;600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2" name="Google Shape;602;p25"/>
          <p:cNvSpPr/>
          <p:nvPr/>
        </p:nvSpPr>
        <p:spPr>
          <a:xfrm>
            <a:off x="714227" y="2303625"/>
            <a:ext cx="1395900" cy="1443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80%</a:t>
            </a:r>
            <a:endParaRPr sz="1900"/>
          </a:p>
        </p:txBody>
      </p:sp>
      <p:grpSp>
        <p:nvGrpSpPr>
          <p:cNvPr id="603" name="Google Shape;603;p25"/>
          <p:cNvGrpSpPr/>
          <p:nvPr/>
        </p:nvGrpSpPr>
        <p:grpSpPr>
          <a:xfrm>
            <a:off x="2465435" y="4973555"/>
            <a:ext cx="536595" cy="1125975"/>
            <a:chOff x="4880775" y="1837550"/>
            <a:chExt cx="146775" cy="299350"/>
          </a:xfrm>
        </p:grpSpPr>
        <p:sp>
          <p:nvSpPr>
            <p:cNvPr id="604" name="Google Shape;604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25"/>
          <p:cNvGrpSpPr/>
          <p:nvPr/>
        </p:nvGrpSpPr>
        <p:grpSpPr>
          <a:xfrm>
            <a:off x="3067013" y="4966017"/>
            <a:ext cx="536595" cy="1125975"/>
            <a:chOff x="4880775" y="1837550"/>
            <a:chExt cx="146775" cy="299350"/>
          </a:xfrm>
        </p:grpSpPr>
        <p:sp>
          <p:nvSpPr>
            <p:cNvPr id="607" name="Google Shape;607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25"/>
          <p:cNvGrpSpPr/>
          <p:nvPr/>
        </p:nvGrpSpPr>
        <p:grpSpPr>
          <a:xfrm>
            <a:off x="3646850" y="4946466"/>
            <a:ext cx="536595" cy="1125975"/>
            <a:chOff x="4880775" y="1837550"/>
            <a:chExt cx="146775" cy="299350"/>
          </a:xfrm>
        </p:grpSpPr>
        <p:sp>
          <p:nvSpPr>
            <p:cNvPr id="610" name="Google Shape;610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2" name="Google Shape;612;p25"/>
          <p:cNvGrpSpPr/>
          <p:nvPr/>
        </p:nvGrpSpPr>
        <p:grpSpPr>
          <a:xfrm>
            <a:off x="4248428" y="4938928"/>
            <a:ext cx="536595" cy="1125975"/>
            <a:chOff x="4880775" y="1837550"/>
            <a:chExt cx="146775" cy="299350"/>
          </a:xfrm>
        </p:grpSpPr>
        <p:sp>
          <p:nvSpPr>
            <p:cNvPr id="613" name="Google Shape;613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5" name="Google Shape;615;p25"/>
          <p:cNvGrpSpPr/>
          <p:nvPr/>
        </p:nvGrpSpPr>
        <p:grpSpPr>
          <a:xfrm>
            <a:off x="4821016" y="4961541"/>
            <a:ext cx="536595" cy="1125975"/>
            <a:chOff x="4880775" y="1837550"/>
            <a:chExt cx="146775" cy="299350"/>
          </a:xfrm>
        </p:grpSpPr>
        <p:sp>
          <p:nvSpPr>
            <p:cNvPr id="616" name="Google Shape;616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8" name="Google Shape;618;p25"/>
          <p:cNvGrpSpPr/>
          <p:nvPr/>
        </p:nvGrpSpPr>
        <p:grpSpPr>
          <a:xfrm>
            <a:off x="5422594" y="4954004"/>
            <a:ext cx="536595" cy="1125975"/>
            <a:chOff x="4880775" y="1837550"/>
            <a:chExt cx="146775" cy="299350"/>
          </a:xfrm>
        </p:grpSpPr>
        <p:sp>
          <p:nvSpPr>
            <p:cNvPr id="619" name="Google Shape;619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1" name="Google Shape;621;p25"/>
          <p:cNvGrpSpPr/>
          <p:nvPr/>
        </p:nvGrpSpPr>
        <p:grpSpPr>
          <a:xfrm>
            <a:off x="6002430" y="4934452"/>
            <a:ext cx="536595" cy="1125975"/>
            <a:chOff x="4880775" y="1837550"/>
            <a:chExt cx="146775" cy="299350"/>
          </a:xfrm>
        </p:grpSpPr>
        <p:sp>
          <p:nvSpPr>
            <p:cNvPr id="622" name="Google Shape;622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4" name="Google Shape;624;p25"/>
          <p:cNvGrpSpPr/>
          <p:nvPr/>
        </p:nvGrpSpPr>
        <p:grpSpPr>
          <a:xfrm>
            <a:off x="6604007" y="4926914"/>
            <a:ext cx="536595" cy="1125975"/>
            <a:chOff x="4880775" y="1837550"/>
            <a:chExt cx="146775" cy="299350"/>
          </a:xfrm>
        </p:grpSpPr>
        <p:sp>
          <p:nvSpPr>
            <p:cNvPr id="625" name="Google Shape;625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7" name="Google Shape;627;p25"/>
          <p:cNvGrpSpPr/>
          <p:nvPr/>
        </p:nvGrpSpPr>
        <p:grpSpPr>
          <a:xfrm>
            <a:off x="7226233" y="4946466"/>
            <a:ext cx="536595" cy="1125975"/>
            <a:chOff x="4880775" y="1837550"/>
            <a:chExt cx="146775" cy="299350"/>
          </a:xfrm>
        </p:grpSpPr>
        <p:sp>
          <p:nvSpPr>
            <p:cNvPr id="628" name="Google Shape;628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0" name="Google Shape;630;p25"/>
          <p:cNvGrpSpPr/>
          <p:nvPr/>
        </p:nvGrpSpPr>
        <p:grpSpPr>
          <a:xfrm>
            <a:off x="7827811" y="4938928"/>
            <a:ext cx="536595" cy="1125975"/>
            <a:chOff x="4880775" y="1837550"/>
            <a:chExt cx="146775" cy="299350"/>
          </a:xfrm>
        </p:grpSpPr>
        <p:sp>
          <p:nvSpPr>
            <p:cNvPr id="631" name="Google Shape;631;p25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5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3" name="Google Shape;633;p25"/>
          <p:cNvSpPr/>
          <p:nvPr/>
        </p:nvSpPr>
        <p:spPr>
          <a:xfrm>
            <a:off x="643850" y="4664247"/>
            <a:ext cx="1395900" cy="1443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60925" lIns="121900" spcFirstLastPara="1" rIns="121900" wrap="square" tIns="60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60%</a:t>
            </a:r>
            <a:endParaRPr sz="1900"/>
          </a:p>
        </p:txBody>
      </p:sp>
      <p:sp>
        <p:nvSpPr>
          <p:cNvPr id="634" name="Google Shape;634;p25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26"/>
          <p:cNvSpPr txBox="1"/>
          <p:nvPr>
            <p:ph idx="1" type="subTitle"/>
          </p:nvPr>
        </p:nvSpPr>
        <p:spPr>
          <a:xfrm>
            <a:off x="851025" y="4618400"/>
            <a:ext cx="3498600" cy="557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100"/>
              <a:t>TITLE A</a:t>
            </a:r>
            <a:endParaRPr i="0" sz="3100"/>
          </a:p>
        </p:txBody>
      </p:sp>
      <p:sp>
        <p:nvSpPr>
          <p:cNvPr id="640" name="Google Shape;640;p26"/>
          <p:cNvSpPr txBox="1"/>
          <p:nvPr>
            <p:ph type="title"/>
          </p:nvPr>
        </p:nvSpPr>
        <p:spPr>
          <a:xfrm>
            <a:off x="851025" y="489700"/>
            <a:ext cx="9736800" cy="838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CHARTS.</a:t>
            </a:r>
            <a:endParaRPr/>
          </a:p>
        </p:txBody>
      </p:sp>
      <p:sp>
        <p:nvSpPr>
          <p:cNvPr id="641" name="Google Shape;641;p26"/>
          <p:cNvSpPr txBox="1"/>
          <p:nvPr>
            <p:ph idx="2" type="body"/>
          </p:nvPr>
        </p:nvSpPr>
        <p:spPr>
          <a:xfrm>
            <a:off x="851025" y="5439425"/>
            <a:ext cx="4548900" cy="77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Insert charts straight from Excel or Google Sheets.</a:t>
            </a:r>
            <a:endParaRPr sz="1800"/>
          </a:p>
        </p:txBody>
      </p:sp>
      <p:sp>
        <p:nvSpPr>
          <p:cNvPr id="642" name="Google Shape;642;p26"/>
          <p:cNvSpPr txBox="1"/>
          <p:nvPr>
            <p:ph idx="1" type="subTitle"/>
          </p:nvPr>
        </p:nvSpPr>
        <p:spPr>
          <a:xfrm>
            <a:off x="7294125" y="4618400"/>
            <a:ext cx="3270300" cy="557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i="0" lang="en" sz="3100">
                <a:solidFill>
                  <a:schemeClr val="accent1"/>
                </a:solidFill>
              </a:rPr>
              <a:t>TITLE B</a:t>
            </a:r>
            <a:endParaRPr i="0" sz="3100">
              <a:solidFill>
                <a:schemeClr val="accent1"/>
              </a:solidFill>
            </a:endParaRPr>
          </a:p>
        </p:txBody>
      </p:sp>
      <p:sp>
        <p:nvSpPr>
          <p:cNvPr id="643" name="Google Shape;643;p26"/>
          <p:cNvSpPr txBox="1"/>
          <p:nvPr>
            <p:ph idx="2" type="body"/>
          </p:nvPr>
        </p:nvSpPr>
        <p:spPr>
          <a:xfrm>
            <a:off x="6038843" y="5439425"/>
            <a:ext cx="4548900" cy="778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Or create your own using shapes!</a:t>
            </a:r>
            <a:endParaRPr sz="1800"/>
          </a:p>
        </p:txBody>
      </p:sp>
      <p:grpSp>
        <p:nvGrpSpPr>
          <p:cNvPr id="644" name="Google Shape;644;p26"/>
          <p:cNvGrpSpPr/>
          <p:nvPr/>
        </p:nvGrpSpPr>
        <p:grpSpPr>
          <a:xfrm>
            <a:off x="4216049" y="1762790"/>
            <a:ext cx="3045993" cy="3045962"/>
            <a:chOff x="5195985" y="1136011"/>
            <a:chExt cx="1812336" cy="1800001"/>
          </a:xfrm>
        </p:grpSpPr>
        <p:sp>
          <p:nvSpPr>
            <p:cNvPr id="645" name="Google Shape;645;p26"/>
            <p:cNvSpPr/>
            <p:nvPr/>
          </p:nvSpPr>
          <p:spPr>
            <a:xfrm flipH="1" rot="5400000">
              <a:off x="5195985" y="1136012"/>
              <a:ext cx="1800000" cy="1800000"/>
            </a:xfrm>
            <a:prstGeom prst="blockArc">
              <a:avLst>
                <a:gd fmla="val 10762688" name="adj1"/>
                <a:gd fmla="val 21583624" name="adj2"/>
                <a:gd fmla="val 22588" name="adj3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26"/>
            <p:cNvSpPr/>
            <p:nvPr/>
          </p:nvSpPr>
          <p:spPr>
            <a:xfrm rot="-5400000">
              <a:off x="5208321" y="1136011"/>
              <a:ext cx="1800000" cy="1800000"/>
            </a:xfrm>
            <a:prstGeom prst="blockArc">
              <a:avLst>
                <a:gd fmla="val 10789048" name="adj1"/>
                <a:gd fmla="val 21576848" name="adj2"/>
                <a:gd fmla="val 22566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47" name="Google Shape;647;p26"/>
          <p:cNvSpPr txBox="1"/>
          <p:nvPr/>
        </p:nvSpPr>
        <p:spPr>
          <a:xfrm>
            <a:off x="4260090" y="3104666"/>
            <a:ext cx="6660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</a:rPr>
              <a:t>50%</a:t>
            </a:r>
            <a:endParaRPr b="1" sz="1800">
              <a:solidFill>
                <a:srgbClr val="FFFFFF"/>
              </a:solidFill>
            </a:endParaRPr>
          </a:p>
        </p:txBody>
      </p:sp>
      <p:sp>
        <p:nvSpPr>
          <p:cNvPr id="648" name="Google Shape;648;p26"/>
          <p:cNvSpPr txBox="1"/>
          <p:nvPr/>
        </p:nvSpPr>
        <p:spPr>
          <a:xfrm>
            <a:off x="6551930" y="3081087"/>
            <a:ext cx="666000" cy="3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</a:rPr>
              <a:t>50%</a:t>
            </a:r>
            <a:endParaRPr b="1" sz="1800">
              <a:solidFill>
                <a:srgbClr val="FFFFFF"/>
              </a:solidFill>
            </a:endParaRPr>
          </a:p>
        </p:txBody>
      </p:sp>
      <p:grpSp>
        <p:nvGrpSpPr>
          <p:cNvPr id="649" name="Google Shape;649;p26"/>
          <p:cNvGrpSpPr/>
          <p:nvPr/>
        </p:nvGrpSpPr>
        <p:grpSpPr>
          <a:xfrm>
            <a:off x="3044060" y="3607347"/>
            <a:ext cx="467328" cy="933235"/>
            <a:chOff x="5511500" y="1822400"/>
            <a:chExt cx="149900" cy="299325"/>
          </a:xfrm>
        </p:grpSpPr>
        <p:sp>
          <p:nvSpPr>
            <p:cNvPr id="650" name="Google Shape;650;p26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26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2" name="Google Shape;652;p26"/>
          <p:cNvGrpSpPr/>
          <p:nvPr/>
        </p:nvGrpSpPr>
        <p:grpSpPr>
          <a:xfrm>
            <a:off x="2521809" y="3607004"/>
            <a:ext cx="467328" cy="933235"/>
            <a:chOff x="5511500" y="1822400"/>
            <a:chExt cx="149900" cy="299325"/>
          </a:xfrm>
        </p:grpSpPr>
        <p:sp>
          <p:nvSpPr>
            <p:cNvPr id="653" name="Google Shape;653;p26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26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5" name="Google Shape;655;p26"/>
          <p:cNvGrpSpPr/>
          <p:nvPr/>
        </p:nvGrpSpPr>
        <p:grpSpPr>
          <a:xfrm>
            <a:off x="1994680" y="3607347"/>
            <a:ext cx="467328" cy="933235"/>
            <a:chOff x="5511500" y="1822400"/>
            <a:chExt cx="149900" cy="299325"/>
          </a:xfrm>
        </p:grpSpPr>
        <p:sp>
          <p:nvSpPr>
            <p:cNvPr id="656" name="Google Shape;656;p26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8" name="Google Shape;658;p26"/>
          <p:cNvGrpSpPr/>
          <p:nvPr/>
        </p:nvGrpSpPr>
        <p:grpSpPr>
          <a:xfrm>
            <a:off x="1472429" y="3607004"/>
            <a:ext cx="467328" cy="933235"/>
            <a:chOff x="5511500" y="1822400"/>
            <a:chExt cx="149900" cy="299325"/>
          </a:xfrm>
        </p:grpSpPr>
        <p:sp>
          <p:nvSpPr>
            <p:cNvPr id="659" name="Google Shape;659;p26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1" name="Google Shape;661;p26"/>
          <p:cNvGrpSpPr/>
          <p:nvPr/>
        </p:nvGrpSpPr>
        <p:grpSpPr>
          <a:xfrm>
            <a:off x="944032" y="3607004"/>
            <a:ext cx="467328" cy="933235"/>
            <a:chOff x="5511500" y="1822400"/>
            <a:chExt cx="149900" cy="299325"/>
          </a:xfrm>
        </p:grpSpPr>
        <p:sp>
          <p:nvSpPr>
            <p:cNvPr id="662" name="Google Shape;662;p26"/>
            <p:cNvSpPr/>
            <p:nvPr/>
          </p:nvSpPr>
          <p:spPr>
            <a:xfrm>
              <a:off x="5560125" y="1822400"/>
              <a:ext cx="53100" cy="53100"/>
            </a:xfrm>
            <a:custGeom>
              <a:rect b="b" l="l" r="r" t="t"/>
              <a:pathLst>
                <a:path extrusionOk="0" h="2124" w="2124">
                  <a:moveTo>
                    <a:pt x="1071" y="0"/>
                  </a:moveTo>
                  <a:cubicBezTo>
                    <a:pt x="482" y="0"/>
                    <a:pt x="1" y="482"/>
                    <a:pt x="1" y="1071"/>
                  </a:cubicBezTo>
                  <a:cubicBezTo>
                    <a:pt x="1" y="1660"/>
                    <a:pt x="482" y="2123"/>
                    <a:pt x="1071" y="2123"/>
                  </a:cubicBezTo>
                  <a:cubicBezTo>
                    <a:pt x="1660" y="2123"/>
                    <a:pt x="2124" y="1660"/>
                    <a:pt x="2124" y="1071"/>
                  </a:cubicBezTo>
                  <a:cubicBezTo>
                    <a:pt x="2124" y="482"/>
                    <a:pt x="1660" y="0"/>
                    <a:pt x="10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5511500" y="1882175"/>
              <a:ext cx="149900" cy="239550"/>
            </a:xfrm>
            <a:custGeom>
              <a:rect b="b" l="l" r="r" t="t"/>
              <a:pathLst>
                <a:path extrusionOk="0" h="9582" w="5996">
                  <a:moveTo>
                    <a:pt x="3016" y="0"/>
                  </a:moveTo>
                  <a:cubicBezTo>
                    <a:pt x="2784" y="0"/>
                    <a:pt x="2606" y="36"/>
                    <a:pt x="2392" y="71"/>
                  </a:cubicBezTo>
                  <a:cubicBezTo>
                    <a:pt x="1963" y="143"/>
                    <a:pt x="1589" y="303"/>
                    <a:pt x="1285" y="518"/>
                  </a:cubicBezTo>
                  <a:cubicBezTo>
                    <a:pt x="1178" y="589"/>
                    <a:pt x="1089" y="678"/>
                    <a:pt x="1071" y="803"/>
                  </a:cubicBezTo>
                  <a:lnTo>
                    <a:pt x="72" y="4104"/>
                  </a:lnTo>
                  <a:cubicBezTo>
                    <a:pt x="1" y="4389"/>
                    <a:pt x="161" y="4693"/>
                    <a:pt x="447" y="4764"/>
                  </a:cubicBezTo>
                  <a:cubicBezTo>
                    <a:pt x="500" y="4800"/>
                    <a:pt x="572" y="4800"/>
                    <a:pt x="607" y="4800"/>
                  </a:cubicBezTo>
                  <a:cubicBezTo>
                    <a:pt x="857" y="4800"/>
                    <a:pt x="1071" y="4639"/>
                    <a:pt x="1125" y="4425"/>
                  </a:cubicBezTo>
                  <a:lnTo>
                    <a:pt x="1946" y="1642"/>
                  </a:lnTo>
                  <a:lnTo>
                    <a:pt x="1946" y="2569"/>
                  </a:lnTo>
                  <a:lnTo>
                    <a:pt x="964" y="5852"/>
                  </a:lnTo>
                  <a:lnTo>
                    <a:pt x="1678" y="5852"/>
                  </a:lnTo>
                  <a:lnTo>
                    <a:pt x="1678" y="9582"/>
                  </a:lnTo>
                  <a:lnTo>
                    <a:pt x="2749" y="9582"/>
                  </a:lnTo>
                  <a:lnTo>
                    <a:pt x="2749" y="5852"/>
                  </a:lnTo>
                  <a:lnTo>
                    <a:pt x="3284" y="5852"/>
                  </a:lnTo>
                  <a:lnTo>
                    <a:pt x="3284" y="9582"/>
                  </a:lnTo>
                  <a:lnTo>
                    <a:pt x="4337" y="9582"/>
                  </a:lnTo>
                  <a:lnTo>
                    <a:pt x="4337" y="5852"/>
                  </a:lnTo>
                  <a:lnTo>
                    <a:pt x="5050" y="5852"/>
                  </a:lnTo>
                  <a:lnTo>
                    <a:pt x="4069" y="2569"/>
                  </a:lnTo>
                  <a:lnTo>
                    <a:pt x="4069" y="1642"/>
                  </a:lnTo>
                  <a:lnTo>
                    <a:pt x="4890" y="4425"/>
                  </a:lnTo>
                  <a:cubicBezTo>
                    <a:pt x="4979" y="4657"/>
                    <a:pt x="5193" y="4800"/>
                    <a:pt x="5407" y="4800"/>
                  </a:cubicBezTo>
                  <a:cubicBezTo>
                    <a:pt x="5461" y="4800"/>
                    <a:pt x="5514" y="4800"/>
                    <a:pt x="5568" y="4764"/>
                  </a:cubicBezTo>
                  <a:cubicBezTo>
                    <a:pt x="5835" y="4693"/>
                    <a:pt x="5996" y="4389"/>
                    <a:pt x="5907" y="4104"/>
                  </a:cubicBezTo>
                  <a:lnTo>
                    <a:pt x="4961" y="803"/>
                  </a:lnTo>
                  <a:cubicBezTo>
                    <a:pt x="4925" y="678"/>
                    <a:pt x="4854" y="571"/>
                    <a:pt x="4747" y="518"/>
                  </a:cubicBezTo>
                  <a:cubicBezTo>
                    <a:pt x="4426" y="303"/>
                    <a:pt x="4051" y="179"/>
                    <a:pt x="3623" y="71"/>
                  </a:cubicBezTo>
                  <a:cubicBezTo>
                    <a:pt x="3409" y="36"/>
                    <a:pt x="3230" y="0"/>
                    <a:pt x="30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4" name="Google Shape;664;p26"/>
          <p:cNvGrpSpPr/>
          <p:nvPr/>
        </p:nvGrpSpPr>
        <p:grpSpPr>
          <a:xfrm>
            <a:off x="7966704" y="3629306"/>
            <a:ext cx="465614" cy="911281"/>
            <a:chOff x="4880775" y="1837550"/>
            <a:chExt cx="146775" cy="299350"/>
          </a:xfrm>
        </p:grpSpPr>
        <p:sp>
          <p:nvSpPr>
            <p:cNvPr id="665" name="Google Shape;665;p26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26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7" name="Google Shape;667;p26"/>
          <p:cNvGrpSpPr/>
          <p:nvPr/>
        </p:nvGrpSpPr>
        <p:grpSpPr>
          <a:xfrm>
            <a:off x="8468974" y="3618317"/>
            <a:ext cx="465614" cy="911281"/>
            <a:chOff x="4880775" y="1837550"/>
            <a:chExt cx="146775" cy="299350"/>
          </a:xfrm>
        </p:grpSpPr>
        <p:sp>
          <p:nvSpPr>
            <p:cNvPr id="668" name="Google Shape;668;p26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26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0" name="Google Shape;670;p26"/>
          <p:cNvGrpSpPr/>
          <p:nvPr/>
        </p:nvGrpSpPr>
        <p:grpSpPr>
          <a:xfrm>
            <a:off x="8986988" y="3618317"/>
            <a:ext cx="465614" cy="911281"/>
            <a:chOff x="4880775" y="1837550"/>
            <a:chExt cx="146775" cy="299350"/>
          </a:xfrm>
        </p:grpSpPr>
        <p:sp>
          <p:nvSpPr>
            <p:cNvPr id="671" name="Google Shape;671;p26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3" name="Google Shape;673;p26"/>
          <p:cNvGrpSpPr/>
          <p:nvPr/>
        </p:nvGrpSpPr>
        <p:grpSpPr>
          <a:xfrm>
            <a:off x="9489258" y="3607328"/>
            <a:ext cx="465614" cy="911281"/>
            <a:chOff x="4880775" y="1837550"/>
            <a:chExt cx="146775" cy="299350"/>
          </a:xfrm>
        </p:grpSpPr>
        <p:sp>
          <p:nvSpPr>
            <p:cNvPr id="674" name="Google Shape;674;p26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26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6" name="Google Shape;676;p26"/>
          <p:cNvGrpSpPr/>
          <p:nvPr/>
        </p:nvGrpSpPr>
        <p:grpSpPr>
          <a:xfrm>
            <a:off x="10009303" y="3618317"/>
            <a:ext cx="465614" cy="911281"/>
            <a:chOff x="4880775" y="1837550"/>
            <a:chExt cx="146775" cy="299350"/>
          </a:xfrm>
        </p:grpSpPr>
        <p:sp>
          <p:nvSpPr>
            <p:cNvPr id="677" name="Google Shape;677;p26"/>
            <p:cNvSpPr/>
            <p:nvPr/>
          </p:nvSpPr>
          <p:spPr>
            <a:xfrm>
              <a:off x="4927600" y="1837550"/>
              <a:ext cx="53125" cy="53125"/>
            </a:xfrm>
            <a:custGeom>
              <a:rect b="b" l="l" r="r" t="t"/>
              <a:pathLst>
                <a:path extrusionOk="0" h="2125" w="2125">
                  <a:moveTo>
                    <a:pt x="1053" y="1"/>
                  </a:moveTo>
                  <a:cubicBezTo>
                    <a:pt x="483" y="1"/>
                    <a:pt x="1" y="483"/>
                    <a:pt x="1" y="1071"/>
                  </a:cubicBezTo>
                  <a:cubicBezTo>
                    <a:pt x="1" y="1660"/>
                    <a:pt x="483" y="2124"/>
                    <a:pt x="1053" y="2124"/>
                  </a:cubicBezTo>
                  <a:cubicBezTo>
                    <a:pt x="1660" y="2124"/>
                    <a:pt x="2124" y="1660"/>
                    <a:pt x="2124" y="1071"/>
                  </a:cubicBezTo>
                  <a:cubicBezTo>
                    <a:pt x="2124" y="483"/>
                    <a:pt x="1660" y="1"/>
                    <a:pt x="10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4880775" y="1897325"/>
              <a:ext cx="146775" cy="239575"/>
            </a:xfrm>
            <a:custGeom>
              <a:rect b="b" l="l" r="r" t="t"/>
              <a:pathLst>
                <a:path extrusionOk="0" h="9583" w="5871">
                  <a:moveTo>
                    <a:pt x="2926" y="1"/>
                  </a:moveTo>
                  <a:cubicBezTo>
                    <a:pt x="2641" y="1"/>
                    <a:pt x="2356" y="72"/>
                    <a:pt x="2052" y="143"/>
                  </a:cubicBezTo>
                  <a:cubicBezTo>
                    <a:pt x="1642" y="251"/>
                    <a:pt x="1267" y="465"/>
                    <a:pt x="928" y="732"/>
                  </a:cubicBezTo>
                  <a:cubicBezTo>
                    <a:pt x="857" y="804"/>
                    <a:pt x="803" y="911"/>
                    <a:pt x="785" y="1018"/>
                  </a:cubicBezTo>
                  <a:lnTo>
                    <a:pt x="36" y="4194"/>
                  </a:lnTo>
                  <a:cubicBezTo>
                    <a:pt x="36" y="4212"/>
                    <a:pt x="0" y="4265"/>
                    <a:pt x="0" y="4319"/>
                  </a:cubicBezTo>
                  <a:cubicBezTo>
                    <a:pt x="0" y="4622"/>
                    <a:pt x="250" y="4854"/>
                    <a:pt x="536" y="4854"/>
                  </a:cubicBezTo>
                  <a:cubicBezTo>
                    <a:pt x="785" y="4854"/>
                    <a:pt x="999" y="4658"/>
                    <a:pt x="1053" y="4461"/>
                  </a:cubicBezTo>
                  <a:lnTo>
                    <a:pt x="1606" y="2142"/>
                  </a:lnTo>
                  <a:lnTo>
                    <a:pt x="1606" y="9582"/>
                  </a:lnTo>
                  <a:lnTo>
                    <a:pt x="2659" y="9582"/>
                  </a:lnTo>
                  <a:lnTo>
                    <a:pt x="2659" y="4800"/>
                  </a:lnTo>
                  <a:lnTo>
                    <a:pt x="3194" y="4800"/>
                  </a:lnTo>
                  <a:lnTo>
                    <a:pt x="3194" y="9582"/>
                  </a:lnTo>
                  <a:lnTo>
                    <a:pt x="4265" y="9582"/>
                  </a:lnTo>
                  <a:lnTo>
                    <a:pt x="4265" y="2106"/>
                  </a:lnTo>
                  <a:lnTo>
                    <a:pt x="4836" y="4426"/>
                  </a:lnTo>
                  <a:cubicBezTo>
                    <a:pt x="4889" y="4640"/>
                    <a:pt x="5103" y="4836"/>
                    <a:pt x="5335" y="4836"/>
                  </a:cubicBezTo>
                  <a:cubicBezTo>
                    <a:pt x="5621" y="4836"/>
                    <a:pt x="5871" y="4586"/>
                    <a:pt x="5871" y="4301"/>
                  </a:cubicBezTo>
                  <a:cubicBezTo>
                    <a:pt x="5871" y="4247"/>
                    <a:pt x="5835" y="4194"/>
                    <a:pt x="5835" y="4158"/>
                  </a:cubicBezTo>
                  <a:lnTo>
                    <a:pt x="5103" y="1000"/>
                  </a:lnTo>
                  <a:cubicBezTo>
                    <a:pt x="5068" y="893"/>
                    <a:pt x="5014" y="786"/>
                    <a:pt x="4925" y="697"/>
                  </a:cubicBezTo>
                  <a:cubicBezTo>
                    <a:pt x="4622" y="447"/>
                    <a:pt x="4247" y="251"/>
                    <a:pt x="3819" y="108"/>
                  </a:cubicBezTo>
                  <a:cubicBezTo>
                    <a:pt x="3533" y="72"/>
                    <a:pt x="3230" y="1"/>
                    <a:pt x="29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9" name="Google Shape;679;p26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p27"/>
          <p:cNvSpPr txBox="1"/>
          <p:nvPr>
            <p:ph type="title"/>
          </p:nvPr>
        </p:nvSpPr>
        <p:spPr>
          <a:xfrm>
            <a:off x="537050" y="1874700"/>
            <a:ext cx="52956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</a:rPr>
              <a:t>ADD YOUR TITLE HERE.</a:t>
            </a:r>
            <a:endParaRPr sz="4000">
              <a:solidFill>
                <a:schemeClr val="accent2"/>
              </a:solidFill>
            </a:endParaRPr>
          </a:p>
        </p:txBody>
      </p:sp>
      <p:sp>
        <p:nvSpPr>
          <p:cNvPr id="685" name="Google Shape;685;p27"/>
          <p:cNvSpPr txBox="1"/>
          <p:nvPr>
            <p:ph idx="1" type="body"/>
          </p:nvPr>
        </p:nvSpPr>
        <p:spPr>
          <a:xfrm>
            <a:off x="537050" y="2986700"/>
            <a:ext cx="5295600" cy="191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If you are presenting a website, an internet product or an app, you can place a screenshot of it here.</a:t>
            </a:r>
            <a:endParaRPr sz="1800"/>
          </a:p>
        </p:txBody>
      </p:sp>
      <p:grpSp>
        <p:nvGrpSpPr>
          <p:cNvPr id="686" name="Google Shape;686;p27"/>
          <p:cNvGrpSpPr/>
          <p:nvPr/>
        </p:nvGrpSpPr>
        <p:grpSpPr>
          <a:xfrm>
            <a:off x="6244256" y="1748496"/>
            <a:ext cx="4670652" cy="3905411"/>
            <a:chOff x="1295330" y="1868507"/>
            <a:chExt cx="4365503" cy="3647530"/>
          </a:xfrm>
        </p:grpSpPr>
        <p:grpSp>
          <p:nvGrpSpPr>
            <p:cNvPr id="687" name="Google Shape;687;p27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688" name="Google Shape;688;p27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689" name="Google Shape;689;p27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0" name="Google Shape;690;p27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1" name="Google Shape;691;p27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92" name="Google Shape;692;p27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693" name="Google Shape;693;p27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94" name="Google Shape;694;p27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95" name="Google Shape;695;p27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6" name="Google Shape;696;p27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1" name="Google Shape;701;p28"/>
          <p:cNvGrpSpPr/>
          <p:nvPr/>
        </p:nvGrpSpPr>
        <p:grpSpPr>
          <a:xfrm>
            <a:off x="952628" y="1961593"/>
            <a:ext cx="5721558" cy="2934812"/>
            <a:chOff x="3289100" y="2648488"/>
            <a:chExt cx="5622600" cy="2876421"/>
          </a:xfrm>
        </p:grpSpPr>
        <p:grpSp>
          <p:nvGrpSpPr>
            <p:cNvPr id="702" name="Google Shape;702;p28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703" name="Google Shape;703;p28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60925" lIns="121900" spcFirstLastPara="1" rIns="121900" wrap="square" tIns="609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704" name="Google Shape;704;p28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705" name="Google Shape;705;p28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06" name="Google Shape;706;p28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707" name="Google Shape;707;p28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8" name="Google Shape;708;p28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09" name="Google Shape;709;p28"/>
          <p:cNvSpPr txBox="1"/>
          <p:nvPr>
            <p:ph type="title"/>
          </p:nvPr>
        </p:nvSpPr>
        <p:spPr>
          <a:xfrm>
            <a:off x="6193000" y="2099900"/>
            <a:ext cx="52956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ADD YOUR TITLE HERE.</a:t>
            </a:r>
            <a:endParaRPr sz="4000"/>
          </a:p>
        </p:txBody>
      </p:sp>
      <p:sp>
        <p:nvSpPr>
          <p:cNvPr id="710" name="Google Shape;710;p28"/>
          <p:cNvSpPr txBox="1"/>
          <p:nvPr>
            <p:ph idx="1" type="body"/>
          </p:nvPr>
        </p:nvSpPr>
        <p:spPr>
          <a:xfrm>
            <a:off x="6193000" y="3211900"/>
            <a:ext cx="5295600" cy="191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5" name="Google Shape;715;p29"/>
          <p:cNvGrpSpPr/>
          <p:nvPr/>
        </p:nvGrpSpPr>
        <p:grpSpPr>
          <a:xfrm>
            <a:off x="6522948" y="850009"/>
            <a:ext cx="2798497" cy="5157974"/>
            <a:chOff x="8625436" y="1258061"/>
            <a:chExt cx="2388000" cy="4396500"/>
          </a:xfrm>
        </p:grpSpPr>
        <p:sp>
          <p:nvSpPr>
            <p:cNvPr id="716" name="Google Shape;716;p29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29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29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9" name="Google Shape;719;p29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20" name="Google Shape;720;p29"/>
          <p:cNvSpPr txBox="1"/>
          <p:nvPr>
            <p:ph type="title"/>
          </p:nvPr>
        </p:nvSpPr>
        <p:spPr>
          <a:xfrm>
            <a:off x="841850" y="1874700"/>
            <a:ext cx="52956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</a:rPr>
              <a:t>ADD YOUR TITLE HERE.</a:t>
            </a:r>
            <a:endParaRPr sz="4000">
              <a:solidFill>
                <a:schemeClr val="accent2"/>
              </a:solidFill>
            </a:endParaRPr>
          </a:p>
        </p:txBody>
      </p:sp>
      <p:sp>
        <p:nvSpPr>
          <p:cNvPr id="721" name="Google Shape;721;p29"/>
          <p:cNvSpPr txBox="1"/>
          <p:nvPr>
            <p:ph idx="1" type="body"/>
          </p:nvPr>
        </p:nvSpPr>
        <p:spPr>
          <a:xfrm>
            <a:off x="841850" y="2986700"/>
            <a:ext cx="5295600" cy="191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6" name="Google Shape;726;p30"/>
          <p:cNvGrpSpPr/>
          <p:nvPr/>
        </p:nvGrpSpPr>
        <p:grpSpPr>
          <a:xfrm>
            <a:off x="1914222" y="969728"/>
            <a:ext cx="3357720" cy="4918548"/>
            <a:chOff x="6953045" y="1252870"/>
            <a:chExt cx="3186600" cy="4559700"/>
          </a:xfrm>
        </p:grpSpPr>
        <p:sp>
          <p:nvSpPr>
            <p:cNvPr id="727" name="Google Shape;727;p30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0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00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0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0" name="Google Shape;730;p30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1" name="Google Shape;731;p30"/>
          <p:cNvSpPr txBox="1"/>
          <p:nvPr>
            <p:ph type="title"/>
          </p:nvPr>
        </p:nvSpPr>
        <p:spPr>
          <a:xfrm>
            <a:off x="5735800" y="2099900"/>
            <a:ext cx="52956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ADD YOUR TITLE HERE.</a:t>
            </a:r>
            <a:endParaRPr sz="4000"/>
          </a:p>
        </p:txBody>
      </p:sp>
      <p:sp>
        <p:nvSpPr>
          <p:cNvPr id="732" name="Google Shape;732;p30"/>
          <p:cNvSpPr txBox="1"/>
          <p:nvPr>
            <p:ph idx="1" type="body"/>
          </p:nvPr>
        </p:nvSpPr>
        <p:spPr>
          <a:xfrm>
            <a:off x="5735800" y="3211900"/>
            <a:ext cx="5295600" cy="191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If you are presenting a website, an internet product or an app, you can place a screenshot of it here.</a:t>
            </a:r>
            <a:endParaRPr sz="18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31"/>
          <p:cNvSpPr txBox="1"/>
          <p:nvPr>
            <p:ph type="title"/>
          </p:nvPr>
        </p:nvSpPr>
        <p:spPr>
          <a:xfrm>
            <a:off x="1389213" y="2690038"/>
            <a:ext cx="94434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THANK YOU!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738" name="Google Shape;738;p31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p32"/>
          <p:cNvSpPr txBox="1"/>
          <p:nvPr>
            <p:ph type="title"/>
          </p:nvPr>
        </p:nvSpPr>
        <p:spPr>
          <a:xfrm>
            <a:off x="187000" y="2341000"/>
            <a:ext cx="29028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EDITABLE ICONS</a:t>
            </a:r>
            <a:endParaRPr/>
          </a:p>
        </p:txBody>
      </p:sp>
      <p:sp>
        <p:nvSpPr>
          <p:cNvPr id="744" name="Google Shape;744;p32"/>
          <p:cNvSpPr txBox="1"/>
          <p:nvPr>
            <p:ph idx="1" type="body"/>
          </p:nvPr>
        </p:nvSpPr>
        <p:spPr>
          <a:xfrm>
            <a:off x="187000" y="3453000"/>
            <a:ext cx="2902800" cy="1007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Fonts Used: Merriweather and </a:t>
            </a:r>
            <a:r>
              <a:rPr lang="en"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Barlow Condensed Semi Bold</a:t>
            </a:r>
            <a:endParaRPr>
              <a:latin typeface="Barlow Condensed SemiBold"/>
              <a:ea typeface="Barlow Condensed SemiBold"/>
              <a:cs typeface="Barlow Condensed SemiBold"/>
              <a:sym typeface="Barlow Condensed SemiBold"/>
            </a:endParaRPr>
          </a:p>
        </p:txBody>
      </p:sp>
      <p:grpSp>
        <p:nvGrpSpPr>
          <p:cNvPr id="745" name="Google Shape;745;p32"/>
          <p:cNvGrpSpPr/>
          <p:nvPr/>
        </p:nvGrpSpPr>
        <p:grpSpPr>
          <a:xfrm>
            <a:off x="4445887" y="1408997"/>
            <a:ext cx="405160" cy="265644"/>
            <a:chOff x="4797800" y="1994125"/>
            <a:chExt cx="306475" cy="186025"/>
          </a:xfrm>
        </p:grpSpPr>
        <p:sp>
          <p:nvSpPr>
            <p:cNvPr id="746" name="Google Shape;746;p32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2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8" name="Google Shape;748;p32"/>
          <p:cNvSpPr/>
          <p:nvPr/>
        </p:nvSpPr>
        <p:spPr>
          <a:xfrm>
            <a:off x="3888681" y="1425808"/>
            <a:ext cx="351487" cy="322978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32"/>
          <p:cNvSpPr/>
          <p:nvPr/>
        </p:nvSpPr>
        <p:spPr>
          <a:xfrm>
            <a:off x="3473593" y="1338433"/>
            <a:ext cx="211156" cy="417262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" name="Google Shape;750;p32"/>
          <p:cNvSpPr/>
          <p:nvPr/>
        </p:nvSpPr>
        <p:spPr>
          <a:xfrm>
            <a:off x="5000625" y="1409544"/>
            <a:ext cx="352082" cy="265644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1" name="Google Shape;751;p32"/>
          <p:cNvSpPr/>
          <p:nvPr/>
        </p:nvSpPr>
        <p:spPr>
          <a:xfrm>
            <a:off x="5504128" y="1364642"/>
            <a:ext cx="333805" cy="355465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2" name="Google Shape;752;p32"/>
          <p:cNvSpPr/>
          <p:nvPr/>
        </p:nvSpPr>
        <p:spPr>
          <a:xfrm>
            <a:off x="6493442" y="1399921"/>
            <a:ext cx="299003" cy="294311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3" name="Google Shape;753;p32"/>
          <p:cNvGrpSpPr/>
          <p:nvPr/>
        </p:nvGrpSpPr>
        <p:grpSpPr>
          <a:xfrm>
            <a:off x="7039173" y="1413147"/>
            <a:ext cx="352082" cy="266286"/>
            <a:chOff x="4250025" y="2848800"/>
            <a:chExt cx="266325" cy="186475"/>
          </a:xfrm>
        </p:grpSpPr>
        <p:sp>
          <p:nvSpPr>
            <p:cNvPr id="754" name="Google Shape;754;p32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32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6" name="Google Shape;756;p32"/>
          <p:cNvGrpSpPr/>
          <p:nvPr/>
        </p:nvGrpSpPr>
        <p:grpSpPr>
          <a:xfrm>
            <a:off x="7636521" y="1375555"/>
            <a:ext cx="343224" cy="342077"/>
            <a:chOff x="4707700" y="2822475"/>
            <a:chExt cx="259625" cy="239550"/>
          </a:xfrm>
        </p:grpSpPr>
        <p:sp>
          <p:nvSpPr>
            <p:cNvPr id="757" name="Google Shape;757;p32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32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32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0" name="Google Shape;760;p32"/>
          <p:cNvSpPr/>
          <p:nvPr/>
        </p:nvSpPr>
        <p:spPr>
          <a:xfrm>
            <a:off x="8110476" y="1379532"/>
            <a:ext cx="340878" cy="335259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1" name="Google Shape;761;p32"/>
          <p:cNvSpPr/>
          <p:nvPr/>
        </p:nvSpPr>
        <p:spPr>
          <a:xfrm>
            <a:off x="8633969" y="1413954"/>
            <a:ext cx="352082" cy="266286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2" name="Google Shape;762;p32"/>
          <p:cNvGrpSpPr/>
          <p:nvPr/>
        </p:nvGrpSpPr>
        <p:grpSpPr>
          <a:xfrm>
            <a:off x="9271688" y="1337320"/>
            <a:ext cx="351487" cy="417904"/>
            <a:chOff x="6425500" y="2795700"/>
            <a:chExt cx="265875" cy="292650"/>
          </a:xfrm>
        </p:grpSpPr>
        <p:sp>
          <p:nvSpPr>
            <p:cNvPr id="763" name="Google Shape;763;p32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2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5" name="Google Shape;765;p32"/>
          <p:cNvSpPr/>
          <p:nvPr/>
        </p:nvSpPr>
        <p:spPr>
          <a:xfrm>
            <a:off x="9769372" y="1371587"/>
            <a:ext cx="352677" cy="351609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66" name="Google Shape;766;p32"/>
          <p:cNvGrpSpPr/>
          <p:nvPr/>
        </p:nvGrpSpPr>
        <p:grpSpPr>
          <a:xfrm>
            <a:off x="10349729" y="1394594"/>
            <a:ext cx="350297" cy="304271"/>
            <a:chOff x="5549875" y="2418425"/>
            <a:chExt cx="264975" cy="213075"/>
          </a:xfrm>
        </p:grpSpPr>
        <p:sp>
          <p:nvSpPr>
            <p:cNvPr id="767" name="Google Shape;767;p32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32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9" name="Google Shape;769;p32"/>
          <p:cNvSpPr/>
          <p:nvPr/>
        </p:nvSpPr>
        <p:spPr>
          <a:xfrm>
            <a:off x="3495697" y="2032597"/>
            <a:ext cx="166936" cy="398769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0" name="Google Shape;770;p32"/>
          <p:cNvGrpSpPr/>
          <p:nvPr/>
        </p:nvGrpSpPr>
        <p:grpSpPr>
          <a:xfrm>
            <a:off x="4445814" y="2069766"/>
            <a:ext cx="299598" cy="322978"/>
            <a:chOff x="3739275" y="2525850"/>
            <a:chExt cx="226625" cy="226175"/>
          </a:xfrm>
        </p:grpSpPr>
        <p:sp>
          <p:nvSpPr>
            <p:cNvPr id="771" name="Google Shape;771;p32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32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2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32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5" name="Google Shape;775;p32"/>
          <p:cNvGrpSpPr/>
          <p:nvPr/>
        </p:nvGrpSpPr>
        <p:grpSpPr>
          <a:xfrm>
            <a:off x="3919000" y="2041724"/>
            <a:ext cx="272464" cy="379063"/>
            <a:chOff x="4518575" y="2506200"/>
            <a:chExt cx="206100" cy="265450"/>
          </a:xfrm>
        </p:grpSpPr>
        <p:sp>
          <p:nvSpPr>
            <p:cNvPr id="776" name="Google Shape;776;p32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2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2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2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2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2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2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2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2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5" name="Google Shape;785;p32"/>
          <p:cNvGrpSpPr/>
          <p:nvPr/>
        </p:nvGrpSpPr>
        <p:grpSpPr>
          <a:xfrm>
            <a:off x="5000197" y="2070043"/>
            <a:ext cx="299631" cy="322978"/>
            <a:chOff x="4164375" y="1677425"/>
            <a:chExt cx="226650" cy="226175"/>
          </a:xfrm>
        </p:grpSpPr>
        <p:sp>
          <p:nvSpPr>
            <p:cNvPr id="786" name="Google Shape;786;p32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32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32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2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2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1" name="Google Shape;791;p32"/>
          <p:cNvGrpSpPr/>
          <p:nvPr/>
        </p:nvGrpSpPr>
        <p:grpSpPr>
          <a:xfrm>
            <a:off x="6054163" y="2060812"/>
            <a:ext cx="299003" cy="322978"/>
            <a:chOff x="5226025" y="1677425"/>
            <a:chExt cx="226175" cy="226175"/>
          </a:xfrm>
        </p:grpSpPr>
        <p:sp>
          <p:nvSpPr>
            <p:cNvPr id="792" name="Google Shape;792;p32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32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4" name="Google Shape;794;p32"/>
          <p:cNvGrpSpPr/>
          <p:nvPr/>
        </p:nvGrpSpPr>
        <p:grpSpPr>
          <a:xfrm>
            <a:off x="5527547" y="2060948"/>
            <a:ext cx="299003" cy="322978"/>
            <a:chOff x="4835275" y="1198350"/>
            <a:chExt cx="226175" cy="226175"/>
          </a:xfrm>
        </p:grpSpPr>
        <p:sp>
          <p:nvSpPr>
            <p:cNvPr id="795" name="Google Shape;795;p32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2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7" name="Google Shape;797;p32"/>
          <p:cNvGrpSpPr/>
          <p:nvPr/>
        </p:nvGrpSpPr>
        <p:grpSpPr>
          <a:xfrm>
            <a:off x="7214375" y="2044082"/>
            <a:ext cx="347356" cy="375243"/>
            <a:chOff x="968775" y="1180050"/>
            <a:chExt cx="262750" cy="262775"/>
          </a:xfrm>
        </p:grpSpPr>
        <p:sp>
          <p:nvSpPr>
            <p:cNvPr id="798" name="Google Shape;798;p32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2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2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1" name="Google Shape;801;p32"/>
          <p:cNvGrpSpPr/>
          <p:nvPr/>
        </p:nvGrpSpPr>
        <p:grpSpPr>
          <a:xfrm>
            <a:off x="6579277" y="2114339"/>
            <a:ext cx="386288" cy="234692"/>
            <a:chOff x="1678900" y="1231350"/>
            <a:chExt cx="292200" cy="164350"/>
          </a:xfrm>
        </p:grpSpPr>
        <p:sp>
          <p:nvSpPr>
            <p:cNvPr id="802" name="Google Shape;802;p32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2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32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5" name="Google Shape;805;p32"/>
          <p:cNvSpPr/>
          <p:nvPr/>
        </p:nvSpPr>
        <p:spPr>
          <a:xfrm>
            <a:off x="7898257" y="2032615"/>
            <a:ext cx="245958" cy="380312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6" name="Google Shape;806;p32"/>
          <p:cNvGrpSpPr/>
          <p:nvPr/>
        </p:nvGrpSpPr>
        <p:grpSpPr>
          <a:xfrm>
            <a:off x="8342511" y="2037386"/>
            <a:ext cx="322006" cy="369995"/>
            <a:chOff x="2405550" y="1181850"/>
            <a:chExt cx="243575" cy="259100"/>
          </a:xfrm>
        </p:grpSpPr>
        <p:sp>
          <p:nvSpPr>
            <p:cNvPr id="807" name="Google Shape;807;p32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2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32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32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2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32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3" name="Google Shape;813;p32"/>
          <p:cNvSpPr/>
          <p:nvPr/>
        </p:nvSpPr>
        <p:spPr>
          <a:xfrm>
            <a:off x="8950646" y="2061555"/>
            <a:ext cx="299003" cy="322978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4" name="Google Shape;814;p32"/>
          <p:cNvGrpSpPr/>
          <p:nvPr/>
        </p:nvGrpSpPr>
        <p:grpSpPr>
          <a:xfrm>
            <a:off x="9375699" y="2035083"/>
            <a:ext cx="286610" cy="374600"/>
            <a:chOff x="3086700" y="1180050"/>
            <a:chExt cx="216800" cy="262325"/>
          </a:xfrm>
        </p:grpSpPr>
        <p:sp>
          <p:nvSpPr>
            <p:cNvPr id="815" name="Google Shape;815;p32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2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7" name="Google Shape;817;p32"/>
          <p:cNvGrpSpPr/>
          <p:nvPr/>
        </p:nvGrpSpPr>
        <p:grpSpPr>
          <a:xfrm>
            <a:off x="9882293" y="2022660"/>
            <a:ext cx="228243" cy="399447"/>
            <a:chOff x="3741075" y="1171575"/>
            <a:chExt cx="172650" cy="279725"/>
          </a:xfrm>
        </p:grpSpPr>
        <p:sp>
          <p:nvSpPr>
            <p:cNvPr id="818" name="Google Shape;818;p32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32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32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2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2" name="Google Shape;822;p32"/>
          <p:cNvSpPr/>
          <p:nvPr/>
        </p:nvSpPr>
        <p:spPr>
          <a:xfrm>
            <a:off x="10340691" y="2035739"/>
            <a:ext cx="350330" cy="375207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3" name="Google Shape;823;p32"/>
          <p:cNvGrpSpPr/>
          <p:nvPr/>
        </p:nvGrpSpPr>
        <p:grpSpPr>
          <a:xfrm>
            <a:off x="3403795" y="2802183"/>
            <a:ext cx="351520" cy="265679"/>
            <a:chOff x="952700" y="1101100"/>
            <a:chExt cx="265900" cy="186050"/>
          </a:xfrm>
        </p:grpSpPr>
        <p:sp>
          <p:nvSpPr>
            <p:cNvPr id="824" name="Google Shape;824;p32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2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2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7" name="Google Shape;827;p32"/>
          <p:cNvSpPr/>
          <p:nvPr/>
        </p:nvSpPr>
        <p:spPr>
          <a:xfrm>
            <a:off x="3930262" y="2715155"/>
            <a:ext cx="246520" cy="379705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32"/>
          <p:cNvSpPr/>
          <p:nvPr/>
        </p:nvSpPr>
        <p:spPr>
          <a:xfrm>
            <a:off x="4352123" y="2743864"/>
            <a:ext cx="396303" cy="418261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9" name="Google Shape;829;p32"/>
          <p:cNvSpPr/>
          <p:nvPr/>
        </p:nvSpPr>
        <p:spPr>
          <a:xfrm>
            <a:off x="4923739" y="2743935"/>
            <a:ext cx="360939" cy="315374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" name="Google Shape;830;p32"/>
          <p:cNvSpPr/>
          <p:nvPr/>
        </p:nvSpPr>
        <p:spPr>
          <a:xfrm>
            <a:off x="5533105" y="2783892"/>
            <a:ext cx="311397" cy="352930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1" name="Google Shape;831;p32"/>
          <p:cNvGrpSpPr/>
          <p:nvPr/>
        </p:nvGrpSpPr>
        <p:grpSpPr>
          <a:xfrm>
            <a:off x="6095071" y="2779767"/>
            <a:ext cx="317875" cy="360570"/>
            <a:chOff x="5583325" y="1073450"/>
            <a:chExt cx="240450" cy="252500"/>
          </a:xfrm>
        </p:grpSpPr>
        <p:sp>
          <p:nvSpPr>
            <p:cNvPr id="832" name="Google Shape;832;p32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2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2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32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6" name="Google Shape;836;p32"/>
          <p:cNvGrpSpPr/>
          <p:nvPr/>
        </p:nvGrpSpPr>
        <p:grpSpPr>
          <a:xfrm>
            <a:off x="6578929" y="2768828"/>
            <a:ext cx="386850" cy="308983"/>
            <a:chOff x="1502275" y="3638775"/>
            <a:chExt cx="292625" cy="216375"/>
          </a:xfrm>
        </p:grpSpPr>
        <p:sp>
          <p:nvSpPr>
            <p:cNvPr id="837" name="Google Shape;837;p32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32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2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32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32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2" name="Google Shape;842;p32"/>
          <p:cNvGrpSpPr/>
          <p:nvPr/>
        </p:nvGrpSpPr>
        <p:grpSpPr>
          <a:xfrm>
            <a:off x="7133968" y="2710642"/>
            <a:ext cx="354428" cy="379669"/>
            <a:chOff x="3171000" y="4021950"/>
            <a:chExt cx="268100" cy="265875"/>
          </a:xfrm>
        </p:grpSpPr>
        <p:sp>
          <p:nvSpPr>
            <p:cNvPr id="843" name="Google Shape;843;p32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32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5" name="Google Shape;845;p32"/>
          <p:cNvSpPr/>
          <p:nvPr/>
        </p:nvSpPr>
        <p:spPr>
          <a:xfrm>
            <a:off x="7654732" y="2746935"/>
            <a:ext cx="394518" cy="426829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6" name="Google Shape;846;p32"/>
          <p:cNvSpPr/>
          <p:nvPr/>
        </p:nvSpPr>
        <p:spPr>
          <a:xfrm>
            <a:off x="8209118" y="2730652"/>
            <a:ext cx="352082" cy="380455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7" name="Google Shape;847;p32"/>
          <p:cNvGrpSpPr/>
          <p:nvPr/>
        </p:nvGrpSpPr>
        <p:grpSpPr>
          <a:xfrm>
            <a:off x="8723248" y="2764751"/>
            <a:ext cx="334400" cy="361213"/>
            <a:chOff x="5684575" y="4038000"/>
            <a:chExt cx="252950" cy="252950"/>
          </a:xfrm>
        </p:grpSpPr>
        <p:sp>
          <p:nvSpPr>
            <p:cNvPr id="848" name="Google Shape;848;p32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32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32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32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32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32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4" name="Google Shape;854;p32"/>
          <p:cNvGrpSpPr/>
          <p:nvPr/>
        </p:nvGrpSpPr>
        <p:grpSpPr>
          <a:xfrm>
            <a:off x="9316829" y="2721242"/>
            <a:ext cx="247115" cy="418511"/>
            <a:chOff x="1982675" y="3599525"/>
            <a:chExt cx="186925" cy="293075"/>
          </a:xfrm>
        </p:grpSpPr>
        <p:sp>
          <p:nvSpPr>
            <p:cNvPr id="855" name="Google Shape;855;p32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32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32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32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32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0" name="Google Shape;860;p32"/>
          <p:cNvGrpSpPr/>
          <p:nvPr/>
        </p:nvGrpSpPr>
        <p:grpSpPr>
          <a:xfrm>
            <a:off x="9822837" y="2721241"/>
            <a:ext cx="178106" cy="417904"/>
            <a:chOff x="2397075" y="3602200"/>
            <a:chExt cx="134725" cy="292650"/>
          </a:xfrm>
        </p:grpSpPr>
        <p:sp>
          <p:nvSpPr>
            <p:cNvPr id="861" name="Google Shape;861;p32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32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32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32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32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6" name="Google Shape;866;p32"/>
          <p:cNvGrpSpPr/>
          <p:nvPr/>
        </p:nvGrpSpPr>
        <p:grpSpPr>
          <a:xfrm>
            <a:off x="3456969" y="3438239"/>
            <a:ext cx="246520" cy="401982"/>
            <a:chOff x="2717350" y="3603525"/>
            <a:chExt cx="186475" cy="281500"/>
          </a:xfrm>
        </p:grpSpPr>
        <p:sp>
          <p:nvSpPr>
            <p:cNvPr id="867" name="Google Shape;867;p32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32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32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32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1" name="Google Shape;871;p32"/>
          <p:cNvSpPr/>
          <p:nvPr/>
        </p:nvSpPr>
        <p:spPr>
          <a:xfrm>
            <a:off x="10258784" y="2747185"/>
            <a:ext cx="387478" cy="351074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2" name="Google Shape;872;p32"/>
          <p:cNvGrpSpPr/>
          <p:nvPr/>
        </p:nvGrpSpPr>
        <p:grpSpPr>
          <a:xfrm>
            <a:off x="3899892" y="3449073"/>
            <a:ext cx="332053" cy="380312"/>
            <a:chOff x="3927075" y="3612900"/>
            <a:chExt cx="251175" cy="266325"/>
          </a:xfrm>
        </p:grpSpPr>
        <p:sp>
          <p:nvSpPr>
            <p:cNvPr id="873" name="Google Shape;873;p32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32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5" name="Google Shape;875;p32"/>
          <p:cNvGrpSpPr/>
          <p:nvPr/>
        </p:nvGrpSpPr>
        <p:grpSpPr>
          <a:xfrm>
            <a:off x="4427997" y="3511505"/>
            <a:ext cx="336152" cy="363747"/>
            <a:chOff x="4324975" y="3617800"/>
            <a:chExt cx="254275" cy="254725"/>
          </a:xfrm>
        </p:grpSpPr>
        <p:sp>
          <p:nvSpPr>
            <p:cNvPr id="876" name="Google Shape;876;p32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32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32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9" name="Google Shape;879;p32"/>
          <p:cNvGrpSpPr/>
          <p:nvPr/>
        </p:nvGrpSpPr>
        <p:grpSpPr>
          <a:xfrm>
            <a:off x="4961655" y="3580299"/>
            <a:ext cx="399872" cy="228087"/>
            <a:chOff x="4728650" y="3665975"/>
            <a:chExt cx="302475" cy="159725"/>
          </a:xfrm>
        </p:grpSpPr>
        <p:sp>
          <p:nvSpPr>
            <p:cNvPr id="880" name="Google Shape;880;p32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32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2" name="Google Shape;882;p32"/>
          <p:cNvGrpSpPr/>
          <p:nvPr/>
        </p:nvGrpSpPr>
        <p:grpSpPr>
          <a:xfrm>
            <a:off x="5488322" y="3535422"/>
            <a:ext cx="382719" cy="296239"/>
            <a:chOff x="5164925" y="3642775"/>
            <a:chExt cx="289500" cy="207450"/>
          </a:xfrm>
        </p:grpSpPr>
        <p:sp>
          <p:nvSpPr>
            <p:cNvPr id="883" name="Google Shape;883;p32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32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32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32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32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8" name="Google Shape;888;p32"/>
          <p:cNvSpPr/>
          <p:nvPr/>
        </p:nvSpPr>
        <p:spPr>
          <a:xfrm>
            <a:off x="6089093" y="3445330"/>
            <a:ext cx="360939" cy="389844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9" name="Google Shape;889;p32"/>
          <p:cNvSpPr/>
          <p:nvPr/>
        </p:nvSpPr>
        <p:spPr>
          <a:xfrm>
            <a:off x="6592911" y="3478769"/>
            <a:ext cx="334367" cy="322978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0" name="Google Shape;890;p32"/>
          <p:cNvSpPr/>
          <p:nvPr/>
        </p:nvSpPr>
        <p:spPr>
          <a:xfrm>
            <a:off x="7070131" y="3467504"/>
            <a:ext cx="318470" cy="345505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1" name="Google Shape;891;p32"/>
          <p:cNvSpPr/>
          <p:nvPr/>
        </p:nvSpPr>
        <p:spPr>
          <a:xfrm>
            <a:off x="7651131" y="3390269"/>
            <a:ext cx="351487" cy="379705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2" name="Google Shape;892;p32"/>
          <p:cNvSpPr/>
          <p:nvPr/>
        </p:nvSpPr>
        <p:spPr>
          <a:xfrm>
            <a:off x="8160483" y="3389966"/>
            <a:ext cx="351487" cy="380312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3" name="Google Shape;893;p32"/>
          <p:cNvSpPr/>
          <p:nvPr/>
        </p:nvSpPr>
        <p:spPr>
          <a:xfrm>
            <a:off x="8669835" y="3382057"/>
            <a:ext cx="340283" cy="440181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4" name="Google Shape;894;p32"/>
          <p:cNvSpPr/>
          <p:nvPr/>
        </p:nvSpPr>
        <p:spPr>
          <a:xfrm>
            <a:off x="9283826" y="3441205"/>
            <a:ext cx="298441" cy="360713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5" name="Google Shape;895;p32"/>
          <p:cNvGrpSpPr/>
          <p:nvPr/>
        </p:nvGrpSpPr>
        <p:grpSpPr>
          <a:xfrm>
            <a:off x="9808937" y="3445681"/>
            <a:ext cx="327294" cy="350538"/>
            <a:chOff x="5717150" y="2098500"/>
            <a:chExt cx="247575" cy="245475"/>
          </a:xfrm>
        </p:grpSpPr>
        <p:sp>
          <p:nvSpPr>
            <p:cNvPr id="896" name="Google Shape;896;p32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32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8" name="Google Shape;898;p32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9" name="Google Shape;899;p32"/>
          <p:cNvSpPr/>
          <p:nvPr/>
        </p:nvSpPr>
        <p:spPr>
          <a:xfrm>
            <a:off x="10358533" y="3375629"/>
            <a:ext cx="283106" cy="408979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0" name="Google Shape;900;p32"/>
          <p:cNvSpPr/>
          <p:nvPr/>
        </p:nvSpPr>
        <p:spPr>
          <a:xfrm>
            <a:off x="3394610" y="4212353"/>
            <a:ext cx="369168" cy="265679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1" name="Google Shape;901;p32"/>
          <p:cNvSpPr/>
          <p:nvPr/>
        </p:nvSpPr>
        <p:spPr>
          <a:xfrm>
            <a:off x="3914898" y="4192286"/>
            <a:ext cx="299036" cy="305806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2" name="Google Shape;902;p32"/>
          <p:cNvGrpSpPr/>
          <p:nvPr/>
        </p:nvGrpSpPr>
        <p:grpSpPr>
          <a:xfrm>
            <a:off x="4386427" y="4117060"/>
            <a:ext cx="352082" cy="332546"/>
            <a:chOff x="6435300" y="2742175"/>
            <a:chExt cx="266325" cy="232875"/>
          </a:xfrm>
        </p:grpSpPr>
        <p:sp>
          <p:nvSpPr>
            <p:cNvPr id="903" name="Google Shape;903;p32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32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5" name="Google Shape;905;p32"/>
          <p:cNvGrpSpPr/>
          <p:nvPr/>
        </p:nvGrpSpPr>
        <p:grpSpPr>
          <a:xfrm>
            <a:off x="5433365" y="4199998"/>
            <a:ext cx="333805" cy="360570"/>
            <a:chOff x="674800" y="2146225"/>
            <a:chExt cx="252500" cy="252500"/>
          </a:xfrm>
        </p:grpSpPr>
        <p:sp>
          <p:nvSpPr>
            <p:cNvPr id="906" name="Google Shape;906;p32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0" name="Google Shape;910;p32"/>
          <p:cNvGrpSpPr/>
          <p:nvPr/>
        </p:nvGrpSpPr>
        <p:grpSpPr>
          <a:xfrm>
            <a:off x="5960416" y="4212031"/>
            <a:ext cx="333805" cy="360570"/>
            <a:chOff x="2164225" y="2146225"/>
            <a:chExt cx="252500" cy="252500"/>
          </a:xfrm>
        </p:grpSpPr>
        <p:sp>
          <p:nvSpPr>
            <p:cNvPr id="911" name="Google Shape;911;p32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32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15" name="Google Shape;915;p32"/>
          <p:cNvGrpSpPr/>
          <p:nvPr/>
        </p:nvGrpSpPr>
        <p:grpSpPr>
          <a:xfrm>
            <a:off x="4906326" y="4211826"/>
            <a:ext cx="334400" cy="361213"/>
            <a:chOff x="689975" y="1737200"/>
            <a:chExt cx="252950" cy="252950"/>
          </a:xfrm>
        </p:grpSpPr>
        <p:sp>
          <p:nvSpPr>
            <p:cNvPr id="916" name="Google Shape;916;p32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7" name="Google Shape;917;p32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22" name="Google Shape;922;p32"/>
          <p:cNvGrpSpPr/>
          <p:nvPr/>
        </p:nvGrpSpPr>
        <p:grpSpPr>
          <a:xfrm>
            <a:off x="6487187" y="4201220"/>
            <a:ext cx="334400" cy="360570"/>
            <a:chOff x="2961350" y="1740750"/>
            <a:chExt cx="252950" cy="252500"/>
          </a:xfrm>
        </p:grpSpPr>
        <p:sp>
          <p:nvSpPr>
            <p:cNvPr id="923" name="Google Shape;923;p32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32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5" name="Google Shape;925;p32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6" name="Google Shape;926;p32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7" name="Google Shape;927;p32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8" name="Google Shape;928;p32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9" name="Google Shape;929;p32"/>
          <p:cNvSpPr/>
          <p:nvPr/>
        </p:nvSpPr>
        <p:spPr>
          <a:xfrm>
            <a:off x="7044855" y="4231867"/>
            <a:ext cx="333026" cy="359933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grpSp>
        <p:nvGrpSpPr>
          <p:cNvPr id="930" name="Google Shape;930;p32"/>
          <p:cNvGrpSpPr/>
          <p:nvPr/>
        </p:nvGrpSpPr>
        <p:grpSpPr>
          <a:xfrm>
            <a:off x="7571221" y="4146978"/>
            <a:ext cx="271902" cy="394342"/>
            <a:chOff x="4026550" y="3640100"/>
            <a:chExt cx="205675" cy="276150"/>
          </a:xfrm>
        </p:grpSpPr>
        <p:sp>
          <p:nvSpPr>
            <p:cNvPr id="931" name="Google Shape;931;p32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2" name="Google Shape;932;p32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32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32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32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6" name="Google Shape;936;p32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37" name="Google Shape;937;p32"/>
          <p:cNvSpPr/>
          <p:nvPr/>
        </p:nvSpPr>
        <p:spPr>
          <a:xfrm>
            <a:off x="8065029" y="4216317"/>
            <a:ext cx="319032" cy="380312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38" name="Google Shape;938;p32"/>
          <p:cNvGrpSpPr/>
          <p:nvPr/>
        </p:nvGrpSpPr>
        <p:grpSpPr>
          <a:xfrm>
            <a:off x="8607813" y="4250907"/>
            <a:ext cx="351487" cy="308841"/>
            <a:chOff x="853250" y="4006875"/>
            <a:chExt cx="265875" cy="216275"/>
          </a:xfrm>
        </p:grpSpPr>
        <p:sp>
          <p:nvSpPr>
            <p:cNvPr id="939" name="Google Shape;939;p32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32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1" name="Google Shape;941;p32"/>
          <p:cNvGrpSpPr/>
          <p:nvPr/>
        </p:nvGrpSpPr>
        <p:grpSpPr>
          <a:xfrm>
            <a:off x="9785380" y="4214850"/>
            <a:ext cx="245925" cy="380955"/>
            <a:chOff x="1978675" y="3981800"/>
            <a:chExt cx="186025" cy="266775"/>
          </a:xfrm>
        </p:grpSpPr>
        <p:sp>
          <p:nvSpPr>
            <p:cNvPr id="942" name="Google Shape;942;p32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32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44" name="Google Shape;944;p32"/>
          <p:cNvSpPr/>
          <p:nvPr/>
        </p:nvSpPr>
        <p:spPr>
          <a:xfrm>
            <a:off x="9182392" y="4237616"/>
            <a:ext cx="317875" cy="337686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45" name="Google Shape;945;p32"/>
          <p:cNvGrpSpPr/>
          <p:nvPr/>
        </p:nvGrpSpPr>
        <p:grpSpPr>
          <a:xfrm>
            <a:off x="10315114" y="4224744"/>
            <a:ext cx="333805" cy="361213"/>
            <a:chOff x="480325" y="3970200"/>
            <a:chExt cx="252500" cy="252950"/>
          </a:xfrm>
        </p:grpSpPr>
        <p:sp>
          <p:nvSpPr>
            <p:cNvPr id="946" name="Google Shape;946;p32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32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8" name="Google Shape;948;p32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9" name="Google Shape;949;p32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32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1" name="Google Shape;951;p32"/>
          <p:cNvSpPr/>
          <p:nvPr/>
        </p:nvSpPr>
        <p:spPr>
          <a:xfrm>
            <a:off x="3482481" y="4864972"/>
            <a:ext cx="193442" cy="322978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2" name="Google Shape;952;p32"/>
          <p:cNvGrpSpPr/>
          <p:nvPr/>
        </p:nvGrpSpPr>
        <p:grpSpPr>
          <a:xfrm>
            <a:off x="3890871" y="4842379"/>
            <a:ext cx="334400" cy="360570"/>
            <a:chOff x="5745250" y="4378350"/>
            <a:chExt cx="252950" cy="252500"/>
          </a:xfrm>
        </p:grpSpPr>
        <p:sp>
          <p:nvSpPr>
            <p:cNvPr id="953" name="Google Shape;953;p32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32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5" name="Google Shape;955;p32"/>
          <p:cNvGrpSpPr/>
          <p:nvPr/>
        </p:nvGrpSpPr>
        <p:grpSpPr>
          <a:xfrm>
            <a:off x="4400370" y="4846841"/>
            <a:ext cx="334400" cy="361213"/>
            <a:chOff x="6130650" y="4381475"/>
            <a:chExt cx="252950" cy="252950"/>
          </a:xfrm>
        </p:grpSpPr>
        <p:sp>
          <p:nvSpPr>
            <p:cNvPr id="956" name="Google Shape;956;p32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7" name="Google Shape;957;p32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8" name="Google Shape;958;p32"/>
          <p:cNvSpPr/>
          <p:nvPr/>
        </p:nvSpPr>
        <p:spPr>
          <a:xfrm>
            <a:off x="4907384" y="4862794"/>
            <a:ext cx="323196" cy="331796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59" name="Google Shape;959;p32"/>
          <p:cNvGrpSpPr/>
          <p:nvPr/>
        </p:nvGrpSpPr>
        <p:grpSpPr>
          <a:xfrm>
            <a:off x="5408174" y="4871252"/>
            <a:ext cx="352082" cy="314053"/>
            <a:chOff x="6919750" y="1464650"/>
            <a:chExt cx="266325" cy="219925"/>
          </a:xfrm>
        </p:grpSpPr>
        <p:sp>
          <p:nvSpPr>
            <p:cNvPr id="960" name="Google Shape;960;p32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2" name="Google Shape;962;p32"/>
          <p:cNvGrpSpPr/>
          <p:nvPr/>
        </p:nvGrpSpPr>
        <p:grpSpPr>
          <a:xfrm>
            <a:off x="5934362" y="4845560"/>
            <a:ext cx="366855" cy="356108"/>
            <a:chOff x="4759875" y="1027050"/>
            <a:chExt cx="277500" cy="249375"/>
          </a:xfrm>
        </p:grpSpPr>
        <p:sp>
          <p:nvSpPr>
            <p:cNvPr id="963" name="Google Shape;963;p32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5" name="Google Shape;965;p32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32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7" name="Google Shape;967;p32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8" name="Google Shape;968;p32"/>
          <p:cNvGrpSpPr/>
          <p:nvPr/>
        </p:nvGrpSpPr>
        <p:grpSpPr>
          <a:xfrm>
            <a:off x="6475642" y="4828769"/>
            <a:ext cx="372738" cy="359499"/>
            <a:chOff x="3357900" y="1057675"/>
            <a:chExt cx="281950" cy="251750"/>
          </a:xfrm>
        </p:grpSpPr>
        <p:sp>
          <p:nvSpPr>
            <p:cNvPr id="969" name="Google Shape;969;p32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32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32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72" name="Google Shape;972;p32"/>
          <p:cNvGrpSpPr/>
          <p:nvPr/>
        </p:nvGrpSpPr>
        <p:grpSpPr>
          <a:xfrm>
            <a:off x="7038814" y="4813061"/>
            <a:ext cx="191095" cy="421082"/>
            <a:chOff x="3783900" y="1046675"/>
            <a:chExt cx="144550" cy="294875"/>
          </a:xfrm>
        </p:grpSpPr>
        <p:sp>
          <p:nvSpPr>
            <p:cNvPr id="973" name="Google Shape;973;p32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32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5" name="Google Shape;975;p32"/>
          <p:cNvSpPr/>
          <p:nvPr/>
        </p:nvSpPr>
        <p:spPr>
          <a:xfrm>
            <a:off x="7563838" y="4838531"/>
            <a:ext cx="257162" cy="380312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6" name="Google Shape;976;p32"/>
          <p:cNvGrpSpPr/>
          <p:nvPr/>
        </p:nvGrpSpPr>
        <p:grpSpPr>
          <a:xfrm>
            <a:off x="7938079" y="4558862"/>
            <a:ext cx="552596" cy="706467"/>
            <a:chOff x="238550" y="1487175"/>
            <a:chExt cx="418000" cy="494725"/>
          </a:xfrm>
        </p:grpSpPr>
        <p:sp>
          <p:nvSpPr>
            <p:cNvPr id="977" name="Google Shape;977;p32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32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32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32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32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32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32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32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32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86" name="Google Shape;986;p32"/>
          <p:cNvSpPr/>
          <p:nvPr/>
        </p:nvSpPr>
        <p:spPr>
          <a:xfrm>
            <a:off x="8607471" y="4978788"/>
            <a:ext cx="374490" cy="227730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7" name="Google Shape;987;p32"/>
          <p:cNvSpPr/>
          <p:nvPr/>
        </p:nvSpPr>
        <p:spPr>
          <a:xfrm>
            <a:off x="9098931" y="4885307"/>
            <a:ext cx="352082" cy="394342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8" name="Google Shape;988;p32"/>
          <p:cNvGrpSpPr/>
          <p:nvPr/>
        </p:nvGrpSpPr>
        <p:grpSpPr>
          <a:xfrm>
            <a:off x="9690472" y="4900975"/>
            <a:ext cx="364707" cy="381097"/>
            <a:chOff x="6010925" y="3998175"/>
            <a:chExt cx="275875" cy="266875"/>
          </a:xfrm>
        </p:grpSpPr>
        <p:sp>
          <p:nvSpPr>
            <p:cNvPr id="989" name="Google Shape;989;p32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32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32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32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32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4" name="Google Shape;994;p32"/>
          <p:cNvGrpSpPr/>
          <p:nvPr/>
        </p:nvGrpSpPr>
        <p:grpSpPr>
          <a:xfrm>
            <a:off x="10292669" y="4920720"/>
            <a:ext cx="352082" cy="322978"/>
            <a:chOff x="6866650" y="1038650"/>
            <a:chExt cx="266325" cy="226175"/>
          </a:xfrm>
        </p:grpSpPr>
        <p:sp>
          <p:nvSpPr>
            <p:cNvPr id="995" name="Google Shape;995;p32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32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32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8" name="Google Shape;998;p32"/>
          <p:cNvGrpSpPr/>
          <p:nvPr/>
        </p:nvGrpSpPr>
        <p:grpSpPr>
          <a:xfrm>
            <a:off x="6030197" y="1396623"/>
            <a:ext cx="272497" cy="379669"/>
            <a:chOff x="2033075" y="2942475"/>
            <a:chExt cx="206125" cy="265875"/>
          </a:xfrm>
        </p:grpSpPr>
        <p:sp>
          <p:nvSpPr>
            <p:cNvPr id="999" name="Google Shape;999;p32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32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32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32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32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32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5" name="Google Shape;1005;p32"/>
          <p:cNvSpPr/>
          <p:nvPr/>
        </p:nvSpPr>
        <p:spPr>
          <a:xfrm>
            <a:off x="3394626" y="5524803"/>
            <a:ext cx="281917" cy="417262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06" name="Google Shape;1006;p32"/>
          <p:cNvGrpSpPr/>
          <p:nvPr/>
        </p:nvGrpSpPr>
        <p:grpSpPr>
          <a:xfrm>
            <a:off x="3891921" y="5562423"/>
            <a:ext cx="325576" cy="379669"/>
            <a:chOff x="3081775" y="1061400"/>
            <a:chExt cx="246275" cy="265875"/>
          </a:xfrm>
        </p:grpSpPr>
        <p:sp>
          <p:nvSpPr>
            <p:cNvPr id="1007" name="Google Shape;1007;p32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32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32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10" name="Google Shape;1010;p32"/>
          <p:cNvGrpSpPr/>
          <p:nvPr/>
        </p:nvGrpSpPr>
        <p:grpSpPr>
          <a:xfrm>
            <a:off x="4431630" y="5606489"/>
            <a:ext cx="369202" cy="341435"/>
            <a:chOff x="2847150" y="1805000"/>
            <a:chExt cx="279275" cy="239100"/>
          </a:xfrm>
        </p:grpSpPr>
        <p:sp>
          <p:nvSpPr>
            <p:cNvPr id="1011" name="Google Shape;1011;p32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32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3" name="Google Shape;1013;p32"/>
          <p:cNvSpPr/>
          <p:nvPr/>
        </p:nvSpPr>
        <p:spPr>
          <a:xfrm>
            <a:off x="5013940" y="5658776"/>
            <a:ext cx="386850" cy="199420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14" name="Google Shape;1014;p32"/>
          <p:cNvGrpSpPr/>
          <p:nvPr/>
        </p:nvGrpSpPr>
        <p:grpSpPr>
          <a:xfrm>
            <a:off x="5617432" y="5548149"/>
            <a:ext cx="352082" cy="380312"/>
            <a:chOff x="6435300" y="1095300"/>
            <a:chExt cx="266325" cy="266325"/>
          </a:xfrm>
        </p:grpSpPr>
        <p:sp>
          <p:nvSpPr>
            <p:cNvPr id="1015" name="Google Shape;1015;p32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32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32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8" name="Google Shape;1018;p32"/>
          <p:cNvSpPr/>
          <p:nvPr/>
        </p:nvSpPr>
        <p:spPr>
          <a:xfrm>
            <a:off x="6181260" y="5563099"/>
            <a:ext cx="246520" cy="347182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9" name="Google Shape;1019;p32"/>
          <p:cNvSpPr/>
          <p:nvPr/>
        </p:nvSpPr>
        <p:spPr>
          <a:xfrm>
            <a:off x="6642009" y="5533444"/>
            <a:ext cx="312554" cy="323621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20" name="Google Shape;1020;p32"/>
          <p:cNvGrpSpPr/>
          <p:nvPr/>
        </p:nvGrpSpPr>
        <p:grpSpPr>
          <a:xfrm>
            <a:off x="7170491" y="5542981"/>
            <a:ext cx="301350" cy="380312"/>
            <a:chOff x="4506525" y="1060950"/>
            <a:chExt cx="227950" cy="266325"/>
          </a:xfrm>
        </p:grpSpPr>
        <p:sp>
          <p:nvSpPr>
            <p:cNvPr id="1021" name="Google Shape;1021;p32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32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32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32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32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32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32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28" name="Google Shape;1028;p32"/>
          <p:cNvSpPr/>
          <p:nvPr/>
        </p:nvSpPr>
        <p:spPr>
          <a:xfrm>
            <a:off x="7629523" y="5672220"/>
            <a:ext cx="386883" cy="132875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9" name="Google Shape;1029;p32"/>
          <p:cNvSpPr/>
          <p:nvPr/>
        </p:nvSpPr>
        <p:spPr>
          <a:xfrm>
            <a:off x="8626238" y="5624408"/>
            <a:ext cx="307266" cy="375207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0" name="Google Shape;1030;p32"/>
          <p:cNvGrpSpPr/>
          <p:nvPr/>
        </p:nvGrpSpPr>
        <p:grpSpPr>
          <a:xfrm>
            <a:off x="8176111" y="5624339"/>
            <a:ext cx="251246" cy="373279"/>
            <a:chOff x="867500" y="3647700"/>
            <a:chExt cx="190050" cy="261400"/>
          </a:xfrm>
        </p:grpSpPr>
        <p:sp>
          <p:nvSpPr>
            <p:cNvPr id="1031" name="Google Shape;1031;p32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2" name="Google Shape;1032;p32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32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32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32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6" name="Google Shape;1036;p32"/>
          <p:cNvSpPr/>
          <p:nvPr/>
        </p:nvSpPr>
        <p:spPr>
          <a:xfrm>
            <a:off x="9132682" y="5589683"/>
            <a:ext cx="356775" cy="323014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7" name="Google Shape;1037;p32"/>
          <p:cNvSpPr/>
          <p:nvPr/>
        </p:nvSpPr>
        <p:spPr>
          <a:xfrm>
            <a:off x="9734487" y="5588362"/>
            <a:ext cx="306671" cy="379348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8" name="Google Shape;1038;p32"/>
          <p:cNvGrpSpPr/>
          <p:nvPr/>
        </p:nvGrpSpPr>
        <p:grpSpPr>
          <a:xfrm>
            <a:off x="10318393" y="5577560"/>
            <a:ext cx="299598" cy="417262"/>
            <a:chOff x="3707175" y="1322350"/>
            <a:chExt cx="226625" cy="292200"/>
          </a:xfrm>
        </p:grpSpPr>
        <p:sp>
          <p:nvSpPr>
            <p:cNvPr id="1039" name="Google Shape;1039;p32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32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1" name="Google Shape;1041;p32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5"/>
          <p:cNvSpPr txBox="1"/>
          <p:nvPr>
            <p:ph idx="1" type="subTitle"/>
          </p:nvPr>
        </p:nvSpPr>
        <p:spPr>
          <a:xfrm>
            <a:off x="674800" y="2173113"/>
            <a:ext cx="6427800" cy="95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HELLO! I’m...</a:t>
            </a:r>
            <a:endParaRPr/>
          </a:p>
        </p:txBody>
      </p:sp>
      <p:sp>
        <p:nvSpPr>
          <p:cNvPr id="277" name="Google Shape;277;p15"/>
          <p:cNvSpPr txBox="1"/>
          <p:nvPr>
            <p:ph type="title"/>
          </p:nvPr>
        </p:nvSpPr>
        <p:spPr>
          <a:xfrm>
            <a:off x="674800" y="1349425"/>
            <a:ext cx="10141500" cy="62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INTRODUCE YOURSELF.</a:t>
            </a:r>
            <a:endParaRPr/>
          </a:p>
        </p:txBody>
      </p:sp>
      <p:sp>
        <p:nvSpPr>
          <p:cNvPr id="278" name="Google Shape;278;p15"/>
          <p:cNvSpPr txBox="1"/>
          <p:nvPr>
            <p:ph idx="2" type="body"/>
          </p:nvPr>
        </p:nvSpPr>
        <p:spPr>
          <a:xfrm>
            <a:off x="674800" y="3320488"/>
            <a:ext cx="5477100" cy="2195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15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80" name="Google Shape;2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8250" y="1433925"/>
            <a:ext cx="4167975" cy="542407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33"/>
          <p:cNvSpPr txBox="1"/>
          <p:nvPr>
            <p:ph type="title"/>
          </p:nvPr>
        </p:nvSpPr>
        <p:spPr>
          <a:xfrm>
            <a:off x="2073275" y="1812575"/>
            <a:ext cx="7448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CREDITS.</a:t>
            </a:r>
            <a:endParaRPr/>
          </a:p>
        </p:txBody>
      </p:sp>
      <p:sp>
        <p:nvSpPr>
          <p:cNvPr id="1047" name="Google Shape;1047;p33"/>
          <p:cNvSpPr txBox="1"/>
          <p:nvPr>
            <p:ph idx="1" type="body"/>
          </p:nvPr>
        </p:nvSpPr>
        <p:spPr>
          <a:xfrm>
            <a:off x="2073275" y="2755846"/>
            <a:ext cx="7448100" cy="2583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Template: </a:t>
            </a:r>
            <a:r>
              <a:rPr lang="en" u="sng">
                <a:solidFill>
                  <a:schemeClr val="hlink"/>
                </a:solidFill>
                <a:hlinkClick r:id="rId3"/>
              </a:rPr>
              <a:t>SlidesMania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Images: </a:t>
            </a:r>
            <a:r>
              <a:rPr lang="en" u="sng">
                <a:solidFill>
                  <a:schemeClr val="hlink"/>
                </a:solidFill>
                <a:hlinkClick r:id="rId4"/>
              </a:rPr>
              <a:t>Unsplash</a:t>
            </a:r>
            <a:endParaRPr/>
          </a:p>
        </p:txBody>
      </p:sp>
      <p:sp>
        <p:nvSpPr>
          <p:cNvPr id="1048" name="Google Shape;1048;p33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2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34"/>
          <p:cNvSpPr txBox="1"/>
          <p:nvPr>
            <p:ph idx="12" type="sldNum"/>
          </p:nvPr>
        </p:nvSpPr>
        <p:spPr>
          <a:xfrm>
            <a:off x="11409045" y="6333134"/>
            <a:ext cx="731700" cy="525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16"/>
          <p:cNvSpPr txBox="1"/>
          <p:nvPr>
            <p:ph type="title"/>
          </p:nvPr>
        </p:nvSpPr>
        <p:spPr>
          <a:xfrm>
            <a:off x="2073275" y="1279175"/>
            <a:ext cx="9702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TALKING POINTS HERE.</a:t>
            </a:r>
            <a:endParaRPr/>
          </a:p>
        </p:txBody>
      </p:sp>
      <p:sp>
        <p:nvSpPr>
          <p:cNvPr id="286" name="Google Shape;286;p16"/>
          <p:cNvSpPr txBox="1"/>
          <p:nvPr>
            <p:ph idx="1" type="body"/>
          </p:nvPr>
        </p:nvSpPr>
        <p:spPr>
          <a:xfrm>
            <a:off x="2073275" y="2603446"/>
            <a:ext cx="9702900" cy="2946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We will talk about this first.</a:t>
            </a:r>
            <a:endParaRPr/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We will talk about this second.</a:t>
            </a:r>
            <a:endParaRPr/>
          </a:p>
          <a:p>
            <a:pPr indent="-3683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/>
              <a:t>We will talk about this last.</a:t>
            </a:r>
            <a:endParaRPr/>
          </a:p>
        </p:txBody>
      </p:sp>
      <p:sp>
        <p:nvSpPr>
          <p:cNvPr id="287" name="Google Shape;287;p16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7"/>
          <p:cNvSpPr txBox="1"/>
          <p:nvPr>
            <p:ph type="title"/>
          </p:nvPr>
        </p:nvSpPr>
        <p:spPr>
          <a:xfrm>
            <a:off x="1258725" y="1308900"/>
            <a:ext cx="6647400" cy="3782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WILL TALK ABOUT THIS FIRST.</a:t>
            </a:r>
            <a:endParaRPr/>
          </a:p>
        </p:txBody>
      </p:sp>
      <p:sp>
        <p:nvSpPr>
          <p:cNvPr id="293" name="Google Shape;293;p17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8"/>
          <p:cNvSpPr txBox="1"/>
          <p:nvPr>
            <p:ph type="title"/>
          </p:nvPr>
        </p:nvSpPr>
        <p:spPr>
          <a:xfrm>
            <a:off x="2073275" y="1507775"/>
            <a:ext cx="9702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ADD YOUR TITLE HERE.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99" name="Google Shape;299;p18"/>
          <p:cNvSpPr txBox="1"/>
          <p:nvPr>
            <p:ph idx="1" type="body"/>
          </p:nvPr>
        </p:nvSpPr>
        <p:spPr>
          <a:xfrm>
            <a:off x="2073275" y="2755846"/>
            <a:ext cx="9702900" cy="2890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Make it easy for your audience to understand and respond.</a:t>
            </a:r>
            <a:endParaRPr/>
          </a:p>
        </p:txBody>
      </p:sp>
      <p:sp>
        <p:nvSpPr>
          <p:cNvPr id="300" name="Google Shape;300;p18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9"/>
          <p:cNvSpPr txBox="1"/>
          <p:nvPr>
            <p:ph type="title"/>
          </p:nvPr>
        </p:nvSpPr>
        <p:spPr>
          <a:xfrm>
            <a:off x="2344050" y="576775"/>
            <a:ext cx="76206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500"/>
              <a:t>ADD YOUR MAIN POINT </a:t>
            </a:r>
            <a:r>
              <a:rPr lang="en" sz="8500">
                <a:solidFill>
                  <a:schemeClr val="accent2"/>
                </a:solidFill>
              </a:rPr>
              <a:t>HERE.</a:t>
            </a:r>
            <a:endParaRPr sz="8500">
              <a:solidFill>
                <a:schemeClr val="accent2"/>
              </a:solidFill>
            </a:endParaRPr>
          </a:p>
        </p:txBody>
      </p:sp>
      <p:sp>
        <p:nvSpPr>
          <p:cNvPr id="306" name="Google Shape;306;p19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0"/>
          <p:cNvSpPr txBox="1"/>
          <p:nvPr>
            <p:ph type="title"/>
          </p:nvPr>
        </p:nvSpPr>
        <p:spPr>
          <a:xfrm>
            <a:off x="1465413" y="2842438"/>
            <a:ext cx="94434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GREAT </a:t>
            </a:r>
            <a:r>
              <a:rPr lang="en">
                <a:solidFill>
                  <a:schemeClr val="lt1"/>
                </a:solidFill>
              </a:rPr>
              <a:t>IDEA!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12" name="Google Shape;312;p20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1"/>
          <p:cNvSpPr txBox="1"/>
          <p:nvPr>
            <p:ph type="title"/>
          </p:nvPr>
        </p:nvSpPr>
        <p:spPr>
          <a:xfrm>
            <a:off x="858425" y="1126775"/>
            <a:ext cx="10384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ADD YOUR TITLE HERE.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18" name="Google Shape;318;p21"/>
          <p:cNvSpPr txBox="1"/>
          <p:nvPr>
            <p:ph idx="1" type="body"/>
          </p:nvPr>
        </p:nvSpPr>
        <p:spPr>
          <a:xfrm>
            <a:off x="858425" y="2374847"/>
            <a:ext cx="4874700" cy="3259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Remember that most of our presentation templates allow you to change the colors by editing the master – this works both in PowerPoint and Google Slides – , so you can adapt them to your needs.</a:t>
            </a:r>
            <a:endParaRPr/>
          </a:p>
        </p:txBody>
      </p:sp>
      <p:sp>
        <p:nvSpPr>
          <p:cNvPr id="319" name="Google Shape;319;p21"/>
          <p:cNvSpPr txBox="1"/>
          <p:nvPr>
            <p:ph idx="2" type="body"/>
          </p:nvPr>
        </p:nvSpPr>
        <p:spPr>
          <a:xfrm>
            <a:off x="6368074" y="2374847"/>
            <a:ext cx="4874700" cy="3259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Colors are emotional and evoke feelings. The right colors can help persuade and motivate, they can increase your audience's interest and improve learning comprehension and retention.</a:t>
            </a:r>
            <a:endParaRPr/>
          </a:p>
        </p:txBody>
      </p:sp>
      <p:sp>
        <p:nvSpPr>
          <p:cNvPr id="320" name="Google Shape;320;p21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22"/>
          <p:cNvSpPr txBox="1"/>
          <p:nvPr>
            <p:ph type="title"/>
          </p:nvPr>
        </p:nvSpPr>
        <p:spPr>
          <a:xfrm>
            <a:off x="8007625" y="1515350"/>
            <a:ext cx="37440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ADD IMAGES.</a:t>
            </a:r>
            <a:endParaRPr sz="4000"/>
          </a:p>
        </p:txBody>
      </p:sp>
      <p:sp>
        <p:nvSpPr>
          <p:cNvPr id="326" name="Google Shape;326;p22"/>
          <p:cNvSpPr txBox="1"/>
          <p:nvPr>
            <p:ph idx="1" type="body"/>
          </p:nvPr>
        </p:nvSpPr>
        <p:spPr>
          <a:xfrm>
            <a:off x="8007625" y="2627350"/>
            <a:ext cx="3744000" cy="2620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Images are a big part of any slideshow presentation. They help your audience connect with your ideas on a more emotional level.</a:t>
            </a:r>
            <a:endParaRPr sz="22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327" name="Google Shape;327;p22"/>
          <p:cNvSpPr txBox="1"/>
          <p:nvPr>
            <p:ph idx="12" type="sldNum"/>
          </p:nvPr>
        </p:nvSpPr>
        <p:spPr>
          <a:xfrm>
            <a:off x="113728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28" name="Google Shape;328;p22"/>
          <p:cNvPicPr preferRelativeResize="0"/>
          <p:nvPr/>
        </p:nvPicPr>
        <p:blipFill rotWithShape="1">
          <a:blip r:embed="rId3">
            <a:alphaModFix/>
          </a:blip>
          <a:srcRect b="13410" l="0" r="0" t="20881"/>
          <a:stretch/>
        </p:blipFill>
        <p:spPr>
          <a:xfrm>
            <a:off x="0" y="1502325"/>
            <a:ext cx="7727601" cy="3886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7F7F7"/>
      </a:lt1>
      <a:dk2>
        <a:srgbClr val="171717"/>
      </a:dk2>
      <a:lt2>
        <a:srgbClr val="EEEEEE"/>
      </a:lt2>
      <a:accent1>
        <a:srgbClr val="000000"/>
      </a:accent1>
      <a:accent2>
        <a:srgbClr val="F7D101"/>
      </a:accent2>
      <a:accent3>
        <a:srgbClr val="D0CECE"/>
      </a:accent3>
      <a:accent4>
        <a:srgbClr val="E0BE01"/>
      </a:accent4>
      <a:accent5>
        <a:srgbClr val="434343"/>
      </a:accent5>
      <a:accent6>
        <a:srgbClr val="999999"/>
      </a:accent6>
      <a:hlink>
        <a:srgbClr val="F1C2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