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6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3" autoAdjust="0"/>
    <p:restoredTop sz="94694" autoAdjust="0"/>
  </p:normalViewPr>
  <p:slideViewPr>
    <p:cSldViewPr snapToGrid="0">
      <p:cViewPr varScale="1">
        <p:scale>
          <a:sx n="145" d="100"/>
          <a:sy n="145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 err="1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517" y="660400"/>
            <a:ext cx="6153150" cy="164253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517" y="2498892"/>
            <a:ext cx="3545416" cy="1503004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92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61CD56-32DB-A008-3D64-F179360B9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07" y="365125"/>
            <a:ext cx="543989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5F6DE2-FA81-4695-FEED-3D278998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907" y="1825625"/>
            <a:ext cx="543989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47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E19BC5B-1223-91D2-E947-7B244B541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884"/>
            <a:ext cx="3496733" cy="21569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ECF20FD-9E1B-083C-40E8-274A66E90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61457"/>
            <a:ext cx="3483897" cy="1037075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235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884"/>
            <a:ext cx="3581400" cy="21569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61458"/>
            <a:ext cx="3568254" cy="918542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868" y="2374900"/>
            <a:ext cx="3386666" cy="189921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19868" y="4483100"/>
            <a:ext cx="2997200" cy="96943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32720" y="2066784"/>
            <a:ext cx="1333500" cy="13335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5654" y="359084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95654" y="381818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95654" y="404551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15582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id="{4460574F-0FFA-4AF4-9268-D077C9C57D58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9AEC03B-EFBC-451C-9889-555B420B787B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2504A8F-A26B-43AF-BF89-2621FF0CE3CD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7726C56-B942-4400-8CE0-069969802448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AE760DB-698E-4688-BBAF-49FD684C7AFD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2A9A194-717A-430D-B418-44C0B8F1A4C3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15F52A-A44F-4FB1-A1A1-1A513475EFE8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6034C492-58E9-4550-B83D-E33D2B2217E6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F92FB454-2844-432A-897E-609CA7D5AB13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FE585D9-1B79-4D2C-BE24-8DD53BF2D43D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A650B9-D80A-4F55-849B-9B9229BAB7AB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12A3E8F-2036-4425-950A-9DDCE99E48E2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F8D77422-E1EF-442A-B883-288DFB42AC7A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5A5458A-8CAB-46ED-A597-7A9BC874E064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29FB0AE-0FE9-4E47-89E1-28A56DFEFD44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DCBA888-FF6F-4E0D-AD60-DA0D78CD05D1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9271256-F951-4086-8A3B-C91C2291A176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7D18AA1-C449-4778-A01C-5FEFF6D4B6F0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07DEC82-2EA5-41B4-BBE2-03D513A6990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3C8386-1A37-4F90-9D5F-F552F6BD3D6B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0C96B97-602D-4FB6-83FA-5F537C10D957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C78EB1C9-B967-4BCF-BA1F-F62AD5830A83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30AF99D-4A64-462C-8DC1-2AFD50700E78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251EE8AC-B14F-4016-B318-3215BFA74576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B3EFE93-C789-4C06-AE63-48F21F3F0562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159A26F-3E35-43ED-9527-94575D015CF9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97FEBE6-4234-4233-9AAC-C966B38A457C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A6CCAEB-B0B2-4918-BF93-14B428F71030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6BAB2D9-48E2-4FD7-8266-8DA7249A311F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373E1AE-97F0-411F-ADE1-F7FA57FDB549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980EC62-1AA7-49B9-A98C-B1AE41A8BAF7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B940435-8801-4AE0-AF82-51785C14109F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09FEA5B-55A5-4A85-90AE-A3E8181AD6B1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C24C165-A09C-48A0-8D30-43D9272501D0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F779B59-BF2E-434C-A692-81F3395A2DDC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2D25286-DFE7-4DB6-BC2A-849B72A1D58F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FFFC619-3DCF-484B-936D-D1C6706967D7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C36F1647-E3A7-42C7-94DB-E22470CD7962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812BACF-D77F-4A42-A212-538847FF9776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63855A19-9DBA-4293-A411-6842A7DAA995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705E91E-E65F-4094-8904-D56C56FC5F44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6DEB2ED-B6FD-4B88-90DA-9530DA2E64C9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2E667E1-7F5F-4E4F-AF63-4AB31D847AE0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9D94CA5-400D-47AE-9512-4557FBE20192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E60784B-8569-41D5-BB14-8F5DAFDCE67A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043B0E-D351-4B21-BB22-FF8713E0E199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57AC92D-3891-4CC7-9301-A742653C394B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70D976A-0EA2-4422-A1FB-EE1A159B65DC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074CEC48-74FA-45A9-9E16-525EB9E974F9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CA8D9C7-FFCE-4895-B720-C9F65C686B93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DF8FDE11-2636-4F16-BC4C-C0DBD965F47E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EAE2FCEB-5A44-4458-99EB-B2522F731513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A982CEB-3569-4AB2-A279-56909D8DBA2B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85FDECF-7983-4160-8B97-DA92A01F2A38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80F0CF47-25FB-4AB4-837F-33B5D368A8C0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C0DD63-4FB0-4217-BC06-7CEB655B79B6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5841390F-E0B0-48E2-8756-2C0A532BC037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49982BC-FA05-4F1B-A8BD-AE3793F3BD02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4445015-4210-46FE-958B-F3271E10284B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06FD93CB-F173-4C32-9E54-DE5EDB0F83D8}"/>
              </a:ext>
            </a:extLst>
          </p:cNvPr>
          <p:cNvSpPr/>
          <p:nvPr userDrawn="1"/>
        </p:nvSpPr>
        <p:spPr>
          <a:xfrm>
            <a:off x="10459487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39351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978C6C-0F52-E7F3-DF2D-6679EC821AC3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3471C5-9A82-43C3-808D-33F2EB71A8F1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FB560E3-7EF9-9048-F6A9-37C197F8028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FC23D78-0DD7-2C4A-A8A5-880006B181F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772A9AC-912C-8FC5-CAB1-5F278C5C68F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617B5DB9-4C24-F1A3-6CA2-28F05F605FD5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:a16="http://schemas.microsoft.com/office/drawing/2014/main" id="{D24C0502-4749-7559-C128-9CDC428B2221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B8FB3B0-10F7-BA05-EF2A-5C86EFCA2826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77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mattis.</a:t>
            </a:r>
          </a:p>
          <a:p>
            <a:r>
              <a:rPr lang="en-US" noProof="1"/>
              <a:t>Duis aute irure dolor in reprehenderit in voluptate velit esse cillum dolore eu fugiat nulla pariatur.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884"/>
            <a:ext cx="3581400" cy="2156984"/>
          </a:xfrm>
        </p:spPr>
        <p:txBody>
          <a:bodyPr>
            <a:noAutofit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61458"/>
            <a:ext cx="3568254" cy="918542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94016E6-2F28-7A47-97BA-9A663C0D4D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Blush Speech Bubble">
      <a:dk1>
        <a:srgbClr val="38516E"/>
      </a:dk1>
      <a:lt1>
        <a:srgbClr val="F0F0F5"/>
      </a:lt1>
      <a:dk2>
        <a:srgbClr val="38516E"/>
      </a:dk2>
      <a:lt2>
        <a:srgbClr val="F0F0F5"/>
      </a:lt2>
      <a:accent1>
        <a:srgbClr val="F8B394"/>
      </a:accent1>
      <a:accent2>
        <a:srgbClr val="F29376"/>
      </a:accent2>
      <a:accent3>
        <a:srgbClr val="E17974"/>
      </a:accent3>
      <a:accent4>
        <a:srgbClr val="CF535A"/>
      </a:accent4>
      <a:accent5>
        <a:srgbClr val="B83944"/>
      </a:accent5>
      <a:accent6>
        <a:srgbClr val="89242C"/>
      </a:accent6>
      <a:hlink>
        <a:srgbClr val="F8B394"/>
      </a:hlink>
      <a:folHlink>
        <a:srgbClr val="CF535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65_T_PGO_Blush-Speech-Bubble.pptx" id="{88D43FC7-55BF-410A-A94F-1ADA3DA3E96F}" vid="{EB99EEFD-709A-4AB6-8C91-AB3617287D67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65_T_PGO_Blush-Speech-Bubble.pptx" id="{88D43FC7-55BF-410A-A94F-1ADA3DA3E96F}" vid="{4B809D74-72CF-4692-A015-6DB76DADAB6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312</Words>
  <Application>Microsoft Office PowerPoint</Application>
  <PresentationFormat>Widescreen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Blush Speech Bubble</dc:title>
  <dc:creator>PresentationGO.com</dc:creator>
  <dc:description>© Copyright PresentationGo.com</dc:description>
  <cp:lastModifiedBy>word</cp:lastModifiedBy>
  <cp:revision>6</cp:revision>
  <dcterms:created xsi:type="dcterms:W3CDTF">2024-03-24T23:32:28Z</dcterms:created>
  <dcterms:modified xsi:type="dcterms:W3CDTF">2025-09-12T14:04:48Z</dcterms:modified>
  <cp:category>Templates</cp:category>
</cp:coreProperties>
</file>