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395" r:id="rId4"/>
    <p:sldId id="371" r:id="rId5"/>
    <p:sldId id="374" r:id="rId6"/>
    <p:sldId id="372" r:id="rId7"/>
    <p:sldId id="396" r:id="rId8"/>
    <p:sldId id="397" r:id="rId9"/>
    <p:sldId id="398" r:id="rId10"/>
    <p:sldId id="399" r:id="rId11"/>
    <p:sldId id="400" r:id="rId12"/>
    <p:sldId id="401" r:id="rId13"/>
    <p:sldId id="406" r:id="rId14"/>
    <p:sldId id="402" r:id="rId15"/>
    <p:sldId id="405" r:id="rId16"/>
    <p:sldId id="404" r:id="rId17"/>
    <p:sldId id="403" r:id="rId18"/>
    <p:sldId id="292" r:id="rId19"/>
    <p:sldId id="287" r:id="rId20"/>
    <p:sldId id="288" r:id="rId21"/>
    <p:sldId id="407" r:id="rId22"/>
    <p:sldId id="408" r:id="rId23"/>
    <p:sldId id="291" r:id="rId24"/>
    <p:sldId id="294" r:id="rId25"/>
    <p:sldId id="293" r:id="rId26"/>
    <p:sldId id="295" r:id="rId27"/>
    <p:sldId id="409" r:id="rId28"/>
  </p:sldIdLst>
  <p:sldSz cx="12192000" cy="6858000"/>
  <p:notesSz cx="6858000" cy="9144000"/>
  <p:embeddedFontLst>
    <p:embeddedFont>
      <p:font typeface="Henny Penny" panose="02000505000000020004" pitchFamily="2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Scope One" panose="02060403030504020204" pitchFamily="18" charset="0"/>
      <p:regular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1080"/>
    <a:srgbClr val="F93300"/>
    <a:srgbClr val="006D82"/>
    <a:srgbClr val="FF575C"/>
    <a:srgbClr val="B5DFED"/>
    <a:srgbClr val="6C7179"/>
    <a:srgbClr val="FF574E"/>
    <a:srgbClr val="F9FAFC"/>
    <a:srgbClr val="3197FC"/>
    <a:srgbClr val="D1E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15" autoAdjust="0"/>
    <p:restoredTop sz="94660"/>
  </p:normalViewPr>
  <p:slideViewPr>
    <p:cSldViewPr snapToGrid="0">
      <p:cViewPr>
        <p:scale>
          <a:sx n="50" d="100"/>
          <a:sy n="50" d="100"/>
        </p:scale>
        <p:origin x="1696" y="10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4.svg"/><Relationship Id="rId9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4.svg"/><Relationship Id="rId9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4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hyperlink" Target="http://www.pptmon.com/" TargetMode="Externa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4.svg"/><Relationship Id="rId9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4.svg"/><Relationship Id="rId9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4.sv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www.pptmon.com/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41BCD75E-5FB0-4B38-B3F0-E478F2E782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8BAF20C-F7BE-4D35-9F6C-3F947CF4B3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8" t="6053"/>
          <a:stretch/>
        </p:blipFill>
        <p:spPr>
          <a:xfrm flipH="1">
            <a:off x="111817" y="239057"/>
            <a:ext cx="5461000" cy="479636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C596C14-9F96-4CAA-9813-FE969E4A43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75"/>
          <a:stretch/>
        </p:blipFill>
        <p:spPr>
          <a:xfrm flipH="1">
            <a:off x="5636036" y="1767098"/>
            <a:ext cx="6477000" cy="5105400"/>
          </a:xfrm>
          <a:prstGeom prst="rect">
            <a:avLst/>
          </a:prstGeom>
        </p:spPr>
      </p:pic>
      <p:pic>
        <p:nvPicPr>
          <p:cNvPr id="9" name="Graphic 3">
            <a:hlinkClick r:id="rId4"/>
            <a:extLst>
              <a:ext uri="{FF2B5EF4-FFF2-40B4-BE49-F238E27FC236}">
                <a16:creationId xmlns:a16="http://schemas.microsoft.com/office/drawing/2014/main" id="{C410EF77-26F8-4E85-9B04-9995CB850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7"/>
            <a:extLst>
              <a:ext uri="{FF2B5EF4-FFF2-40B4-BE49-F238E27FC236}">
                <a16:creationId xmlns:a16="http://schemas.microsoft.com/office/drawing/2014/main" id="{75D4E04D-4479-4116-90FB-F69ECAD3129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BB11D3A9-0819-4696-B973-9226A2004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4" t="44322" r="16955"/>
          <a:stretch/>
        </p:blipFill>
        <p:spPr>
          <a:xfrm>
            <a:off x="8865918" y="0"/>
            <a:ext cx="3326082" cy="2664405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CBCE1AD4-D103-41FD-93F6-1C5FF8CC4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9" t="72925" r="23845"/>
          <a:stretch/>
        </p:blipFill>
        <p:spPr>
          <a:xfrm>
            <a:off x="10992562" y="0"/>
            <a:ext cx="1199438" cy="185677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EF3525C-DCC7-438D-8896-351C40370B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70" b="22104"/>
          <a:stretch/>
        </p:blipFill>
        <p:spPr>
          <a:xfrm>
            <a:off x="8365787" y="4882004"/>
            <a:ext cx="3826214" cy="197599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7FE15B2B-95C3-4B42-9523-1880904B82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22" b="51852"/>
          <a:stretch/>
        </p:blipFill>
        <p:spPr>
          <a:xfrm>
            <a:off x="1148250" y="3053671"/>
            <a:ext cx="1344693" cy="2591655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EC89BF53-5E0F-4FA4-A42A-C93972F4C1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1" r="65991" b="48923"/>
          <a:stretch/>
        </p:blipFill>
        <p:spPr>
          <a:xfrm>
            <a:off x="9708767" y="617642"/>
            <a:ext cx="1086198" cy="1741809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80931304-9681-4C7F-9B48-DE832B94EF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48" b="11005"/>
          <a:stretch/>
        </p:blipFill>
        <p:spPr>
          <a:xfrm>
            <a:off x="9893468" y="2565375"/>
            <a:ext cx="2298532" cy="4292625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85C5EDB4-A4B7-44B1-8965-8BB202D701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2" t="1" r="38145" b="44323"/>
          <a:stretch/>
        </p:blipFill>
        <p:spPr>
          <a:xfrm>
            <a:off x="683394" y="315720"/>
            <a:ext cx="1807494" cy="1090393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757CC2A6-11D8-4B12-A1D9-CF54D7AA62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 t="68304" r="63838"/>
          <a:stretch/>
        </p:blipFill>
        <p:spPr>
          <a:xfrm>
            <a:off x="8112147" y="4672967"/>
            <a:ext cx="705341" cy="817570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FBD8631E-7567-48FD-992B-A2748EDEB9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4" t="84529" r="5167"/>
          <a:stretch/>
        </p:blipFill>
        <p:spPr>
          <a:xfrm>
            <a:off x="1963825" y="244527"/>
            <a:ext cx="682625" cy="746229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14D6AD8B-CB18-4ED8-9C92-9A6E7F3501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23" t="84791"/>
          <a:stretch/>
        </p:blipFill>
        <p:spPr>
          <a:xfrm>
            <a:off x="1616268" y="4716605"/>
            <a:ext cx="545882" cy="73358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F71BE41-5F1A-4E37-A03E-7F770CF9E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2" r="1" b="53966"/>
          <a:stretch/>
        </p:blipFill>
        <p:spPr>
          <a:xfrm>
            <a:off x="0" y="3700997"/>
            <a:ext cx="1540947" cy="3157003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39A95A88-FBE4-4916-BA77-73A3F65158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99" r="51038" b="11343"/>
          <a:stretch/>
        </p:blipFill>
        <p:spPr>
          <a:xfrm>
            <a:off x="230371" y="4398832"/>
            <a:ext cx="5794192" cy="245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C41D66D-0DD2-4CF2-A116-C97AE7EC2E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0" name="Graphic 3">
            <a:hlinkClick r:id="rId2"/>
            <a:extLst>
              <a:ext uri="{FF2B5EF4-FFF2-40B4-BE49-F238E27FC236}">
                <a16:creationId xmlns:a16="http://schemas.microsoft.com/office/drawing/2014/main" id="{B5244741-14E5-4AF7-8B50-3930150004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DB0738AE-2751-46B0-BBCF-610B67569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7" t="35816" r="7657"/>
          <a:stretch/>
        </p:blipFill>
        <p:spPr>
          <a:xfrm flipH="1" flipV="1">
            <a:off x="185614" y="3939746"/>
            <a:ext cx="2567753" cy="2439245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B3C29AF2-7278-4850-9252-EB12D1120E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59" r="49434"/>
          <a:stretch/>
        </p:blipFill>
        <p:spPr>
          <a:xfrm flipH="1">
            <a:off x="0" y="0"/>
            <a:ext cx="3465447" cy="2626464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C84FE43F-198D-475D-8A87-04E1B2013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1" r="22335" b="48632"/>
          <a:stretch/>
        </p:blipFill>
        <p:spPr>
          <a:xfrm>
            <a:off x="0" y="4467487"/>
            <a:ext cx="2190189" cy="2390513"/>
          </a:xfrm>
          <a:prstGeom prst="rect">
            <a:avLst/>
          </a:prstGeom>
        </p:spPr>
      </p:pic>
      <p:sp>
        <p:nvSpPr>
          <p:cNvPr id="67" name="그림 개체 틀 4">
            <a:extLst>
              <a:ext uri="{FF2B5EF4-FFF2-40B4-BE49-F238E27FC236}">
                <a16:creationId xmlns:a16="http://schemas.microsoft.com/office/drawing/2014/main" id="{C841200D-1C9C-4E55-AA4D-E52508A82A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81900" y="750528"/>
            <a:ext cx="3848101" cy="5356944"/>
          </a:xfrm>
          <a:prstGeom prst="roundRect">
            <a:avLst>
              <a:gd name="adj" fmla="val 84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3541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B1341A-CA38-414F-BB84-E0F88A39D4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3611A4C-B3A0-4F14-8EA4-475AE08E98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75"/>
          <a:stretch/>
        </p:blipFill>
        <p:spPr>
          <a:xfrm>
            <a:off x="121233" y="3007348"/>
            <a:ext cx="4618522" cy="364048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C4A0889-2DE2-4424-A653-59049B9809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8" t="6053"/>
          <a:stretch/>
        </p:blipFill>
        <p:spPr>
          <a:xfrm>
            <a:off x="8265380" y="117573"/>
            <a:ext cx="3894048" cy="342012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BBBB04C-62C1-42E7-81C0-22CD857D37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9" t="67639" r="23950"/>
          <a:stretch/>
        </p:blipFill>
        <p:spPr>
          <a:xfrm>
            <a:off x="11003083" y="4606290"/>
            <a:ext cx="1188917" cy="221928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650EC42-C19B-42EE-8531-3EF849874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46" t="2669" r="20151" b="65459"/>
          <a:stretch/>
        </p:blipFill>
        <p:spPr>
          <a:xfrm>
            <a:off x="0" y="-1"/>
            <a:ext cx="2059372" cy="2185769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1DB532D-B220-4ADC-99B8-F10C65945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57" b="27116"/>
          <a:stretch/>
        </p:blipFill>
        <p:spPr>
          <a:xfrm>
            <a:off x="9496637" y="4145295"/>
            <a:ext cx="1782167" cy="2712705"/>
          </a:xfrm>
          <a:prstGeom prst="rect">
            <a:avLst/>
          </a:prstGeom>
        </p:spPr>
      </p:pic>
      <p:sp>
        <p:nvSpPr>
          <p:cNvPr id="27" name="그림 개체 틀 2">
            <a:extLst>
              <a:ext uri="{FF2B5EF4-FFF2-40B4-BE49-F238E27FC236}">
                <a16:creationId xmlns:a16="http://schemas.microsoft.com/office/drawing/2014/main" id="{BAE178BA-6F53-4C88-A077-FAD85D81E3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28298" y="1017692"/>
            <a:ext cx="2373302" cy="23746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그림 개체 틀 2">
            <a:extLst>
              <a:ext uri="{FF2B5EF4-FFF2-40B4-BE49-F238E27FC236}">
                <a16:creationId xmlns:a16="http://schemas.microsoft.com/office/drawing/2014/main" id="{C8D9496B-5F79-43B4-8D88-C945953397C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28298" y="3901431"/>
            <a:ext cx="2373302" cy="23746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235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30907D2-A78D-4D35-AFFB-E7BDDE74F1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9F30E6C-9429-4B92-BFE0-047006EBC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" r="85522" b="51852"/>
          <a:stretch/>
        </p:blipFill>
        <p:spPr>
          <a:xfrm>
            <a:off x="0" y="72158"/>
            <a:ext cx="836580" cy="2153731"/>
          </a:xfrm>
          <a:prstGeom prst="rect">
            <a:avLst/>
          </a:prstGeom>
        </p:spPr>
      </p:pic>
      <p:sp>
        <p:nvSpPr>
          <p:cNvPr id="22" name="그림 개체 틀 7">
            <a:extLst>
              <a:ext uri="{FF2B5EF4-FFF2-40B4-BE49-F238E27FC236}">
                <a16:creationId xmlns:a16="http://schemas.microsoft.com/office/drawing/2014/main" id="{727D1624-057D-4491-B1B1-1E901839DB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54162" y="1157286"/>
            <a:ext cx="3668682" cy="45434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46544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AA258E2-D237-4300-AFFB-6DE7FCBF93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8C1626C-A8EE-4618-B4AF-B132604BF9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24" t="47610" b="35113"/>
          <a:stretch/>
        </p:blipFill>
        <p:spPr>
          <a:xfrm>
            <a:off x="8480163" y="5618071"/>
            <a:ext cx="1559270" cy="118480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26155E1-FFA5-4E7A-A340-1589BB6A2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7" r="19209" b="32411"/>
          <a:stretch/>
        </p:blipFill>
        <p:spPr>
          <a:xfrm flipH="1">
            <a:off x="10165092" y="3597880"/>
            <a:ext cx="2026908" cy="326012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80AC41E-D3D4-4333-A23F-3BEE77559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4" t="57721" r="61450" b="3299"/>
          <a:stretch/>
        </p:blipFill>
        <p:spPr>
          <a:xfrm rot="16200000" flipH="1">
            <a:off x="10193604" y="-674849"/>
            <a:ext cx="1323547" cy="2673244"/>
          </a:xfrm>
          <a:prstGeom prst="rect">
            <a:avLst/>
          </a:prstGeom>
        </p:spPr>
      </p:pic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60313A1F-892A-4DD4-BB64-4ED6B1531C8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0401" y="682171"/>
            <a:ext cx="4709885" cy="54936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15867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C41D66D-0DD2-4CF2-A116-C97AE7EC2E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865CE657-2ACD-4078-B381-E0A5635C1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 t="68304" r="63838"/>
          <a:stretch/>
        </p:blipFill>
        <p:spPr>
          <a:xfrm>
            <a:off x="11171597" y="310361"/>
            <a:ext cx="643793" cy="746229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323C3D6-3815-4BB8-A290-FD5384B9E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4" t="84529" r="5167"/>
          <a:stretch/>
        </p:blipFill>
        <p:spPr>
          <a:xfrm>
            <a:off x="246739" y="480227"/>
            <a:ext cx="682625" cy="746229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05E00588-B4C8-4B42-B35A-1EA709908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23" t="84791"/>
          <a:stretch/>
        </p:blipFill>
        <p:spPr>
          <a:xfrm>
            <a:off x="546485" y="1472437"/>
            <a:ext cx="545882" cy="733580"/>
          </a:xfrm>
          <a:prstGeom prst="rect">
            <a:avLst/>
          </a:prstGeom>
        </p:spPr>
      </p:pic>
      <p:sp>
        <p:nvSpPr>
          <p:cNvPr id="40" name="그림 개체 틀 4">
            <a:extLst>
              <a:ext uri="{FF2B5EF4-FFF2-40B4-BE49-F238E27FC236}">
                <a16:creationId xmlns:a16="http://schemas.microsoft.com/office/drawing/2014/main" id="{B8EC5215-3BBF-4A22-8714-784AD3A53A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10040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B1341A-CA38-414F-BB84-E0F88A39D4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CA4CCEC-AC68-4706-AAEA-1E32B07014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60653" b="48909"/>
          <a:stretch/>
        </p:blipFill>
        <p:spPr>
          <a:xfrm flipH="1">
            <a:off x="-1" y="3354162"/>
            <a:ext cx="3937616" cy="350383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8D1E2CE-0DFC-4586-A457-86C747F0DB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 b="6821"/>
          <a:stretch/>
        </p:blipFill>
        <p:spPr>
          <a:xfrm>
            <a:off x="9102291" y="2363574"/>
            <a:ext cx="3089709" cy="449442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A7EEEBA-F61C-424D-A5B1-955051B6FD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5" r="4585" b="71771"/>
          <a:stretch/>
        </p:blipFill>
        <p:spPr>
          <a:xfrm>
            <a:off x="10487957" y="4922053"/>
            <a:ext cx="1704043" cy="1935947"/>
          </a:xfrm>
          <a:prstGeom prst="rect">
            <a:avLst/>
          </a:prstGeom>
        </p:spPr>
      </p:pic>
      <p:sp>
        <p:nvSpPr>
          <p:cNvPr id="13" name="그림 개체 틀 7">
            <a:extLst>
              <a:ext uri="{FF2B5EF4-FFF2-40B4-BE49-F238E27FC236}">
                <a16:creationId xmlns:a16="http://schemas.microsoft.com/office/drawing/2014/main" id="{0B381CF9-3718-469F-9556-11E3403D021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3392" y="2142445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7">
            <a:extLst>
              <a:ext uri="{FF2B5EF4-FFF2-40B4-BE49-F238E27FC236}">
                <a16:creationId xmlns:a16="http://schemas.microsoft.com/office/drawing/2014/main" id="{857C2070-DFC1-4268-8334-3808370ACEE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6702" y="0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7">
            <a:extLst>
              <a:ext uri="{FF2B5EF4-FFF2-40B4-BE49-F238E27FC236}">
                <a16:creationId xmlns:a16="http://schemas.microsoft.com/office/drawing/2014/main" id="{F8F34AAC-18B3-4564-A3A7-0CA4A879A76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60012" y="1071222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65608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30907D2-A78D-4D35-AFFB-E7BDDE74F1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AF2FD0E-F44B-47D1-AEED-7C096F520D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9" t="48251"/>
          <a:stretch/>
        </p:blipFill>
        <p:spPr>
          <a:xfrm>
            <a:off x="0" y="0"/>
            <a:ext cx="4318543" cy="24763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A1CB9A6-FE68-4725-A4EA-C39CD4CC8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75"/>
          <a:stretch/>
        </p:blipFill>
        <p:spPr>
          <a:xfrm>
            <a:off x="231320" y="3092084"/>
            <a:ext cx="4562766" cy="359653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0F56320-DAD0-48BD-8904-DB45BDDF4D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8" t="6053"/>
          <a:stretch/>
        </p:blipFill>
        <p:spPr>
          <a:xfrm>
            <a:off x="8287966" y="246121"/>
            <a:ext cx="3847038" cy="337883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9E7FF6B-6102-43F9-A55D-FF1C3B3043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22" b="51852"/>
          <a:stretch/>
        </p:blipFill>
        <p:spPr>
          <a:xfrm>
            <a:off x="10566437" y="642830"/>
            <a:ext cx="1066390" cy="205527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2F47CA6-4A5F-4B7B-8CCC-5639188223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2" t="1" r="72078" b="52506"/>
          <a:stretch/>
        </p:blipFill>
        <p:spPr>
          <a:xfrm>
            <a:off x="11280858" y="4830667"/>
            <a:ext cx="911142" cy="202733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BDE3933-CADB-4543-A52E-645BA46202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31" r="79106" b="4597"/>
          <a:stretch/>
        </p:blipFill>
        <p:spPr>
          <a:xfrm flipH="1">
            <a:off x="1508570" y="5817034"/>
            <a:ext cx="942531" cy="104096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3ED1CE41-AF57-4B5F-82B4-BFF623BDD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70" r="19209" b="48661"/>
          <a:stretch/>
        </p:blipFill>
        <p:spPr>
          <a:xfrm>
            <a:off x="1" y="5091114"/>
            <a:ext cx="1532869" cy="1766886"/>
          </a:xfrm>
          <a:prstGeom prst="rect">
            <a:avLst/>
          </a:prstGeom>
        </p:spPr>
      </p:pic>
      <p:sp>
        <p:nvSpPr>
          <p:cNvPr id="27" name="그림 개체 틀 4">
            <a:extLst>
              <a:ext uri="{FF2B5EF4-FFF2-40B4-BE49-F238E27FC236}">
                <a16:creationId xmlns:a16="http://schemas.microsoft.com/office/drawing/2014/main" id="{E495EAA5-51F9-458A-9807-4D483789C0D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93486" y="1471384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38444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AA258E2-D237-4300-AFFB-6DE7FCBF93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B7DD0EF-4592-4EDA-9EE2-A9D110CC34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58" b="29671"/>
          <a:stretch/>
        </p:blipFill>
        <p:spPr>
          <a:xfrm>
            <a:off x="0" y="3331725"/>
            <a:ext cx="7844589" cy="352627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6A1EF09-0F36-4E3F-9EFC-6565C6EAC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2" t="1" r="38145" b="44323"/>
          <a:stretch/>
        </p:blipFill>
        <p:spPr>
          <a:xfrm>
            <a:off x="9412199" y="359779"/>
            <a:ext cx="2559499" cy="154405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DD8FBE7-3C9F-40C3-A13C-B18498C909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4" t="71859" r="38145" b="-1"/>
          <a:stretch/>
        </p:blipFill>
        <p:spPr>
          <a:xfrm rot="20497425">
            <a:off x="10440540" y="5827415"/>
            <a:ext cx="1669915" cy="787437"/>
          </a:xfrm>
          <a:prstGeom prst="rect">
            <a:avLst/>
          </a:prstGeom>
        </p:spPr>
      </p:pic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DFE107AB-FED2-4957-9F3F-7C3D0103164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98254317-CA98-4F80-B113-146813ED64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2">
            <a:extLst>
              <a:ext uri="{FF2B5EF4-FFF2-40B4-BE49-F238E27FC236}">
                <a16:creationId xmlns:a16="http://schemas.microsoft.com/office/drawing/2014/main" id="{15B1B4FB-96CA-4732-BD22-9DC26986FA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2">
            <a:extLst>
              <a:ext uri="{FF2B5EF4-FFF2-40B4-BE49-F238E27FC236}">
                <a16:creationId xmlns:a16="http://schemas.microsoft.com/office/drawing/2014/main" id="{C3557086-636B-4BD4-84D9-B9D88B1C008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23354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EDE9595-7E44-40D7-B8FF-6C92F54820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33C2D7A-1315-4C58-AA2E-F4B9B6ECB7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18" b="22341"/>
          <a:stretch/>
        </p:blipFill>
        <p:spPr>
          <a:xfrm flipH="1">
            <a:off x="0" y="4137717"/>
            <a:ext cx="5245311" cy="272028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35C414D-36D3-49EA-BE69-1AD402058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 t="68304" r="63838"/>
          <a:stretch/>
        </p:blipFill>
        <p:spPr>
          <a:xfrm flipH="1">
            <a:off x="299819" y="4247468"/>
            <a:ext cx="424535" cy="492084"/>
          </a:xfrm>
          <a:prstGeom prst="rect">
            <a:avLst/>
          </a:prstGeom>
        </p:spPr>
      </p:pic>
      <p:pic>
        <p:nvPicPr>
          <p:cNvPr id="6" name="Graphic 3">
            <a:hlinkClick r:id="rId5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AF8E07F-BE05-465A-96E1-1DC39352A8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24" t="47610" b="35113"/>
          <a:stretch/>
        </p:blipFill>
        <p:spPr>
          <a:xfrm>
            <a:off x="8480163" y="5618071"/>
            <a:ext cx="1559270" cy="118480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BCFEC59-36DD-41EF-BA6F-3577A6D5E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7" r="19209" b="32411"/>
          <a:stretch/>
        </p:blipFill>
        <p:spPr>
          <a:xfrm flipH="1">
            <a:off x="10165092" y="3597880"/>
            <a:ext cx="2026908" cy="326012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F04F107-19C0-4D33-B11C-7DDA595638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4" t="57721" r="61450" b="3299"/>
          <a:stretch/>
        </p:blipFill>
        <p:spPr>
          <a:xfrm rot="16200000" flipH="1">
            <a:off x="10193604" y="-674849"/>
            <a:ext cx="1323547" cy="267324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3AC995B-4973-4A4B-B5CD-9D0552342C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2" t="1" r="38145" b="44323"/>
          <a:stretch/>
        </p:blipFill>
        <p:spPr>
          <a:xfrm>
            <a:off x="287655" y="398690"/>
            <a:ext cx="2559499" cy="15440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3216807-D156-421A-837B-A1E3B7CED6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4" t="71859" r="38145" b="-1"/>
          <a:stretch/>
        </p:blipFill>
        <p:spPr>
          <a:xfrm rot="20497425">
            <a:off x="3405125" y="5803391"/>
            <a:ext cx="1669915" cy="787437"/>
          </a:xfrm>
          <a:prstGeom prst="rect">
            <a:avLst/>
          </a:prstGeom>
        </p:spPr>
      </p:pic>
      <p:sp>
        <p:nvSpPr>
          <p:cNvPr id="17" name="그림 개체 틀 11">
            <a:extLst>
              <a:ext uri="{FF2B5EF4-FFF2-40B4-BE49-F238E27FC236}">
                <a16:creationId xmlns:a16="http://schemas.microsoft.com/office/drawing/2014/main" id="{4743915B-424F-435D-B5B0-7D1CADBA96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06339" y="1081213"/>
            <a:ext cx="2211845" cy="4839816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84559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DF7F4DF-4226-4A5D-8092-CFC4C63DA6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E25DB82-2836-434E-877A-481BBE4D21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57721" r="61450"/>
          <a:stretch/>
        </p:blipFill>
        <p:spPr>
          <a:xfrm>
            <a:off x="10638516" y="3590372"/>
            <a:ext cx="1381912" cy="289952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7B1645D-D60F-4E11-9904-C6E35502B5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4" t="60926" r="36237" b="1"/>
          <a:stretch/>
        </p:blipFill>
        <p:spPr>
          <a:xfrm>
            <a:off x="6473157" y="5482955"/>
            <a:ext cx="1171957" cy="128670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CF58BE7-01EA-443A-9F25-75D9F356D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7" t="35816" r="7657" b="47428"/>
          <a:stretch/>
        </p:blipFill>
        <p:spPr>
          <a:xfrm>
            <a:off x="4411270" y="6017828"/>
            <a:ext cx="3387725" cy="84017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DA3C0AD-7915-4719-B8C1-92EB72691A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47" t="51806" r="1" b="-2"/>
          <a:stretch/>
        </p:blipFill>
        <p:spPr>
          <a:xfrm rot="5400000">
            <a:off x="6240331" y="5189379"/>
            <a:ext cx="920748" cy="241649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C4B0791-CE65-4E0F-A04F-968E55B6A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2" t="73334" r="38374" b="5780"/>
          <a:stretch/>
        </p:blipFill>
        <p:spPr>
          <a:xfrm>
            <a:off x="5186699" y="5425541"/>
            <a:ext cx="1403971" cy="143245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8FD82C1-E7D6-45C3-9173-3E5964D0F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13" t="73692" r="24396" b="3237"/>
          <a:stretch/>
        </p:blipFill>
        <p:spPr>
          <a:xfrm>
            <a:off x="9321719" y="5275709"/>
            <a:ext cx="1501776" cy="158229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30FA44F-8BA5-4A4C-8506-42AC78A09F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57" t="1" r="5821" b="28877"/>
          <a:stretch/>
        </p:blipFill>
        <p:spPr>
          <a:xfrm>
            <a:off x="10592108" y="3427398"/>
            <a:ext cx="1599892" cy="343060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69E61EA-33AE-4D88-BB95-6800A0A0A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95" t="76412" b="9554"/>
          <a:stretch/>
        </p:blipFill>
        <p:spPr>
          <a:xfrm>
            <a:off x="7893875" y="5909993"/>
            <a:ext cx="1905875" cy="96250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576EAA-972B-4CB9-91C3-2F55F56982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8" t="6053"/>
          <a:stretch/>
        </p:blipFill>
        <p:spPr>
          <a:xfrm flipH="1">
            <a:off x="171572" y="246121"/>
            <a:ext cx="3847038" cy="337883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C796F87-5373-41B6-B708-F66FA62159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22" b="51852"/>
          <a:stretch/>
        </p:blipFill>
        <p:spPr>
          <a:xfrm>
            <a:off x="613831" y="4508313"/>
            <a:ext cx="1066390" cy="205527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B046A03-9F98-4B02-BDDB-D65B794B8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1" r="65991" b="48923"/>
          <a:stretch/>
        </p:blipFill>
        <p:spPr>
          <a:xfrm>
            <a:off x="10592108" y="162189"/>
            <a:ext cx="1359644" cy="2180304"/>
          </a:xfrm>
          <a:prstGeom prst="rect">
            <a:avLst/>
          </a:prstGeom>
        </p:spPr>
      </p:pic>
      <p:sp>
        <p:nvSpPr>
          <p:cNvPr id="18" name="그림 개체 틀 5">
            <a:extLst>
              <a:ext uri="{FF2B5EF4-FFF2-40B4-BE49-F238E27FC236}">
                <a16:creationId xmlns:a16="http://schemas.microsoft.com/office/drawing/2014/main" id="{2777E537-78C9-4B75-BB4F-89B196027A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37702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C41D66D-0DD2-4CF2-A116-C97AE7EC2E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68B8849-1345-45CE-B508-CAF42A93A2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" r="44737"/>
          <a:stretch/>
        </p:blipFill>
        <p:spPr>
          <a:xfrm>
            <a:off x="9046722" y="0"/>
            <a:ext cx="3145277" cy="222263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1D5C932-7345-46C8-988C-8EEC8C7024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42" b="56162"/>
          <a:stretch/>
        </p:blipFill>
        <p:spPr>
          <a:xfrm>
            <a:off x="9014494" y="4474956"/>
            <a:ext cx="3177506" cy="238304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4AF2936-53E2-4176-80EC-C09605B8F6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31" r="79106" b="4089"/>
          <a:stretch/>
        </p:blipFill>
        <p:spPr>
          <a:xfrm>
            <a:off x="0" y="4999994"/>
            <a:ext cx="1657313" cy="1858006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B4EF0260-E7E3-4FFD-8A2B-63DCBE7295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" r="44737"/>
          <a:stretch/>
        </p:blipFill>
        <p:spPr>
          <a:xfrm flipH="1">
            <a:off x="0" y="0"/>
            <a:ext cx="3145277" cy="222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988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533F2B3-D8A1-4516-9BDE-CFB6ACE546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E07C106-CEC5-4B33-A6AE-59AA872CC3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9" t="60926" r="36237" b="1"/>
          <a:stretch/>
        </p:blipFill>
        <p:spPr>
          <a:xfrm flipH="1">
            <a:off x="10333289" y="2813993"/>
            <a:ext cx="1858711" cy="267965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A816E1E-FA2F-462F-9DB2-5049EFC7B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79" t="6291" r="23014" b="65459"/>
          <a:stretch/>
        </p:blipFill>
        <p:spPr>
          <a:xfrm>
            <a:off x="10333289" y="-1"/>
            <a:ext cx="1858711" cy="193739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AE84C67-1974-41C2-B5D5-43F7B5BB2E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99" r="53051" b="8438"/>
          <a:stretch/>
        </p:blipFill>
        <p:spPr>
          <a:xfrm>
            <a:off x="6636078" y="4199649"/>
            <a:ext cx="5555922" cy="265835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B5D42C2-6352-4106-B3F2-21A8AF375F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9" t="57721" r="61450" b="6581"/>
          <a:stretch/>
        </p:blipFill>
        <p:spPr>
          <a:xfrm rot="5400000">
            <a:off x="636100" y="-636101"/>
            <a:ext cx="1175988" cy="244818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636E27D-0E19-41CA-AFFB-C166E8B802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r="54092" b="71440"/>
          <a:stretch/>
        </p:blipFill>
        <p:spPr>
          <a:xfrm>
            <a:off x="1154558" y="4899407"/>
            <a:ext cx="1293631" cy="195859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67E7AA4-FE1B-4941-A205-3DE0E7750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7" r="42514" b="81116"/>
          <a:stretch/>
        </p:blipFill>
        <p:spPr>
          <a:xfrm>
            <a:off x="0" y="5562946"/>
            <a:ext cx="1109844" cy="1295054"/>
          </a:xfrm>
          <a:prstGeom prst="rect">
            <a:avLst/>
          </a:prstGeom>
        </p:spPr>
      </p:pic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FAC7CBF3-69EC-48EC-9F55-E8A1394330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83831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9885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B932D9-43C4-4A4F-8EF1-269589B120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AE6650-934B-4426-9098-0B071B67816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B1341A-CA38-414F-BB84-E0F88A39D4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06A237F-A378-44AF-A2EA-B59C6C70CA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4" r="12713" b="47796"/>
          <a:stretch/>
        </p:blipFill>
        <p:spPr>
          <a:xfrm>
            <a:off x="8348759" y="4359882"/>
            <a:ext cx="3843241" cy="249811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E105CDC-CE37-4570-95F9-BB4898DA4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8" t="6053"/>
          <a:stretch/>
        </p:blipFill>
        <p:spPr>
          <a:xfrm>
            <a:off x="8362630" y="284087"/>
            <a:ext cx="3609068" cy="3169825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FF23591A-1F57-46CC-9985-33AB96F267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4" t="71859" r="38145" b="-1"/>
          <a:stretch/>
        </p:blipFill>
        <p:spPr>
          <a:xfrm>
            <a:off x="9866120" y="5486400"/>
            <a:ext cx="2173480" cy="102489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C3CC3CA-CBC8-4341-A033-C1937CC17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1" t="-1" r="19209" b="31876"/>
          <a:stretch/>
        </p:blipFill>
        <p:spPr>
          <a:xfrm>
            <a:off x="53359" y="3572054"/>
            <a:ext cx="2209227" cy="328594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A997945-0053-4BF4-9434-8257757A97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8" t="50000"/>
          <a:stretch/>
        </p:blipFill>
        <p:spPr>
          <a:xfrm>
            <a:off x="0" y="0"/>
            <a:ext cx="3609067" cy="239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840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30907D2-A78D-4D35-AFFB-E7BDDE74F1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FEC72D9-0B9A-40D5-87DE-BD75B0D05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18" r="1" b="53869"/>
          <a:stretch/>
        </p:blipFill>
        <p:spPr>
          <a:xfrm rot="10800000">
            <a:off x="10352487" y="-14498"/>
            <a:ext cx="1839513" cy="316366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A5CA8E5-9402-4B0C-A83C-8FE8956B60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9" t="57721" r="61450" b="4940"/>
          <a:stretch/>
        </p:blipFill>
        <p:spPr>
          <a:xfrm>
            <a:off x="-1" y="4297259"/>
            <a:ext cx="1157973" cy="256074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4F26B0D-00C1-4CF3-B89B-DC70EBD25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18" b="26553"/>
          <a:stretch/>
        </p:blipFill>
        <p:spPr>
          <a:xfrm>
            <a:off x="4525415" y="3175357"/>
            <a:ext cx="7666585" cy="368264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0F44F7FC-DC10-4B66-904F-067281013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2" t="1" r="38145" b="44323"/>
          <a:stretch/>
        </p:blipFill>
        <p:spPr>
          <a:xfrm>
            <a:off x="1650095" y="216623"/>
            <a:ext cx="2240343" cy="135151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F86C0D9-6A7B-4868-88B0-4FB854B95C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 t="68304" r="63838"/>
          <a:stretch/>
        </p:blipFill>
        <p:spPr>
          <a:xfrm>
            <a:off x="280226" y="367371"/>
            <a:ext cx="1318996" cy="152886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B450562-BE5E-43EE-BC85-AED5797613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4" t="84529" r="5167"/>
          <a:stretch/>
        </p:blipFill>
        <p:spPr>
          <a:xfrm>
            <a:off x="5422661" y="4598933"/>
            <a:ext cx="682625" cy="74622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4FD8DFD4-AB07-4DE2-AAF9-3BB6C014A7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23" t="84791"/>
          <a:stretch/>
        </p:blipFill>
        <p:spPr>
          <a:xfrm>
            <a:off x="10844480" y="4192429"/>
            <a:ext cx="545882" cy="7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50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AA258E2-D237-4300-AFFB-6DE7FCBF93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2647958-0EE5-42CA-9DD0-26DC9887E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7" t="35816" r="7657"/>
          <a:stretch/>
        </p:blipFill>
        <p:spPr>
          <a:xfrm>
            <a:off x="8478830" y="162613"/>
            <a:ext cx="3387725" cy="321818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91FB2A8-3B88-4741-8851-6EF3178051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47" t="51806" r="1" b="-2"/>
          <a:stretch/>
        </p:blipFill>
        <p:spPr>
          <a:xfrm>
            <a:off x="202184" y="4161193"/>
            <a:ext cx="920748" cy="241649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CD3D205-0A9E-44F9-AD6B-81AFFF881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r="54092" b="69074"/>
          <a:stretch/>
        </p:blipFill>
        <p:spPr>
          <a:xfrm>
            <a:off x="200713" y="543727"/>
            <a:ext cx="867274" cy="142189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2A5A9B1-BF7B-4EB7-9934-AD42F516C3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7" r="42514" b="76495"/>
          <a:stretch/>
        </p:blipFill>
        <p:spPr>
          <a:xfrm rot="1636148">
            <a:off x="1625947" y="273013"/>
            <a:ext cx="744060" cy="108070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F914B06-4BD5-4E60-AC79-9BB0AC687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95" t="76412" r="1198" b="2364"/>
          <a:stretch/>
        </p:blipFill>
        <p:spPr>
          <a:xfrm>
            <a:off x="10427862" y="5402388"/>
            <a:ext cx="1764138" cy="145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121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C41D66D-0DD2-4CF2-A116-C97AE7EC2E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632AE8F-103B-4683-ADB1-2171112699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4" r="17562" b="46801"/>
          <a:stretch/>
        </p:blipFill>
        <p:spPr>
          <a:xfrm>
            <a:off x="8939931" y="4312223"/>
            <a:ext cx="3252070" cy="254577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5732263-9001-4D93-9F0D-E15E7DC96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10" t="9460" r="6681" b="42222"/>
          <a:stretch/>
        </p:blipFill>
        <p:spPr>
          <a:xfrm>
            <a:off x="10999809" y="-14498"/>
            <a:ext cx="1192191" cy="259558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9BB1DAD-3E83-46E7-B962-8B84DBB995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69" t="60926" r="36237" b="1"/>
          <a:stretch/>
        </p:blipFill>
        <p:spPr>
          <a:xfrm>
            <a:off x="0" y="3559574"/>
            <a:ext cx="1202942" cy="209247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EF05EC5-3794-4C4B-AEF6-CF845C3B2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95" t="76412"/>
          <a:stretch/>
        </p:blipFill>
        <p:spPr>
          <a:xfrm>
            <a:off x="-137772" y="5366884"/>
            <a:ext cx="1905875" cy="161774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954200E-160C-4A3C-9A67-728CEB4B51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3" t="7794" r="38144" b="44323"/>
          <a:stretch/>
        </p:blipFill>
        <p:spPr>
          <a:xfrm>
            <a:off x="0" y="-1"/>
            <a:ext cx="2784528" cy="1593533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59A82785-1BAD-454F-B129-A9BD353E55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4" t="71859" r="38145" b="-1"/>
          <a:stretch/>
        </p:blipFill>
        <p:spPr>
          <a:xfrm>
            <a:off x="9718769" y="5652052"/>
            <a:ext cx="1764822" cy="83219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323C3D6-3815-4BB8-A290-FD5384B9E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4" t="84529" r="5167"/>
          <a:stretch/>
        </p:blipFill>
        <p:spPr>
          <a:xfrm>
            <a:off x="111126" y="1710369"/>
            <a:ext cx="384669" cy="420511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05E00588-B4C8-4B42-B35A-1EA709908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23" t="84791"/>
          <a:stretch/>
        </p:blipFill>
        <p:spPr>
          <a:xfrm>
            <a:off x="2369889" y="112350"/>
            <a:ext cx="307612" cy="41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872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3B1341A-CA38-414F-BB84-E0F88A39D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C9B4F94-BED3-4AA0-9933-AC06201DD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 b="15576"/>
          <a:stretch/>
        </p:blipFill>
        <p:spPr>
          <a:xfrm>
            <a:off x="8948078" y="2785833"/>
            <a:ext cx="3089709" cy="4072167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8EACF0B-29B3-4A25-BA3C-27D46AB902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22" b="51852"/>
          <a:stretch/>
        </p:blipFill>
        <p:spPr>
          <a:xfrm>
            <a:off x="284718" y="176634"/>
            <a:ext cx="1174431" cy="226350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EA1BA74-BB1A-4901-980E-6D8D137CDD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24" t="47610" b="35113"/>
          <a:stretch/>
        </p:blipFill>
        <p:spPr>
          <a:xfrm>
            <a:off x="10348012" y="756969"/>
            <a:ext cx="1559270" cy="118480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4B23FB2-F8DD-4AD3-8995-407E563866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1" t="1" r="71459" b="54703"/>
          <a:stretch/>
        </p:blipFill>
        <p:spPr>
          <a:xfrm>
            <a:off x="10823916" y="4093579"/>
            <a:ext cx="1368084" cy="276442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0CABA97-DD53-45F4-8F48-D2B3FEB41F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2" t="73692" r="24396"/>
          <a:stretch/>
        </p:blipFill>
        <p:spPr>
          <a:xfrm>
            <a:off x="-1" y="5043431"/>
            <a:ext cx="1314933" cy="180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547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30907D2-A78D-4D35-AFFB-E7BDDE74F1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28C9584-C93D-4F12-8981-FCA14DF7AD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9" t="60926" r="36237" b="1"/>
          <a:stretch/>
        </p:blipFill>
        <p:spPr>
          <a:xfrm flipH="1">
            <a:off x="10333289" y="2813993"/>
            <a:ext cx="1858711" cy="267965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4081973-700B-4D3E-A27D-9C6374E720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42" t="71397" r="18403"/>
          <a:stretch/>
        </p:blipFill>
        <p:spPr>
          <a:xfrm rot="16200000" flipH="1">
            <a:off x="182491" y="-182491"/>
            <a:ext cx="1596575" cy="196155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E250989-BE39-40AB-AE93-1D6C12D9A8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79" t="6291" r="23014" b="65459"/>
          <a:stretch/>
        </p:blipFill>
        <p:spPr>
          <a:xfrm>
            <a:off x="10333289" y="-1"/>
            <a:ext cx="1858711" cy="193739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B83762E-D620-45D4-98F7-44E800776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8" b="70270"/>
          <a:stretch/>
        </p:blipFill>
        <p:spPr>
          <a:xfrm>
            <a:off x="-1" y="4202297"/>
            <a:ext cx="1817922" cy="203890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998F31A-123C-483D-A5C6-62E8B692F9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99" r="53051" b="8438"/>
          <a:stretch/>
        </p:blipFill>
        <p:spPr>
          <a:xfrm>
            <a:off x="6636078" y="4199649"/>
            <a:ext cx="5555922" cy="265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192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AA258E2-D237-4300-AFFB-6DE7FCBF93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C8A30C1-DA93-4571-BBB7-7F02D8DC9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75"/>
          <a:stretch/>
        </p:blipFill>
        <p:spPr>
          <a:xfrm rot="5400000">
            <a:off x="-338630" y="913422"/>
            <a:ext cx="4706223" cy="3709611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1D9B4EB-C507-4BE0-B18D-5C18B1EF5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9AB8FE5E-506D-40C5-BD19-13B0777A079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D439F08-7F12-48F9-9683-B8F6E6D583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75"/>
          <a:stretch/>
        </p:blipFill>
        <p:spPr>
          <a:xfrm rot="10800000">
            <a:off x="7125606" y="223545"/>
            <a:ext cx="4706223" cy="370961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51E84EC-A596-47C9-8648-FAE9DCA48D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0" t="1" r="22335" b="49747"/>
          <a:stretch/>
        </p:blipFill>
        <p:spPr>
          <a:xfrm>
            <a:off x="-1" y="4080911"/>
            <a:ext cx="2330037" cy="277709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08229A8-26EE-4D06-9AA7-FF8257DCA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2" t="73333" r="39032" b="1345"/>
          <a:stretch/>
        </p:blipFill>
        <p:spPr>
          <a:xfrm>
            <a:off x="10865849" y="5121339"/>
            <a:ext cx="1326151" cy="173666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134550A-22C7-463E-B682-15CA99CC7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57" t="1" b="29501"/>
          <a:stretch/>
        </p:blipFill>
        <p:spPr>
          <a:xfrm>
            <a:off x="1682804" y="4307265"/>
            <a:ext cx="1732461" cy="255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39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72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enny+Penny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A8869E9-4ADA-497C-9E96-EC025D338F89}"/>
              </a:ext>
            </a:extLst>
          </p:cNvPr>
          <p:cNvSpPr txBox="1"/>
          <p:nvPr/>
        </p:nvSpPr>
        <p:spPr>
          <a:xfrm>
            <a:off x="3019747" y="3298128"/>
            <a:ext cx="6152506" cy="400110"/>
          </a:xfrm>
          <a:prstGeom prst="rect">
            <a:avLst/>
          </a:prstGeom>
          <a:solidFill>
            <a:srgbClr val="F93300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A19AF9-7D64-4C50-917B-B32F518F0FE0}"/>
              </a:ext>
            </a:extLst>
          </p:cNvPr>
          <p:cNvSpPr txBox="1"/>
          <p:nvPr/>
        </p:nvSpPr>
        <p:spPr>
          <a:xfrm>
            <a:off x="2467134" y="1840572"/>
            <a:ext cx="7257733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Spooky Night</a:t>
            </a:r>
            <a:endParaRPr lang="ko-KR" altLang="en-US" sz="7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802E01-8D20-4F20-88DF-C60577AE1D91}"/>
              </a:ext>
            </a:extLst>
          </p:cNvPr>
          <p:cNvSpPr txBox="1"/>
          <p:nvPr/>
        </p:nvSpPr>
        <p:spPr>
          <a:xfrm>
            <a:off x="3019747" y="3781940"/>
            <a:ext cx="615250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7F8F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7F8F9"/>
                </a:solidFill>
              </a:rPr>
              <a:t>amet</a:t>
            </a:r>
            <a:r>
              <a:rPr lang="en-US" altLang="ko-KR" sz="1400" dirty="0">
                <a:solidFill>
                  <a:srgbClr val="F7F8F9"/>
                </a:solidFill>
              </a:rPr>
              <a:t>, </a:t>
            </a:r>
            <a:r>
              <a:rPr lang="en-US" altLang="ko-KR" sz="1400" dirty="0" err="1">
                <a:solidFill>
                  <a:srgbClr val="F7F8F9"/>
                </a:solidFill>
              </a:rPr>
              <a:t>consectetur</a:t>
            </a:r>
            <a:r>
              <a:rPr lang="en-US" altLang="ko-KR" sz="1400" dirty="0">
                <a:solidFill>
                  <a:srgbClr val="F7F8F9"/>
                </a:solidFill>
              </a:rPr>
              <a:t> </a:t>
            </a:r>
            <a:r>
              <a:rPr lang="en-US" altLang="ko-KR" sz="1400" dirty="0" err="1">
                <a:solidFill>
                  <a:srgbClr val="F7F8F9"/>
                </a:solidFill>
              </a:rPr>
              <a:t>adipisicing</a:t>
            </a:r>
            <a:r>
              <a:rPr lang="en-US" altLang="ko-KR" sz="1400" dirty="0">
                <a:solidFill>
                  <a:srgbClr val="F7F8F9"/>
                </a:solidFill>
              </a:rPr>
              <a:t> </a:t>
            </a:r>
            <a:r>
              <a:rPr lang="en-US" altLang="ko-KR" sz="1400" dirty="0" err="1">
                <a:solidFill>
                  <a:srgbClr val="F7F8F9"/>
                </a:solidFill>
              </a:rPr>
              <a:t>elit</a:t>
            </a:r>
            <a:r>
              <a:rPr lang="en-US" altLang="ko-KR" sz="1400" dirty="0">
                <a:solidFill>
                  <a:srgbClr val="F7F8F9"/>
                </a:solidFill>
              </a:rPr>
              <a:t>, sed do </a:t>
            </a:r>
            <a:r>
              <a:rPr lang="en-US" altLang="ko-KR" sz="1400" dirty="0" err="1">
                <a:solidFill>
                  <a:srgbClr val="F7F8F9"/>
                </a:solidFill>
              </a:rPr>
              <a:t>eiusmod</a:t>
            </a:r>
            <a:r>
              <a:rPr lang="en-US" altLang="ko-KR" sz="1400" dirty="0">
                <a:solidFill>
                  <a:srgbClr val="F7F8F9"/>
                </a:solidFill>
              </a:rPr>
              <a:t> </a:t>
            </a:r>
            <a:r>
              <a:rPr lang="en-US" altLang="ko-KR" sz="1400" dirty="0" err="1">
                <a:solidFill>
                  <a:srgbClr val="F7F8F9"/>
                </a:solidFill>
              </a:rPr>
              <a:t>tempor</a:t>
            </a:r>
            <a:r>
              <a:rPr lang="en-US" altLang="ko-KR" sz="1400" dirty="0">
                <a:solidFill>
                  <a:srgbClr val="F7F8F9"/>
                </a:solidFill>
              </a:rPr>
              <a:t> </a:t>
            </a:r>
            <a:r>
              <a:rPr lang="en-US" altLang="ko-KR" sz="1400" dirty="0" err="1">
                <a:solidFill>
                  <a:srgbClr val="F7F8F9"/>
                </a:solidFill>
              </a:rPr>
              <a:t>incididunt</a:t>
            </a:r>
            <a:r>
              <a:rPr lang="en-US" altLang="ko-KR" sz="1400" dirty="0">
                <a:solidFill>
                  <a:srgbClr val="F7F8F9"/>
                </a:solidFill>
              </a:rPr>
              <a:t> </a:t>
            </a:r>
            <a:r>
              <a:rPr lang="en-US" altLang="ko-KR" sz="1400" dirty="0" err="1">
                <a:solidFill>
                  <a:srgbClr val="F7F8F9"/>
                </a:solidFill>
              </a:rPr>
              <a:t>ut</a:t>
            </a:r>
            <a:r>
              <a:rPr lang="en-US" altLang="ko-KR" sz="1400" dirty="0">
                <a:solidFill>
                  <a:srgbClr val="F7F8F9"/>
                </a:solidFill>
              </a:rPr>
              <a:t> </a:t>
            </a:r>
            <a:r>
              <a:rPr lang="en-US" altLang="ko-KR" sz="1400" dirty="0" err="1">
                <a:solidFill>
                  <a:srgbClr val="F7F8F9"/>
                </a:solidFill>
              </a:rPr>
              <a:t>labore</a:t>
            </a:r>
            <a:r>
              <a:rPr lang="en-US" altLang="ko-KR" sz="1400" dirty="0">
                <a:solidFill>
                  <a:srgbClr val="F7F8F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7F8F9"/>
                </a:solidFill>
              </a:rPr>
              <a:t>aliqua</a:t>
            </a:r>
            <a:endParaRPr lang="ko-KR" altLang="en-US" sz="1400" dirty="0">
              <a:solidFill>
                <a:srgbClr val="F7F8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1E24CD-75AE-4DDB-AB2D-364A22E56CB9}"/>
              </a:ext>
            </a:extLst>
          </p:cNvPr>
          <p:cNvSpPr txBox="1"/>
          <p:nvPr/>
        </p:nvSpPr>
        <p:spPr>
          <a:xfrm>
            <a:off x="661345" y="583931"/>
            <a:ext cx="38692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  <a:cs typeface="Scope One" panose="02060403030504020204" pitchFamily="18" charset="0"/>
              </a:rPr>
              <a:t>Insert Your Title Here</a:t>
            </a:r>
            <a:endParaRPr lang="ko-KR" altLang="en-US" sz="4400" dirty="0">
              <a:solidFill>
                <a:schemeClr val="bg1"/>
              </a:solidFill>
              <a:latin typeface="+mj-lt"/>
              <a:cs typeface="Scope One" panose="02060403030504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A520B6-38AB-4609-812C-B8E36BA546CD}"/>
              </a:ext>
            </a:extLst>
          </p:cNvPr>
          <p:cNvSpPr txBox="1"/>
          <p:nvPr/>
        </p:nvSpPr>
        <p:spPr>
          <a:xfrm>
            <a:off x="753814" y="2155956"/>
            <a:ext cx="377681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BDA9D7-F0C1-46FE-A719-2F3523C70323}"/>
              </a:ext>
            </a:extLst>
          </p:cNvPr>
          <p:cNvSpPr txBox="1"/>
          <p:nvPr/>
        </p:nvSpPr>
        <p:spPr>
          <a:xfrm>
            <a:off x="5951788" y="749031"/>
            <a:ext cx="2476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8911F-90F3-43B9-BB3B-34E1F6222296}"/>
              </a:ext>
            </a:extLst>
          </p:cNvPr>
          <p:cNvSpPr txBox="1"/>
          <p:nvPr/>
        </p:nvSpPr>
        <p:spPr>
          <a:xfrm>
            <a:off x="5951787" y="1725069"/>
            <a:ext cx="24765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372A4-7723-4830-8DE0-D5422D1D31AC}"/>
              </a:ext>
            </a:extLst>
          </p:cNvPr>
          <p:cNvSpPr txBox="1"/>
          <p:nvPr/>
        </p:nvSpPr>
        <p:spPr>
          <a:xfrm>
            <a:off x="8961683" y="749031"/>
            <a:ext cx="2476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2817C3-92E5-4191-A13B-FE2EC993CA7C}"/>
              </a:ext>
            </a:extLst>
          </p:cNvPr>
          <p:cNvSpPr txBox="1"/>
          <p:nvPr/>
        </p:nvSpPr>
        <p:spPr>
          <a:xfrm>
            <a:off x="8961684" y="1725069"/>
            <a:ext cx="2476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A40402E-66B7-475D-9079-14843EFADD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D26E544-F659-4FDC-A7E8-A3C174639E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9" r="1" b="59214"/>
          <a:stretch/>
        </p:blipFill>
        <p:spPr>
          <a:xfrm>
            <a:off x="0" y="4060942"/>
            <a:ext cx="1785399" cy="27970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2D10CCA-8A82-4096-BA1D-96E955A1AF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57721" r="61450"/>
          <a:stretch/>
        </p:blipFill>
        <p:spPr>
          <a:xfrm>
            <a:off x="10638516" y="3590372"/>
            <a:ext cx="1381912" cy="289952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CA3E939-B984-4A09-AFBE-A256CAF38D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4" t="60926" r="36237" b="1"/>
          <a:stretch/>
        </p:blipFill>
        <p:spPr>
          <a:xfrm>
            <a:off x="6473157" y="5482955"/>
            <a:ext cx="1171957" cy="128670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0E61C1A-2161-4016-B80A-A837AE6E7B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7" t="35816" r="7657" b="47428"/>
          <a:stretch/>
        </p:blipFill>
        <p:spPr>
          <a:xfrm>
            <a:off x="4411270" y="6017828"/>
            <a:ext cx="3387725" cy="84017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A8B94DE-8E01-4D75-B67F-38A1F9CAAE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47" t="51806" r="1" b="-2"/>
          <a:stretch/>
        </p:blipFill>
        <p:spPr>
          <a:xfrm rot="5400000">
            <a:off x="6240331" y="5189379"/>
            <a:ext cx="920748" cy="241649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2BD2699-FDA8-4DFD-A44F-AA7AF215AA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2" t="73334" r="38374" b="5780"/>
          <a:stretch/>
        </p:blipFill>
        <p:spPr>
          <a:xfrm>
            <a:off x="5186699" y="5425541"/>
            <a:ext cx="1403971" cy="143245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A7322B6-EC21-44BF-80FE-3747DD369B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13" t="73692" r="24396" b="3237"/>
          <a:stretch/>
        </p:blipFill>
        <p:spPr>
          <a:xfrm>
            <a:off x="9321719" y="5275709"/>
            <a:ext cx="1501776" cy="158229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55D79BF-C4DE-4EE8-BDA4-74B5A40FD8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57" t="1" r="5821" b="28877"/>
          <a:stretch/>
        </p:blipFill>
        <p:spPr>
          <a:xfrm>
            <a:off x="10592108" y="3427398"/>
            <a:ext cx="1599892" cy="343060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6A415A4-BF00-429C-8EC3-3D340E0101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95" t="76412" b="9554"/>
          <a:stretch/>
        </p:blipFill>
        <p:spPr>
          <a:xfrm>
            <a:off x="7893875" y="5909993"/>
            <a:ext cx="1905875" cy="96250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5FB2406-8317-450B-B433-3CEC0E7590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52800" r="51038" b="12413"/>
          <a:stretch/>
        </p:blipFill>
        <p:spPr>
          <a:xfrm>
            <a:off x="0" y="4472285"/>
            <a:ext cx="5397500" cy="238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52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0BF12BFF-B67E-4017-B808-97677430BC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>
          <a:xfrm>
            <a:off x="820521" y="213230"/>
            <a:ext cx="4119779" cy="64315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E1C57-832B-45C6-AC95-70FE72CE29D6}"/>
              </a:ext>
            </a:extLst>
          </p:cNvPr>
          <p:cNvSpPr txBox="1"/>
          <p:nvPr/>
        </p:nvSpPr>
        <p:spPr>
          <a:xfrm>
            <a:off x="5676568" y="880180"/>
            <a:ext cx="39500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Boo !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Happy Halloween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2A41F3-EBE6-43C6-8FF6-33DBB19AC0D3}"/>
              </a:ext>
            </a:extLst>
          </p:cNvPr>
          <p:cNvSpPr txBox="1"/>
          <p:nvPr/>
        </p:nvSpPr>
        <p:spPr>
          <a:xfrm>
            <a:off x="5676568" y="2583074"/>
            <a:ext cx="5022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E9D728-50A4-49D6-BBFE-1A0A53A3F521}"/>
              </a:ext>
            </a:extLst>
          </p:cNvPr>
          <p:cNvSpPr txBox="1"/>
          <p:nvPr/>
        </p:nvSpPr>
        <p:spPr>
          <a:xfrm>
            <a:off x="5676568" y="3040219"/>
            <a:ext cx="50225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2245DD-E5C5-434F-BB62-445AA02D2FEE}"/>
              </a:ext>
            </a:extLst>
          </p:cNvPr>
          <p:cNvSpPr txBox="1"/>
          <p:nvPr/>
        </p:nvSpPr>
        <p:spPr>
          <a:xfrm>
            <a:off x="5832492" y="3943977"/>
            <a:ext cx="4842282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759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9A7BF2C-D86B-4B17-A111-CF80F690A255}"/>
              </a:ext>
            </a:extLst>
          </p:cNvPr>
          <p:cNvSpPr txBox="1"/>
          <p:nvPr/>
        </p:nvSpPr>
        <p:spPr>
          <a:xfrm>
            <a:off x="2006599" y="1190069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n-lt"/>
              </a:rPr>
              <a:t>Make Your Title</a:t>
            </a:r>
            <a:endParaRPr lang="ko-KR" altLang="en-US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EB97C8-AC4F-4153-B3A5-472B8E526A18}"/>
              </a:ext>
            </a:extLst>
          </p:cNvPr>
          <p:cNvSpPr txBox="1"/>
          <p:nvPr/>
        </p:nvSpPr>
        <p:spPr>
          <a:xfrm>
            <a:off x="1263648" y="3411514"/>
            <a:ext cx="2950939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/ 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70A8684-9038-4EEA-B770-B103C0185CA6}"/>
              </a:ext>
            </a:extLst>
          </p:cNvPr>
          <p:cNvSpPr/>
          <p:nvPr/>
        </p:nvSpPr>
        <p:spPr>
          <a:xfrm>
            <a:off x="1262763" y="2443188"/>
            <a:ext cx="2944545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 dolor sit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69A407-2566-4D5A-A9BB-17C0B67F4F8A}"/>
              </a:ext>
            </a:extLst>
          </p:cNvPr>
          <p:cNvSpPr txBox="1"/>
          <p:nvPr/>
        </p:nvSpPr>
        <p:spPr>
          <a:xfrm>
            <a:off x="1263648" y="4323520"/>
            <a:ext cx="2950939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A7233F-2FC1-49FF-A302-25069C129B08}"/>
              </a:ext>
            </a:extLst>
          </p:cNvPr>
          <p:cNvSpPr txBox="1"/>
          <p:nvPr/>
        </p:nvSpPr>
        <p:spPr>
          <a:xfrm>
            <a:off x="4620973" y="3411514"/>
            <a:ext cx="2950939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</a:t>
            </a:r>
            <a:r>
              <a:rPr lang="en-US" altLang="ko-KR" sz="1600">
                <a:solidFill>
                  <a:schemeClr val="bg1"/>
                </a:solidFill>
              </a:rPr>
              <a:t>sit 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>
                <a:solidFill>
                  <a:schemeClr val="bg1"/>
                </a:solidFill>
              </a:rPr>
              <a:t>/  Consectetur adipisicing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217D66D-F103-41AC-8786-6A61C047935C}"/>
              </a:ext>
            </a:extLst>
          </p:cNvPr>
          <p:cNvSpPr/>
          <p:nvPr/>
        </p:nvSpPr>
        <p:spPr>
          <a:xfrm>
            <a:off x="4620088" y="2443188"/>
            <a:ext cx="2944545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86DD932-3090-4909-8BC9-C6768EC38B5B}"/>
              </a:ext>
            </a:extLst>
          </p:cNvPr>
          <p:cNvSpPr txBox="1"/>
          <p:nvPr/>
        </p:nvSpPr>
        <p:spPr>
          <a:xfrm>
            <a:off x="4620973" y="4446631"/>
            <a:ext cx="2950939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>
                <a:solidFill>
                  <a:schemeClr val="bg1"/>
                </a:solidFill>
              </a:rPr>
              <a:t>Duis aute irure</a:t>
            </a:r>
            <a:r>
              <a:rPr lang="en-US" altLang="ko-KR" sz="1600" dirty="0">
                <a:solidFill>
                  <a:schemeClr val="bg1"/>
                </a:solidFill>
              </a:rPr>
              <a:t> dolor </a:t>
            </a:r>
            <a:r>
              <a:rPr lang="en-US" altLang="ko-KR" sz="1600">
                <a:solidFill>
                  <a:schemeClr val="bg1"/>
                </a:solidFill>
              </a:rPr>
              <a:t>in reprehenderit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>
                <a:solidFill>
                  <a:schemeClr val="bg1"/>
                </a:solidFill>
              </a:rPr>
              <a:t>in voluptate velit esse cillum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>
                <a:solidFill>
                  <a:schemeClr val="bg1"/>
                </a:solidFill>
              </a:rPr>
              <a:t>dolore eu fugiat nulla pariatur.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8A241F-F285-4809-BE39-9BF2B3BD15B4}"/>
              </a:ext>
            </a:extLst>
          </p:cNvPr>
          <p:cNvSpPr txBox="1"/>
          <p:nvPr/>
        </p:nvSpPr>
        <p:spPr>
          <a:xfrm>
            <a:off x="7977413" y="3411514"/>
            <a:ext cx="2950939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</a:t>
            </a:r>
            <a:r>
              <a:rPr lang="en-US" altLang="ko-KR" sz="1600">
                <a:solidFill>
                  <a:schemeClr val="bg1"/>
                </a:solidFill>
              </a:rPr>
              <a:t>sit 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>
                <a:solidFill>
                  <a:schemeClr val="bg1"/>
                </a:solidFill>
              </a:rPr>
              <a:t>/  Consectetur adipisicing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99D35B3-BF77-4943-BA99-41D17F72BBB1}"/>
              </a:ext>
            </a:extLst>
          </p:cNvPr>
          <p:cNvSpPr/>
          <p:nvPr/>
        </p:nvSpPr>
        <p:spPr>
          <a:xfrm>
            <a:off x="7976528" y="2443188"/>
            <a:ext cx="2944545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A6A134-3505-45F3-8EC1-887D8680F94E}"/>
              </a:ext>
            </a:extLst>
          </p:cNvPr>
          <p:cNvSpPr txBox="1"/>
          <p:nvPr/>
        </p:nvSpPr>
        <p:spPr>
          <a:xfrm>
            <a:off x="7977413" y="4323520"/>
            <a:ext cx="2950939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sz="1600">
                <a:solidFill>
                  <a:schemeClr val="bg1"/>
                </a:solidFill>
              </a:rPr>
              <a:t>Ut enim</a:t>
            </a:r>
            <a:r>
              <a:rPr lang="en-US" altLang="ko-KR" sz="1600" dirty="0">
                <a:solidFill>
                  <a:schemeClr val="bg1"/>
                </a:solidFill>
              </a:rPr>
              <a:t> ad </a:t>
            </a:r>
            <a:r>
              <a:rPr lang="en-US" altLang="ko-KR" sz="1600">
                <a:solidFill>
                  <a:schemeClr val="bg1"/>
                </a:solidFill>
              </a:rPr>
              <a:t>minim veniam, quis nostrud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>
                <a:solidFill>
                  <a:schemeClr val="bg1"/>
                </a:solidFill>
              </a:rPr>
              <a:t>exercitation ullamco laboris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>
                <a:solidFill>
                  <a:schemeClr val="bg1"/>
                </a:solidFill>
              </a:rPr>
              <a:t>nisi ut aliquip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>
                <a:solidFill>
                  <a:schemeClr val="bg1"/>
                </a:solidFill>
              </a:rPr>
              <a:t>ex ea commodo consequat.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430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607BB1-3C7C-4F0C-BC4E-4160DCB032F0}"/>
              </a:ext>
            </a:extLst>
          </p:cNvPr>
          <p:cNvSpPr txBox="1"/>
          <p:nvPr/>
        </p:nvSpPr>
        <p:spPr>
          <a:xfrm>
            <a:off x="1943099" y="961396"/>
            <a:ext cx="8305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Trick or Treat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529F1E-BF09-4017-824F-0738258A505B}"/>
              </a:ext>
            </a:extLst>
          </p:cNvPr>
          <p:cNvSpPr/>
          <p:nvPr/>
        </p:nvSpPr>
        <p:spPr>
          <a:xfrm>
            <a:off x="1208098" y="4434847"/>
            <a:ext cx="2193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98DADC-923A-4F1D-8214-278C22C22C4E}"/>
              </a:ext>
            </a:extLst>
          </p:cNvPr>
          <p:cNvSpPr txBox="1"/>
          <p:nvPr/>
        </p:nvSpPr>
        <p:spPr>
          <a:xfrm>
            <a:off x="1208098" y="48877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02D3BD3-D2A8-4EAA-986F-CD57AA5B0805}"/>
              </a:ext>
            </a:extLst>
          </p:cNvPr>
          <p:cNvSpPr/>
          <p:nvPr/>
        </p:nvSpPr>
        <p:spPr>
          <a:xfrm>
            <a:off x="3735528" y="4434847"/>
            <a:ext cx="2193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0A4785-3D20-4CA6-B139-316D1168CEE3}"/>
              </a:ext>
            </a:extLst>
          </p:cNvPr>
          <p:cNvSpPr txBox="1"/>
          <p:nvPr/>
        </p:nvSpPr>
        <p:spPr>
          <a:xfrm>
            <a:off x="3735528" y="48877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52450A7-C2B9-4799-B701-5B516BCF4113}"/>
              </a:ext>
            </a:extLst>
          </p:cNvPr>
          <p:cNvSpPr/>
          <p:nvPr/>
        </p:nvSpPr>
        <p:spPr>
          <a:xfrm>
            <a:off x="6262958" y="4434847"/>
            <a:ext cx="2193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E8098B-273C-4AF6-88EF-9F874D6FC855}"/>
              </a:ext>
            </a:extLst>
          </p:cNvPr>
          <p:cNvSpPr txBox="1"/>
          <p:nvPr/>
        </p:nvSpPr>
        <p:spPr>
          <a:xfrm>
            <a:off x="6262958" y="48877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9E83199-D486-417C-BFA7-700E12DAA4D9}"/>
              </a:ext>
            </a:extLst>
          </p:cNvPr>
          <p:cNvSpPr/>
          <p:nvPr/>
        </p:nvSpPr>
        <p:spPr>
          <a:xfrm>
            <a:off x="8790389" y="4434847"/>
            <a:ext cx="2193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E069BA-D4CB-418E-AF2F-915A32BE88D5}"/>
              </a:ext>
            </a:extLst>
          </p:cNvPr>
          <p:cNvSpPr txBox="1"/>
          <p:nvPr/>
        </p:nvSpPr>
        <p:spPr>
          <a:xfrm>
            <a:off x="8790389" y="4887701"/>
            <a:ext cx="2193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5967543A-3D64-4D77-876F-D5DE5293FA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BA25821E-2A9D-41E2-B29D-5AD050B807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E53F27A9-657D-4E26-8248-CBAEEF8895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DDA1F607-56B9-430A-B39A-7AF465418B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13099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607BB1-3C7C-4F0C-BC4E-4160DCB032F0}"/>
              </a:ext>
            </a:extLst>
          </p:cNvPr>
          <p:cNvSpPr txBox="1"/>
          <p:nvPr/>
        </p:nvSpPr>
        <p:spPr>
          <a:xfrm>
            <a:off x="8273323" y="1071222"/>
            <a:ext cx="3918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174EDFD-43CA-400C-9898-FE8BF6ED2464}"/>
              </a:ext>
            </a:extLst>
          </p:cNvPr>
          <p:cNvSpPr txBox="1"/>
          <p:nvPr/>
        </p:nvSpPr>
        <p:spPr>
          <a:xfrm>
            <a:off x="8481282" y="3104566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B68698D-06CC-45A3-9371-EB1F09BC700B}"/>
              </a:ext>
            </a:extLst>
          </p:cNvPr>
          <p:cNvSpPr/>
          <p:nvPr/>
        </p:nvSpPr>
        <p:spPr>
          <a:xfrm>
            <a:off x="8468582" y="2801112"/>
            <a:ext cx="2110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2C07D6-AE75-4290-9DFF-28AE39985552}"/>
              </a:ext>
            </a:extLst>
          </p:cNvPr>
          <p:cNvSpPr txBox="1"/>
          <p:nvPr/>
        </p:nvSpPr>
        <p:spPr>
          <a:xfrm>
            <a:off x="8481282" y="4183987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9FE2B61-E170-4327-9147-559C38DA29B7}"/>
              </a:ext>
            </a:extLst>
          </p:cNvPr>
          <p:cNvSpPr/>
          <p:nvPr/>
        </p:nvSpPr>
        <p:spPr>
          <a:xfrm>
            <a:off x="8468582" y="3880533"/>
            <a:ext cx="2110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078125D-C994-4F97-AE37-667764FF8688}"/>
              </a:ext>
            </a:extLst>
          </p:cNvPr>
          <p:cNvSpPr txBox="1"/>
          <p:nvPr/>
        </p:nvSpPr>
        <p:spPr>
          <a:xfrm>
            <a:off x="8481282" y="5263408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B0794E2-0B6F-4E20-919B-F67C4F6EFE80}"/>
              </a:ext>
            </a:extLst>
          </p:cNvPr>
          <p:cNvSpPr/>
          <p:nvPr/>
        </p:nvSpPr>
        <p:spPr>
          <a:xfrm>
            <a:off x="8468582" y="4959954"/>
            <a:ext cx="2110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68D48A2-5E74-4A6B-BA87-AF27890556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6970599-B503-4AED-B72A-7B40EC6513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E28FC69-0107-4AE2-A179-8FBBF73698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03ACEA9-16F8-4FFD-9B88-08260C223923}"/>
              </a:ext>
            </a:extLst>
          </p:cNvPr>
          <p:cNvSpPr/>
          <p:nvPr/>
        </p:nvSpPr>
        <p:spPr>
          <a:xfrm>
            <a:off x="433393" y="2142446"/>
            <a:ext cx="569908" cy="569908"/>
          </a:xfrm>
          <a:prstGeom prst="rect">
            <a:avLst/>
          </a:pr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B1559CC-6C4A-4D99-8F6A-798C9B1E6F00}"/>
              </a:ext>
            </a:extLst>
          </p:cNvPr>
          <p:cNvSpPr/>
          <p:nvPr/>
        </p:nvSpPr>
        <p:spPr>
          <a:xfrm>
            <a:off x="3046702" y="0"/>
            <a:ext cx="569908" cy="569908"/>
          </a:xfrm>
          <a:prstGeom prst="rect">
            <a:avLst/>
          </a:pr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7D1A371-6276-46ED-A566-A7DA4DAE9ED0}"/>
              </a:ext>
            </a:extLst>
          </p:cNvPr>
          <p:cNvSpPr/>
          <p:nvPr/>
        </p:nvSpPr>
        <p:spPr>
          <a:xfrm>
            <a:off x="5660012" y="1071222"/>
            <a:ext cx="569908" cy="569908"/>
          </a:xfrm>
          <a:prstGeom prst="rect">
            <a:avLst/>
          </a:pr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4431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607BB1-3C7C-4F0C-BC4E-4160DCB032F0}"/>
              </a:ext>
            </a:extLst>
          </p:cNvPr>
          <p:cNvSpPr txBox="1"/>
          <p:nvPr/>
        </p:nvSpPr>
        <p:spPr>
          <a:xfrm>
            <a:off x="1943099" y="490336"/>
            <a:ext cx="8305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 Put a spell on you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9C5C042-141E-4482-879F-2406270432CA}"/>
              </a:ext>
            </a:extLst>
          </p:cNvPr>
          <p:cNvSpPr/>
          <p:nvPr/>
        </p:nvSpPr>
        <p:spPr>
          <a:xfrm>
            <a:off x="493486" y="4406893"/>
            <a:ext cx="569908" cy="569908"/>
          </a:xfrm>
          <a:prstGeom prst="rect">
            <a:avLst/>
          </a:pr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164BD3-6049-424A-BBE1-F2E19EE25589}"/>
              </a:ext>
            </a:extLst>
          </p:cNvPr>
          <p:cNvSpPr txBox="1"/>
          <p:nvPr/>
        </p:nvSpPr>
        <p:spPr>
          <a:xfrm>
            <a:off x="1152294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Lorem </a:t>
            </a:r>
            <a:r>
              <a:rPr lang="en-US" altLang="ko-KR" dirty="0">
                <a:solidFill>
                  <a:schemeClr val="bg1"/>
                </a:solidFill>
              </a:rPr>
              <a:t>ipsum </a:t>
            </a:r>
            <a:r>
              <a:rPr lang="en-US" altLang="ko-KR">
                <a:solidFill>
                  <a:schemeClr val="bg1"/>
                </a:solidFill>
              </a:rPr>
              <a:t>Dolor sit amet Consectetur adipisicing elit</a:t>
            </a:r>
            <a:r>
              <a:rPr lang="en-US" altLang="ko-KR" dirty="0">
                <a:solidFill>
                  <a:schemeClr val="bg1"/>
                </a:solidFill>
              </a:rPr>
              <a:t>, sed </a:t>
            </a:r>
            <a:r>
              <a:rPr lang="en-US" altLang="ko-KR">
                <a:solidFill>
                  <a:schemeClr val="bg1"/>
                </a:solidFill>
              </a:rPr>
              <a:t>do eiusmod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>
                <a:solidFill>
                  <a:schemeClr val="bg1"/>
                </a:solidFill>
              </a:rPr>
              <a:t>Tempor incididunt ut labore</a:t>
            </a:r>
            <a:r>
              <a:rPr lang="en-US" altLang="ko-KR" dirty="0">
                <a:solidFill>
                  <a:schemeClr val="bg1"/>
                </a:solidFill>
              </a:rPr>
              <a:t> et dolore </a:t>
            </a:r>
            <a:r>
              <a:rPr lang="en-US" altLang="ko-KR">
                <a:solidFill>
                  <a:schemeClr val="bg1"/>
                </a:solidFill>
              </a:rPr>
              <a:t>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3CED4FB-C3F1-446A-BF68-A4D5A7413A83}"/>
              </a:ext>
            </a:extLst>
          </p:cNvPr>
          <p:cNvSpPr/>
          <p:nvPr/>
        </p:nvSpPr>
        <p:spPr>
          <a:xfrm>
            <a:off x="4449222" y="4406893"/>
            <a:ext cx="569908" cy="569908"/>
          </a:xfrm>
          <a:prstGeom prst="rect">
            <a:avLst/>
          </a:pr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13BF3A-00DF-4A34-ACBD-6340E672F934}"/>
              </a:ext>
            </a:extLst>
          </p:cNvPr>
          <p:cNvSpPr txBox="1"/>
          <p:nvPr/>
        </p:nvSpPr>
        <p:spPr>
          <a:xfrm>
            <a:off x="5108030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Lorem </a:t>
            </a:r>
            <a:r>
              <a:rPr lang="en-US" altLang="ko-KR" dirty="0">
                <a:solidFill>
                  <a:schemeClr val="bg1"/>
                </a:solidFill>
              </a:rPr>
              <a:t>ipsum </a:t>
            </a:r>
            <a:r>
              <a:rPr lang="en-US" altLang="ko-KR">
                <a:solidFill>
                  <a:schemeClr val="bg1"/>
                </a:solidFill>
              </a:rPr>
              <a:t>Dolor sit amet Consectetur adipisicing elit</a:t>
            </a:r>
            <a:r>
              <a:rPr lang="en-US" altLang="ko-KR" dirty="0">
                <a:solidFill>
                  <a:schemeClr val="bg1"/>
                </a:solidFill>
              </a:rPr>
              <a:t>, sed </a:t>
            </a:r>
            <a:r>
              <a:rPr lang="en-US" altLang="ko-KR">
                <a:solidFill>
                  <a:schemeClr val="bg1"/>
                </a:solidFill>
              </a:rPr>
              <a:t>do eiusmod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>
                <a:solidFill>
                  <a:schemeClr val="bg1"/>
                </a:solidFill>
              </a:rPr>
              <a:t>Tempor incididunt ut labore</a:t>
            </a:r>
            <a:r>
              <a:rPr lang="en-US" altLang="ko-KR" dirty="0">
                <a:solidFill>
                  <a:schemeClr val="bg1"/>
                </a:solidFill>
              </a:rPr>
              <a:t> et dolore </a:t>
            </a:r>
            <a:r>
              <a:rPr lang="en-US" altLang="ko-KR">
                <a:solidFill>
                  <a:schemeClr val="bg1"/>
                </a:solidFill>
              </a:rPr>
              <a:t>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217B8E0-A201-42B6-A2A1-3FF7B96B7E3E}"/>
              </a:ext>
            </a:extLst>
          </p:cNvPr>
          <p:cNvSpPr/>
          <p:nvPr/>
        </p:nvSpPr>
        <p:spPr>
          <a:xfrm>
            <a:off x="8404957" y="4406893"/>
            <a:ext cx="569908" cy="569908"/>
          </a:xfrm>
          <a:prstGeom prst="rect">
            <a:avLst/>
          </a:pr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25133B-00F8-48D9-B22F-5F2F661829BD}"/>
              </a:ext>
            </a:extLst>
          </p:cNvPr>
          <p:cNvSpPr txBox="1"/>
          <p:nvPr/>
        </p:nvSpPr>
        <p:spPr>
          <a:xfrm>
            <a:off x="9063765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Lorem </a:t>
            </a:r>
            <a:r>
              <a:rPr lang="en-US" altLang="ko-KR" dirty="0">
                <a:solidFill>
                  <a:schemeClr val="bg1"/>
                </a:solidFill>
              </a:rPr>
              <a:t>ipsum </a:t>
            </a:r>
            <a:r>
              <a:rPr lang="en-US" altLang="ko-KR">
                <a:solidFill>
                  <a:schemeClr val="bg1"/>
                </a:solidFill>
              </a:rPr>
              <a:t>Dolor sit amet Consectetur adipisicing elit</a:t>
            </a:r>
            <a:r>
              <a:rPr lang="en-US" altLang="ko-KR" dirty="0">
                <a:solidFill>
                  <a:schemeClr val="bg1"/>
                </a:solidFill>
              </a:rPr>
              <a:t>, sed </a:t>
            </a:r>
            <a:r>
              <a:rPr lang="en-US" altLang="ko-KR">
                <a:solidFill>
                  <a:schemeClr val="bg1"/>
                </a:solidFill>
              </a:rPr>
              <a:t>do eiusmod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>
                <a:solidFill>
                  <a:schemeClr val="bg1"/>
                </a:solidFill>
              </a:rPr>
              <a:t>Tempor incididunt ut labore</a:t>
            </a:r>
            <a:r>
              <a:rPr lang="en-US" altLang="ko-KR" dirty="0">
                <a:solidFill>
                  <a:schemeClr val="bg1"/>
                </a:solidFill>
              </a:rPr>
              <a:t> et dolore </a:t>
            </a:r>
            <a:r>
              <a:rPr lang="en-US" altLang="ko-KR">
                <a:solidFill>
                  <a:schemeClr val="bg1"/>
                </a:solidFill>
              </a:rPr>
              <a:t>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AE3C8B1-D5F2-4794-80C4-73464CA47A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775415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9B92543-399A-4D6D-BDF8-2F6CB27AA72E}"/>
              </a:ext>
            </a:extLst>
          </p:cNvPr>
          <p:cNvSpPr txBox="1"/>
          <p:nvPr/>
        </p:nvSpPr>
        <p:spPr>
          <a:xfrm>
            <a:off x="1651000" y="4842499"/>
            <a:ext cx="20574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FCF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CF2"/>
                </a:solidFill>
              </a:rPr>
              <a:t>amet</a:t>
            </a:r>
            <a:r>
              <a:rPr lang="en-US" altLang="ko-KR" sz="1400" dirty="0">
                <a:solidFill>
                  <a:srgbClr val="FFFCF2"/>
                </a:solidFill>
              </a:rPr>
              <a:t>, </a:t>
            </a:r>
            <a:r>
              <a:rPr lang="en-US" altLang="ko-KR" sz="1400" dirty="0" err="1">
                <a:solidFill>
                  <a:srgbClr val="FFFCF2"/>
                </a:solidFill>
              </a:rPr>
              <a:t>consectetur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adipisicing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elit</a:t>
            </a:r>
            <a:endParaRPr lang="ko-KR" altLang="en-US" sz="1400" dirty="0">
              <a:solidFill>
                <a:srgbClr val="FFFCF2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88DEB28-62DF-4EBB-97E9-B84BAACCDDB7}"/>
              </a:ext>
            </a:extLst>
          </p:cNvPr>
          <p:cNvSpPr/>
          <p:nvPr/>
        </p:nvSpPr>
        <p:spPr>
          <a:xfrm>
            <a:off x="1651000" y="4376924"/>
            <a:ext cx="205740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CF2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34A708-13A8-4BCA-A2EB-4C0CD5A8BD18}"/>
              </a:ext>
            </a:extLst>
          </p:cNvPr>
          <p:cNvSpPr txBox="1"/>
          <p:nvPr/>
        </p:nvSpPr>
        <p:spPr>
          <a:xfrm>
            <a:off x="4902200" y="4842499"/>
            <a:ext cx="23876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FCF2"/>
                </a:solidFill>
              </a:rPr>
              <a:t>Sed do </a:t>
            </a:r>
            <a:r>
              <a:rPr lang="en-US" altLang="ko-KR" sz="1400" dirty="0" err="1">
                <a:solidFill>
                  <a:srgbClr val="FFFCF2"/>
                </a:solidFill>
              </a:rPr>
              <a:t>eiusmod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tempor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incididunt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ut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labore</a:t>
            </a:r>
            <a:r>
              <a:rPr lang="en-US" altLang="ko-KR" sz="1400" dirty="0">
                <a:solidFill>
                  <a:srgbClr val="FFFCF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FCF2"/>
                </a:solidFill>
              </a:rPr>
              <a:t>aliqua</a:t>
            </a:r>
            <a:r>
              <a:rPr lang="en-US" altLang="ko-KR" sz="1400" dirty="0">
                <a:solidFill>
                  <a:srgbClr val="FFFCF2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8A6045E-BA8D-4B3E-BD37-E84070DC5D44}"/>
              </a:ext>
            </a:extLst>
          </p:cNvPr>
          <p:cNvSpPr/>
          <p:nvPr/>
        </p:nvSpPr>
        <p:spPr>
          <a:xfrm>
            <a:off x="4902200" y="4376924"/>
            <a:ext cx="238760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CF2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rgbClr val="FFFCF2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FFFCF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129DF1-5238-4882-BAE0-328414A2769C}"/>
              </a:ext>
            </a:extLst>
          </p:cNvPr>
          <p:cNvSpPr txBox="1"/>
          <p:nvPr/>
        </p:nvSpPr>
        <p:spPr>
          <a:xfrm>
            <a:off x="8483600" y="4842499"/>
            <a:ext cx="20574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FCF2"/>
                </a:solidFill>
              </a:rPr>
              <a:t>Ut </a:t>
            </a:r>
            <a:r>
              <a:rPr lang="en-US" altLang="ko-KR" sz="1400" dirty="0" err="1">
                <a:solidFill>
                  <a:srgbClr val="FFFCF2"/>
                </a:solidFill>
              </a:rPr>
              <a:t>enim</a:t>
            </a:r>
            <a:r>
              <a:rPr lang="en-US" altLang="ko-KR" sz="1400" dirty="0">
                <a:solidFill>
                  <a:srgbClr val="FFFCF2"/>
                </a:solidFill>
              </a:rPr>
              <a:t> ad minim </a:t>
            </a:r>
            <a:r>
              <a:rPr lang="en-US" altLang="ko-KR" sz="1400" dirty="0" err="1">
                <a:solidFill>
                  <a:srgbClr val="FFFCF2"/>
                </a:solidFill>
              </a:rPr>
              <a:t>veniam</a:t>
            </a:r>
            <a:r>
              <a:rPr lang="en-US" altLang="ko-KR" sz="1400" dirty="0">
                <a:solidFill>
                  <a:srgbClr val="FFFCF2"/>
                </a:solidFill>
              </a:rPr>
              <a:t>, </a:t>
            </a:r>
            <a:r>
              <a:rPr lang="en-US" altLang="ko-KR" sz="1400" dirty="0" err="1">
                <a:solidFill>
                  <a:srgbClr val="FFFCF2"/>
                </a:solidFill>
              </a:rPr>
              <a:t>quis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nostrud</a:t>
            </a:r>
            <a:r>
              <a:rPr lang="en-US" altLang="ko-KR" sz="1400" dirty="0">
                <a:solidFill>
                  <a:srgbClr val="FFFCF2"/>
                </a:solidFill>
              </a:rPr>
              <a:t> exercitation</a:t>
            </a:r>
            <a:endParaRPr lang="ko-KR" altLang="en-US" sz="1400" dirty="0">
              <a:solidFill>
                <a:srgbClr val="FFFCF2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6182998-C00C-4431-A976-DD321D30DD4D}"/>
              </a:ext>
            </a:extLst>
          </p:cNvPr>
          <p:cNvSpPr/>
          <p:nvPr/>
        </p:nvSpPr>
        <p:spPr>
          <a:xfrm>
            <a:off x="8483600" y="4376924"/>
            <a:ext cx="205740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FFFCF2"/>
                </a:solidFill>
                <a:latin typeface="+mj-lt"/>
              </a:rPr>
              <a:t>consectetur</a:t>
            </a:r>
            <a:endParaRPr lang="en-US" altLang="ko-KR" sz="2400" dirty="0">
              <a:solidFill>
                <a:srgbClr val="FFFCF2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C5F467-B5FD-47E0-B3F6-DD3467CDEBF1}"/>
              </a:ext>
            </a:extLst>
          </p:cNvPr>
          <p:cNvSpPr txBox="1"/>
          <p:nvPr/>
        </p:nvSpPr>
        <p:spPr>
          <a:xfrm>
            <a:off x="2998843" y="96970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FFCF2"/>
                </a:solidFill>
              </a:rPr>
              <a:t>Make Your Title Here</a:t>
            </a:r>
            <a:endParaRPr lang="ko-KR" altLang="en-US" dirty="0">
              <a:solidFill>
                <a:srgbClr val="FFFCF2"/>
              </a:solidFill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C3F39191-8C2A-4953-85BA-976A6273E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8760" y="2116192"/>
            <a:ext cx="2261880" cy="2164594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02125B8B-5607-4EBF-A3CB-BB46263CB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5060" y="2116192"/>
            <a:ext cx="2261880" cy="21645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7DBBEE12-E987-4138-8685-AF8EC26B0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360" y="2116192"/>
            <a:ext cx="2261880" cy="2164594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CA88EEB3-63B4-4CFF-B4DD-2ED5A311C94C}"/>
              </a:ext>
            </a:extLst>
          </p:cNvPr>
          <p:cNvGrpSpPr/>
          <p:nvPr/>
        </p:nvGrpSpPr>
        <p:grpSpPr>
          <a:xfrm>
            <a:off x="2221050" y="2741290"/>
            <a:ext cx="917300" cy="914398"/>
            <a:chOff x="4152034" y="5552122"/>
            <a:chExt cx="391763" cy="390525"/>
          </a:xfrm>
          <a:solidFill>
            <a:srgbClr val="F93300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65B92E-3840-4CC0-8141-8F763DF03B98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79D985D-2037-4F16-AA7F-9EFF303A59B5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38FA1B3-4940-4B6F-A049-0D9E13D41AC6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6EC21C4-83D4-4EB1-8EFF-2B6149F33AE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DC0EB874-2E71-4ACB-A4F2-F38575C399A0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D00336D-2A6E-4F14-9D8B-7284479D2522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A1146B9B-0AEC-4DC6-A45D-518938BD2176}"/>
              </a:ext>
            </a:extLst>
          </p:cNvPr>
          <p:cNvGrpSpPr/>
          <p:nvPr/>
        </p:nvGrpSpPr>
        <p:grpSpPr>
          <a:xfrm>
            <a:off x="9058980" y="2763817"/>
            <a:ext cx="906640" cy="869344"/>
            <a:chOff x="2771338" y="5552146"/>
            <a:chExt cx="387211" cy="371284"/>
          </a:xfrm>
          <a:solidFill>
            <a:srgbClr val="F93300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A41CBC7-05A6-495A-90F9-9298978DC96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39EBBFB-63C8-4AF5-AFFF-966A8908CC30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21E7BAF-A92B-48BD-8082-8C101E13C0C0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281C8C0-75C1-43CE-9E2D-19C35B34611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0E9AEADE-2ECE-43E7-B488-8AA457D87C1F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ACEAC9E-E9C0-42F6-94C2-CFDFF8C6D88A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F443F4B-7827-403F-A25B-64046E42A906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29D3814-8AA8-4EE2-8D83-DC1ABB4CF8FA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B9DF911-A486-4DC9-B2B4-349D591F518C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B24EA297-F7BD-4FFF-8D4B-6F98C1560542}"/>
              </a:ext>
            </a:extLst>
          </p:cNvPr>
          <p:cNvGrpSpPr/>
          <p:nvPr/>
        </p:nvGrpSpPr>
        <p:grpSpPr>
          <a:xfrm>
            <a:off x="5638800" y="2752442"/>
            <a:ext cx="914400" cy="892094"/>
            <a:chOff x="4116315" y="3561492"/>
            <a:chExt cx="390525" cy="381000"/>
          </a:xfrm>
          <a:solidFill>
            <a:srgbClr val="F93300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A4DB1D03-230C-468A-8AFA-AFBE2F7599FD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9DBAA3B-E315-4CF9-9A44-8F5D2D353B29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1684AD2-C041-4E64-901F-5773B4D09FA9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635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58E2500E-23CD-4C7E-9E34-DF8BE1443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3606" y="1889095"/>
            <a:ext cx="453234" cy="3290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874ED3B-9518-42D2-A477-DBA8C32BC2BD}"/>
              </a:ext>
            </a:extLst>
          </p:cNvPr>
          <p:cNvSpPr txBox="1"/>
          <p:nvPr/>
        </p:nvSpPr>
        <p:spPr>
          <a:xfrm>
            <a:off x="2203606" y="2400468"/>
            <a:ext cx="6546694" cy="181588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</a:rPr>
              <a:t>, </a:t>
            </a:r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r>
              <a:rPr lang="en-US" altLang="ko-KR" sz="2800" dirty="0">
                <a:solidFill>
                  <a:schemeClr val="bg1"/>
                </a:solidFill>
              </a:rPr>
              <a:t>, sed do </a:t>
            </a:r>
            <a:r>
              <a:rPr lang="en-US" altLang="ko-KR" sz="2800" dirty="0" err="1">
                <a:solidFill>
                  <a:schemeClr val="bg1"/>
                </a:solidFill>
              </a:rPr>
              <a:t>eiusmod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tempor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incididunt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ut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labore</a:t>
            </a:r>
            <a:r>
              <a:rPr lang="en-US" altLang="ko-KR" sz="28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514DCF-83A9-431A-A52A-DB8F5B07391F}"/>
              </a:ext>
            </a:extLst>
          </p:cNvPr>
          <p:cNvSpPr txBox="1"/>
          <p:nvPr/>
        </p:nvSpPr>
        <p:spPr>
          <a:xfrm>
            <a:off x="2203606" y="4658992"/>
            <a:ext cx="654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4094743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6FC6DC6-06A2-4453-B5B8-9FDC5D73E211}"/>
              </a:ext>
            </a:extLst>
          </p:cNvPr>
          <p:cNvSpPr txBox="1"/>
          <p:nvPr/>
        </p:nvSpPr>
        <p:spPr>
          <a:xfrm>
            <a:off x="3263885" y="3445210"/>
            <a:ext cx="5612376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400" dirty="0">
                <a:solidFill>
                  <a:srgbClr val="FFFCF2"/>
                </a:solidFill>
              </a:rPr>
              <a:t>Break Section</a:t>
            </a:r>
            <a:endParaRPr lang="ko-KR" altLang="en-US" sz="4400" dirty="0">
              <a:solidFill>
                <a:srgbClr val="FFFCF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0CFF5E-3623-47EE-B248-2159721595E7}"/>
              </a:ext>
            </a:extLst>
          </p:cNvPr>
          <p:cNvSpPr txBox="1"/>
          <p:nvPr/>
        </p:nvSpPr>
        <p:spPr>
          <a:xfrm>
            <a:off x="3304242" y="4272259"/>
            <a:ext cx="5531661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CF2"/>
                </a:solidFill>
              </a:rPr>
              <a:t>01:00pm ~ 01:30pm</a:t>
            </a:r>
            <a:endParaRPr lang="ko-KR" altLang="en-US" sz="2000" dirty="0">
              <a:solidFill>
                <a:srgbClr val="FFFCF2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EC3703C-6528-4E16-9898-2E25E48E8DD0}"/>
              </a:ext>
            </a:extLst>
          </p:cNvPr>
          <p:cNvGrpSpPr/>
          <p:nvPr/>
        </p:nvGrpSpPr>
        <p:grpSpPr>
          <a:xfrm>
            <a:off x="5466455" y="1930401"/>
            <a:ext cx="1207236" cy="1374904"/>
            <a:chOff x="6830083" y="5571172"/>
            <a:chExt cx="342900" cy="390525"/>
          </a:xfrm>
          <a:solidFill>
            <a:srgbClr val="FFFCF2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9D5EAC7-E22F-4E25-AED6-2FA3220E43E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5F8488E-B06C-4B93-AF56-3E1E1D5A9ED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chemeClr val="bg1">
              <a:alpha val="5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5B1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9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Infographic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DE90BDE-7FDB-4AC2-866C-04B8960A6101}"/>
              </a:ext>
            </a:extLst>
          </p:cNvPr>
          <p:cNvSpPr txBox="1"/>
          <p:nvPr/>
        </p:nvSpPr>
        <p:spPr>
          <a:xfrm>
            <a:off x="1485900" y="1099352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6A01A3-1245-4333-B772-6F69FD053B07}"/>
              </a:ext>
            </a:extLst>
          </p:cNvPr>
          <p:cNvSpPr txBox="1"/>
          <p:nvPr/>
        </p:nvSpPr>
        <p:spPr>
          <a:xfrm>
            <a:off x="1350521" y="3684751"/>
            <a:ext cx="20690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FB83E92-C743-498B-9620-E1CAE8F2C005}"/>
              </a:ext>
            </a:extLst>
          </p:cNvPr>
          <p:cNvSpPr/>
          <p:nvPr/>
        </p:nvSpPr>
        <p:spPr>
          <a:xfrm>
            <a:off x="1350521" y="3123169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4213E9B-D551-43EB-A62F-0794B7E8210F}"/>
              </a:ext>
            </a:extLst>
          </p:cNvPr>
          <p:cNvSpPr/>
          <p:nvPr/>
        </p:nvSpPr>
        <p:spPr>
          <a:xfrm>
            <a:off x="1350521" y="2554724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50344A-FEBB-4940-97BC-390732123F50}"/>
              </a:ext>
            </a:extLst>
          </p:cNvPr>
          <p:cNvSpPr txBox="1"/>
          <p:nvPr/>
        </p:nvSpPr>
        <p:spPr>
          <a:xfrm>
            <a:off x="3824698" y="3684751"/>
            <a:ext cx="20690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260FE6B-DCD6-4694-93DD-0D42753CB256}"/>
              </a:ext>
            </a:extLst>
          </p:cNvPr>
          <p:cNvSpPr/>
          <p:nvPr/>
        </p:nvSpPr>
        <p:spPr>
          <a:xfrm>
            <a:off x="3824698" y="3123169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4C83E30-2947-481B-B27A-15D1E4C74922}"/>
              </a:ext>
            </a:extLst>
          </p:cNvPr>
          <p:cNvSpPr/>
          <p:nvPr/>
        </p:nvSpPr>
        <p:spPr>
          <a:xfrm>
            <a:off x="3824698" y="2554724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407568-1E29-4DC6-9895-FA8E91C307DD}"/>
              </a:ext>
            </a:extLst>
          </p:cNvPr>
          <p:cNvSpPr txBox="1"/>
          <p:nvPr/>
        </p:nvSpPr>
        <p:spPr>
          <a:xfrm>
            <a:off x="6298875" y="3684751"/>
            <a:ext cx="20690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FC6AF1F-5527-41C2-A26D-A3D18511084B}"/>
              </a:ext>
            </a:extLst>
          </p:cNvPr>
          <p:cNvSpPr/>
          <p:nvPr/>
        </p:nvSpPr>
        <p:spPr>
          <a:xfrm>
            <a:off x="6298875" y="3123169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2A06587-0853-4B03-9112-A8D78780BEA3}"/>
              </a:ext>
            </a:extLst>
          </p:cNvPr>
          <p:cNvSpPr/>
          <p:nvPr/>
        </p:nvSpPr>
        <p:spPr>
          <a:xfrm>
            <a:off x="6298875" y="2554724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045B47-C0A3-4528-8978-A8CD3220A26C}"/>
              </a:ext>
            </a:extLst>
          </p:cNvPr>
          <p:cNvSpPr txBox="1"/>
          <p:nvPr/>
        </p:nvSpPr>
        <p:spPr>
          <a:xfrm>
            <a:off x="8773051" y="3684751"/>
            <a:ext cx="20690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9761A73-E553-47A0-84F4-C1F3F878D4E3}"/>
              </a:ext>
            </a:extLst>
          </p:cNvPr>
          <p:cNvSpPr/>
          <p:nvPr/>
        </p:nvSpPr>
        <p:spPr>
          <a:xfrm>
            <a:off x="8773051" y="3123169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7C28CA2-CC54-4A0F-A682-0F10FE2E4093}"/>
              </a:ext>
            </a:extLst>
          </p:cNvPr>
          <p:cNvSpPr/>
          <p:nvPr/>
        </p:nvSpPr>
        <p:spPr>
          <a:xfrm>
            <a:off x="8773051" y="2554724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425BFB4A-582D-4A11-B9CE-A0D76611F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114" y="951824"/>
            <a:ext cx="3143162" cy="511083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5382382-9FA2-4774-8B7D-8197AF4DBF1E}"/>
              </a:ext>
            </a:extLst>
          </p:cNvPr>
          <p:cNvSpPr txBox="1"/>
          <p:nvPr/>
        </p:nvSpPr>
        <p:spPr>
          <a:xfrm>
            <a:off x="1292640" y="2732088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F41C23-861F-4858-A18C-4DC19F98F316}"/>
              </a:ext>
            </a:extLst>
          </p:cNvPr>
          <p:cNvSpPr txBox="1"/>
          <p:nvPr/>
        </p:nvSpPr>
        <p:spPr>
          <a:xfrm>
            <a:off x="1292640" y="3809306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6342FB7-D0A0-4E4B-903C-2957E84B8D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A7059D46-3451-447B-A808-AE251CD69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68" y="1081212"/>
            <a:ext cx="1392454" cy="17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A9E4D33-B075-4040-8B56-82ABF1AEA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BD660B-FDAC-4197-97B0-B8968BAFF51A}"/>
              </a:ext>
            </a:extLst>
          </p:cNvPr>
          <p:cNvSpPr txBox="1"/>
          <p:nvPr/>
        </p:nvSpPr>
        <p:spPr>
          <a:xfrm>
            <a:off x="2060081" y="1456084"/>
            <a:ext cx="3832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FFCF2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FFFCF2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D06682-ED76-415F-BBC2-46D347E6CCDD}"/>
              </a:ext>
            </a:extLst>
          </p:cNvPr>
          <p:cNvSpPr txBox="1"/>
          <p:nvPr/>
        </p:nvSpPr>
        <p:spPr>
          <a:xfrm>
            <a:off x="2060081" y="2423012"/>
            <a:ext cx="38327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CF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CF2"/>
                </a:solidFill>
              </a:rPr>
              <a:t>amet</a:t>
            </a:r>
            <a:r>
              <a:rPr lang="en-US" altLang="ko-KR" sz="1400" dirty="0">
                <a:solidFill>
                  <a:srgbClr val="FFFCF2"/>
                </a:solidFill>
              </a:rPr>
              <a:t>, </a:t>
            </a:r>
            <a:r>
              <a:rPr lang="en-US" altLang="ko-KR" sz="1400" dirty="0" err="1">
                <a:solidFill>
                  <a:srgbClr val="FFFCF2"/>
                </a:solidFill>
              </a:rPr>
              <a:t>consectetur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adipiscing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elit</a:t>
            </a:r>
            <a:r>
              <a:rPr lang="en-US" altLang="ko-KR" sz="1400" dirty="0">
                <a:solidFill>
                  <a:srgbClr val="FFFCF2"/>
                </a:solidFill>
              </a:rPr>
              <a:t>, sed do </a:t>
            </a:r>
            <a:r>
              <a:rPr lang="en-US" altLang="ko-KR" sz="1400" dirty="0" err="1">
                <a:solidFill>
                  <a:srgbClr val="FFFCF2"/>
                </a:solidFill>
              </a:rPr>
              <a:t>eiusmod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tempor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incididunt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ut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labore</a:t>
            </a:r>
            <a:r>
              <a:rPr lang="en-US" altLang="ko-KR" sz="1400" dirty="0">
                <a:solidFill>
                  <a:srgbClr val="FFFCF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FCF2"/>
                </a:solidFill>
              </a:rPr>
              <a:t>aliqua</a:t>
            </a:r>
            <a:r>
              <a:rPr lang="en-US" altLang="ko-KR" sz="1400" dirty="0">
                <a:solidFill>
                  <a:srgbClr val="FFFCF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FCF2"/>
                </a:solidFill>
              </a:rPr>
              <a:t>Ut </a:t>
            </a:r>
            <a:r>
              <a:rPr lang="en-US" altLang="ko-KR" sz="1400" dirty="0" err="1">
                <a:solidFill>
                  <a:srgbClr val="FFFCF2"/>
                </a:solidFill>
              </a:rPr>
              <a:t>enim</a:t>
            </a:r>
            <a:r>
              <a:rPr lang="en-US" altLang="ko-KR" sz="1400" dirty="0">
                <a:solidFill>
                  <a:srgbClr val="FFFCF2"/>
                </a:solidFill>
              </a:rPr>
              <a:t> ad minim </a:t>
            </a:r>
            <a:r>
              <a:rPr lang="en-US" altLang="ko-KR" sz="1400" dirty="0" err="1">
                <a:solidFill>
                  <a:srgbClr val="FFFCF2"/>
                </a:solidFill>
              </a:rPr>
              <a:t>veniam</a:t>
            </a:r>
            <a:r>
              <a:rPr lang="en-US" altLang="ko-KR" sz="1400" dirty="0">
                <a:solidFill>
                  <a:srgbClr val="FFFCF2"/>
                </a:solidFill>
              </a:rPr>
              <a:t>, </a:t>
            </a:r>
            <a:r>
              <a:rPr lang="en-US" altLang="ko-KR" sz="1400" dirty="0" err="1">
                <a:solidFill>
                  <a:srgbClr val="FFFCF2"/>
                </a:solidFill>
              </a:rPr>
              <a:t>quis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nostrud</a:t>
            </a:r>
            <a:r>
              <a:rPr lang="en-US" altLang="ko-KR" sz="1400" dirty="0">
                <a:solidFill>
                  <a:srgbClr val="FFFCF2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FCF2"/>
                </a:solidFill>
              </a:rPr>
              <a:t>ullamco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laboris</a:t>
            </a:r>
            <a:r>
              <a:rPr lang="en-US" altLang="ko-KR" sz="1400" dirty="0">
                <a:solidFill>
                  <a:srgbClr val="FFFCF2"/>
                </a:solidFill>
              </a:rPr>
              <a:t> nisi </a:t>
            </a:r>
            <a:r>
              <a:rPr lang="en-US" altLang="ko-KR" sz="1400" dirty="0" err="1">
                <a:solidFill>
                  <a:srgbClr val="FFFCF2"/>
                </a:solidFill>
              </a:rPr>
              <a:t>ut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aliquip</a:t>
            </a:r>
            <a:r>
              <a:rPr lang="en-US" altLang="ko-KR" sz="1400" dirty="0">
                <a:solidFill>
                  <a:srgbClr val="FFFCF2"/>
                </a:solidFill>
              </a:rPr>
              <a:t> ex </a:t>
            </a:r>
            <a:r>
              <a:rPr lang="en-US" altLang="ko-KR" sz="1400" dirty="0" err="1">
                <a:solidFill>
                  <a:srgbClr val="FFFCF2"/>
                </a:solidFill>
              </a:rPr>
              <a:t>ea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commodo</a:t>
            </a:r>
            <a:r>
              <a:rPr lang="en-US" altLang="ko-KR" sz="1400" dirty="0">
                <a:solidFill>
                  <a:srgbClr val="FFFCF2"/>
                </a:solidFill>
              </a:rPr>
              <a:t> </a:t>
            </a:r>
            <a:r>
              <a:rPr lang="en-US" altLang="ko-KR" sz="1400" dirty="0" err="1">
                <a:solidFill>
                  <a:srgbClr val="FFFCF2"/>
                </a:solidFill>
              </a:rPr>
              <a:t>consequat</a:t>
            </a:r>
            <a:r>
              <a:rPr lang="en-US" altLang="ko-KR" sz="1400" dirty="0">
                <a:solidFill>
                  <a:srgbClr val="FFFCF2"/>
                </a:solidFill>
              </a:rPr>
              <a:t>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3AB51D2-3BFE-434C-B186-76C0C976BE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3482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24BDCDA-BA76-4E6B-80C9-92B0AD40D7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785930"/>
            <a:ext cx="8920843" cy="5613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465F9-71B3-447D-81B3-DEAF568C081F}"/>
              </a:ext>
            </a:extLst>
          </p:cNvPr>
          <p:cNvSpPr txBox="1"/>
          <p:nvPr/>
        </p:nvSpPr>
        <p:spPr>
          <a:xfrm>
            <a:off x="408181" y="1325444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FFCF2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FFFCF2"/>
                </a:solidFill>
              </a:rPr>
              <a:t>Desktop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5D46ED-4533-48B8-9443-4642A065032E}"/>
              </a:ext>
            </a:extLst>
          </p:cNvPr>
          <p:cNvSpPr txBox="1"/>
          <p:nvPr/>
        </p:nvSpPr>
        <p:spPr>
          <a:xfrm>
            <a:off x="408182" y="2392301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CF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FCF2"/>
                </a:solidFill>
              </a:rPr>
              <a:t>amet</a:t>
            </a:r>
            <a:r>
              <a:rPr lang="en-US" altLang="ko-KR" sz="1200" dirty="0">
                <a:solidFill>
                  <a:srgbClr val="FFFCF2"/>
                </a:solidFill>
              </a:rPr>
              <a:t>, </a:t>
            </a:r>
            <a:r>
              <a:rPr lang="en-US" altLang="ko-KR" sz="1200" dirty="0" err="1">
                <a:solidFill>
                  <a:srgbClr val="FFFCF2"/>
                </a:solidFill>
              </a:rPr>
              <a:t>consectetur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adipiscing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elit</a:t>
            </a:r>
            <a:r>
              <a:rPr lang="en-US" altLang="ko-KR" sz="1200" dirty="0">
                <a:solidFill>
                  <a:srgbClr val="FFFCF2"/>
                </a:solidFill>
              </a:rPr>
              <a:t>, sed do </a:t>
            </a:r>
            <a:r>
              <a:rPr lang="en-US" altLang="ko-KR" sz="1200" dirty="0" err="1">
                <a:solidFill>
                  <a:srgbClr val="FFFCF2"/>
                </a:solidFill>
              </a:rPr>
              <a:t>eiusmod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tempor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incididunt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ut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labore</a:t>
            </a:r>
            <a:r>
              <a:rPr lang="en-US" altLang="ko-KR" sz="1200" dirty="0">
                <a:solidFill>
                  <a:srgbClr val="FFFCF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FFCF2"/>
                </a:solidFill>
              </a:rPr>
              <a:t>aliqua</a:t>
            </a:r>
            <a:r>
              <a:rPr lang="en-US" altLang="ko-KR" sz="1200" dirty="0">
                <a:solidFill>
                  <a:srgbClr val="FFFCF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FFCF2"/>
                </a:solidFill>
              </a:rPr>
              <a:t>Ut </a:t>
            </a:r>
            <a:r>
              <a:rPr lang="en-US" altLang="ko-KR" sz="1200" dirty="0" err="1">
                <a:solidFill>
                  <a:srgbClr val="FFFCF2"/>
                </a:solidFill>
              </a:rPr>
              <a:t>enim</a:t>
            </a:r>
            <a:r>
              <a:rPr lang="en-US" altLang="ko-KR" sz="1200" dirty="0">
                <a:solidFill>
                  <a:srgbClr val="FFFCF2"/>
                </a:solidFill>
              </a:rPr>
              <a:t> ad minim </a:t>
            </a:r>
            <a:r>
              <a:rPr lang="en-US" altLang="ko-KR" sz="1200" dirty="0" err="1">
                <a:solidFill>
                  <a:srgbClr val="FFFCF2"/>
                </a:solidFill>
              </a:rPr>
              <a:t>veniam</a:t>
            </a:r>
            <a:r>
              <a:rPr lang="en-US" altLang="ko-KR" sz="1200" dirty="0">
                <a:solidFill>
                  <a:srgbClr val="FFFCF2"/>
                </a:solidFill>
              </a:rPr>
              <a:t>, </a:t>
            </a:r>
            <a:r>
              <a:rPr lang="en-US" altLang="ko-KR" sz="1200" dirty="0" err="1">
                <a:solidFill>
                  <a:srgbClr val="FFFCF2"/>
                </a:solidFill>
              </a:rPr>
              <a:t>quis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nostrud</a:t>
            </a:r>
            <a:r>
              <a:rPr lang="en-US" altLang="ko-KR" sz="1200" dirty="0">
                <a:solidFill>
                  <a:srgbClr val="FFFCF2"/>
                </a:solidFill>
              </a:rPr>
              <a:t> exercitation </a:t>
            </a:r>
            <a:r>
              <a:rPr lang="en-US" altLang="ko-KR" sz="1200" dirty="0" err="1">
                <a:solidFill>
                  <a:srgbClr val="FFFCF2"/>
                </a:solidFill>
              </a:rPr>
              <a:t>ullamco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laboris</a:t>
            </a:r>
            <a:r>
              <a:rPr lang="en-US" altLang="ko-KR" sz="1200" dirty="0">
                <a:solidFill>
                  <a:srgbClr val="FFFCF2"/>
                </a:solidFill>
              </a:rPr>
              <a:t> nisi </a:t>
            </a:r>
            <a:r>
              <a:rPr lang="en-US" altLang="ko-KR" sz="1200" dirty="0" err="1">
                <a:solidFill>
                  <a:srgbClr val="FFFCF2"/>
                </a:solidFill>
              </a:rPr>
              <a:t>ut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aliquip</a:t>
            </a:r>
            <a:r>
              <a:rPr lang="en-US" altLang="ko-KR" sz="1200" dirty="0">
                <a:solidFill>
                  <a:srgbClr val="FFFCF2"/>
                </a:solidFill>
              </a:rPr>
              <a:t> ex </a:t>
            </a:r>
            <a:r>
              <a:rPr lang="en-US" altLang="ko-KR" sz="1200" dirty="0" err="1">
                <a:solidFill>
                  <a:srgbClr val="FFFCF2"/>
                </a:solidFill>
              </a:rPr>
              <a:t>ea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commodo</a:t>
            </a:r>
            <a:r>
              <a:rPr lang="en-US" altLang="ko-KR" sz="1200" dirty="0">
                <a:solidFill>
                  <a:srgbClr val="FFFCF2"/>
                </a:solidFill>
              </a:rPr>
              <a:t> </a:t>
            </a:r>
            <a:r>
              <a:rPr lang="en-US" altLang="ko-KR" sz="1200" dirty="0" err="1">
                <a:solidFill>
                  <a:srgbClr val="FFFCF2"/>
                </a:solidFill>
              </a:rPr>
              <a:t>consequat</a:t>
            </a:r>
            <a:r>
              <a:rPr lang="en-US" altLang="ko-KR" sz="1200" dirty="0">
                <a:solidFill>
                  <a:srgbClr val="FFFCF2"/>
                </a:solidFill>
              </a:rPr>
              <a:t>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B8371ED-CF11-4004-9BA1-D90C13822A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757568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1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F8EE4557-5D47-4F4F-BFD1-89FFC8CD74AA}"/>
              </a:ext>
            </a:extLst>
          </p:cNvPr>
          <p:cNvSpPr txBox="1"/>
          <p:nvPr/>
        </p:nvSpPr>
        <p:spPr>
          <a:xfrm>
            <a:off x="8978000" y="3763018"/>
            <a:ext cx="2782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4457A527-5AF5-4B34-8E11-1CA9325A83D1}"/>
              </a:ext>
            </a:extLst>
          </p:cNvPr>
          <p:cNvSpPr txBox="1"/>
          <p:nvPr/>
        </p:nvSpPr>
        <p:spPr>
          <a:xfrm>
            <a:off x="9037297" y="434699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1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763018"/>
            <a:ext cx="2782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34699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3009499" y="2828836"/>
            <a:ext cx="617300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B98E2CAA-B62B-43A2-9F37-DBC4BEAFFE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89B410B-E7B9-45A6-9A13-05540EB09853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9211E0A-7DE6-4FA8-A740-998CA0A70167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5FE3F77-640C-4F20-8232-6A479D324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7E1A9DDF-84CA-4E9F-99B0-BFB9BF4BA276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Henny Penny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CEBC6B-2983-418D-845B-0BBE7F9158AD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https://fonts.google.com/specimen/Henny</a:t>
            </a:r>
            <a:r>
              <a:rPr lang="en-US" altLang="ko-KR" sz="11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+Penny</a:t>
            </a:r>
            <a:r>
              <a:rPr lang="en-US" altLang="ko-KR" sz="1100"/>
              <a:t> </a:t>
            </a:r>
            <a:r>
              <a:rPr lang="en-US" altLang="ko-KR" sz="1100" dirty="0"/>
              <a:t>Ctrl + </a:t>
            </a:r>
            <a:r>
              <a:rPr lang="en-US" altLang="ko-KR" sz="1100"/>
              <a:t>Click</a:t>
            </a:r>
            <a:r>
              <a:rPr lang="ko-KR" altLang="en-US" sz="110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D83421D5-4AA3-4D05-804F-040A293277F3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70F0C5FA-6A8C-4F80-9175-9EFB8EFAEC8B}"/>
              </a:ext>
            </a:extLst>
          </p:cNvPr>
          <p:cNvSpPr/>
          <p:nvPr/>
        </p:nvSpPr>
        <p:spPr>
          <a:xfrm>
            <a:off x="3889954" y="4427499"/>
            <a:ext cx="4932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</a:t>
            </a:r>
            <a:r>
              <a:rPr lang="en-US" altLang="ko-KR" sz="11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/Poppins</a:t>
            </a:r>
            <a:r>
              <a:rPr lang="en-US" altLang="ko-KR" sz="1100" dirty="0"/>
              <a:t> Ctrl + </a:t>
            </a:r>
            <a:r>
              <a:rPr lang="en-US" altLang="ko-KR" sz="1100"/>
              <a:t>Click</a:t>
            </a:r>
            <a:r>
              <a:rPr lang="ko-KR" altLang="en-US" sz="110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45437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9DDC2BD0-D742-4E43-A67B-BDB3A22FA8D7}"/>
              </a:ext>
            </a:extLst>
          </p:cNvPr>
          <p:cNvSpPr txBox="1"/>
          <p:nvPr/>
        </p:nvSpPr>
        <p:spPr>
          <a:xfrm>
            <a:off x="1485900" y="1099352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819470B1-24D3-4DF4-983A-DB257FFF49D0}"/>
              </a:ext>
            </a:extLst>
          </p:cNvPr>
          <p:cNvSpPr/>
          <p:nvPr/>
        </p:nvSpPr>
        <p:spPr>
          <a:xfrm>
            <a:off x="4206238" y="2255100"/>
            <a:ext cx="1131551" cy="1131551"/>
          </a:xfrm>
          <a:prstGeom prst="ellipse">
            <a:avLst/>
          </a:prstGeom>
          <a:solidFill>
            <a:srgbClr val="F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D49E246-BA2C-4E26-9215-1C73388004AE}"/>
              </a:ext>
            </a:extLst>
          </p:cNvPr>
          <p:cNvSpPr txBox="1"/>
          <p:nvPr/>
        </p:nvSpPr>
        <p:spPr>
          <a:xfrm>
            <a:off x="3524435" y="4127147"/>
            <a:ext cx="2495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C055B08B-961A-4B1B-877F-CEAF90F50036}"/>
              </a:ext>
            </a:extLst>
          </p:cNvPr>
          <p:cNvSpPr/>
          <p:nvPr/>
        </p:nvSpPr>
        <p:spPr>
          <a:xfrm>
            <a:off x="3524434" y="3612260"/>
            <a:ext cx="2495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A08A24E1-64BD-45D5-8D9A-9F9DC86E41F6}"/>
              </a:ext>
            </a:extLst>
          </p:cNvPr>
          <p:cNvGrpSpPr/>
          <p:nvPr/>
        </p:nvGrpSpPr>
        <p:grpSpPr>
          <a:xfrm>
            <a:off x="4516531" y="25511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E91583C-A085-4AC8-9C72-9D8817118B2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2CFA998F-EEB3-49AF-84A6-60033150451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FF4294A-7AE5-42D0-8DA3-E53C5F057BF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4C45E19-6E86-4563-A6B9-762A096B068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06B15CC2-8EEB-4596-8A4D-168AD0844190}"/>
              </a:ext>
            </a:extLst>
          </p:cNvPr>
          <p:cNvSpPr/>
          <p:nvPr/>
        </p:nvSpPr>
        <p:spPr>
          <a:xfrm>
            <a:off x="9495885" y="2255100"/>
            <a:ext cx="1131551" cy="1131551"/>
          </a:xfrm>
          <a:prstGeom prst="ellipse">
            <a:avLst/>
          </a:prstGeom>
          <a:solidFill>
            <a:srgbClr val="F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59061C9-1B11-4EB1-923B-43D604B7EBC0}"/>
              </a:ext>
            </a:extLst>
          </p:cNvPr>
          <p:cNvSpPr txBox="1"/>
          <p:nvPr/>
        </p:nvSpPr>
        <p:spPr>
          <a:xfrm>
            <a:off x="8814082" y="4127147"/>
            <a:ext cx="2495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60D5791A-768F-4B5E-9B5B-9F1865B642E6}"/>
              </a:ext>
            </a:extLst>
          </p:cNvPr>
          <p:cNvSpPr/>
          <p:nvPr/>
        </p:nvSpPr>
        <p:spPr>
          <a:xfrm>
            <a:off x="8814081" y="3612260"/>
            <a:ext cx="2495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5021CD7B-092A-4629-8140-CDEFEE027EFA}"/>
              </a:ext>
            </a:extLst>
          </p:cNvPr>
          <p:cNvGrpSpPr/>
          <p:nvPr/>
        </p:nvGrpSpPr>
        <p:grpSpPr>
          <a:xfrm>
            <a:off x="9796294" y="25591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D4D92A7-6DD4-4C8D-BE9F-59FD3A6787C6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8CF5367-F48C-46AC-B607-71844C19B55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65" name="타원 64">
            <a:extLst>
              <a:ext uri="{FF2B5EF4-FFF2-40B4-BE49-F238E27FC236}">
                <a16:creationId xmlns:a16="http://schemas.microsoft.com/office/drawing/2014/main" id="{FBC8103D-476B-4AE6-A1F8-305B893B6205}"/>
              </a:ext>
            </a:extLst>
          </p:cNvPr>
          <p:cNvSpPr/>
          <p:nvPr/>
        </p:nvSpPr>
        <p:spPr>
          <a:xfrm>
            <a:off x="1561413" y="2255100"/>
            <a:ext cx="1131551" cy="1131551"/>
          </a:xfrm>
          <a:prstGeom prst="ellipse">
            <a:avLst/>
          </a:prstGeom>
          <a:solidFill>
            <a:srgbClr val="F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7CFF878-5D69-4BFC-AD73-42959AD227E9}"/>
              </a:ext>
            </a:extLst>
          </p:cNvPr>
          <p:cNvSpPr txBox="1"/>
          <p:nvPr/>
        </p:nvSpPr>
        <p:spPr>
          <a:xfrm>
            <a:off x="879611" y="4127147"/>
            <a:ext cx="2495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77C9328C-0157-4511-8C46-692FEFE84D27}"/>
              </a:ext>
            </a:extLst>
          </p:cNvPr>
          <p:cNvSpPr/>
          <p:nvPr/>
        </p:nvSpPr>
        <p:spPr>
          <a:xfrm>
            <a:off x="879610" y="3612260"/>
            <a:ext cx="2495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F9C0F899-1386-4CE3-9D10-1D0D0A6B318A}"/>
              </a:ext>
            </a:extLst>
          </p:cNvPr>
          <p:cNvGrpSpPr/>
          <p:nvPr/>
        </p:nvGrpSpPr>
        <p:grpSpPr>
          <a:xfrm>
            <a:off x="1926400" y="25457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DF1AC23-91DA-46DB-ABDB-E8337C489B4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83F30005-EA18-400F-8D73-E3674AC5E23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71" name="타원 70">
            <a:extLst>
              <a:ext uri="{FF2B5EF4-FFF2-40B4-BE49-F238E27FC236}">
                <a16:creationId xmlns:a16="http://schemas.microsoft.com/office/drawing/2014/main" id="{4AAAA88F-B7FD-48C9-9CE7-D946C7E8DFD1}"/>
              </a:ext>
            </a:extLst>
          </p:cNvPr>
          <p:cNvSpPr/>
          <p:nvPr/>
        </p:nvSpPr>
        <p:spPr>
          <a:xfrm>
            <a:off x="6851062" y="2255100"/>
            <a:ext cx="1131551" cy="1131551"/>
          </a:xfrm>
          <a:prstGeom prst="ellipse">
            <a:avLst/>
          </a:prstGeom>
          <a:solidFill>
            <a:srgbClr val="F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4A5742E-D9CF-445A-A3C6-A3DBE462F942}"/>
              </a:ext>
            </a:extLst>
          </p:cNvPr>
          <p:cNvSpPr txBox="1"/>
          <p:nvPr/>
        </p:nvSpPr>
        <p:spPr>
          <a:xfrm>
            <a:off x="6169259" y="4127147"/>
            <a:ext cx="2495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C2375A3-0FB5-4186-9C8E-E6BD5BAA831C}"/>
              </a:ext>
            </a:extLst>
          </p:cNvPr>
          <p:cNvSpPr/>
          <p:nvPr/>
        </p:nvSpPr>
        <p:spPr>
          <a:xfrm>
            <a:off x="6169258" y="3612260"/>
            <a:ext cx="2495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C96ACCC5-0CA5-48B9-9E20-910493E7E434}"/>
              </a:ext>
            </a:extLst>
          </p:cNvPr>
          <p:cNvGrpSpPr/>
          <p:nvPr/>
        </p:nvGrpSpPr>
        <p:grpSpPr>
          <a:xfrm>
            <a:off x="7133976" y="25479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5989D5EA-C294-4723-85AA-1B86F651CDA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9193EB99-22F9-4459-94C8-6686D888D59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98B251C-5F08-4E31-BE05-D80AF3CC87F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B00F301-1646-4FBD-9048-16A5B3CD69C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0D8ED7D6-4FFF-4B79-BD4D-8A7F2F04985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80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63758ED-835D-4595-838B-343A681CEAFC}"/>
              </a:ext>
            </a:extLst>
          </p:cNvPr>
          <p:cNvSpPr txBox="1"/>
          <p:nvPr/>
        </p:nvSpPr>
        <p:spPr>
          <a:xfrm>
            <a:off x="3265612" y="1670040"/>
            <a:ext cx="5662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49D6E1-FB5E-454C-9C40-2F6A18C7C164}"/>
              </a:ext>
            </a:extLst>
          </p:cNvPr>
          <p:cNvSpPr txBox="1"/>
          <p:nvPr/>
        </p:nvSpPr>
        <p:spPr>
          <a:xfrm>
            <a:off x="3266524" y="3116590"/>
            <a:ext cx="5647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558B932-738E-4A78-89A0-71F3A6B0B6AD}"/>
              </a:ext>
            </a:extLst>
          </p:cNvPr>
          <p:cNvSpPr txBox="1"/>
          <p:nvPr/>
        </p:nvSpPr>
        <p:spPr>
          <a:xfrm>
            <a:off x="1815968" y="1551348"/>
            <a:ext cx="856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67EF4C-9810-4ACA-A9C4-034401EBE159}"/>
              </a:ext>
            </a:extLst>
          </p:cNvPr>
          <p:cNvSpPr txBox="1"/>
          <p:nvPr/>
        </p:nvSpPr>
        <p:spPr>
          <a:xfrm>
            <a:off x="1371600" y="4352545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E1CA282-5DA1-48EC-9605-65E7F3BD9819}"/>
              </a:ext>
            </a:extLst>
          </p:cNvPr>
          <p:cNvSpPr/>
          <p:nvPr/>
        </p:nvSpPr>
        <p:spPr>
          <a:xfrm>
            <a:off x="1371599" y="4004644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E3BBD23-EC37-43AC-B1DB-ADF71A3DC50F}"/>
              </a:ext>
            </a:extLst>
          </p:cNvPr>
          <p:cNvSpPr/>
          <p:nvPr/>
        </p:nvSpPr>
        <p:spPr>
          <a:xfrm>
            <a:off x="1371599" y="3484499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3B1995-B656-4951-BA45-2F633F773823}"/>
              </a:ext>
            </a:extLst>
          </p:cNvPr>
          <p:cNvSpPr txBox="1"/>
          <p:nvPr/>
        </p:nvSpPr>
        <p:spPr>
          <a:xfrm>
            <a:off x="3784600" y="4352545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CC50CEE-F39C-4574-9D99-576E5DF2E689}"/>
              </a:ext>
            </a:extLst>
          </p:cNvPr>
          <p:cNvSpPr/>
          <p:nvPr/>
        </p:nvSpPr>
        <p:spPr>
          <a:xfrm>
            <a:off x="3784599" y="4004644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AFBFF94-A489-44AC-A2D2-7BCCD327B289}"/>
              </a:ext>
            </a:extLst>
          </p:cNvPr>
          <p:cNvSpPr/>
          <p:nvPr/>
        </p:nvSpPr>
        <p:spPr>
          <a:xfrm>
            <a:off x="3784599" y="3484499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985141-1F5F-4401-8BD7-BC789506A170}"/>
              </a:ext>
            </a:extLst>
          </p:cNvPr>
          <p:cNvSpPr txBox="1"/>
          <p:nvPr/>
        </p:nvSpPr>
        <p:spPr>
          <a:xfrm>
            <a:off x="6197600" y="4352545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1AE4491-F065-4035-8091-D86C7A67614F}"/>
              </a:ext>
            </a:extLst>
          </p:cNvPr>
          <p:cNvSpPr/>
          <p:nvPr/>
        </p:nvSpPr>
        <p:spPr>
          <a:xfrm>
            <a:off x="6197599" y="4004644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B86BB9A-2D58-41C0-8E32-A78C83404F48}"/>
              </a:ext>
            </a:extLst>
          </p:cNvPr>
          <p:cNvSpPr/>
          <p:nvPr/>
        </p:nvSpPr>
        <p:spPr>
          <a:xfrm>
            <a:off x="6197599" y="3484499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1EB693-C41F-4C0B-80C9-FF9BD5379E21}"/>
              </a:ext>
            </a:extLst>
          </p:cNvPr>
          <p:cNvSpPr txBox="1"/>
          <p:nvPr/>
        </p:nvSpPr>
        <p:spPr>
          <a:xfrm>
            <a:off x="8610601" y="4352545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8F367F0-C526-4170-BCB7-A3945F61C402}"/>
              </a:ext>
            </a:extLst>
          </p:cNvPr>
          <p:cNvSpPr/>
          <p:nvPr/>
        </p:nvSpPr>
        <p:spPr>
          <a:xfrm>
            <a:off x="8610600" y="4004644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A594E2F-C803-485E-8699-52F04BA8FFFE}"/>
              </a:ext>
            </a:extLst>
          </p:cNvPr>
          <p:cNvSpPr/>
          <p:nvPr/>
        </p:nvSpPr>
        <p:spPr>
          <a:xfrm>
            <a:off x="8610600" y="3484499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CBD41E3D-10AB-463A-9E08-A2A6D0998057}"/>
              </a:ext>
            </a:extLst>
          </p:cNvPr>
          <p:cNvSpPr txBox="1"/>
          <p:nvPr/>
        </p:nvSpPr>
        <p:spPr>
          <a:xfrm>
            <a:off x="2059290" y="3188419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AF59487-ED3A-4A7C-897A-E2D487ACA87C}"/>
              </a:ext>
            </a:extLst>
          </p:cNvPr>
          <p:cNvSpPr/>
          <p:nvPr/>
        </p:nvSpPr>
        <p:spPr>
          <a:xfrm>
            <a:off x="2059289" y="2916053"/>
            <a:ext cx="4817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D52E9B-B0D1-43D0-98D1-3FD92483432B}"/>
              </a:ext>
            </a:extLst>
          </p:cNvPr>
          <p:cNvSpPr txBox="1"/>
          <p:nvPr/>
        </p:nvSpPr>
        <p:spPr>
          <a:xfrm>
            <a:off x="1627489" y="1957024"/>
            <a:ext cx="451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5EF18E-EE43-464F-87F3-B4E66B5D0749}"/>
              </a:ext>
            </a:extLst>
          </p:cNvPr>
          <p:cNvSpPr txBox="1"/>
          <p:nvPr/>
        </p:nvSpPr>
        <p:spPr>
          <a:xfrm>
            <a:off x="2059290" y="4482591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621C592-E1F9-4E41-BD8A-EC271B849B64}"/>
              </a:ext>
            </a:extLst>
          </p:cNvPr>
          <p:cNvSpPr/>
          <p:nvPr/>
        </p:nvSpPr>
        <p:spPr>
          <a:xfrm>
            <a:off x="2059289" y="4210225"/>
            <a:ext cx="4817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5FD9DF6-0745-4AE5-8268-7A46052197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0BBBCFB-F875-46E8-B21B-795A8482D6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59" r="49434"/>
          <a:stretch/>
        </p:blipFill>
        <p:spPr>
          <a:xfrm>
            <a:off x="8726553" y="0"/>
            <a:ext cx="3465447" cy="262646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93B3771-06D6-4CFA-8E43-48BDDDFC7F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31" r="79106" b="3099"/>
          <a:stretch/>
        </p:blipFill>
        <p:spPr>
          <a:xfrm>
            <a:off x="10716210" y="5221255"/>
            <a:ext cx="1418794" cy="163674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AD5D04C-26EF-4F04-B8D0-197AD92FFE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47" t="51806" r="1" b="-2"/>
          <a:stretch/>
        </p:blipFill>
        <p:spPr>
          <a:xfrm>
            <a:off x="11182856" y="3389656"/>
            <a:ext cx="697888" cy="183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E6191DC-9AF7-4677-BA6C-A8D8DC864AEB}"/>
              </a:ext>
            </a:extLst>
          </p:cNvPr>
          <p:cNvSpPr txBox="1"/>
          <p:nvPr/>
        </p:nvSpPr>
        <p:spPr>
          <a:xfrm>
            <a:off x="7644542" y="1886492"/>
            <a:ext cx="3004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1994491-E01B-448B-8AC7-B8E5A56567F5}"/>
              </a:ext>
            </a:extLst>
          </p:cNvPr>
          <p:cNvSpPr/>
          <p:nvPr/>
        </p:nvSpPr>
        <p:spPr>
          <a:xfrm>
            <a:off x="7644541" y="1446331"/>
            <a:ext cx="29980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A9FDBF-F4D3-4A23-9133-4332CC29C371}"/>
              </a:ext>
            </a:extLst>
          </p:cNvPr>
          <p:cNvSpPr txBox="1"/>
          <p:nvPr/>
        </p:nvSpPr>
        <p:spPr>
          <a:xfrm>
            <a:off x="7644542" y="4770231"/>
            <a:ext cx="3004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BDAACD2-B151-4578-940D-53442BC802FC}"/>
              </a:ext>
            </a:extLst>
          </p:cNvPr>
          <p:cNvSpPr/>
          <p:nvPr/>
        </p:nvSpPr>
        <p:spPr>
          <a:xfrm>
            <a:off x="7644541" y="4330070"/>
            <a:ext cx="29980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00723A-7856-47D6-B0FE-34CF951C526F}"/>
              </a:ext>
            </a:extLst>
          </p:cNvPr>
          <p:cNvSpPr txBox="1"/>
          <p:nvPr/>
        </p:nvSpPr>
        <p:spPr>
          <a:xfrm>
            <a:off x="1244599" y="1307831"/>
            <a:ext cx="34892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Spooky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Halloween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DDAE689-0D01-459C-ACBE-BF6B3E6B8C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E213C22-8013-4328-9B49-05DAA6E7E6E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114955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C515E9-B7D9-4535-AF19-CAA6DC0396C0}"/>
              </a:ext>
            </a:extLst>
          </p:cNvPr>
          <p:cNvSpPr txBox="1"/>
          <p:nvPr/>
        </p:nvSpPr>
        <p:spPr>
          <a:xfrm>
            <a:off x="1512244" y="1853931"/>
            <a:ext cx="49393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Hocus Pocus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025752-8C52-4C88-81AD-8F844F75E497}"/>
              </a:ext>
            </a:extLst>
          </p:cNvPr>
          <p:cNvSpPr txBox="1"/>
          <p:nvPr/>
        </p:nvSpPr>
        <p:spPr>
          <a:xfrm>
            <a:off x="1604714" y="2952764"/>
            <a:ext cx="4821313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5D4DE01-B707-463E-8B3B-520E43D853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F705C41-FC5E-4C6F-905E-DB81CF127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18" b="22341"/>
          <a:stretch/>
        </p:blipFill>
        <p:spPr>
          <a:xfrm>
            <a:off x="6946689" y="4137717"/>
            <a:ext cx="5245311" cy="272028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1296BF0-DCBD-48B3-BE44-DA88B673F2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1" r="65991" b="48923"/>
          <a:stretch/>
        </p:blipFill>
        <p:spPr>
          <a:xfrm>
            <a:off x="10467406" y="1083515"/>
            <a:ext cx="1424776" cy="228474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2DE5503-F892-45BE-977F-BB884172BC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 t="68304" r="63838"/>
          <a:stretch/>
        </p:blipFill>
        <p:spPr>
          <a:xfrm>
            <a:off x="11467646" y="4247468"/>
            <a:ext cx="424535" cy="49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3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1E7BCC-2F53-409D-8A64-FEC6EADFE514}"/>
              </a:ext>
            </a:extLst>
          </p:cNvPr>
          <p:cNvSpPr txBox="1"/>
          <p:nvPr/>
        </p:nvSpPr>
        <p:spPr>
          <a:xfrm>
            <a:off x="5861049" y="1163436"/>
            <a:ext cx="4792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Hello Witches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9BBBC3-8D49-4F92-8EAE-31A0CC3AAE05}"/>
              </a:ext>
            </a:extLst>
          </p:cNvPr>
          <p:cNvSpPr txBox="1"/>
          <p:nvPr/>
        </p:nvSpPr>
        <p:spPr>
          <a:xfrm>
            <a:off x="6952344" y="2591211"/>
            <a:ext cx="4005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F44808D-8DDD-4ACE-B284-ECD1F3E6D49E}"/>
              </a:ext>
            </a:extLst>
          </p:cNvPr>
          <p:cNvSpPr/>
          <p:nvPr/>
        </p:nvSpPr>
        <p:spPr>
          <a:xfrm>
            <a:off x="6952343" y="2179810"/>
            <a:ext cx="4005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32B820B-2762-4768-9F62-E81E694AAEA0}"/>
              </a:ext>
            </a:extLst>
          </p:cNvPr>
          <p:cNvSpPr/>
          <p:nvPr/>
        </p:nvSpPr>
        <p:spPr>
          <a:xfrm>
            <a:off x="6165850" y="2134100"/>
            <a:ext cx="786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4DA2F0-E28B-4B48-817E-EA7F0D4F8EA6}"/>
              </a:ext>
            </a:extLst>
          </p:cNvPr>
          <p:cNvSpPr txBox="1"/>
          <p:nvPr/>
        </p:nvSpPr>
        <p:spPr>
          <a:xfrm>
            <a:off x="6952344" y="3832641"/>
            <a:ext cx="4005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D6A1D5E-5F9D-4CE4-AE7C-428C5E94578A}"/>
              </a:ext>
            </a:extLst>
          </p:cNvPr>
          <p:cNvSpPr/>
          <p:nvPr/>
        </p:nvSpPr>
        <p:spPr>
          <a:xfrm>
            <a:off x="6952343" y="3421240"/>
            <a:ext cx="4005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C4904DF-6A74-4D92-9A0A-181509D01F7E}"/>
              </a:ext>
            </a:extLst>
          </p:cNvPr>
          <p:cNvSpPr/>
          <p:nvPr/>
        </p:nvSpPr>
        <p:spPr>
          <a:xfrm>
            <a:off x="6165850" y="3375530"/>
            <a:ext cx="786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986ABC-CB96-4AD2-B498-EE7DCE56BBB5}"/>
              </a:ext>
            </a:extLst>
          </p:cNvPr>
          <p:cNvSpPr txBox="1"/>
          <p:nvPr/>
        </p:nvSpPr>
        <p:spPr>
          <a:xfrm>
            <a:off x="6952344" y="5074071"/>
            <a:ext cx="4005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367D3C4-69C1-4AE4-9B1F-C37319AE6120}"/>
              </a:ext>
            </a:extLst>
          </p:cNvPr>
          <p:cNvSpPr/>
          <p:nvPr/>
        </p:nvSpPr>
        <p:spPr>
          <a:xfrm>
            <a:off x="6952343" y="4662670"/>
            <a:ext cx="4005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53C427E-ADD8-4C93-A9E7-4F4F812192DD}"/>
              </a:ext>
            </a:extLst>
          </p:cNvPr>
          <p:cNvSpPr/>
          <p:nvPr/>
        </p:nvSpPr>
        <p:spPr>
          <a:xfrm>
            <a:off x="6165850" y="4616960"/>
            <a:ext cx="786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25B658D-047D-4140-96FE-FE90596F32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7541B99-1C41-4789-B687-2B0129D35B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9" t="57721" r="61450" b="6581"/>
          <a:stretch/>
        </p:blipFill>
        <p:spPr>
          <a:xfrm rot="5400000">
            <a:off x="636100" y="-636101"/>
            <a:ext cx="1175988" cy="244818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ABED2F0-AFCC-41E3-B696-9E6567F9F5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r="54092" b="71440"/>
          <a:stretch/>
        </p:blipFill>
        <p:spPr>
          <a:xfrm>
            <a:off x="1154558" y="4899407"/>
            <a:ext cx="1293631" cy="195859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14AEC68-2234-4675-9A6A-B837A0570A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7" r="42514" b="81116"/>
          <a:stretch/>
        </p:blipFill>
        <p:spPr>
          <a:xfrm>
            <a:off x="0" y="5562946"/>
            <a:ext cx="1109844" cy="129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388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enny Penny - Poppins Light">
      <a:majorFont>
        <a:latin typeface="Henny Penny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93300"/>
        </a:solidFill>
        <a:ln>
          <a:noFill/>
        </a:ln>
      </a:spPr>
      <a:bodyPr lIns="0" tIns="0" rIns="0" bIns="0"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2656</TotalTime>
  <Words>1236</Words>
  <Application>Microsoft Office PowerPoint</Application>
  <PresentationFormat>와이드스크린</PresentationFormat>
  <Paragraphs>174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맑은 고딕</vt:lpstr>
      <vt:lpstr>Arial</vt:lpstr>
      <vt:lpstr>Poppins Light</vt:lpstr>
      <vt:lpstr>Wingdings</vt:lpstr>
      <vt:lpstr>Scope One</vt:lpstr>
      <vt:lpstr>Arial Unicode MS</vt:lpstr>
      <vt:lpstr>Henny Penny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266</cp:revision>
  <dcterms:created xsi:type="dcterms:W3CDTF">2019-04-06T05:20:47Z</dcterms:created>
  <dcterms:modified xsi:type="dcterms:W3CDTF">2021-10-22T09:57:39Z</dcterms:modified>
</cp:coreProperties>
</file>