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257" r:id="rId3"/>
    <p:sldId id="445" r:id="rId4"/>
    <p:sldId id="405" r:id="rId5"/>
    <p:sldId id="418" r:id="rId6"/>
    <p:sldId id="420" r:id="rId7"/>
    <p:sldId id="446" r:id="rId8"/>
    <p:sldId id="435" r:id="rId9"/>
    <p:sldId id="447" r:id="rId10"/>
    <p:sldId id="436" r:id="rId11"/>
    <p:sldId id="448" r:id="rId12"/>
    <p:sldId id="451" r:id="rId13"/>
    <p:sldId id="441" r:id="rId14"/>
    <p:sldId id="433" r:id="rId15"/>
    <p:sldId id="442" r:id="rId16"/>
    <p:sldId id="449" r:id="rId17"/>
    <p:sldId id="437" r:id="rId18"/>
    <p:sldId id="292" r:id="rId19"/>
    <p:sldId id="287" r:id="rId20"/>
    <p:sldId id="389" r:id="rId21"/>
    <p:sldId id="443" r:id="rId22"/>
    <p:sldId id="444" r:id="rId23"/>
    <p:sldId id="291" r:id="rId24"/>
    <p:sldId id="294" r:id="rId25"/>
    <p:sldId id="293" r:id="rId26"/>
    <p:sldId id="295" r:id="rId27"/>
    <p:sldId id="431" r:id="rId28"/>
  </p:sldIdLst>
  <p:sldSz cx="12192000" cy="6858000"/>
  <p:notesSz cx="6858000" cy="9144000"/>
  <p:embeddedFontLst>
    <p:embeddedFont>
      <p:font typeface="Poppins Black" panose="00000A00000000000000" pitchFamily="2" charset="0"/>
      <p:bold r:id="rId31"/>
      <p:boldItalic r:id="rId32"/>
    </p:embeddedFont>
    <p:embeddedFont>
      <p:font typeface="Poppins Light" panose="00000400000000000000" pitchFamily="2" charset="0"/>
      <p:regular r:id="rId33"/>
      <p:italic r:id="rId34"/>
    </p:embeddedFont>
    <p:embeddedFont>
      <p:font typeface="Scope One" panose="02060403030504020204" pitchFamily="18" charset="0"/>
      <p:regular r:id="rId35"/>
    </p:embeddedFont>
    <p:embeddedFont>
      <p:font typeface="맑은 고딕" panose="020B0503020000020004" pitchFamily="50" charset="-127"/>
      <p:regular r:id="rId36"/>
      <p:bold r:id="rId3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11E80"/>
    <a:srgbClr val="9785B6"/>
    <a:srgbClr val="D5C0EC"/>
    <a:srgbClr val="3DBCAE"/>
    <a:srgbClr val="42D0B5"/>
    <a:srgbClr val="42CAB3"/>
    <a:srgbClr val="07DD9B"/>
    <a:srgbClr val="DFDFDF"/>
    <a:srgbClr val="04FF97"/>
    <a:srgbClr val="DC46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0" autoAdjust="0"/>
    <p:restoredTop sz="94660"/>
  </p:normalViewPr>
  <p:slideViewPr>
    <p:cSldViewPr snapToGrid="0">
      <p:cViewPr>
        <p:scale>
          <a:sx n="66" d="100"/>
          <a:sy n="66" d="100"/>
        </p:scale>
        <p:origin x="1530" y="9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302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2021-03-08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7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image" Target="../media/image2.svg"/><Relationship Id="rId9" Type="http://schemas.openxmlformats.org/officeDocument/2006/relationships/image" Target="../media/image5.png"/><Relationship Id="rId14" Type="http://schemas.openxmlformats.org/officeDocument/2006/relationships/image" Target="../media/image10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12" Type="http://schemas.openxmlformats.org/officeDocument/2006/relationships/image" Target="../media/image1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8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0.png"/><Relationship Id="rId4" Type="http://schemas.openxmlformats.org/officeDocument/2006/relationships/image" Target="../media/image2.svg"/><Relationship Id="rId9" Type="http://schemas.openxmlformats.org/officeDocument/2006/relationships/image" Target="../media/image13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7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4.png"/><Relationship Id="rId4" Type="http://schemas.openxmlformats.org/officeDocument/2006/relationships/image" Target="../media/image2.svg"/><Relationship Id="rId9" Type="http://schemas.openxmlformats.org/officeDocument/2006/relationships/image" Target="../media/image15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.png"/><Relationship Id="rId7" Type="http://schemas.openxmlformats.org/officeDocument/2006/relationships/image" Target="../media/image2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3.png"/><Relationship Id="rId4" Type="http://schemas.openxmlformats.org/officeDocument/2006/relationships/image" Target="../media/image2.svg"/><Relationship Id="rId9" Type="http://schemas.openxmlformats.org/officeDocument/2006/relationships/image" Target="../media/image22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2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0.png"/><Relationship Id="rId4" Type="http://schemas.openxmlformats.org/officeDocument/2006/relationships/image" Target="../media/image2.svg"/><Relationship Id="rId9" Type="http://schemas.openxmlformats.org/officeDocument/2006/relationships/image" Target="../media/image24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2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6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3.png"/><Relationship Id="rId4" Type="http://schemas.openxmlformats.org/officeDocument/2006/relationships/image" Target="../media/image2.svg"/><Relationship Id="rId9" Type="http://schemas.openxmlformats.org/officeDocument/2006/relationships/image" Target="../media/image18.pn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1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8.png"/><Relationship Id="rId4" Type="http://schemas.openxmlformats.org/officeDocument/2006/relationships/image" Target="../media/image2.svg"/><Relationship Id="rId9" Type="http://schemas.openxmlformats.org/officeDocument/2006/relationships/image" Target="../media/image7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7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1.png"/><Relationship Id="rId4" Type="http://schemas.openxmlformats.org/officeDocument/2006/relationships/image" Target="../media/image2.svg"/><Relationship Id="rId9" Type="http://schemas.openxmlformats.org/officeDocument/2006/relationships/image" Target="../media/image10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Relationship Id="rId9" Type="http://schemas.openxmlformats.org/officeDocument/2006/relationships/image" Target="../media/image13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9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5.png"/><Relationship Id="rId4" Type="http://schemas.openxmlformats.org/officeDocument/2006/relationships/image" Target="../media/image2.svg"/><Relationship Id="rId9" Type="http://schemas.openxmlformats.org/officeDocument/2006/relationships/image" Target="../media/image18.png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9.png"/><Relationship Id="rId18" Type="http://schemas.openxmlformats.org/officeDocument/2006/relationships/image" Target="../media/image22.png"/><Relationship Id="rId3" Type="http://schemas.openxmlformats.org/officeDocument/2006/relationships/image" Target="../media/image1.png"/><Relationship Id="rId21" Type="http://schemas.openxmlformats.org/officeDocument/2006/relationships/image" Target="../media/image23.png"/><Relationship Id="rId7" Type="http://schemas.openxmlformats.org/officeDocument/2006/relationships/image" Target="../media/image4.png"/><Relationship Id="rId12" Type="http://schemas.openxmlformats.org/officeDocument/2006/relationships/image" Target="../media/image7.png"/><Relationship Id="rId17" Type="http://schemas.openxmlformats.org/officeDocument/2006/relationships/image" Target="../media/image27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24.png"/><Relationship Id="rId20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6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5.png"/><Relationship Id="rId23" Type="http://schemas.openxmlformats.org/officeDocument/2006/relationships/image" Target="../media/image25.png"/><Relationship Id="rId10" Type="http://schemas.openxmlformats.org/officeDocument/2006/relationships/image" Target="../media/image13.png"/><Relationship Id="rId19" Type="http://schemas.openxmlformats.org/officeDocument/2006/relationships/image" Target="../media/image26.png"/><Relationship Id="rId4" Type="http://schemas.openxmlformats.org/officeDocument/2006/relationships/image" Target="../media/image2.svg"/><Relationship Id="rId9" Type="http://schemas.openxmlformats.org/officeDocument/2006/relationships/image" Target="../media/image5.png"/><Relationship Id="rId14" Type="http://schemas.openxmlformats.org/officeDocument/2006/relationships/image" Target="../media/image8.png"/><Relationship Id="rId22" Type="http://schemas.openxmlformats.org/officeDocument/2006/relationships/image" Target="../media/image11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openxmlformats.org/officeDocument/2006/relationships/image" Target="../media/image1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1.png"/><Relationship Id="rId4" Type="http://schemas.openxmlformats.org/officeDocument/2006/relationships/image" Target="../media/image2.svg"/><Relationship Id="rId9" Type="http://schemas.openxmlformats.org/officeDocument/2006/relationships/image" Target="../media/image15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9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5.png"/><Relationship Id="rId4" Type="http://schemas.openxmlformats.org/officeDocument/2006/relationships/image" Target="../media/image2.svg"/><Relationship Id="rId9" Type="http://schemas.openxmlformats.org/officeDocument/2006/relationships/image" Target="../media/image18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2.svg"/><Relationship Id="rId9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.png"/><Relationship Id="rId7" Type="http://schemas.openxmlformats.org/officeDocument/2006/relationships/image" Target="../media/image2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3.png"/><Relationship Id="rId4" Type="http://schemas.openxmlformats.org/officeDocument/2006/relationships/image" Target="../media/image2.svg"/><Relationship Id="rId9" Type="http://schemas.openxmlformats.org/officeDocument/2006/relationships/image" Target="../media/image22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2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5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0.png"/><Relationship Id="rId4" Type="http://schemas.openxmlformats.org/officeDocument/2006/relationships/image" Target="../media/image2.svg"/><Relationship Id="rId9" Type="http://schemas.openxmlformats.org/officeDocument/2006/relationships/image" Target="../media/image24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2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6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3.png"/><Relationship Id="rId4" Type="http://schemas.openxmlformats.org/officeDocument/2006/relationships/image" Target="../media/image2.svg"/><Relationship Id="rId9" Type="http://schemas.openxmlformats.org/officeDocument/2006/relationships/image" Target="../media/image1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3">
            <a:hlinkClick r:id="rId2"/>
            <a:extLst>
              <a:ext uri="{FF2B5EF4-FFF2-40B4-BE49-F238E27FC236}">
                <a16:creationId xmlns:a16="http://schemas.microsoft.com/office/drawing/2014/main" id="{E455B074-35B9-4302-B89A-5E18A7B1B8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:a16="http://schemas.microsoft.com/office/drawing/2014/main" id="{DF4244FD-C767-4432-ADB1-9A7178241A5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112B22E7-BBB2-4E3E-B7F2-6AE517E43DC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7174" y="0"/>
            <a:ext cx="5954826" cy="6858000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5603AA02-6A8C-4075-94D4-6971E0CD63F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87" y="749197"/>
            <a:ext cx="2356958" cy="2130213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67D0CCE7-DAFD-47D7-9781-6A8CF46DE4D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5022" y="4992780"/>
            <a:ext cx="892064" cy="999470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9A1F53C5-90C8-4A38-85D6-BDEC53DE7692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589" y="1005350"/>
            <a:ext cx="1459547" cy="1617906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4005E20F-80C6-44B8-8F72-C7953471DB5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3784" y="561429"/>
            <a:ext cx="1678610" cy="1504415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A21D4C6F-F23C-4C61-A19C-1CA4808C41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601"/>
          <a:stretch/>
        </p:blipFill>
        <p:spPr>
          <a:xfrm>
            <a:off x="9564138" y="2500451"/>
            <a:ext cx="2627862" cy="2492329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63CCF2A9-3DC0-4628-AEF6-3F0C440B7D5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2629"/>
            <a:ext cx="2980330" cy="2155371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500B56A2-B0B4-40D3-A6F8-69AE99981C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6"/>
          <a:stretch/>
        </p:blipFill>
        <p:spPr>
          <a:xfrm>
            <a:off x="0" y="5270196"/>
            <a:ext cx="1683907" cy="1587804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25001782-4F8B-40BD-9BD3-81CC89ADBD6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1269" y="4436359"/>
            <a:ext cx="2055626" cy="2112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그림 38">
            <a:extLst>
              <a:ext uri="{FF2B5EF4-FFF2-40B4-BE49-F238E27FC236}">
                <a16:creationId xmlns:a16="http://schemas.microsoft.com/office/drawing/2014/main" id="{B4FF012F-23C8-430E-8E7A-A05B2D97DD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40" b="10171"/>
          <a:stretch/>
        </p:blipFill>
        <p:spPr>
          <a:xfrm>
            <a:off x="0" y="0"/>
            <a:ext cx="4527728" cy="6858000"/>
          </a:xfrm>
          <a:prstGeom prst="rect">
            <a:avLst/>
          </a:prstGeom>
        </p:spPr>
      </p:pic>
      <p:pic>
        <p:nvPicPr>
          <p:cNvPr id="40" name="그림 39">
            <a:extLst>
              <a:ext uri="{FF2B5EF4-FFF2-40B4-BE49-F238E27FC236}">
                <a16:creationId xmlns:a16="http://schemas.microsoft.com/office/drawing/2014/main" id="{71EA5669-A4DE-434E-9619-806935AF92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69"/>
          <a:stretch/>
        </p:blipFill>
        <p:spPr>
          <a:xfrm>
            <a:off x="0" y="0"/>
            <a:ext cx="1115906" cy="1310985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AE745D21-08E7-4FC6-B652-FD4B8106673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335" y="463352"/>
            <a:ext cx="269619" cy="269619"/>
          </a:xfrm>
          <a:prstGeom prst="rect">
            <a:avLst/>
          </a:prstGeom>
        </p:spPr>
      </p:pic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DD969617-EA24-41D5-BC82-73510C6D965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521433" y="732971"/>
            <a:ext cx="3499134" cy="5392058"/>
          </a:xfrm>
          <a:prstGeom prst="roundRect">
            <a:avLst>
              <a:gd name="adj" fmla="val 572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5039B153-3EAE-430C-BFE0-2330457778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67" t="67681" b="10171"/>
          <a:stretch/>
        </p:blipFill>
        <p:spPr>
          <a:xfrm flipH="1">
            <a:off x="7757022" y="5167086"/>
            <a:ext cx="4434977" cy="1690914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A4CD09F5-08C4-4F22-93C9-666518F4995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1" y="5167510"/>
            <a:ext cx="2094826" cy="1827195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94094A8E-1A9F-45DA-92A7-45978177CD7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18" y="1584396"/>
            <a:ext cx="379880" cy="379881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C8C4E319-4224-417D-9CA0-BE448267BC0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1201" y="5100902"/>
            <a:ext cx="1265082" cy="129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2570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42DF433D-3531-4F0E-92E5-954F07F8B79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87342" y="1117600"/>
            <a:ext cx="2964566" cy="2087722"/>
          </a:xfrm>
          <a:prstGeom prst="roundRect">
            <a:avLst>
              <a:gd name="adj" fmla="val 809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2FAD5B5D-D028-4C58-AD97-6EB21BB1D86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613717" y="1117600"/>
            <a:ext cx="2964566" cy="2087722"/>
          </a:xfrm>
          <a:prstGeom prst="roundRect">
            <a:avLst>
              <a:gd name="adj" fmla="val 809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C6F19732-9E0C-420B-BBB4-E4CDBFB8B30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440091" y="1117600"/>
            <a:ext cx="2964566" cy="2087722"/>
          </a:xfrm>
          <a:prstGeom prst="roundRect">
            <a:avLst>
              <a:gd name="adj" fmla="val 809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0A434C1E-E325-4EE2-BA7B-D5C8FC875CB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116457" y="5832881"/>
            <a:ext cx="2075543" cy="1039631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D871E366-EC65-469E-8FF5-B89C3B16595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5832881"/>
            <a:ext cx="2075543" cy="1039631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D6F5D816-FBE3-4AD8-9890-5DF2DE35CD7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4228" y="5629680"/>
            <a:ext cx="819779" cy="848005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69FC0AF7-43F5-430A-943D-38CDA27B3C3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35" y="5717009"/>
            <a:ext cx="830823" cy="850459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5F61A6AA-F757-4297-B19E-2AEE6A22B33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352" y="6208728"/>
            <a:ext cx="415868" cy="447462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89D4466F-8D0B-4169-A2D5-DC4FCEF9D6A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4126" y="6299200"/>
            <a:ext cx="408949" cy="40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00220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그림 개체 틀 12">
            <a:extLst>
              <a:ext uri="{FF2B5EF4-FFF2-40B4-BE49-F238E27FC236}">
                <a16:creationId xmlns:a16="http://schemas.microsoft.com/office/drawing/2014/main" id="{CAA8E88C-9A4F-4BC5-A2F0-A3B611CA37C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17590" y="1456145"/>
            <a:ext cx="4000509" cy="4000498"/>
          </a:xfrm>
          <a:prstGeom prst="roundRect">
            <a:avLst>
              <a:gd name="adj" fmla="val 68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marR="0" indent="0" algn="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78DA6C35-A118-48E6-8259-003AA4E6BF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762"/>
          <a:stretch/>
        </p:blipFill>
        <p:spPr>
          <a:xfrm rot="10800000" flipH="1">
            <a:off x="8704660" y="-1"/>
            <a:ext cx="3487340" cy="191817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A731FF76-450D-44AC-BAD4-4550D20DA1E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5964" y="187391"/>
            <a:ext cx="1226524" cy="1268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23491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4AECD7A1-4569-4232-8040-0098E25A17E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4450446" cy="6858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6DA19FA0-0B0A-45EF-B0D2-D9C4461B03A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971314" y="0"/>
            <a:ext cx="2220686" cy="1605997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FC2B8879-8F77-484D-B12B-76E9C2B71A4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4585" y="174614"/>
            <a:ext cx="1167767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15845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6B7EC23D-41FF-4530-A66B-3675570FF1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5"/>
          <a:stretch/>
        </p:blipFill>
        <p:spPr>
          <a:xfrm>
            <a:off x="0" y="-1"/>
            <a:ext cx="1951376" cy="2264231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4BDE5411-C518-43A5-93D0-F76172A828B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134965" y="5341256"/>
            <a:ext cx="3057035" cy="1531257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C1B81BCD-B557-4889-893F-FEA9C9C1DEF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280" y="309201"/>
            <a:ext cx="1142227" cy="1142227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06555B25-877C-48A6-9914-8948008CE0B9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8838" y="5670035"/>
            <a:ext cx="1338526" cy="1187965"/>
          </a:xfrm>
          <a:prstGeom prst="rect">
            <a:avLst/>
          </a:prstGeom>
        </p:spPr>
      </p:pic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FFC0E8D3-2D55-4557-A30F-E28702FFDCA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262585" y="1559218"/>
            <a:ext cx="3737430" cy="373956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912529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090BA4F8-9FC7-4986-A2BE-483FB73B0A4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85828" y="5262500"/>
            <a:ext cx="2206171" cy="159550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AB0D4F50-1E00-46EB-8374-C534103AB26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2075827" cy="1625600"/>
          </a:xfrm>
          <a:prstGeom prst="rect">
            <a:avLst/>
          </a:prstGeom>
        </p:spPr>
      </p:pic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E13CC7A3-D8C4-40BB-8775-9747613E2D1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670315" y="916690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2">
            <a:extLst>
              <a:ext uri="{FF2B5EF4-FFF2-40B4-BE49-F238E27FC236}">
                <a16:creationId xmlns:a16="http://schemas.microsoft.com/office/drawing/2014/main" id="{43F02819-11B3-48D7-ACC1-6389B0B4C7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819901" y="916690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2">
            <a:extLst>
              <a:ext uri="{FF2B5EF4-FFF2-40B4-BE49-F238E27FC236}">
                <a16:creationId xmlns:a16="http://schemas.microsoft.com/office/drawing/2014/main" id="{3766CE2A-B166-4E2A-B3AF-271A4118E87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670315" y="3665315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3" name="그림 개체 틀 2">
            <a:extLst>
              <a:ext uri="{FF2B5EF4-FFF2-40B4-BE49-F238E27FC236}">
                <a16:creationId xmlns:a16="http://schemas.microsoft.com/office/drawing/2014/main" id="{4197EF3D-0EED-4FF9-9281-D4BE2AB5B49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819901" y="3665315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1777817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A5547314-53B7-4348-B801-8FD51DB8C3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48"/>
          <a:stretch/>
        </p:blipFill>
        <p:spPr>
          <a:xfrm rot="10800000">
            <a:off x="10476306" y="5050970"/>
            <a:ext cx="1715694" cy="1807028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E2FB0AB7-4049-4297-A6BF-EC1D705D8D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942"/>
          <a:stretch/>
        </p:blipFill>
        <p:spPr>
          <a:xfrm rot="16200000">
            <a:off x="332826" y="-332824"/>
            <a:ext cx="2065319" cy="2730969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29B7776E-4AA5-4199-A6C8-2465E73F15A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6306" y="5556658"/>
            <a:ext cx="1039240" cy="1118192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68D1AFE3-3A47-4175-B4A4-F407302EEF8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06" y="229514"/>
            <a:ext cx="1515636" cy="1322001"/>
          </a:xfrm>
          <a:prstGeom prst="rect">
            <a:avLst/>
          </a:prstGeom>
        </p:spPr>
      </p:pic>
      <p:sp>
        <p:nvSpPr>
          <p:cNvPr id="11" name="그림 개체 틀 11">
            <a:extLst>
              <a:ext uri="{FF2B5EF4-FFF2-40B4-BE49-F238E27FC236}">
                <a16:creationId xmlns:a16="http://schemas.microsoft.com/office/drawing/2014/main" id="{046492E8-FFAB-4311-87C3-30F8F80EF3C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716277" y="8631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2570499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E2F960A9-86A3-419B-AC2C-441EFE529A2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159052" y="4601639"/>
            <a:ext cx="2097311" cy="2415412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F30B5450-80B5-4A31-BE06-F39F7FFE661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2290" y="0"/>
            <a:ext cx="2839710" cy="142240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3F541E2F-95EB-4B7D-B0BC-676552ABF97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816" y="5371763"/>
            <a:ext cx="1000681" cy="1000682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AFB44954-EF99-4C56-8469-EAAD2838821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179" y="402089"/>
            <a:ext cx="577222" cy="577223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F2814923-B3DE-4A3E-A209-08CCD2FAA27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5186" y="147326"/>
            <a:ext cx="750552" cy="831986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04A242C-35BD-4E67-9FE4-F5BF5CF68872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09345"/>
            <a:ext cx="602900" cy="563100"/>
          </a:xfrm>
          <a:prstGeom prst="rect">
            <a:avLst/>
          </a:prstGeom>
        </p:spPr>
      </p:pic>
      <p:sp>
        <p:nvSpPr>
          <p:cNvPr id="13" name="그림 개체 틀 5">
            <a:extLst>
              <a:ext uri="{FF2B5EF4-FFF2-40B4-BE49-F238E27FC236}">
                <a16:creationId xmlns:a16="http://schemas.microsoft.com/office/drawing/2014/main" id="{BB824000-29CA-4052-8603-1BE0E13D100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763497" y="7540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131346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5039B153-3EAE-430C-BFE0-2330457778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67" t="67681" b="10171"/>
          <a:stretch/>
        </p:blipFill>
        <p:spPr>
          <a:xfrm flipH="1">
            <a:off x="7757022" y="5167086"/>
            <a:ext cx="4434977" cy="1690914"/>
          </a:xfrm>
          <a:prstGeom prst="rect">
            <a:avLst/>
          </a:prstGeom>
        </p:spPr>
      </p:pic>
      <p:sp>
        <p:nvSpPr>
          <p:cNvPr id="12" name="그림 개체 틀 8">
            <a:extLst>
              <a:ext uri="{FF2B5EF4-FFF2-40B4-BE49-F238E27FC236}">
                <a16:creationId xmlns:a16="http://schemas.microsoft.com/office/drawing/2014/main" id="{33E70C6C-14FC-42D9-8A41-32734D2C4FB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240532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055D0086-B34E-4573-B727-799984B266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541"/>
          <a:stretch/>
        </p:blipFill>
        <p:spPr>
          <a:xfrm rot="5400000" flipH="1" flipV="1">
            <a:off x="388210" y="-388209"/>
            <a:ext cx="1923242" cy="2699659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E87DC5C9-A8EA-4183-881A-5DE9048B23D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9072" y="6012543"/>
            <a:ext cx="720673" cy="645886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E959A33B-FAC0-4ED9-B8A8-A5F3D5DA4A5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175" y="128298"/>
            <a:ext cx="1478071" cy="1197146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F2229B45-C255-4788-B2C7-1FD09AA0CF6A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8331" y="5297715"/>
            <a:ext cx="1265082" cy="129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26804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E2F960A9-86A3-419B-AC2C-441EFE529A2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100256" y="5435748"/>
            <a:ext cx="1321999" cy="1522508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F30B5450-80B5-4A31-BE06-F39F7FFE661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2290" y="0"/>
            <a:ext cx="2839710" cy="1422400"/>
          </a:xfrm>
          <a:prstGeom prst="rect">
            <a:avLst/>
          </a:prstGeom>
        </p:spPr>
      </p:pic>
      <p:sp>
        <p:nvSpPr>
          <p:cNvPr id="13" name="그림 개체 틀 4">
            <a:extLst>
              <a:ext uri="{FF2B5EF4-FFF2-40B4-BE49-F238E27FC236}">
                <a16:creationId xmlns:a16="http://schemas.microsoft.com/office/drawing/2014/main" id="{B8A09F4F-5793-4B12-9EEB-C36A8E7CA96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722607" y="2104573"/>
            <a:ext cx="2075044" cy="207504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4" name="그림 개체 틀 4">
            <a:extLst>
              <a:ext uri="{FF2B5EF4-FFF2-40B4-BE49-F238E27FC236}">
                <a16:creationId xmlns:a16="http://schemas.microsoft.com/office/drawing/2014/main" id="{A4B2E2A1-2E5F-4DF6-8E19-2C1B2D29852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058478" y="2104573"/>
            <a:ext cx="2075044" cy="207504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5" name="그림 개체 틀 4">
            <a:extLst>
              <a:ext uri="{FF2B5EF4-FFF2-40B4-BE49-F238E27FC236}">
                <a16:creationId xmlns:a16="http://schemas.microsoft.com/office/drawing/2014/main" id="{3F293895-3FCF-4299-AE07-461CFE0EFAF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94349" y="2104573"/>
            <a:ext cx="2075044" cy="207504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C579EC88-951D-4627-B3A3-58DCF0D65D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70" b="7891"/>
          <a:stretch/>
        </p:blipFill>
        <p:spPr>
          <a:xfrm>
            <a:off x="0" y="5950857"/>
            <a:ext cx="957830" cy="907143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4F37F675-C17E-4CBD-A414-45465C67116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1246" y="237591"/>
            <a:ext cx="921797" cy="947217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9DC739F8-3587-4027-93F3-508535295BF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6585" y="166285"/>
            <a:ext cx="519972" cy="466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02373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그림 38">
            <a:extLst>
              <a:ext uri="{FF2B5EF4-FFF2-40B4-BE49-F238E27FC236}">
                <a16:creationId xmlns:a16="http://schemas.microsoft.com/office/drawing/2014/main" id="{B4FF012F-23C8-430E-8E7A-A05B2D97DD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71"/>
          <a:stretch/>
        </p:blipFill>
        <p:spPr>
          <a:xfrm>
            <a:off x="0" y="0"/>
            <a:ext cx="5078239" cy="6858000"/>
          </a:xfrm>
          <a:prstGeom prst="rect">
            <a:avLst/>
          </a:prstGeom>
        </p:spPr>
      </p:pic>
      <p:pic>
        <p:nvPicPr>
          <p:cNvPr id="40" name="그림 39">
            <a:extLst>
              <a:ext uri="{FF2B5EF4-FFF2-40B4-BE49-F238E27FC236}">
                <a16:creationId xmlns:a16="http://schemas.microsoft.com/office/drawing/2014/main" id="{71EA5669-A4DE-434E-9619-806935AF92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69"/>
          <a:stretch/>
        </p:blipFill>
        <p:spPr>
          <a:xfrm>
            <a:off x="0" y="0"/>
            <a:ext cx="1115906" cy="1310985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AE745D21-08E7-4FC6-B652-FD4B8106673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285" y="5303778"/>
            <a:ext cx="1000681" cy="1000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10688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F0397EB-CE68-4338-8620-8CCCCBBC26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541"/>
          <a:stretch/>
        </p:blipFill>
        <p:spPr>
          <a:xfrm>
            <a:off x="10578958" y="0"/>
            <a:ext cx="1613041" cy="2264229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78DA6C35-A118-48E6-8259-003AA4E6BF3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036457"/>
            <a:ext cx="2326039" cy="1821543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49AE080C-9FED-4A46-AB8F-883E8E9FC15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6130" y="364802"/>
            <a:ext cx="1000681" cy="1000682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8E5F363D-5C86-45CC-ACB0-BFADA9A159E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128" y="6141043"/>
            <a:ext cx="548998" cy="615098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A731FF76-450D-44AC-BAD4-4550D20DA1E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744" y="5488153"/>
            <a:ext cx="928471" cy="960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13985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그림 30">
            <a:extLst>
              <a:ext uri="{FF2B5EF4-FFF2-40B4-BE49-F238E27FC236}">
                <a16:creationId xmlns:a16="http://schemas.microsoft.com/office/drawing/2014/main" id="{4EA6EF85-1826-4B84-95ED-B95453E3DC9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119" y="1518943"/>
            <a:ext cx="1450529" cy="1310985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229A5CA2-BF1A-4C1C-8581-24694BB269F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9216" y="1829246"/>
            <a:ext cx="1000681" cy="1000682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E16C3BE6-69D6-43FB-BDDD-5D22278164A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8010" y="2648218"/>
            <a:ext cx="548998" cy="615098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A45ED974-EB7D-4A8E-B6E1-FC24ACF3CEB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680" y="1643102"/>
            <a:ext cx="1000681" cy="1000682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EC62B5BB-38D2-4DB8-BB6D-C8BE13FB1B0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339" y="1580674"/>
            <a:ext cx="1015370" cy="1125537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2C9C27C8-9DC8-4571-8959-11D88E60363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0699" y="1669585"/>
            <a:ext cx="1167767" cy="1046584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30CC969D-E84B-4CCB-B68D-FFF1C2E5564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993" y="2901161"/>
            <a:ext cx="1226524" cy="1268754"/>
          </a:xfrm>
          <a:prstGeom prst="rect">
            <a:avLst/>
          </a:prstGeom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C9289D76-FF68-440F-9C00-F258B32586E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4175" y="1734966"/>
            <a:ext cx="1478071" cy="1197146"/>
          </a:xfrm>
          <a:prstGeom prst="rect">
            <a:avLst/>
          </a:prstGeom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04916C8A-E08E-4793-B6BB-8318D4A1676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6907" y="3149679"/>
            <a:ext cx="1243048" cy="1272426"/>
          </a:xfrm>
          <a:prstGeom prst="rect">
            <a:avLst/>
          </a:prstGeom>
        </p:spPr>
      </p:pic>
      <p:pic>
        <p:nvPicPr>
          <p:cNvPr id="40" name="그림 39">
            <a:extLst>
              <a:ext uri="{FF2B5EF4-FFF2-40B4-BE49-F238E27FC236}">
                <a16:creationId xmlns:a16="http://schemas.microsoft.com/office/drawing/2014/main" id="{D3D0AB7D-CF58-4735-9943-3F889D38209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1974" y="3106672"/>
            <a:ext cx="1039240" cy="1118192"/>
          </a:xfrm>
          <a:prstGeom prst="rect">
            <a:avLst/>
          </a:prstGeom>
        </p:spPr>
      </p:pic>
      <p:pic>
        <p:nvPicPr>
          <p:cNvPr id="41" name="그림 40">
            <a:extLst>
              <a:ext uri="{FF2B5EF4-FFF2-40B4-BE49-F238E27FC236}">
                <a16:creationId xmlns:a16="http://schemas.microsoft.com/office/drawing/2014/main" id="{DA4E8BD0-CC88-48CB-85D4-801C86ABD302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4897" y="3180630"/>
            <a:ext cx="1070454" cy="1048421"/>
          </a:xfrm>
          <a:prstGeom prst="rect">
            <a:avLst/>
          </a:prstGeom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8ABD0063-D21C-422F-B308-82D70132E412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904" y="3033398"/>
            <a:ext cx="997009" cy="997009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D0F34EF1-07E7-44B5-9926-875C1348F143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3162" y="4379156"/>
            <a:ext cx="1415441" cy="1322001"/>
          </a:xfrm>
          <a:prstGeom prst="rect">
            <a:avLst/>
          </a:prstGeom>
        </p:spPr>
      </p:pic>
      <p:pic>
        <p:nvPicPr>
          <p:cNvPr id="44" name="그림 43">
            <a:extLst>
              <a:ext uri="{FF2B5EF4-FFF2-40B4-BE49-F238E27FC236}">
                <a16:creationId xmlns:a16="http://schemas.microsoft.com/office/drawing/2014/main" id="{324FCD38-4FB4-4231-8119-D36B574D9CAE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2306" y="4395114"/>
            <a:ext cx="1515636" cy="1322001"/>
          </a:xfrm>
          <a:prstGeom prst="rect">
            <a:avLst/>
          </a:prstGeom>
        </p:spPr>
      </p:pic>
      <p:pic>
        <p:nvPicPr>
          <p:cNvPr id="45" name="그림 44">
            <a:extLst>
              <a:ext uri="{FF2B5EF4-FFF2-40B4-BE49-F238E27FC236}">
                <a16:creationId xmlns:a16="http://schemas.microsoft.com/office/drawing/2014/main" id="{B261E64E-091C-4589-8593-79BF77964433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2862" y="4379156"/>
            <a:ext cx="1338526" cy="1187965"/>
          </a:xfrm>
          <a:prstGeom prst="rect">
            <a:avLst/>
          </a:prstGeom>
        </p:spPr>
      </p:pic>
      <p:pic>
        <p:nvPicPr>
          <p:cNvPr id="46" name="그림 45">
            <a:extLst>
              <a:ext uri="{FF2B5EF4-FFF2-40B4-BE49-F238E27FC236}">
                <a16:creationId xmlns:a16="http://schemas.microsoft.com/office/drawing/2014/main" id="{0B9A4B17-AD5B-4E13-9008-63589A6C6FDB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0791" y="4234009"/>
            <a:ext cx="1265082" cy="1299968"/>
          </a:xfrm>
          <a:prstGeom prst="rect">
            <a:avLst/>
          </a:prstGeom>
        </p:spPr>
      </p:pic>
      <p:pic>
        <p:nvPicPr>
          <p:cNvPr id="47" name="그림 46">
            <a:extLst>
              <a:ext uri="{FF2B5EF4-FFF2-40B4-BE49-F238E27FC236}">
                <a16:creationId xmlns:a16="http://schemas.microsoft.com/office/drawing/2014/main" id="{BF3052A2-3BBA-4A2C-9872-F0AF744757F5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0532" y="4292764"/>
            <a:ext cx="1277934" cy="1241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2BA47AF1-78F5-4ABB-9F93-CAE33E532F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B0E85A13-943B-4A6E-A069-5ABE63212B92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1D79395C-D7A8-4DEC-8518-07ACFAAD7A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95" r="39137" b="11847"/>
          <a:stretch/>
        </p:blipFill>
        <p:spPr>
          <a:xfrm flipH="1">
            <a:off x="8795656" y="-1"/>
            <a:ext cx="3396343" cy="6858001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A6656A14-C516-4DCF-A486-ADC50E3FAB4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3590" y="4973138"/>
            <a:ext cx="1478071" cy="1197146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EFB366F5-C1D3-4B30-93CF-DCA1687F0D7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5488" y="3359485"/>
            <a:ext cx="674763" cy="690710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CA07BFE2-4F9E-4620-A5C3-7F70D595312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7788" y="384403"/>
            <a:ext cx="1265082" cy="129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10443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F0397EB-CE68-4338-8620-8CCCCBBC26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541"/>
          <a:stretch/>
        </p:blipFill>
        <p:spPr>
          <a:xfrm>
            <a:off x="10246452" y="0"/>
            <a:ext cx="1945548" cy="2730969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78DA6C35-A118-48E6-8259-003AA4E6BF3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4127031"/>
            <a:ext cx="3487340" cy="2730969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49AE080C-9FED-4A46-AB8F-883E8E9FC15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6130" y="364802"/>
            <a:ext cx="1000681" cy="1000682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8E5F363D-5C86-45CC-ACB0-BFADA9A159E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975" y="5987652"/>
            <a:ext cx="548998" cy="615098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A731FF76-450D-44AC-BAD4-4550D20DA1E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50" y="5165389"/>
            <a:ext cx="1226524" cy="1268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06101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6DA19FA0-0B0A-45EF-B0D2-D9C4461B03A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50971"/>
            <a:ext cx="2498662" cy="1807029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A4BE3861-61DA-4683-B31C-0C581CEA39D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0690" y="-1"/>
            <a:ext cx="2371310" cy="2730969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A922900E-A63A-43F4-87E5-31FE5AB1D5F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33" y="5567121"/>
            <a:ext cx="1015370" cy="1125537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FC2B8879-8F77-484D-B12B-76E9C2B71A4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0070" y="421357"/>
            <a:ext cx="1167767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85687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6B7EC23D-41FF-4530-A66B-3675570FF1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5"/>
          <a:stretch/>
        </p:blipFill>
        <p:spPr>
          <a:xfrm>
            <a:off x="0" y="-1"/>
            <a:ext cx="1951376" cy="2264231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4BDE5411-C518-43A5-93D0-F76172A828B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134965" y="5341256"/>
            <a:ext cx="3057035" cy="1531257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C1B81BCD-B557-4889-893F-FEA9C9C1DEF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183" y="427674"/>
            <a:ext cx="997009" cy="997009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06555B25-877C-48A6-9914-8948008CE0B9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8838" y="5670035"/>
            <a:ext cx="1338526" cy="1187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32850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090BA4F8-9FC7-4986-A2BE-483FB73B0A4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34286" y="4863625"/>
            <a:ext cx="2757714" cy="1994375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AB0D4F50-1E00-46EB-8374-C534103AB26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2830286" cy="22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57594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A5547314-53B7-4348-B801-8FD51DB8C3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48"/>
          <a:stretch/>
        </p:blipFill>
        <p:spPr>
          <a:xfrm rot="10800000">
            <a:off x="10476306" y="5050970"/>
            <a:ext cx="1715694" cy="1807028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E2FB0AB7-4049-4297-A6BF-EC1D705D8D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942"/>
          <a:stretch/>
        </p:blipFill>
        <p:spPr>
          <a:xfrm rot="16200000">
            <a:off x="332826" y="-332824"/>
            <a:ext cx="2065319" cy="2730969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29B7776E-4AA5-4199-A6C8-2465E73F15A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6306" y="5556658"/>
            <a:ext cx="1039240" cy="1118192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68D1AFE3-3A47-4175-B4A4-F407302EEF8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06" y="229514"/>
            <a:ext cx="1515636" cy="1322001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67BB8224-471D-4F7D-956D-EA2DE788B6C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57" y="5616788"/>
            <a:ext cx="1277934" cy="1241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5062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E2F960A9-86A3-419B-AC2C-441EFE529A2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159052" y="4601639"/>
            <a:ext cx="2097311" cy="2415412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F30B5450-80B5-4A31-BE06-F39F7FFE661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2290" y="0"/>
            <a:ext cx="2839710" cy="142240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3F541E2F-95EB-4B7D-B0BC-676552ABF97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816" y="5371763"/>
            <a:ext cx="1000681" cy="1000682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AFB44954-EF99-4C56-8469-EAAD2838821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179" y="402089"/>
            <a:ext cx="577222" cy="577223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F2814923-B3DE-4A3E-A209-08CCD2FAA27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5186" y="147326"/>
            <a:ext cx="750552" cy="831986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04A242C-35BD-4E67-9FE4-F5BF5CF68872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09345"/>
            <a:ext cx="602900" cy="56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57013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  <p:sldLayoutId id="2147483705" r:id="rId19"/>
    <p:sldLayoutId id="2147483706" r:id="rId20"/>
    <p:sldLayoutId id="2147483687" r:id="rId21"/>
    <p:sldLayoutId id="2147483664" r:id="rId2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2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2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Poppins" TargetMode="Externa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5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3.png"/><Relationship Id="rId7" Type="http://schemas.openxmlformats.org/officeDocument/2006/relationships/image" Target="../media/image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7.png"/><Relationship Id="rId10" Type="http://schemas.openxmlformats.org/officeDocument/2006/relationships/image" Target="../media/image26.png"/><Relationship Id="rId4" Type="http://schemas.openxmlformats.org/officeDocument/2006/relationships/image" Target="../media/image6.png"/><Relationship Id="rId9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4612F2B8-3D54-4A7C-8C3D-6FB888576609}"/>
              </a:ext>
            </a:extLst>
          </p:cNvPr>
          <p:cNvSpPr txBox="1"/>
          <p:nvPr/>
        </p:nvSpPr>
        <p:spPr>
          <a:xfrm>
            <a:off x="1799772" y="1700542"/>
            <a:ext cx="53579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200" dirty="0">
                <a:latin typeface="+mj-lt"/>
                <a:cs typeface="Arial" panose="020B0604020202020204" pitchFamily="34" charset="0"/>
              </a:rPr>
              <a:t>Space Lesson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F0E0315-5601-4602-BDA4-6FAD43D3CB98}"/>
              </a:ext>
            </a:extLst>
          </p:cNvPr>
          <p:cNvSpPr txBox="1"/>
          <p:nvPr/>
        </p:nvSpPr>
        <p:spPr>
          <a:xfrm>
            <a:off x="1799772" y="4008866"/>
            <a:ext cx="5357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cs typeface="Arial" panose="020B0604020202020204" pitchFamily="34" charset="0"/>
              </a:rPr>
              <a:t>Insert the sub title of your presentation</a:t>
            </a:r>
            <a:endParaRPr lang="ko-KR" altLang="en-US" sz="2400" dirty="0"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43FDCEB-EF06-4A35-981D-796C1338B372}"/>
              </a:ext>
            </a:extLst>
          </p:cNvPr>
          <p:cNvSpPr txBox="1"/>
          <p:nvPr/>
        </p:nvSpPr>
        <p:spPr>
          <a:xfrm>
            <a:off x="1799772" y="5099737"/>
            <a:ext cx="5357900" cy="6463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dirty="0"/>
              <a:t>Your name or Company name</a:t>
            </a:r>
          </a:p>
          <a:p>
            <a:r>
              <a:rPr lang="en-US" altLang="ko-KR" dirty="0"/>
              <a:t>14</a:t>
            </a:r>
            <a:r>
              <a:rPr lang="en-US" altLang="ko-KR" baseline="30000" dirty="0"/>
              <a:t>th</a:t>
            </a:r>
            <a:r>
              <a:rPr lang="en-US" altLang="ko-KR" dirty="0"/>
              <a:t> May, 20XX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타원 7">
            <a:extLst>
              <a:ext uri="{FF2B5EF4-FFF2-40B4-BE49-F238E27FC236}">
                <a16:creationId xmlns:a16="http://schemas.microsoft.com/office/drawing/2014/main" id="{F8907109-DD6F-4158-84EC-0781DE3A3607}"/>
              </a:ext>
            </a:extLst>
          </p:cNvPr>
          <p:cNvSpPr/>
          <p:nvPr/>
        </p:nvSpPr>
        <p:spPr>
          <a:xfrm>
            <a:off x="1273656" y="1035050"/>
            <a:ext cx="4787900" cy="4787900"/>
          </a:xfrm>
          <a:prstGeom prst="ellipse">
            <a:avLst/>
          </a:prstGeom>
          <a:solidFill>
            <a:srgbClr val="D5C0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090EDAE2-07EB-4682-9A1E-F1B883A3438B}"/>
              </a:ext>
            </a:extLst>
          </p:cNvPr>
          <p:cNvSpPr/>
          <p:nvPr/>
        </p:nvSpPr>
        <p:spPr>
          <a:xfrm>
            <a:off x="3188808" y="1041400"/>
            <a:ext cx="3632200" cy="914400"/>
          </a:xfrm>
          <a:prstGeom prst="roundRect">
            <a:avLst>
              <a:gd name="adj" fmla="val 50000"/>
            </a:avLst>
          </a:prstGeom>
          <a:solidFill>
            <a:srgbClr val="D5C0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latin typeface="+mj-lt"/>
              </a:rPr>
              <a:t>01</a:t>
            </a:r>
            <a:endParaRPr lang="ko-KR" altLang="en-US" sz="2800" dirty="0">
              <a:latin typeface="+mj-lt"/>
            </a:endParaRP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81682248-D641-4857-B05D-F7FB684D5866}"/>
              </a:ext>
            </a:extLst>
          </p:cNvPr>
          <p:cNvSpPr/>
          <p:nvPr/>
        </p:nvSpPr>
        <p:spPr>
          <a:xfrm>
            <a:off x="1579726" y="1341120"/>
            <a:ext cx="4175760" cy="4175760"/>
          </a:xfrm>
          <a:prstGeom prst="ellipse">
            <a:avLst/>
          </a:prstGeom>
          <a:solidFill>
            <a:srgbClr val="978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D0695AF4-026E-418C-957D-F5213B12D400}"/>
              </a:ext>
            </a:extLst>
          </p:cNvPr>
          <p:cNvSpPr/>
          <p:nvPr/>
        </p:nvSpPr>
        <p:spPr>
          <a:xfrm>
            <a:off x="3188808" y="4602480"/>
            <a:ext cx="3632200" cy="914400"/>
          </a:xfrm>
          <a:prstGeom prst="roundRect">
            <a:avLst>
              <a:gd name="adj" fmla="val 50000"/>
            </a:avLst>
          </a:prstGeom>
          <a:solidFill>
            <a:srgbClr val="978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latin typeface="+mj-lt"/>
              </a:rPr>
              <a:t>03</a:t>
            </a:r>
            <a:endParaRPr lang="ko-KR" altLang="en-US" sz="2800" dirty="0">
              <a:latin typeface="+mj-lt"/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635782C8-BC6A-4FC3-AB2A-AED232B1E26E}"/>
              </a:ext>
            </a:extLst>
          </p:cNvPr>
          <p:cNvSpPr/>
          <p:nvPr/>
        </p:nvSpPr>
        <p:spPr>
          <a:xfrm>
            <a:off x="3188808" y="2971800"/>
            <a:ext cx="4787900" cy="914400"/>
          </a:xfrm>
          <a:prstGeom prst="roundRect">
            <a:avLst>
              <a:gd name="adj" fmla="val 50000"/>
            </a:avLst>
          </a:prstGeom>
          <a:solidFill>
            <a:srgbClr val="411E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89E35CD5-2D3E-40B8-A296-37C4D96C9DD9}"/>
              </a:ext>
            </a:extLst>
          </p:cNvPr>
          <p:cNvSpPr/>
          <p:nvPr/>
        </p:nvSpPr>
        <p:spPr>
          <a:xfrm>
            <a:off x="2194406" y="1955800"/>
            <a:ext cx="2946400" cy="2946400"/>
          </a:xfrm>
          <a:prstGeom prst="ellipse">
            <a:avLst/>
          </a:prstGeom>
          <a:solidFill>
            <a:srgbClr val="411E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7F73C8EC-18F0-46FB-9857-594B04AFC3D9}"/>
              </a:ext>
            </a:extLst>
          </p:cNvPr>
          <p:cNvSpPr/>
          <p:nvPr/>
        </p:nvSpPr>
        <p:spPr>
          <a:xfrm>
            <a:off x="7055958" y="997858"/>
            <a:ext cx="36321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3E630BBB-C43A-403B-AB96-7BDD70509EFC}"/>
              </a:ext>
            </a:extLst>
          </p:cNvPr>
          <p:cNvSpPr/>
          <p:nvPr/>
        </p:nvSpPr>
        <p:spPr>
          <a:xfrm>
            <a:off x="7055959" y="1421875"/>
            <a:ext cx="36322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endParaRPr lang="ko-KR" altLang="en-US" sz="1600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667C194F-AFDF-442B-B256-158812A9C9D2}"/>
              </a:ext>
            </a:extLst>
          </p:cNvPr>
          <p:cNvSpPr/>
          <p:nvPr/>
        </p:nvSpPr>
        <p:spPr>
          <a:xfrm>
            <a:off x="8264988" y="2928258"/>
            <a:ext cx="36321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2D6272D3-594D-407D-A67A-1E4E94CD6FC0}"/>
              </a:ext>
            </a:extLst>
          </p:cNvPr>
          <p:cNvSpPr/>
          <p:nvPr/>
        </p:nvSpPr>
        <p:spPr>
          <a:xfrm>
            <a:off x="8264989" y="3352275"/>
            <a:ext cx="36322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endParaRPr lang="ko-KR" altLang="en-US" sz="1600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FBEEEE15-202B-4237-933E-4686D96B74ED}"/>
              </a:ext>
            </a:extLst>
          </p:cNvPr>
          <p:cNvSpPr/>
          <p:nvPr/>
        </p:nvSpPr>
        <p:spPr>
          <a:xfrm>
            <a:off x="7055958" y="4558938"/>
            <a:ext cx="36321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2335908F-03EF-42E3-BF02-EA42617DE092}"/>
              </a:ext>
            </a:extLst>
          </p:cNvPr>
          <p:cNvSpPr/>
          <p:nvPr/>
        </p:nvSpPr>
        <p:spPr>
          <a:xfrm>
            <a:off x="7055959" y="4982955"/>
            <a:ext cx="36322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3199372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2BDA511A-7C1C-42F0-97C2-E844EFB6FAE4}"/>
              </a:ext>
            </a:extLst>
          </p:cNvPr>
          <p:cNvSpPr/>
          <p:nvPr/>
        </p:nvSpPr>
        <p:spPr>
          <a:xfrm>
            <a:off x="1354000" y="1594647"/>
            <a:ext cx="2811600" cy="4644148"/>
          </a:xfrm>
          <a:prstGeom prst="roundRect">
            <a:avLst>
              <a:gd name="adj" fmla="val 7633"/>
            </a:avLst>
          </a:prstGeom>
          <a:solidFill>
            <a:srgbClr val="411E80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08AA9CEC-196E-4143-9E8F-9395878416D2}"/>
              </a:ext>
            </a:extLst>
          </p:cNvPr>
          <p:cNvSpPr/>
          <p:nvPr/>
        </p:nvSpPr>
        <p:spPr>
          <a:xfrm>
            <a:off x="4686443" y="1594647"/>
            <a:ext cx="2811600" cy="4644148"/>
          </a:xfrm>
          <a:prstGeom prst="roundRect">
            <a:avLst>
              <a:gd name="adj" fmla="val 7633"/>
            </a:avLst>
          </a:prstGeom>
          <a:solidFill>
            <a:srgbClr val="411E80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586E6902-479B-4BF6-9C96-4E7D5B52B917}"/>
              </a:ext>
            </a:extLst>
          </p:cNvPr>
          <p:cNvSpPr/>
          <p:nvPr/>
        </p:nvSpPr>
        <p:spPr>
          <a:xfrm>
            <a:off x="8018886" y="1594647"/>
            <a:ext cx="2811600" cy="4644148"/>
          </a:xfrm>
          <a:prstGeom prst="roundRect">
            <a:avLst>
              <a:gd name="adj" fmla="val 7633"/>
            </a:avLst>
          </a:prstGeom>
          <a:solidFill>
            <a:srgbClr val="411E80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10D389-A67B-4DED-9998-6CCEEFC3226E}"/>
              </a:ext>
            </a:extLst>
          </p:cNvPr>
          <p:cNvSpPr txBox="1"/>
          <p:nvPr/>
        </p:nvSpPr>
        <p:spPr>
          <a:xfrm>
            <a:off x="1350770" y="4990105"/>
            <a:ext cx="28170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84413045-15E7-4907-9856-E0CBE404C4BE}"/>
              </a:ext>
            </a:extLst>
          </p:cNvPr>
          <p:cNvSpPr/>
          <p:nvPr/>
        </p:nvSpPr>
        <p:spPr>
          <a:xfrm>
            <a:off x="1354660" y="4499144"/>
            <a:ext cx="28109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F08FFC9-DED0-49A1-B7F5-0B78115FA445}"/>
              </a:ext>
            </a:extLst>
          </p:cNvPr>
          <p:cNvSpPr txBox="1"/>
          <p:nvPr/>
        </p:nvSpPr>
        <p:spPr>
          <a:xfrm>
            <a:off x="4684914" y="4990105"/>
            <a:ext cx="28170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9ADAC93E-0E8A-4786-A358-D4F5324637E5}"/>
              </a:ext>
            </a:extLst>
          </p:cNvPr>
          <p:cNvSpPr/>
          <p:nvPr/>
        </p:nvSpPr>
        <p:spPr>
          <a:xfrm>
            <a:off x="4688804" y="4499144"/>
            <a:ext cx="28109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690B195-B7E3-49B1-9092-E1C8A714E69E}"/>
              </a:ext>
            </a:extLst>
          </p:cNvPr>
          <p:cNvSpPr txBox="1"/>
          <p:nvPr/>
        </p:nvSpPr>
        <p:spPr>
          <a:xfrm>
            <a:off x="8015656" y="4990105"/>
            <a:ext cx="28170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2FDED606-3108-41FE-A2E2-CEA0847571CB}"/>
              </a:ext>
            </a:extLst>
          </p:cNvPr>
          <p:cNvSpPr/>
          <p:nvPr/>
        </p:nvSpPr>
        <p:spPr>
          <a:xfrm>
            <a:off x="8019546" y="4499144"/>
            <a:ext cx="28109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A9CFCDB-98D5-42E0-90DB-25AB4CC71D26}"/>
              </a:ext>
            </a:extLst>
          </p:cNvPr>
          <p:cNvSpPr txBox="1"/>
          <p:nvPr/>
        </p:nvSpPr>
        <p:spPr>
          <a:xfrm>
            <a:off x="2679700" y="687330"/>
            <a:ext cx="683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/>
              <a:t>Insert Your Title Here</a:t>
            </a:r>
            <a:endParaRPr lang="ko-KR" altLang="en-US" sz="2800" dirty="0"/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D2BE35FE-3EAD-4142-935F-47CA98EA8BE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CF321C8-F5F0-45B8-8447-F3DE16EC234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BE40BF07-5C5C-4659-A4DA-A7AB0E704DB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38109922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D9F2A037-7F52-4DD6-A8EA-0B2B50C2B3D3}"/>
              </a:ext>
            </a:extLst>
          </p:cNvPr>
          <p:cNvSpPr/>
          <p:nvPr/>
        </p:nvSpPr>
        <p:spPr>
          <a:xfrm>
            <a:off x="4413685" y="1939553"/>
            <a:ext cx="3316104" cy="3316102"/>
          </a:xfrm>
          <a:custGeom>
            <a:avLst/>
            <a:gdLst>
              <a:gd name="connsiteX0" fmla="*/ 4337330 w 5075645"/>
              <a:gd name="connsiteY0" fmla="*/ 807980 h 5075645"/>
              <a:gd name="connsiteX1" fmla="*/ 2625569 w 5075645"/>
              <a:gd name="connsiteY1" fmla="*/ 52470 h 5075645"/>
              <a:gd name="connsiteX2" fmla="*/ 2625315 w 5075645"/>
              <a:gd name="connsiteY2" fmla="*/ 52470 h 5075645"/>
              <a:gd name="connsiteX3" fmla="*/ 2624807 w 5075645"/>
              <a:gd name="connsiteY3" fmla="*/ 52470 h 5075645"/>
              <a:gd name="connsiteX4" fmla="*/ 2611611 w 5075645"/>
              <a:gd name="connsiteY4" fmla="*/ 51963 h 5075645"/>
              <a:gd name="connsiteX5" fmla="*/ 2546642 w 5075645"/>
              <a:gd name="connsiteY5" fmla="*/ 50694 h 5075645"/>
              <a:gd name="connsiteX6" fmla="*/ 50694 w 5075645"/>
              <a:gd name="connsiteY6" fmla="*/ 2546389 h 5075645"/>
              <a:gd name="connsiteX7" fmla="*/ 2546642 w 5075645"/>
              <a:gd name="connsiteY7" fmla="*/ 5042083 h 5075645"/>
              <a:gd name="connsiteX8" fmla="*/ 2611611 w 5075645"/>
              <a:gd name="connsiteY8" fmla="*/ 5040814 h 5075645"/>
              <a:gd name="connsiteX9" fmla="*/ 2624807 w 5075645"/>
              <a:gd name="connsiteY9" fmla="*/ 5040307 h 5075645"/>
              <a:gd name="connsiteX10" fmla="*/ 2625315 w 5075645"/>
              <a:gd name="connsiteY10" fmla="*/ 5040307 h 5075645"/>
              <a:gd name="connsiteX11" fmla="*/ 2625569 w 5075645"/>
              <a:gd name="connsiteY11" fmla="*/ 5040307 h 5075645"/>
              <a:gd name="connsiteX12" fmla="*/ 4337330 w 5075645"/>
              <a:gd name="connsiteY12" fmla="*/ 4284797 h 5075645"/>
              <a:gd name="connsiteX13" fmla="*/ 5042591 w 5075645"/>
              <a:gd name="connsiteY13" fmla="*/ 2546389 h 5075645"/>
              <a:gd name="connsiteX14" fmla="*/ 4337330 w 5075645"/>
              <a:gd name="connsiteY14" fmla="*/ 807980 h 5075645"/>
              <a:gd name="connsiteX15" fmla="*/ 2591816 w 5075645"/>
              <a:gd name="connsiteY15" fmla="*/ 3949551 h 5075645"/>
              <a:gd name="connsiteX16" fmla="*/ 2575066 w 5075645"/>
              <a:gd name="connsiteY16" fmla="*/ 3950058 h 5075645"/>
              <a:gd name="connsiteX17" fmla="*/ 2546896 w 5075645"/>
              <a:gd name="connsiteY17" fmla="*/ 3950820 h 5075645"/>
              <a:gd name="connsiteX18" fmla="*/ 1142211 w 5075645"/>
              <a:gd name="connsiteY18" fmla="*/ 2546389 h 5075645"/>
              <a:gd name="connsiteX19" fmla="*/ 2546896 w 5075645"/>
              <a:gd name="connsiteY19" fmla="*/ 1141957 h 5075645"/>
              <a:gd name="connsiteX20" fmla="*/ 2575066 w 5075645"/>
              <a:gd name="connsiteY20" fmla="*/ 1142719 h 5075645"/>
              <a:gd name="connsiteX21" fmla="*/ 2591816 w 5075645"/>
              <a:gd name="connsiteY21" fmla="*/ 1143226 h 5075645"/>
              <a:gd name="connsiteX22" fmla="*/ 3951328 w 5075645"/>
              <a:gd name="connsiteY22" fmla="*/ 2546389 h 5075645"/>
              <a:gd name="connsiteX23" fmla="*/ 2591816 w 5075645"/>
              <a:gd name="connsiteY23" fmla="*/ 3949551 h 5075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075645" h="5075645">
                <a:moveTo>
                  <a:pt x="4337330" y="807980"/>
                </a:moveTo>
                <a:cubicBezTo>
                  <a:pt x="3883567" y="341021"/>
                  <a:pt x="3275759" y="72773"/>
                  <a:pt x="2625569" y="52470"/>
                </a:cubicBezTo>
                <a:cubicBezTo>
                  <a:pt x="2625569" y="52470"/>
                  <a:pt x="2625569" y="52470"/>
                  <a:pt x="2625315" y="52470"/>
                </a:cubicBezTo>
                <a:cubicBezTo>
                  <a:pt x="2625061" y="52470"/>
                  <a:pt x="2625061" y="52470"/>
                  <a:pt x="2624807" y="52470"/>
                </a:cubicBezTo>
                <a:lnTo>
                  <a:pt x="2611611" y="51963"/>
                </a:lnTo>
                <a:cubicBezTo>
                  <a:pt x="2590039" y="51201"/>
                  <a:pt x="2568468" y="50694"/>
                  <a:pt x="2546642" y="50694"/>
                </a:cubicBezTo>
                <a:cubicBezTo>
                  <a:pt x="1170381" y="50694"/>
                  <a:pt x="50694" y="1170381"/>
                  <a:pt x="50694" y="2546389"/>
                </a:cubicBezTo>
                <a:cubicBezTo>
                  <a:pt x="50694" y="3922396"/>
                  <a:pt x="1170381" y="5042083"/>
                  <a:pt x="2546642" y="5042083"/>
                </a:cubicBezTo>
                <a:cubicBezTo>
                  <a:pt x="2568468" y="5042083"/>
                  <a:pt x="2590039" y="5041576"/>
                  <a:pt x="2611611" y="5040814"/>
                </a:cubicBezTo>
                <a:lnTo>
                  <a:pt x="2624807" y="5040307"/>
                </a:lnTo>
                <a:cubicBezTo>
                  <a:pt x="2625061" y="5040307"/>
                  <a:pt x="2625061" y="5040307"/>
                  <a:pt x="2625315" y="5040307"/>
                </a:cubicBezTo>
                <a:cubicBezTo>
                  <a:pt x="2625315" y="5040307"/>
                  <a:pt x="2625315" y="5040307"/>
                  <a:pt x="2625569" y="5040307"/>
                </a:cubicBezTo>
                <a:cubicBezTo>
                  <a:pt x="3275759" y="5020004"/>
                  <a:pt x="3883567" y="4751756"/>
                  <a:pt x="4337330" y="4284797"/>
                </a:cubicBezTo>
                <a:cubicBezTo>
                  <a:pt x="4792108" y="3816569"/>
                  <a:pt x="5042591" y="3199370"/>
                  <a:pt x="5042591" y="2546389"/>
                </a:cubicBezTo>
                <a:cubicBezTo>
                  <a:pt x="5042591" y="1893407"/>
                  <a:pt x="4792108" y="1275954"/>
                  <a:pt x="4337330" y="807980"/>
                </a:cubicBezTo>
                <a:close/>
                <a:moveTo>
                  <a:pt x="2591816" y="3949551"/>
                </a:moveTo>
                <a:lnTo>
                  <a:pt x="2575066" y="3950058"/>
                </a:lnTo>
                <a:cubicBezTo>
                  <a:pt x="2565676" y="3950312"/>
                  <a:pt x="2556286" y="3950820"/>
                  <a:pt x="2546896" y="3950820"/>
                </a:cubicBezTo>
                <a:cubicBezTo>
                  <a:pt x="1772353" y="3950820"/>
                  <a:pt x="1142211" y="3320678"/>
                  <a:pt x="1142211" y="2546389"/>
                </a:cubicBezTo>
                <a:cubicBezTo>
                  <a:pt x="1142211" y="1772099"/>
                  <a:pt x="1772353" y="1141957"/>
                  <a:pt x="2546896" y="1141957"/>
                </a:cubicBezTo>
                <a:cubicBezTo>
                  <a:pt x="2556286" y="1141957"/>
                  <a:pt x="2565676" y="1142465"/>
                  <a:pt x="2575066" y="1142719"/>
                </a:cubicBezTo>
                <a:lnTo>
                  <a:pt x="2591816" y="1143226"/>
                </a:lnTo>
                <a:cubicBezTo>
                  <a:pt x="3354178" y="1167082"/>
                  <a:pt x="3951328" y="1783519"/>
                  <a:pt x="3951328" y="2546389"/>
                </a:cubicBezTo>
                <a:cubicBezTo>
                  <a:pt x="3951328" y="3309258"/>
                  <a:pt x="3354178" y="3925695"/>
                  <a:pt x="2591816" y="394955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36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5" name="자유형: 도형 24">
            <a:extLst>
              <a:ext uri="{FF2B5EF4-FFF2-40B4-BE49-F238E27FC236}">
                <a16:creationId xmlns:a16="http://schemas.microsoft.com/office/drawing/2014/main" id="{38E7D51B-781B-4689-ABA9-4FB442AE9C9B}"/>
              </a:ext>
            </a:extLst>
          </p:cNvPr>
          <p:cNvSpPr/>
          <p:nvPr/>
        </p:nvSpPr>
        <p:spPr>
          <a:xfrm>
            <a:off x="5053652" y="2546027"/>
            <a:ext cx="1857019" cy="1857017"/>
          </a:xfrm>
          <a:custGeom>
            <a:avLst/>
            <a:gdLst>
              <a:gd name="connsiteX0" fmla="*/ 1468384 w 2842361"/>
              <a:gd name="connsiteY0" fmla="*/ 20303 h 2842361"/>
              <a:gd name="connsiteX1" fmla="*/ 1468384 w 2842361"/>
              <a:gd name="connsiteY1" fmla="*/ 20303 h 2842361"/>
              <a:gd name="connsiteX2" fmla="*/ 1452396 w 2842361"/>
              <a:gd name="connsiteY2" fmla="*/ 19795 h 2842361"/>
              <a:gd name="connsiteX3" fmla="*/ 1423719 w 2842361"/>
              <a:gd name="connsiteY3" fmla="*/ 19034 h 2842361"/>
              <a:gd name="connsiteX4" fmla="*/ 19034 w 2842361"/>
              <a:gd name="connsiteY4" fmla="*/ 1423718 h 2842361"/>
              <a:gd name="connsiteX5" fmla="*/ 1423719 w 2842361"/>
              <a:gd name="connsiteY5" fmla="*/ 2828150 h 2842361"/>
              <a:gd name="connsiteX6" fmla="*/ 1452650 w 2842361"/>
              <a:gd name="connsiteY6" fmla="*/ 2827388 h 2842361"/>
              <a:gd name="connsiteX7" fmla="*/ 1468384 w 2842361"/>
              <a:gd name="connsiteY7" fmla="*/ 2826881 h 2842361"/>
              <a:gd name="connsiteX8" fmla="*/ 1468384 w 2842361"/>
              <a:gd name="connsiteY8" fmla="*/ 2826881 h 2842361"/>
              <a:gd name="connsiteX9" fmla="*/ 2828150 w 2842361"/>
              <a:gd name="connsiteY9" fmla="*/ 1423718 h 2842361"/>
              <a:gd name="connsiteX10" fmla="*/ 1468384 w 2842361"/>
              <a:gd name="connsiteY10" fmla="*/ 20303 h 2842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42361" h="2842361">
                <a:moveTo>
                  <a:pt x="1468384" y="20303"/>
                </a:moveTo>
                <a:cubicBezTo>
                  <a:pt x="1468384" y="20303"/>
                  <a:pt x="1468384" y="20303"/>
                  <a:pt x="1468384" y="20303"/>
                </a:cubicBezTo>
                <a:lnTo>
                  <a:pt x="1452396" y="19795"/>
                </a:lnTo>
                <a:cubicBezTo>
                  <a:pt x="1442752" y="19541"/>
                  <a:pt x="1433362" y="19034"/>
                  <a:pt x="1423719" y="19034"/>
                </a:cubicBezTo>
                <a:cubicBezTo>
                  <a:pt x="649175" y="19034"/>
                  <a:pt x="19034" y="649175"/>
                  <a:pt x="19034" y="1423718"/>
                </a:cubicBezTo>
                <a:cubicBezTo>
                  <a:pt x="19034" y="2198262"/>
                  <a:pt x="649175" y="2828150"/>
                  <a:pt x="1423719" y="2828150"/>
                </a:cubicBezTo>
                <a:cubicBezTo>
                  <a:pt x="1433362" y="2828150"/>
                  <a:pt x="1443006" y="2827642"/>
                  <a:pt x="1452650" y="2827388"/>
                </a:cubicBezTo>
                <a:lnTo>
                  <a:pt x="1468384" y="2826881"/>
                </a:lnTo>
                <a:cubicBezTo>
                  <a:pt x="1468384" y="2826881"/>
                  <a:pt x="1468384" y="2826881"/>
                  <a:pt x="1468384" y="2826881"/>
                </a:cubicBezTo>
                <a:cubicBezTo>
                  <a:pt x="2231000" y="2803025"/>
                  <a:pt x="2828150" y="2186842"/>
                  <a:pt x="2828150" y="1423718"/>
                </a:cubicBezTo>
                <a:cubicBezTo>
                  <a:pt x="2828150" y="660595"/>
                  <a:pt x="2230746" y="44158"/>
                  <a:pt x="1468384" y="20303"/>
                </a:cubicBezTo>
                <a:close/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1E604200-EED3-4AFE-A4C2-C37D2A83EC06}"/>
              </a:ext>
            </a:extLst>
          </p:cNvPr>
          <p:cNvSpPr/>
          <p:nvPr/>
        </p:nvSpPr>
        <p:spPr>
          <a:xfrm>
            <a:off x="5655183" y="3463758"/>
            <a:ext cx="1956501" cy="1641470"/>
          </a:xfrm>
          <a:custGeom>
            <a:avLst/>
            <a:gdLst>
              <a:gd name="connsiteX0" fmla="*/ 2453076 w 2994630"/>
              <a:gd name="connsiteY0" fmla="*/ 564666 h 2512444"/>
              <a:gd name="connsiteX1" fmla="*/ 1907444 w 2994630"/>
              <a:gd name="connsiteY1" fmla="*/ 19034 h 2512444"/>
              <a:gd name="connsiteX2" fmla="*/ 547679 w 2994630"/>
              <a:gd name="connsiteY2" fmla="*/ 1422196 h 2512444"/>
              <a:gd name="connsiteX3" fmla="*/ 547679 w 2994630"/>
              <a:gd name="connsiteY3" fmla="*/ 1422196 h 2512444"/>
              <a:gd name="connsiteX4" fmla="*/ 19304 w 2994630"/>
              <a:gd name="connsiteY4" fmla="*/ 1984577 h 2512444"/>
              <a:gd name="connsiteX5" fmla="*/ 564428 w 2994630"/>
              <a:gd name="connsiteY5" fmla="*/ 2513206 h 2512444"/>
              <a:gd name="connsiteX6" fmla="*/ 581685 w 2994630"/>
              <a:gd name="connsiteY6" fmla="*/ 2512952 h 2512444"/>
              <a:gd name="connsiteX7" fmla="*/ 582193 w 2994630"/>
              <a:gd name="connsiteY7" fmla="*/ 2512952 h 2512444"/>
              <a:gd name="connsiteX8" fmla="*/ 2293447 w 2994630"/>
              <a:gd name="connsiteY8" fmla="*/ 1757442 h 2512444"/>
              <a:gd name="connsiteX9" fmla="*/ 2998708 w 2994630"/>
              <a:gd name="connsiteY9" fmla="*/ 19034 h 2512444"/>
              <a:gd name="connsiteX10" fmla="*/ 2453076 w 2994630"/>
              <a:gd name="connsiteY10" fmla="*/ 564666 h 2512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94630" h="2512444">
                <a:moveTo>
                  <a:pt x="2453076" y="564666"/>
                </a:moveTo>
                <a:cubicBezTo>
                  <a:pt x="2151837" y="564666"/>
                  <a:pt x="1907444" y="320273"/>
                  <a:pt x="1907444" y="19034"/>
                </a:cubicBezTo>
                <a:cubicBezTo>
                  <a:pt x="1907444" y="782157"/>
                  <a:pt x="1310040" y="1398594"/>
                  <a:pt x="547679" y="1422196"/>
                </a:cubicBezTo>
                <a:cubicBezTo>
                  <a:pt x="547679" y="1422196"/>
                  <a:pt x="547679" y="1422196"/>
                  <a:pt x="547679" y="1422196"/>
                </a:cubicBezTo>
                <a:cubicBezTo>
                  <a:pt x="246439" y="1431586"/>
                  <a:pt x="9914" y="1683338"/>
                  <a:pt x="19304" y="1984577"/>
                </a:cubicBezTo>
                <a:cubicBezTo>
                  <a:pt x="28440" y="2279980"/>
                  <a:pt x="270802" y="2513206"/>
                  <a:pt x="564428" y="2513206"/>
                </a:cubicBezTo>
                <a:cubicBezTo>
                  <a:pt x="570265" y="2513206"/>
                  <a:pt x="575848" y="2513206"/>
                  <a:pt x="581685" y="2512952"/>
                </a:cubicBezTo>
                <a:cubicBezTo>
                  <a:pt x="581939" y="2512952"/>
                  <a:pt x="581939" y="2512952"/>
                  <a:pt x="582193" y="2512952"/>
                </a:cubicBezTo>
                <a:cubicBezTo>
                  <a:pt x="1232129" y="2492650"/>
                  <a:pt x="1839938" y="2224148"/>
                  <a:pt x="2293447" y="1757442"/>
                </a:cubicBezTo>
                <a:cubicBezTo>
                  <a:pt x="2748225" y="1289214"/>
                  <a:pt x="2998708" y="672016"/>
                  <a:pt x="2998708" y="19034"/>
                </a:cubicBezTo>
                <a:cubicBezTo>
                  <a:pt x="2998708" y="320273"/>
                  <a:pt x="2754315" y="564666"/>
                  <a:pt x="2453076" y="564666"/>
                </a:cubicBezTo>
                <a:close/>
              </a:path>
            </a:pathLst>
          </a:custGeom>
          <a:solidFill>
            <a:srgbClr val="411E8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895DEBAF-E87F-4FB3-A98B-8C4445A39511}"/>
              </a:ext>
            </a:extLst>
          </p:cNvPr>
          <p:cNvSpPr/>
          <p:nvPr/>
        </p:nvSpPr>
        <p:spPr>
          <a:xfrm>
            <a:off x="6000566" y="1845046"/>
            <a:ext cx="1624890" cy="2006241"/>
          </a:xfrm>
          <a:custGeom>
            <a:avLst/>
            <a:gdLst>
              <a:gd name="connsiteX0" fmla="*/ 1764802 w 2487066"/>
              <a:gd name="connsiteY0" fmla="*/ 774543 h 3070765"/>
              <a:gd name="connsiteX1" fmla="*/ 53548 w 2487066"/>
              <a:gd name="connsiteY1" fmla="*/ 19034 h 3070765"/>
              <a:gd name="connsiteX2" fmla="*/ 581415 w 2487066"/>
              <a:gd name="connsiteY2" fmla="*/ 581415 h 3070765"/>
              <a:gd name="connsiteX3" fmla="*/ 19034 w 2487066"/>
              <a:gd name="connsiteY3" fmla="*/ 1109790 h 3070765"/>
              <a:gd name="connsiteX4" fmla="*/ 1378799 w 2487066"/>
              <a:gd name="connsiteY4" fmla="*/ 2512952 h 3070765"/>
              <a:gd name="connsiteX5" fmla="*/ 1924431 w 2487066"/>
              <a:gd name="connsiteY5" fmla="*/ 3058584 h 3070765"/>
              <a:gd name="connsiteX6" fmla="*/ 2470063 w 2487066"/>
              <a:gd name="connsiteY6" fmla="*/ 2512952 h 3070765"/>
              <a:gd name="connsiteX7" fmla="*/ 1764802 w 2487066"/>
              <a:gd name="connsiteY7" fmla="*/ 774543 h 3070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87066" h="3070765">
                <a:moveTo>
                  <a:pt x="1764802" y="774543"/>
                </a:moveTo>
                <a:cubicBezTo>
                  <a:pt x="1311293" y="307584"/>
                  <a:pt x="703485" y="39336"/>
                  <a:pt x="53548" y="19034"/>
                </a:cubicBezTo>
                <a:cubicBezTo>
                  <a:pt x="354534" y="28677"/>
                  <a:pt x="590805" y="280429"/>
                  <a:pt x="581415" y="581415"/>
                </a:cubicBezTo>
                <a:cubicBezTo>
                  <a:pt x="572025" y="882655"/>
                  <a:pt x="320781" y="1119687"/>
                  <a:pt x="19034" y="1109790"/>
                </a:cubicBezTo>
                <a:cubicBezTo>
                  <a:pt x="781650" y="1133645"/>
                  <a:pt x="1378799" y="1750082"/>
                  <a:pt x="1378799" y="2512952"/>
                </a:cubicBezTo>
                <a:cubicBezTo>
                  <a:pt x="1378799" y="2814192"/>
                  <a:pt x="1623192" y="3058584"/>
                  <a:pt x="1924431" y="3058584"/>
                </a:cubicBezTo>
                <a:cubicBezTo>
                  <a:pt x="2225671" y="3058584"/>
                  <a:pt x="2470063" y="2814192"/>
                  <a:pt x="2470063" y="2512952"/>
                </a:cubicBezTo>
                <a:cubicBezTo>
                  <a:pt x="2470063" y="1860224"/>
                  <a:pt x="2219580" y="1242772"/>
                  <a:pt x="1764802" y="774543"/>
                </a:cubicBezTo>
                <a:close/>
              </a:path>
            </a:pathLst>
          </a:custGeom>
          <a:solidFill>
            <a:srgbClr val="9785B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8" name="자유형: 도형 27">
            <a:extLst>
              <a:ext uri="{FF2B5EF4-FFF2-40B4-BE49-F238E27FC236}">
                <a16:creationId xmlns:a16="http://schemas.microsoft.com/office/drawing/2014/main" id="{90BB909F-360A-439C-9A09-27860B10FB07}"/>
              </a:ext>
            </a:extLst>
          </p:cNvPr>
          <p:cNvSpPr/>
          <p:nvPr/>
        </p:nvSpPr>
        <p:spPr>
          <a:xfrm>
            <a:off x="4351510" y="3107278"/>
            <a:ext cx="1691213" cy="2006241"/>
          </a:xfrm>
          <a:custGeom>
            <a:avLst/>
            <a:gdLst>
              <a:gd name="connsiteX0" fmla="*/ 2593655 w 2588579"/>
              <a:gd name="connsiteY0" fmla="*/ 3058584 h 3070765"/>
              <a:gd name="connsiteX1" fmla="*/ 2576398 w 2588579"/>
              <a:gd name="connsiteY1" fmla="*/ 3058838 h 3070765"/>
              <a:gd name="connsiteX2" fmla="*/ 2031273 w 2588579"/>
              <a:gd name="connsiteY2" fmla="*/ 2530209 h 3070765"/>
              <a:gd name="connsiteX3" fmla="*/ 2559648 w 2588579"/>
              <a:gd name="connsiteY3" fmla="*/ 1967828 h 3070765"/>
              <a:gd name="connsiteX4" fmla="*/ 2559648 w 2588579"/>
              <a:gd name="connsiteY4" fmla="*/ 1967828 h 3070765"/>
              <a:gd name="connsiteX5" fmla="*/ 2559648 w 2588579"/>
              <a:gd name="connsiteY5" fmla="*/ 1967828 h 3070765"/>
              <a:gd name="connsiteX6" fmla="*/ 2543914 w 2588579"/>
              <a:gd name="connsiteY6" fmla="*/ 1968335 h 3070765"/>
              <a:gd name="connsiteX7" fmla="*/ 2514982 w 2588579"/>
              <a:gd name="connsiteY7" fmla="*/ 1969097 h 3070765"/>
              <a:gd name="connsiteX8" fmla="*/ 1110298 w 2588579"/>
              <a:gd name="connsiteY8" fmla="*/ 564666 h 3070765"/>
              <a:gd name="connsiteX9" fmla="*/ 564666 w 2588579"/>
              <a:gd name="connsiteY9" fmla="*/ 19034 h 3070765"/>
              <a:gd name="connsiteX10" fmla="*/ 19034 w 2588579"/>
              <a:gd name="connsiteY10" fmla="*/ 564666 h 3070765"/>
              <a:gd name="connsiteX11" fmla="*/ 2514982 w 2588579"/>
              <a:gd name="connsiteY11" fmla="*/ 3060360 h 3070765"/>
              <a:gd name="connsiteX12" fmla="*/ 2581473 w 2588579"/>
              <a:gd name="connsiteY12" fmla="*/ 3058838 h 3070765"/>
              <a:gd name="connsiteX13" fmla="*/ 2593655 w 2588579"/>
              <a:gd name="connsiteY13" fmla="*/ 3058584 h 3070765"/>
              <a:gd name="connsiteX14" fmla="*/ 2594163 w 2588579"/>
              <a:gd name="connsiteY14" fmla="*/ 3058584 h 3070765"/>
              <a:gd name="connsiteX15" fmla="*/ 2593655 w 2588579"/>
              <a:gd name="connsiteY15" fmla="*/ 3058584 h 3070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588579" h="3070765">
                <a:moveTo>
                  <a:pt x="2593655" y="3058584"/>
                </a:moveTo>
                <a:cubicBezTo>
                  <a:pt x="2587818" y="3058838"/>
                  <a:pt x="2581981" y="3058838"/>
                  <a:pt x="2576398" y="3058838"/>
                </a:cubicBezTo>
                <a:cubicBezTo>
                  <a:pt x="2283025" y="3058838"/>
                  <a:pt x="2040663" y="2825612"/>
                  <a:pt x="2031273" y="2530209"/>
                </a:cubicBezTo>
                <a:cubicBezTo>
                  <a:pt x="2021883" y="2228970"/>
                  <a:pt x="2258409" y="1977218"/>
                  <a:pt x="2559648" y="1967828"/>
                </a:cubicBezTo>
                <a:cubicBezTo>
                  <a:pt x="2559648" y="1967828"/>
                  <a:pt x="2559648" y="1967828"/>
                  <a:pt x="2559648" y="1967828"/>
                </a:cubicBezTo>
                <a:cubicBezTo>
                  <a:pt x="2559648" y="1967828"/>
                  <a:pt x="2559648" y="1967828"/>
                  <a:pt x="2559648" y="1967828"/>
                </a:cubicBezTo>
                <a:lnTo>
                  <a:pt x="2543914" y="1968335"/>
                </a:lnTo>
                <a:cubicBezTo>
                  <a:pt x="2534270" y="1968589"/>
                  <a:pt x="2524626" y="1969097"/>
                  <a:pt x="2514982" y="1969097"/>
                </a:cubicBezTo>
                <a:cubicBezTo>
                  <a:pt x="1740439" y="1969097"/>
                  <a:pt x="1110298" y="1338955"/>
                  <a:pt x="1110298" y="564666"/>
                </a:cubicBezTo>
                <a:cubicBezTo>
                  <a:pt x="1110298" y="263426"/>
                  <a:pt x="865905" y="19034"/>
                  <a:pt x="564666" y="19034"/>
                </a:cubicBezTo>
                <a:cubicBezTo>
                  <a:pt x="263426" y="19034"/>
                  <a:pt x="19034" y="263172"/>
                  <a:pt x="19034" y="564666"/>
                </a:cubicBezTo>
                <a:cubicBezTo>
                  <a:pt x="19034" y="1940927"/>
                  <a:pt x="1138721" y="3060360"/>
                  <a:pt x="2514982" y="3060360"/>
                </a:cubicBezTo>
                <a:cubicBezTo>
                  <a:pt x="2537315" y="3060360"/>
                  <a:pt x="2559394" y="3059599"/>
                  <a:pt x="2581473" y="3058838"/>
                </a:cubicBezTo>
                <a:lnTo>
                  <a:pt x="2593655" y="3058584"/>
                </a:lnTo>
                <a:cubicBezTo>
                  <a:pt x="2593909" y="3058584"/>
                  <a:pt x="2593909" y="3058584"/>
                  <a:pt x="2594163" y="3058584"/>
                </a:cubicBezTo>
                <a:cubicBezTo>
                  <a:pt x="2593909" y="3058584"/>
                  <a:pt x="2593655" y="3058584"/>
                  <a:pt x="2593655" y="3058584"/>
                </a:cubicBezTo>
                <a:close/>
              </a:path>
            </a:pathLst>
          </a:custGeom>
          <a:solidFill>
            <a:srgbClr val="9785B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E442747C-9F9A-40CA-A686-4D3785BE1D55}"/>
              </a:ext>
            </a:extLst>
          </p:cNvPr>
          <p:cNvSpPr/>
          <p:nvPr/>
        </p:nvSpPr>
        <p:spPr>
          <a:xfrm>
            <a:off x="4351510" y="1833065"/>
            <a:ext cx="2039404" cy="1641470"/>
          </a:xfrm>
          <a:custGeom>
            <a:avLst/>
            <a:gdLst>
              <a:gd name="connsiteX0" fmla="*/ 2593909 w 3121522"/>
              <a:gd name="connsiteY0" fmla="*/ 20810 h 2512444"/>
              <a:gd name="connsiteX1" fmla="*/ 2593655 w 3121522"/>
              <a:gd name="connsiteY1" fmla="*/ 20810 h 2512444"/>
              <a:gd name="connsiteX2" fmla="*/ 2581220 w 3121522"/>
              <a:gd name="connsiteY2" fmla="*/ 20303 h 2512444"/>
              <a:gd name="connsiteX3" fmla="*/ 2514982 w 3121522"/>
              <a:gd name="connsiteY3" fmla="*/ 19034 h 2512444"/>
              <a:gd name="connsiteX4" fmla="*/ 19034 w 3121522"/>
              <a:gd name="connsiteY4" fmla="*/ 2514982 h 2512444"/>
              <a:gd name="connsiteX5" fmla="*/ 564666 w 3121522"/>
              <a:gd name="connsiteY5" fmla="*/ 1969350 h 2512444"/>
              <a:gd name="connsiteX6" fmla="*/ 1110298 w 3121522"/>
              <a:gd name="connsiteY6" fmla="*/ 2514982 h 2512444"/>
              <a:gd name="connsiteX7" fmla="*/ 2514982 w 3121522"/>
              <a:gd name="connsiteY7" fmla="*/ 1110297 h 2512444"/>
              <a:gd name="connsiteX8" fmla="*/ 2543914 w 3121522"/>
              <a:gd name="connsiteY8" fmla="*/ 1111059 h 2512444"/>
              <a:gd name="connsiteX9" fmla="*/ 2559648 w 3121522"/>
              <a:gd name="connsiteY9" fmla="*/ 1111566 h 2512444"/>
              <a:gd name="connsiteX10" fmla="*/ 2559648 w 3121522"/>
              <a:gd name="connsiteY10" fmla="*/ 1111566 h 2512444"/>
              <a:gd name="connsiteX11" fmla="*/ 3122030 w 3121522"/>
              <a:gd name="connsiteY11" fmla="*/ 583192 h 2512444"/>
              <a:gd name="connsiteX12" fmla="*/ 2593909 w 3121522"/>
              <a:gd name="connsiteY12" fmla="*/ 20810 h 2512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21522" h="2512444">
                <a:moveTo>
                  <a:pt x="2593909" y="20810"/>
                </a:moveTo>
                <a:cubicBezTo>
                  <a:pt x="2593909" y="20810"/>
                  <a:pt x="2593655" y="20810"/>
                  <a:pt x="2593655" y="20810"/>
                </a:cubicBezTo>
                <a:lnTo>
                  <a:pt x="2581220" y="20303"/>
                </a:lnTo>
                <a:cubicBezTo>
                  <a:pt x="2559141" y="19795"/>
                  <a:pt x="2537062" y="19034"/>
                  <a:pt x="2514982" y="19034"/>
                </a:cubicBezTo>
                <a:cubicBezTo>
                  <a:pt x="1138721" y="19034"/>
                  <a:pt x="19034" y="1138721"/>
                  <a:pt x="19034" y="2514982"/>
                </a:cubicBezTo>
                <a:cubicBezTo>
                  <a:pt x="19034" y="2213743"/>
                  <a:pt x="263426" y="1969350"/>
                  <a:pt x="564666" y="1969350"/>
                </a:cubicBezTo>
                <a:cubicBezTo>
                  <a:pt x="865905" y="1969350"/>
                  <a:pt x="1110298" y="2213489"/>
                  <a:pt x="1110298" y="2514982"/>
                </a:cubicBezTo>
                <a:cubicBezTo>
                  <a:pt x="1110298" y="1740439"/>
                  <a:pt x="1740439" y="1110297"/>
                  <a:pt x="2514982" y="1110297"/>
                </a:cubicBezTo>
                <a:cubicBezTo>
                  <a:pt x="2524626" y="1110297"/>
                  <a:pt x="2534270" y="1110805"/>
                  <a:pt x="2543914" y="1111059"/>
                </a:cubicBezTo>
                <a:lnTo>
                  <a:pt x="2559648" y="1111566"/>
                </a:lnTo>
                <a:cubicBezTo>
                  <a:pt x="2559648" y="1111566"/>
                  <a:pt x="2559648" y="1111566"/>
                  <a:pt x="2559648" y="1111566"/>
                </a:cubicBezTo>
                <a:cubicBezTo>
                  <a:pt x="2861395" y="1121464"/>
                  <a:pt x="3112640" y="884431"/>
                  <a:pt x="3122030" y="583192"/>
                </a:cubicBezTo>
                <a:cubicBezTo>
                  <a:pt x="3131420" y="282206"/>
                  <a:pt x="2895148" y="30454"/>
                  <a:pt x="2593909" y="20810"/>
                </a:cubicBezTo>
                <a:close/>
              </a:path>
            </a:pathLst>
          </a:custGeom>
          <a:solidFill>
            <a:srgbClr val="411E8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63A677FC-4A9E-4BFF-8C80-676D16C90557}"/>
              </a:ext>
            </a:extLst>
          </p:cNvPr>
          <p:cNvSpPr/>
          <p:nvPr/>
        </p:nvSpPr>
        <p:spPr>
          <a:xfrm>
            <a:off x="5166782" y="3063784"/>
            <a:ext cx="1709726" cy="83099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974A01BD-C1B3-4252-9880-4923F22FCA23}"/>
              </a:ext>
            </a:extLst>
          </p:cNvPr>
          <p:cNvGrpSpPr/>
          <p:nvPr/>
        </p:nvGrpSpPr>
        <p:grpSpPr>
          <a:xfrm>
            <a:off x="7090389" y="3391379"/>
            <a:ext cx="353816" cy="265836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530D31C0-192E-4D71-A831-8C22B10A4179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EB7FBFA-D773-45B3-A6F2-847BE3D3434E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6EC83B9A-7EA4-473B-859F-DF5E35F3EFAF}"/>
              </a:ext>
            </a:extLst>
          </p:cNvPr>
          <p:cNvGrpSpPr/>
          <p:nvPr/>
        </p:nvGrpSpPr>
        <p:grpSpPr>
          <a:xfrm>
            <a:off x="5904095" y="2007612"/>
            <a:ext cx="348489" cy="353043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AE27197A-FDF4-4082-A259-CC303BA849E0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5F1CE86B-4389-48A2-8BF6-8164BA4F865D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DAE5D5A8-E397-4A73-A911-111F29F9C04C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0870E2AD-436F-4998-A28B-50262FF61545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2CC27BEC-78F4-4827-8993-61092DE4ABB1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4923C60-06AD-4484-8C96-F91D171035E7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1DD269B-FA6D-4617-91AE-827A8AB1F456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FAF283B4-79C3-4D85-833A-E1EA16206F23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40E4AA1D-71D5-47D2-87BF-F2A648DCC680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D441B3F-2114-4A0B-87B8-FA7437E208C1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D2CE77CF-3D96-4664-9F70-B2C891B48FF9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B965DF66-2DCA-4BB5-B86A-FF58FECBD8BC}"/>
              </a:ext>
            </a:extLst>
          </p:cNvPr>
          <p:cNvGrpSpPr/>
          <p:nvPr/>
        </p:nvGrpSpPr>
        <p:grpSpPr>
          <a:xfrm>
            <a:off x="4519324" y="3301788"/>
            <a:ext cx="351541" cy="343421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C29E5987-898A-4890-AB60-DF9B430F5A6F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BA3C5057-8BE5-4480-BE51-1934D088FB93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946E2DF8-1AEE-476C-976B-8CD2A2E577BC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8B25F4D1-E143-4FD3-AE83-F8BD33DAE957}"/>
              </a:ext>
            </a:extLst>
          </p:cNvPr>
          <p:cNvGrpSpPr/>
          <p:nvPr/>
        </p:nvGrpSpPr>
        <p:grpSpPr>
          <a:xfrm>
            <a:off x="5819517" y="4564016"/>
            <a:ext cx="367261" cy="362478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02F9817D-8E73-4D87-A187-9F1081944187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80D5D1FB-C697-4AA8-89E5-D0A97F853F39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98337626-4162-48B3-B761-F434E2FC18B7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17324279-BC88-429D-A507-B5747A1BAE19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A2821D70-DFC5-4EEC-A068-4FF7085FFF91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4BD8639B-1F18-4CF5-B5B1-8C99C69583E8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832E771D-E802-411A-AA77-3A9F23CE40E6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5712C533-4E1F-4EC7-A340-864D66E1A356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95920971-F96E-4DDC-A388-9104C4A770DD}"/>
              </a:ext>
            </a:extLst>
          </p:cNvPr>
          <p:cNvSpPr/>
          <p:nvPr/>
        </p:nvSpPr>
        <p:spPr>
          <a:xfrm>
            <a:off x="1225913" y="1602345"/>
            <a:ext cx="26261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latin typeface="+mj-lt"/>
              </a:rPr>
              <a:t>STEP 01.</a:t>
            </a: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22D76E50-9CF0-4EB1-A55C-F509A8F874A3}"/>
              </a:ext>
            </a:extLst>
          </p:cNvPr>
          <p:cNvSpPr/>
          <p:nvPr/>
        </p:nvSpPr>
        <p:spPr>
          <a:xfrm>
            <a:off x="1155701" y="2706036"/>
            <a:ext cx="30355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8ADEABD8-7A4E-4C19-BC46-5A62C3D7131D}"/>
              </a:ext>
            </a:extLst>
          </p:cNvPr>
          <p:cNvSpPr/>
          <p:nvPr/>
        </p:nvSpPr>
        <p:spPr>
          <a:xfrm>
            <a:off x="1155701" y="2027239"/>
            <a:ext cx="3035518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dirty="0">
                <a:latin typeface="+mj-lt"/>
              </a:rPr>
              <a:t>Lorem ipsum dolor sit </a:t>
            </a:r>
            <a:r>
              <a:rPr lang="en-US" altLang="ko-KR" dirty="0" err="1">
                <a:latin typeface="+mj-lt"/>
              </a:rPr>
              <a:t>amet</a:t>
            </a:r>
            <a:endParaRPr lang="en-US" altLang="ko-KR" dirty="0">
              <a:latin typeface="+mj-lt"/>
            </a:endParaRP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7C75392A-2EBF-4C0B-810C-A59F165738C1}"/>
              </a:ext>
            </a:extLst>
          </p:cNvPr>
          <p:cNvSpPr/>
          <p:nvPr/>
        </p:nvSpPr>
        <p:spPr>
          <a:xfrm>
            <a:off x="1225913" y="3646085"/>
            <a:ext cx="26261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latin typeface="+mj-lt"/>
              </a:rPr>
              <a:t>STEP 04.</a:t>
            </a:r>
          </a:p>
        </p:txBody>
      </p: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53D01B68-F77A-4337-AF47-1BC0F7705579}"/>
              </a:ext>
            </a:extLst>
          </p:cNvPr>
          <p:cNvSpPr/>
          <p:nvPr/>
        </p:nvSpPr>
        <p:spPr>
          <a:xfrm>
            <a:off x="1155701" y="4749777"/>
            <a:ext cx="30355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49FCC40E-EF89-4417-A278-1491B6ECA239}"/>
              </a:ext>
            </a:extLst>
          </p:cNvPr>
          <p:cNvSpPr/>
          <p:nvPr/>
        </p:nvSpPr>
        <p:spPr>
          <a:xfrm>
            <a:off x="1155701" y="4070979"/>
            <a:ext cx="3035518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dirty="0">
                <a:latin typeface="+mj-lt"/>
              </a:rPr>
              <a:t>Lorem ipsum dolor sit </a:t>
            </a:r>
            <a:r>
              <a:rPr lang="en-US" altLang="ko-KR" dirty="0" err="1">
                <a:latin typeface="+mj-lt"/>
              </a:rPr>
              <a:t>amet</a:t>
            </a:r>
            <a:endParaRPr lang="en-US" altLang="ko-KR" dirty="0">
              <a:latin typeface="+mj-lt"/>
            </a:endParaRPr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29FBC28D-8F70-40F9-911D-48D6632CB648}"/>
              </a:ext>
            </a:extLst>
          </p:cNvPr>
          <p:cNvSpPr/>
          <p:nvPr/>
        </p:nvSpPr>
        <p:spPr>
          <a:xfrm>
            <a:off x="8013345" y="1602345"/>
            <a:ext cx="261523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latin typeface="+mj-lt"/>
              </a:rPr>
              <a:t>STEP 02.</a:t>
            </a:r>
          </a:p>
        </p:txBody>
      </p: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75B39ED7-16CC-429B-8CA1-ADFFB731C86F}"/>
              </a:ext>
            </a:extLst>
          </p:cNvPr>
          <p:cNvSpPr/>
          <p:nvPr/>
        </p:nvSpPr>
        <p:spPr>
          <a:xfrm>
            <a:off x="8013344" y="2706036"/>
            <a:ext cx="30229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0F6ED681-9B99-4A35-AD4D-E8B6D1B5B685}"/>
              </a:ext>
            </a:extLst>
          </p:cNvPr>
          <p:cNvSpPr/>
          <p:nvPr/>
        </p:nvSpPr>
        <p:spPr>
          <a:xfrm>
            <a:off x="8013344" y="2027239"/>
            <a:ext cx="3022955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dirty="0">
                <a:latin typeface="+mj-lt"/>
              </a:rPr>
              <a:t>Lorem ipsum dolor sit </a:t>
            </a:r>
            <a:r>
              <a:rPr lang="en-US" altLang="ko-KR" dirty="0" err="1">
                <a:latin typeface="+mj-lt"/>
              </a:rPr>
              <a:t>amet</a:t>
            </a:r>
            <a:endParaRPr lang="en-US" altLang="ko-KR" dirty="0">
              <a:latin typeface="+mj-lt"/>
            </a:endParaRPr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631838CE-0B4C-430D-9F28-BE1D36C5425C}"/>
              </a:ext>
            </a:extLst>
          </p:cNvPr>
          <p:cNvSpPr/>
          <p:nvPr/>
        </p:nvSpPr>
        <p:spPr>
          <a:xfrm>
            <a:off x="8013345" y="3646085"/>
            <a:ext cx="261523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latin typeface="+mj-lt"/>
              </a:rPr>
              <a:t>STEP 03.</a:t>
            </a:r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75CF082E-8327-4EC0-8EE2-E331117F2270}"/>
              </a:ext>
            </a:extLst>
          </p:cNvPr>
          <p:cNvSpPr/>
          <p:nvPr/>
        </p:nvSpPr>
        <p:spPr>
          <a:xfrm>
            <a:off x="8013344" y="4749777"/>
            <a:ext cx="30229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58343A74-FA29-49A7-8CF4-F078943A0081}"/>
              </a:ext>
            </a:extLst>
          </p:cNvPr>
          <p:cNvSpPr/>
          <p:nvPr/>
        </p:nvSpPr>
        <p:spPr>
          <a:xfrm>
            <a:off x="8013344" y="4070979"/>
            <a:ext cx="3022955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dirty="0">
                <a:latin typeface="+mj-lt"/>
              </a:rPr>
              <a:t>Lorem ipsum dolor sit </a:t>
            </a:r>
            <a:r>
              <a:rPr lang="en-US" altLang="ko-KR" dirty="0" err="1">
                <a:latin typeface="+mj-lt"/>
              </a:rPr>
              <a:t>amet</a:t>
            </a:r>
            <a:endParaRPr lang="en-US" altLang="ko-K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918737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ADEABC1B-363E-44CC-87B0-C8AAD63F186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55431DD9-2E6C-4274-B067-1B8649EDC3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159611" y="4593721"/>
            <a:ext cx="2104670" cy="2423888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E5DE89A4-44EA-4D5E-A1F4-5C84A11E19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90" y="5480035"/>
            <a:ext cx="1015370" cy="1125537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F64D1507-4352-459E-91A6-B6C53F699C55}"/>
              </a:ext>
            </a:extLst>
          </p:cNvPr>
          <p:cNvSpPr txBox="1"/>
          <p:nvPr/>
        </p:nvSpPr>
        <p:spPr>
          <a:xfrm>
            <a:off x="6589486" y="2187293"/>
            <a:ext cx="47879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105707E8-9EB8-4EA2-B5E1-E30073A99E31}"/>
              </a:ext>
            </a:extLst>
          </p:cNvPr>
          <p:cNvSpPr/>
          <p:nvPr/>
        </p:nvSpPr>
        <p:spPr>
          <a:xfrm>
            <a:off x="6589486" y="1848732"/>
            <a:ext cx="47775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Lorem ipsum dolor </a:t>
            </a:r>
            <a:r>
              <a:rPr lang="en-US" altLang="ko-KR">
                <a:latin typeface="+mj-lt"/>
              </a:rPr>
              <a:t>sit amet</a:t>
            </a:r>
            <a:endParaRPr lang="en-US" altLang="ko-KR" dirty="0">
              <a:latin typeface="+mj-lt"/>
            </a:endParaRPr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54387E21-B272-4C80-B85B-2F98D47DFB69}"/>
              </a:ext>
            </a:extLst>
          </p:cNvPr>
          <p:cNvSpPr/>
          <p:nvPr/>
        </p:nvSpPr>
        <p:spPr>
          <a:xfrm>
            <a:off x="5357586" y="1930144"/>
            <a:ext cx="914400" cy="914400"/>
          </a:xfrm>
          <a:prstGeom prst="ellipse">
            <a:avLst/>
          </a:prstGeom>
          <a:solidFill>
            <a:srgbClr val="411E80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F2DD698-7F5A-44E3-8CF6-057EAADE0265}"/>
              </a:ext>
            </a:extLst>
          </p:cNvPr>
          <p:cNvSpPr txBox="1"/>
          <p:nvPr/>
        </p:nvSpPr>
        <p:spPr>
          <a:xfrm>
            <a:off x="6589486" y="3776389"/>
            <a:ext cx="47879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E30BAB01-E69F-42C8-812C-8A47B793B8C6}"/>
              </a:ext>
            </a:extLst>
          </p:cNvPr>
          <p:cNvSpPr/>
          <p:nvPr/>
        </p:nvSpPr>
        <p:spPr>
          <a:xfrm>
            <a:off x="6589486" y="3437828"/>
            <a:ext cx="47775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>
                <a:latin typeface="+mj-lt"/>
              </a:rPr>
              <a:t>Consectetur adipiscing elit</a:t>
            </a:r>
            <a:endParaRPr lang="en-US" altLang="ko-KR" dirty="0">
              <a:latin typeface="+mj-lt"/>
            </a:endParaRPr>
          </a:p>
        </p:txBody>
      </p:sp>
      <p:sp>
        <p:nvSpPr>
          <p:cNvPr id="30" name="타원 29">
            <a:extLst>
              <a:ext uri="{FF2B5EF4-FFF2-40B4-BE49-F238E27FC236}">
                <a16:creationId xmlns:a16="http://schemas.microsoft.com/office/drawing/2014/main" id="{80A6ABF5-F695-4334-9C2F-56E0151A8046}"/>
              </a:ext>
            </a:extLst>
          </p:cNvPr>
          <p:cNvSpPr/>
          <p:nvPr/>
        </p:nvSpPr>
        <p:spPr>
          <a:xfrm>
            <a:off x="5357586" y="3519240"/>
            <a:ext cx="914400" cy="914400"/>
          </a:xfrm>
          <a:prstGeom prst="ellipse">
            <a:avLst/>
          </a:prstGeom>
          <a:solidFill>
            <a:srgbClr val="411E80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9D6ECD8-37AD-4B60-93DC-EC8F8C306E45}"/>
              </a:ext>
            </a:extLst>
          </p:cNvPr>
          <p:cNvSpPr txBox="1"/>
          <p:nvPr/>
        </p:nvSpPr>
        <p:spPr>
          <a:xfrm>
            <a:off x="6589486" y="5365485"/>
            <a:ext cx="47879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A089A41F-FCD0-4E0B-802B-53177EB2F505}"/>
              </a:ext>
            </a:extLst>
          </p:cNvPr>
          <p:cNvSpPr/>
          <p:nvPr/>
        </p:nvSpPr>
        <p:spPr>
          <a:xfrm>
            <a:off x="6589486" y="5026924"/>
            <a:ext cx="47775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Sed do </a:t>
            </a:r>
            <a:r>
              <a:rPr lang="en-US" altLang="ko-KR" dirty="0" err="1">
                <a:latin typeface="+mj-lt"/>
              </a:rPr>
              <a:t>eiusmod</a:t>
            </a:r>
            <a:r>
              <a:rPr lang="en-US" altLang="ko-KR" dirty="0">
                <a:latin typeface="+mj-lt"/>
              </a:rPr>
              <a:t> </a:t>
            </a:r>
            <a:r>
              <a:rPr lang="en-US" altLang="ko-KR" dirty="0" err="1">
                <a:latin typeface="+mj-lt"/>
              </a:rPr>
              <a:t>tempor</a:t>
            </a:r>
            <a:r>
              <a:rPr lang="en-US" altLang="ko-KR" dirty="0">
                <a:latin typeface="+mj-lt"/>
              </a:rPr>
              <a:t> </a:t>
            </a:r>
            <a:r>
              <a:rPr lang="en-US" altLang="ko-KR" dirty="0" err="1">
                <a:latin typeface="+mj-lt"/>
              </a:rPr>
              <a:t>incididunt</a:t>
            </a:r>
            <a:endParaRPr lang="en-US" altLang="ko-KR" dirty="0">
              <a:latin typeface="+mj-lt"/>
            </a:endParaRPr>
          </a:p>
        </p:txBody>
      </p:sp>
      <p:sp>
        <p:nvSpPr>
          <p:cNvPr id="34" name="타원 33">
            <a:extLst>
              <a:ext uri="{FF2B5EF4-FFF2-40B4-BE49-F238E27FC236}">
                <a16:creationId xmlns:a16="http://schemas.microsoft.com/office/drawing/2014/main" id="{D902412D-E967-47C3-999D-A8196C7B75DB}"/>
              </a:ext>
            </a:extLst>
          </p:cNvPr>
          <p:cNvSpPr/>
          <p:nvPr/>
        </p:nvSpPr>
        <p:spPr>
          <a:xfrm>
            <a:off x="5357586" y="5108336"/>
            <a:ext cx="914400" cy="914400"/>
          </a:xfrm>
          <a:prstGeom prst="ellipse">
            <a:avLst/>
          </a:prstGeom>
          <a:solidFill>
            <a:srgbClr val="411E80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03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230879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F34C181A-E4E3-470D-8DF6-9940078573DB}"/>
              </a:ext>
            </a:extLst>
          </p:cNvPr>
          <p:cNvSpPr txBox="1"/>
          <p:nvPr/>
        </p:nvSpPr>
        <p:spPr>
          <a:xfrm>
            <a:off x="787345" y="4671496"/>
            <a:ext cx="2964562" cy="116955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07D207B7-C398-4808-BA0C-8EBDE40BA1C9}"/>
              </a:ext>
            </a:extLst>
          </p:cNvPr>
          <p:cNvSpPr/>
          <p:nvPr/>
        </p:nvSpPr>
        <p:spPr>
          <a:xfrm>
            <a:off x="787344" y="4212687"/>
            <a:ext cx="29645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4635FFF-5CE4-4CD1-8B6D-5637E31A6B74}"/>
              </a:ext>
            </a:extLst>
          </p:cNvPr>
          <p:cNvSpPr txBox="1"/>
          <p:nvPr/>
        </p:nvSpPr>
        <p:spPr>
          <a:xfrm>
            <a:off x="4613718" y="4671496"/>
            <a:ext cx="2964563" cy="116955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BB4795F3-2248-4AF0-9578-31C4CB297A28}"/>
              </a:ext>
            </a:extLst>
          </p:cNvPr>
          <p:cNvSpPr/>
          <p:nvPr/>
        </p:nvSpPr>
        <p:spPr>
          <a:xfrm>
            <a:off x="4613717" y="4212687"/>
            <a:ext cx="29645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E9D0BC4-6EB6-44E4-9CF6-68DFA9ED33F1}"/>
              </a:ext>
            </a:extLst>
          </p:cNvPr>
          <p:cNvSpPr txBox="1"/>
          <p:nvPr/>
        </p:nvSpPr>
        <p:spPr>
          <a:xfrm>
            <a:off x="8440091" y="4671496"/>
            <a:ext cx="2964563" cy="116955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BE3E2C9A-3A4B-4BF7-B577-5B521D151214}"/>
              </a:ext>
            </a:extLst>
          </p:cNvPr>
          <p:cNvSpPr/>
          <p:nvPr/>
        </p:nvSpPr>
        <p:spPr>
          <a:xfrm>
            <a:off x="8440091" y="4212687"/>
            <a:ext cx="29645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BB8926CC-DD97-4A9F-B665-70EBECED2AAC}"/>
              </a:ext>
            </a:extLst>
          </p:cNvPr>
          <p:cNvGrpSpPr/>
          <p:nvPr/>
        </p:nvGrpSpPr>
        <p:grpSpPr>
          <a:xfrm>
            <a:off x="894326" y="3694776"/>
            <a:ext cx="400110" cy="400110"/>
            <a:chOff x="2801293" y="892968"/>
            <a:chExt cx="390525" cy="390525"/>
          </a:xfrm>
          <a:solidFill>
            <a:srgbClr val="411E80"/>
          </a:solidFill>
        </p:grpSpPr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376666B1-63F9-4428-AA67-6113714FB752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AEC7F063-1F97-4208-9BCC-6354D5975AD8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E06572EF-6241-4B49-B0CA-8CD01A3F6284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687787AE-B857-4075-8F1F-F42641101D74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15478F72-7D87-48F9-9591-4DE6D5FEAFA8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94E8315B-B6EB-4844-8B72-D75E6574B8D5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76DC5178-0C56-4E4A-87FF-F844F7623DEF}"/>
              </a:ext>
            </a:extLst>
          </p:cNvPr>
          <p:cNvSpPr/>
          <p:nvPr/>
        </p:nvSpPr>
        <p:spPr>
          <a:xfrm>
            <a:off x="8536308" y="3694776"/>
            <a:ext cx="400110" cy="400110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411E8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C77FF7F1-3EFB-4BD0-BDAF-2B838917A6F9}"/>
              </a:ext>
            </a:extLst>
          </p:cNvPr>
          <p:cNvGrpSpPr/>
          <p:nvPr/>
        </p:nvGrpSpPr>
        <p:grpSpPr>
          <a:xfrm>
            <a:off x="4715316" y="3694776"/>
            <a:ext cx="400110" cy="400110"/>
            <a:chOff x="4144033" y="2229040"/>
            <a:chExt cx="390525" cy="390525"/>
          </a:xfrm>
          <a:solidFill>
            <a:srgbClr val="411E80"/>
          </a:solidFill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50B1B491-220F-4A2F-A546-54A47AD8F293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231A8433-0341-4308-BFEE-AC8E72E36607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A2C43A0D-FDA3-4CEB-9FA7-EA6F0B3670D7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FB6E5E9-7C44-4F3F-B11F-B67201DA8C54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C2822B5F-C537-467D-9524-82AED385FE64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8E8AC2D2-97F5-41FD-90D1-61ACD963D8D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CBE1631-02D4-4D80-AA9A-9E2E44A6E4B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D92D7968-5EA0-4710-AD96-950135A3A69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38821694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7E741D7-A862-4023-A142-DCCC2B1A886A}"/>
              </a:ext>
            </a:extLst>
          </p:cNvPr>
          <p:cNvSpPr txBox="1"/>
          <p:nvPr/>
        </p:nvSpPr>
        <p:spPr>
          <a:xfrm>
            <a:off x="1524000" y="1379426"/>
            <a:ext cx="7531099" cy="46166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>
            <a:defPPr>
              <a:defRPr lang="ko-KR"/>
            </a:defPPr>
            <a:lvl1pPr algn="ctr">
              <a:defRPr sz="2400">
                <a:solidFill>
                  <a:srgbClr val="A9855E"/>
                </a:solidFill>
                <a:cs typeface="Scope One" panose="02060403030504020204" pitchFamily="18" charset="0"/>
              </a:defRPr>
            </a:lvl1pPr>
          </a:lstStyle>
          <a:p>
            <a:pPr algn="l"/>
            <a:r>
              <a:rPr lang="en-US" altLang="ko-KR" dirty="0">
                <a:solidFill>
                  <a:schemeClr val="tx1"/>
                </a:solidFill>
              </a:rPr>
              <a:t>Timeline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5F081B0-5461-45C9-96E0-83A26EBDAF7A}"/>
              </a:ext>
            </a:extLst>
          </p:cNvPr>
          <p:cNvSpPr txBox="1"/>
          <p:nvPr/>
        </p:nvSpPr>
        <p:spPr>
          <a:xfrm>
            <a:off x="1524001" y="1943784"/>
            <a:ext cx="75310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A87807CF-463D-4B0D-ADC0-C680B6C008AF}"/>
              </a:ext>
            </a:extLst>
          </p:cNvPr>
          <p:cNvSpPr/>
          <p:nvPr/>
        </p:nvSpPr>
        <p:spPr>
          <a:xfrm>
            <a:off x="4767006" y="3043604"/>
            <a:ext cx="3243006" cy="571501"/>
          </a:xfrm>
          <a:prstGeom prst="rect">
            <a:avLst/>
          </a:prstGeom>
          <a:solidFill>
            <a:srgbClr val="9785B6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19XX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A4B078F4-A8CC-4D82-89DB-94F9712768A9}"/>
              </a:ext>
            </a:extLst>
          </p:cNvPr>
          <p:cNvSpPr/>
          <p:nvPr/>
        </p:nvSpPr>
        <p:spPr>
          <a:xfrm>
            <a:off x="8014097" y="3043604"/>
            <a:ext cx="4177903" cy="571501"/>
          </a:xfrm>
          <a:prstGeom prst="rect">
            <a:avLst/>
          </a:prstGeom>
          <a:solidFill>
            <a:srgbClr val="411E80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01228BA-11A1-4D1C-9774-10ACD3D55BB5}"/>
              </a:ext>
            </a:extLst>
          </p:cNvPr>
          <p:cNvSpPr/>
          <p:nvPr/>
        </p:nvSpPr>
        <p:spPr>
          <a:xfrm>
            <a:off x="1524000" y="3043604"/>
            <a:ext cx="3243006" cy="571501"/>
          </a:xfrm>
          <a:prstGeom prst="rect">
            <a:avLst/>
          </a:prstGeom>
          <a:solidFill>
            <a:srgbClr val="411E80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19XX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7C0C59A-D607-4EB8-B4F5-42D043341069}"/>
              </a:ext>
            </a:extLst>
          </p:cNvPr>
          <p:cNvSpPr txBox="1"/>
          <p:nvPr/>
        </p:nvSpPr>
        <p:spPr>
          <a:xfrm>
            <a:off x="1524000" y="4089513"/>
            <a:ext cx="296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373737"/>
                </a:solidFill>
                <a:latin typeface="+mj-lt"/>
              </a:rPr>
              <a:t>Lorem ipsum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1E26A01-4B9E-43CA-8F33-AEB3B1690142}"/>
              </a:ext>
            </a:extLst>
          </p:cNvPr>
          <p:cNvSpPr txBox="1"/>
          <p:nvPr/>
        </p:nvSpPr>
        <p:spPr>
          <a:xfrm>
            <a:off x="1524001" y="4524468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3737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73737"/>
                </a:solidFill>
              </a:rPr>
              <a:t>amet</a:t>
            </a:r>
            <a:r>
              <a:rPr lang="en-US" altLang="ko-KR" sz="1400" dirty="0">
                <a:solidFill>
                  <a:srgbClr val="373737"/>
                </a:solidFill>
              </a:rPr>
              <a:t>, </a:t>
            </a:r>
            <a:r>
              <a:rPr lang="en-US" altLang="ko-KR" sz="1400" dirty="0" err="1">
                <a:solidFill>
                  <a:srgbClr val="373737"/>
                </a:solidFill>
              </a:rPr>
              <a:t>consectetur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adipiscing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elit</a:t>
            </a:r>
            <a:r>
              <a:rPr lang="en-US" altLang="ko-KR" sz="1400" dirty="0">
                <a:solidFill>
                  <a:srgbClr val="373737"/>
                </a:solidFill>
              </a:rPr>
              <a:t>, sed do </a:t>
            </a:r>
            <a:r>
              <a:rPr lang="en-US" altLang="ko-KR" sz="1400" dirty="0" err="1">
                <a:solidFill>
                  <a:srgbClr val="373737"/>
                </a:solidFill>
              </a:rPr>
              <a:t>eiusmod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tempor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incididunt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ut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labore</a:t>
            </a:r>
            <a:r>
              <a:rPr lang="en-US" altLang="ko-KR" sz="1400" dirty="0">
                <a:solidFill>
                  <a:srgbClr val="373737"/>
                </a:solidFill>
              </a:rPr>
              <a:t> et dolore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239DC9E-6D92-481E-8CB1-33A7097CF826}"/>
              </a:ext>
            </a:extLst>
          </p:cNvPr>
          <p:cNvSpPr txBox="1"/>
          <p:nvPr/>
        </p:nvSpPr>
        <p:spPr>
          <a:xfrm>
            <a:off x="4767006" y="4089513"/>
            <a:ext cx="296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373737"/>
                </a:solidFill>
                <a:latin typeface="+mj-lt"/>
              </a:rPr>
              <a:t>Lorem ipsum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7229045-5588-40AE-961C-6D560FFD3B79}"/>
              </a:ext>
            </a:extLst>
          </p:cNvPr>
          <p:cNvSpPr txBox="1"/>
          <p:nvPr/>
        </p:nvSpPr>
        <p:spPr>
          <a:xfrm>
            <a:off x="4767007" y="4524468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3737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73737"/>
                </a:solidFill>
              </a:rPr>
              <a:t>amet</a:t>
            </a:r>
            <a:r>
              <a:rPr lang="en-US" altLang="ko-KR" sz="1400" dirty="0">
                <a:solidFill>
                  <a:srgbClr val="373737"/>
                </a:solidFill>
              </a:rPr>
              <a:t>, </a:t>
            </a:r>
            <a:r>
              <a:rPr lang="en-US" altLang="ko-KR" sz="1400" dirty="0" err="1">
                <a:solidFill>
                  <a:srgbClr val="373737"/>
                </a:solidFill>
              </a:rPr>
              <a:t>consectetur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adipiscing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elit</a:t>
            </a:r>
            <a:r>
              <a:rPr lang="en-US" altLang="ko-KR" sz="1400" dirty="0">
                <a:solidFill>
                  <a:srgbClr val="373737"/>
                </a:solidFill>
              </a:rPr>
              <a:t>, sed do </a:t>
            </a:r>
            <a:r>
              <a:rPr lang="en-US" altLang="ko-KR" sz="1400" dirty="0" err="1">
                <a:solidFill>
                  <a:srgbClr val="373737"/>
                </a:solidFill>
              </a:rPr>
              <a:t>eiusmod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tempor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incididunt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ut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labore</a:t>
            </a:r>
            <a:r>
              <a:rPr lang="en-US" altLang="ko-KR" sz="1400" dirty="0">
                <a:solidFill>
                  <a:srgbClr val="373737"/>
                </a:solidFill>
              </a:rPr>
              <a:t> et dolore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251DC94-5369-47EF-ADDC-25082A06CD7A}"/>
              </a:ext>
            </a:extLst>
          </p:cNvPr>
          <p:cNvSpPr txBox="1"/>
          <p:nvPr/>
        </p:nvSpPr>
        <p:spPr>
          <a:xfrm>
            <a:off x="8010011" y="4089513"/>
            <a:ext cx="296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373737"/>
                </a:solidFill>
                <a:latin typeface="+mj-lt"/>
              </a:rPr>
              <a:t>Lorem ipsum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5CBDF55-5164-4DDD-9CC4-0E93D6F599D7}"/>
              </a:ext>
            </a:extLst>
          </p:cNvPr>
          <p:cNvSpPr txBox="1"/>
          <p:nvPr/>
        </p:nvSpPr>
        <p:spPr>
          <a:xfrm>
            <a:off x="8010012" y="4524468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3737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73737"/>
                </a:solidFill>
              </a:rPr>
              <a:t>amet</a:t>
            </a:r>
            <a:r>
              <a:rPr lang="en-US" altLang="ko-KR" sz="1400" dirty="0">
                <a:solidFill>
                  <a:srgbClr val="373737"/>
                </a:solidFill>
              </a:rPr>
              <a:t>, </a:t>
            </a:r>
            <a:r>
              <a:rPr lang="en-US" altLang="ko-KR" sz="1400" dirty="0" err="1">
                <a:solidFill>
                  <a:srgbClr val="373737"/>
                </a:solidFill>
              </a:rPr>
              <a:t>consectetur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adipiscing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elit</a:t>
            </a:r>
            <a:r>
              <a:rPr lang="en-US" altLang="ko-KR" sz="1400" dirty="0">
                <a:solidFill>
                  <a:srgbClr val="373737"/>
                </a:solidFill>
              </a:rPr>
              <a:t>, sed do </a:t>
            </a:r>
            <a:r>
              <a:rPr lang="en-US" altLang="ko-KR" sz="1400" dirty="0" err="1">
                <a:solidFill>
                  <a:srgbClr val="373737"/>
                </a:solidFill>
              </a:rPr>
              <a:t>eiusmod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tempor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incididunt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ut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labore</a:t>
            </a:r>
            <a:r>
              <a:rPr lang="en-US" altLang="ko-KR" sz="1400" dirty="0">
                <a:solidFill>
                  <a:srgbClr val="373737"/>
                </a:solidFill>
              </a:rPr>
              <a:t> et dolore</a:t>
            </a:r>
          </a:p>
        </p:txBody>
      </p:sp>
    </p:spTree>
    <p:extLst>
      <p:ext uri="{BB962C8B-B14F-4D97-AF65-F5344CB8AC3E}">
        <p14:creationId xmlns:p14="http://schemas.microsoft.com/office/powerpoint/2010/main" val="10753090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CA270AE1-005E-4432-A224-A2A1D07D2AD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6F05E38-A1EA-4F68-B0C2-F2A31577AE8A}"/>
              </a:ext>
            </a:extLst>
          </p:cNvPr>
          <p:cNvSpPr txBox="1"/>
          <p:nvPr/>
        </p:nvSpPr>
        <p:spPr>
          <a:xfrm>
            <a:off x="901700" y="2180971"/>
            <a:ext cx="3853552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>
              <a:defRPr sz="3200" u="sng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u="none" dirty="0">
                <a:solidFill>
                  <a:schemeClr val="tx1"/>
                </a:solidFill>
                <a:latin typeface="+mn-lt"/>
              </a:rPr>
              <a:t>Deliverables</a:t>
            </a:r>
            <a:endParaRPr lang="ko-KR" altLang="en-US" sz="2800" u="none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09DD5BB-552E-45FB-975A-542CE1D5C59C}"/>
              </a:ext>
            </a:extLst>
          </p:cNvPr>
          <p:cNvSpPr txBox="1"/>
          <p:nvPr/>
        </p:nvSpPr>
        <p:spPr>
          <a:xfrm>
            <a:off x="910356" y="4170701"/>
            <a:ext cx="2656996" cy="707886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4000" dirty="0">
                <a:latin typeface="+mj-lt"/>
              </a:rPr>
              <a:t>32K</a:t>
            </a:r>
            <a:endParaRPr lang="ko-KR" altLang="en-US" sz="4000" dirty="0">
              <a:latin typeface="+mj-lt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7A08B286-908E-4EF8-ACAF-61C734FA9F6C}"/>
              </a:ext>
            </a:extLst>
          </p:cNvPr>
          <p:cNvSpPr/>
          <p:nvPr/>
        </p:nvSpPr>
        <p:spPr>
          <a:xfrm>
            <a:off x="910356" y="3227435"/>
            <a:ext cx="2656996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dirty="0">
                <a:latin typeface="+mj-lt"/>
              </a:rPr>
              <a:t>Lorem ipsum dolor sit </a:t>
            </a:r>
            <a:r>
              <a:rPr lang="en-US" altLang="ko-KR" dirty="0" err="1">
                <a:latin typeface="+mj-lt"/>
              </a:rPr>
              <a:t>amet</a:t>
            </a:r>
            <a:endParaRPr lang="en-US" altLang="ko-KR" dirty="0"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4745BE8-D95A-487E-8620-3DE2417D939F}"/>
              </a:ext>
            </a:extLst>
          </p:cNvPr>
          <p:cNvSpPr txBox="1"/>
          <p:nvPr/>
        </p:nvSpPr>
        <p:spPr>
          <a:xfrm>
            <a:off x="910356" y="4981787"/>
            <a:ext cx="2656996" cy="92333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adipisicing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6482708-9E20-47C2-954B-4C7DD9755AB8}"/>
              </a:ext>
            </a:extLst>
          </p:cNvPr>
          <p:cNvSpPr txBox="1"/>
          <p:nvPr/>
        </p:nvSpPr>
        <p:spPr>
          <a:xfrm>
            <a:off x="4162670" y="4170701"/>
            <a:ext cx="2656996" cy="707886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4000" dirty="0">
                <a:latin typeface="+mj-lt"/>
              </a:rPr>
              <a:t>514K</a:t>
            </a:r>
            <a:endParaRPr lang="ko-KR" altLang="en-US" sz="4000" dirty="0"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E1F59A13-34AD-46C0-B956-85765AC2CE0E}"/>
              </a:ext>
            </a:extLst>
          </p:cNvPr>
          <p:cNvSpPr/>
          <p:nvPr/>
        </p:nvSpPr>
        <p:spPr>
          <a:xfrm>
            <a:off x="4162670" y="3227435"/>
            <a:ext cx="2656996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dirty="0" err="1">
                <a:latin typeface="+mj-lt"/>
              </a:rPr>
              <a:t>Consectetur</a:t>
            </a:r>
            <a:r>
              <a:rPr lang="en-US" altLang="ko-KR" dirty="0">
                <a:latin typeface="+mj-lt"/>
              </a:rPr>
              <a:t> </a:t>
            </a:r>
            <a:r>
              <a:rPr lang="en-US" altLang="ko-KR" dirty="0" err="1">
                <a:latin typeface="+mj-lt"/>
              </a:rPr>
              <a:t>adipisicing</a:t>
            </a:r>
            <a:r>
              <a:rPr lang="en-US" altLang="ko-KR" dirty="0">
                <a:latin typeface="+mj-lt"/>
              </a:rPr>
              <a:t> </a:t>
            </a:r>
            <a:r>
              <a:rPr lang="en-US" altLang="ko-KR" dirty="0" err="1">
                <a:latin typeface="+mj-lt"/>
              </a:rPr>
              <a:t>elit</a:t>
            </a:r>
            <a:endParaRPr lang="en-US" altLang="ko-KR" dirty="0"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C0627C1-9D2D-42D5-913D-3E763FAC7024}"/>
              </a:ext>
            </a:extLst>
          </p:cNvPr>
          <p:cNvSpPr txBox="1"/>
          <p:nvPr/>
        </p:nvSpPr>
        <p:spPr>
          <a:xfrm>
            <a:off x="4162670" y="4981787"/>
            <a:ext cx="2656996" cy="92333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adipisicing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543943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79B06974-96A7-4510-A255-98991C2628D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58F578DA-CD67-4FCA-8F10-44ED400DDC4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70FF8382-86A0-4541-9E1C-B6EE756C9B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5DCF2D42-BBB7-46F8-A533-F2361064D54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0FE58C3-C83E-4938-998F-9434F6D48ECE}"/>
              </a:ext>
            </a:extLst>
          </p:cNvPr>
          <p:cNvSpPr txBox="1"/>
          <p:nvPr/>
        </p:nvSpPr>
        <p:spPr>
          <a:xfrm>
            <a:off x="1670314" y="2371370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1C858A8-2C8E-4ECD-8A18-4F3D383EC8E3}"/>
              </a:ext>
            </a:extLst>
          </p:cNvPr>
          <p:cNvSpPr txBox="1"/>
          <p:nvPr/>
        </p:nvSpPr>
        <p:spPr>
          <a:xfrm>
            <a:off x="1670314" y="5119995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564AF53-D8A2-4C85-863A-FBC7C782D187}"/>
              </a:ext>
            </a:extLst>
          </p:cNvPr>
          <p:cNvSpPr txBox="1"/>
          <p:nvPr/>
        </p:nvSpPr>
        <p:spPr>
          <a:xfrm>
            <a:off x="6819901" y="2371370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30AA29E-1A3C-4A6D-A892-B341E3907DCC}"/>
              </a:ext>
            </a:extLst>
          </p:cNvPr>
          <p:cNvSpPr txBox="1"/>
          <p:nvPr/>
        </p:nvSpPr>
        <p:spPr>
          <a:xfrm>
            <a:off x="6819901" y="5119995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5503CC8D-6BD5-41EB-83A6-15E4674A9C6D}"/>
              </a:ext>
            </a:extLst>
          </p:cNvPr>
          <p:cNvSpPr/>
          <p:nvPr/>
        </p:nvSpPr>
        <p:spPr>
          <a:xfrm>
            <a:off x="1670314" y="2977683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latin typeface="+mj-lt"/>
              </a:rPr>
              <a:t>Lora Black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9F2B9CB8-54BD-4B27-9ED2-45060940321C}"/>
              </a:ext>
            </a:extLst>
          </p:cNvPr>
          <p:cNvSpPr/>
          <p:nvPr/>
        </p:nvSpPr>
        <p:spPr>
          <a:xfrm>
            <a:off x="1670314" y="5726308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latin typeface="+mj-lt"/>
              </a:rPr>
              <a:t>Amy Harris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13396FFF-96B2-4B53-92C5-BE09BD11E0BC}"/>
              </a:ext>
            </a:extLst>
          </p:cNvPr>
          <p:cNvSpPr/>
          <p:nvPr/>
        </p:nvSpPr>
        <p:spPr>
          <a:xfrm>
            <a:off x="6819901" y="2977683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latin typeface="+mj-lt"/>
              </a:rPr>
              <a:t>John Smith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8F1E4C7-CC72-42BA-B4E4-44824FE7A36F}"/>
              </a:ext>
            </a:extLst>
          </p:cNvPr>
          <p:cNvSpPr/>
          <p:nvPr/>
        </p:nvSpPr>
        <p:spPr>
          <a:xfrm>
            <a:off x="6819901" y="5726308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latin typeface="+mj-lt"/>
              </a:rPr>
              <a:t>Justin Lee</a:t>
            </a:r>
          </a:p>
        </p:txBody>
      </p:sp>
    </p:spTree>
    <p:extLst>
      <p:ext uri="{BB962C8B-B14F-4D97-AF65-F5344CB8AC3E}">
        <p14:creationId xmlns:p14="http://schemas.microsoft.com/office/powerpoint/2010/main" val="25966185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93B6DCA-8D44-4521-A3BC-177E952B873D}"/>
              </a:ext>
            </a:extLst>
          </p:cNvPr>
          <p:cNvSpPr txBox="1"/>
          <p:nvPr/>
        </p:nvSpPr>
        <p:spPr>
          <a:xfrm>
            <a:off x="3175000" y="3467098"/>
            <a:ext cx="584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3556AC-04B7-406E-B4EE-88DCBF56665C}"/>
              </a:ext>
            </a:extLst>
          </p:cNvPr>
          <p:cNvSpPr txBox="1"/>
          <p:nvPr/>
        </p:nvSpPr>
        <p:spPr>
          <a:xfrm>
            <a:off x="3242935" y="4174984"/>
            <a:ext cx="5757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01:00pm ~ 01:30pm</a:t>
            </a:r>
            <a:endParaRPr lang="ko-KR" altLang="en-US" sz="2000" dirty="0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9F0FE6AC-1D95-4CC0-B748-4DAB82C34642}"/>
              </a:ext>
            </a:extLst>
          </p:cNvPr>
          <p:cNvGrpSpPr/>
          <p:nvPr/>
        </p:nvGrpSpPr>
        <p:grpSpPr>
          <a:xfrm>
            <a:off x="5582308" y="2177962"/>
            <a:ext cx="1027384" cy="1170074"/>
            <a:chOff x="6830083" y="5571172"/>
            <a:chExt cx="342900" cy="390525"/>
          </a:xfrm>
          <a:solidFill>
            <a:srgbClr val="411E80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8855C81B-D74D-402B-BDDE-A1E3480A931D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0AE9A7-A9C5-4EDB-B2B5-65AF6B116634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그래픽 1">
            <a:extLst>
              <a:ext uri="{FF2B5EF4-FFF2-40B4-BE49-F238E27FC236}">
                <a16:creationId xmlns:a16="http://schemas.microsoft.com/office/drawing/2014/main" id="{2BD8D3F8-FCF3-407E-AD9A-F138E7F70142}"/>
              </a:ext>
            </a:extLst>
          </p:cNvPr>
          <p:cNvGrpSpPr/>
          <p:nvPr/>
        </p:nvGrpSpPr>
        <p:grpSpPr>
          <a:xfrm>
            <a:off x="452212" y="1156814"/>
            <a:ext cx="11063676" cy="5464403"/>
            <a:chOff x="1311073" y="1527797"/>
            <a:chExt cx="9551982" cy="4717770"/>
          </a:xfrm>
          <a:solidFill>
            <a:srgbClr val="9785B6">
              <a:alpha val="30000"/>
            </a:srgbClr>
          </a:solidFill>
        </p:grpSpPr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04C2512F-0BFC-4650-9DB8-48EFC446AFE0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A8FA9112-B8BB-488F-872E-37C91613C7FF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85C6FB8B-83FE-41A8-A7E1-3A98857A9D49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BAC7F9E5-980D-4D36-BDA5-E9AAE3DF3BEA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4C5B3F14-B33A-42F1-A5A7-EE311E45E63D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CABFB49C-8EF7-44AE-8F7E-5365E2CB124B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C0F0E5BD-A8C8-42C4-BA94-70DCF3E0D966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B2BAB90B-F1F7-4867-BA71-29C3AD9C957C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761F0500-7058-4959-A25A-40C9C146D91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B711925D-317C-4AC5-885C-4CFCE9A05EFB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1A8BD2D6-8EF0-4122-BC23-55244E7698A5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039D60B-8ECF-4F1C-837A-9B56D9497D08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99D20D97-11EE-44EA-A344-8BA1F1EF5A36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5C22B0E5-DF31-4486-AF78-F02BB90404B3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5E22370-6447-42DB-9C96-208DED8205CC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3ACDD5A8-63D7-4E17-B4E4-CF7A5D6A45CC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AF24D10E-3201-4206-8FE4-AD3D064AE7FE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60EC129B-AC49-43B1-86EE-F983FE564010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67BACA72-CE75-4709-AA86-A5501B08E0E7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A1DF233E-ED04-41B0-A023-0C2838556665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DD126C0E-D13E-4CF9-8B9A-78711CD1F3D2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FFD757A9-1A65-49AC-B5D7-B24103F89595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282009D-3473-404B-8804-0198D976EBDE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26470B40-7E79-421B-8697-2CC7C179E857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78039438-0C70-46B0-950B-D158D7E86C79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A8D6A494-E8EA-45E9-A597-A0E3924D4AFF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3E56E7B2-F0CD-4F2B-8D1E-08D37E7C4F33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F54E51AE-28F4-40C4-98CA-14897F8A9606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AA46031D-F1EA-420A-8A8D-8F32AD633406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51F207A8-A451-4437-9CF6-144CC0466F8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88F5554A-E645-40D6-8227-F2A770DA938C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E0F80FF7-2054-49A9-8A58-5B0E5DC1A480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D9433CC2-5078-4819-8832-9369D9237408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2A3923DA-9C40-44B7-A5B7-2AD38B51C89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14C1B770-2C9C-4483-8E50-EC4B94E926AD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7EC44AC8-51F1-44E7-BEB6-6280880FA230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46CEE31E-F00C-4CB4-94DA-47AC27EC2AFF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75D4D801-8093-4E0E-B29A-94CACA4D7F7C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DEE903A9-741A-4352-9A4B-61E6F7A0D0D1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29E381A5-9152-4711-9B41-0549874A78BA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A40176A8-B0FB-49A3-97BC-0B8D9AE74FC2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66222DDF-D954-4C2D-9C2B-2440225BE237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A1B26298-400D-4090-B662-CB37E25D96A8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387FB07A-3454-4A4B-8E02-4A88BE4E86BE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21D09DD9-C7DA-4434-A2E2-10B9EB88658F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BFA46C32-64DA-43D7-9CDA-0E4B43CFFDD0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6379094A-88EA-4859-8694-246DF943F17E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8390F40-BF63-4F3B-93A2-A6291C416CD8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13293302-B5B4-4AAC-8CA6-C09DAF2957F2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1EE4988C-561E-4590-84C7-280674EBB6F9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D3069D1A-F1E0-473E-A001-0EB755CBE0E9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7E8CD0E7-D1A0-42DA-944A-C11253087E88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C201F326-D934-4AAC-8C2D-10BD5246F510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10E0018-9E0F-488D-B8BA-5CF36E6B460E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516723EC-D8C2-4579-A51B-C9EB9AC9978C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FA6368EE-2610-41A3-9BBD-B08A660D7909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6D634B8B-F0E6-4B91-910B-D4A4AF465343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D4748950-02A8-4D90-B20F-806111DCAF9B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17742287-69BD-411A-93AC-68D9C5CBFE06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EE2A8994-989E-40EB-A7DA-C88EACA461FF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6053A926-744A-43BB-A528-1A26BAC956C8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0CA9EB93-BE25-495F-B763-992CEC6E2BDA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A2ACF35C-60E9-4167-B93C-8964C08A4B8F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B3D20C16-099A-49F6-A980-735D57A6E4BF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E1E92B7-9429-46E9-9507-2C0F0ACFBDFE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820460C0-E2CF-4721-A626-40B5E33914B6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9D2C6D82-70B1-43F0-B64A-2E178AE9AE3B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D195C6AC-A5D6-4273-83A0-CA909C5F277C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53F37C33-604F-4704-9788-F7FCD7CF949B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678C7061-FA3C-46DF-A8A1-6B961B7A0227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E32B5206-D41E-471A-A61D-A0BAD5E031EB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EFF7F81-129D-4CC8-833F-B4990E3CB73E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9A298A83-362D-49BA-94EA-11BD68298FD4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74617F08-A50F-4908-973E-40B24C28D304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9FC91D67-C2A4-4468-973B-6CE161EF6054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E6150401-ED8B-4E55-9150-D0AA82FECD9A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615BBB1F-EB4F-422F-8A4E-0593F7E22C6D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B2BACA5A-C13F-4F00-A21F-6146D8BD8DDC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2D9C7B93-12F3-4AA5-8457-7D00E9140196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5D4AD4D3-E62D-40B2-A2C6-9500F5995745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ABC17745-935B-44E8-9F93-0459B212CC73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44A0D235-B53D-4020-B3F8-42C3CAC3AD88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70A06F33-6B7D-4650-BB03-FD1DFC233D26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39DC7598-4410-472D-9589-584A3D1414A2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562EBA14-DEF9-440F-8CDF-67DEB51D6C3B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06065CAD-6862-46CF-954C-DDC0C54A4F31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2982D0A7-E6B3-44D4-ACC7-17F5E2249CDD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11F88C35-E773-4901-9C7D-4675F0BC2B04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4F04EBF0-0F85-44B8-B908-FEA86A5EE903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61E2BEA2-DC37-4615-875F-96F2693FD608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E8987466-E210-4B24-8BE4-B906C35424D9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3D743F05-E7CB-4FC4-8596-6B64028C22E4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728574BB-9707-4B13-A8CD-70F3A7C0CDEB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71DD8152-47A1-46D7-99FF-D6B4215BD5C2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5AD436DC-90F4-488F-AE6F-6D79E3471E9C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70C5F2A3-4F7B-4E86-9248-A1DD95168A6D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360EF7F3-29B3-4C3F-AF09-D6D2EC5DFAC3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B0FC7B8A-745A-4DC8-9858-1CFD3D306B92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E716BED1-9DAE-4EA1-9A14-EED8B0BC0E45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1FEC5CF3-C1D6-4997-B7E8-D0EFFBF5256E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F2E8702F-4DFA-4FD5-8E30-18F12FD7F0E1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330CA317-E4C4-40E4-8FE9-B786742FAC0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C9AFFB13-1839-4EC7-B707-020D307FF909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3EF231EE-03E7-40F4-8C08-A49A02F5F782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270DCEB3-8F91-4F99-9FDB-C44C812A17CC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9A14DFC4-59A1-4023-B34C-A111C83EAF1F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A99E0F0D-0333-4F81-AA8F-F99B91CFAFB3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CE6043FD-0A05-4A38-AF42-26C548E55574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9872C594-C1B6-480B-A4AD-E520F6549A81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125A6AF7-C794-4445-B5A6-FFCA8BA3C1EB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AF31BD5-0DBC-460A-B483-3E43478B041A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72201BE-1EF8-4D58-8BB5-CF24A89E6C01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183B0B27-2DDA-4FC9-90CC-F71D80F8E626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7FBDA751-F34B-484A-B31C-0019B63A4BA0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BFBBAAE3-7F6C-428A-9547-1A20F48BA618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BFB50B4F-4FF5-4329-81CD-D823364CEAFE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0CF4F3FD-A2AA-4F2F-9B55-CD5B2E77E1B1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F9313BB7-2FD8-4677-919B-EF8E3766A791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46D273E9-3478-4FD4-88DB-52E0DBDF6966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87ECA49D-AD55-4524-A858-DFF3FFE0004E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4AA0B3B5-DC30-4F64-8917-B6E4889FE009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7BD1FF21-391E-46E4-AC02-158D1375CC0B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E6358431-9AC6-43A8-9B2F-EE924DAC09C0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69905AE5-C7C6-47A5-833A-B0E1A3B3281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061B992D-029A-48D5-BE16-DF77663677D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9785B6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DBF6ADB8-B9C0-46D5-8133-E6BDAF76CECF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A4F3D0DF-325F-4C15-B7B5-5A26B8DD294E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6CE3659-4373-4D4B-BFF5-753DAB488B2B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D1589D1F-ABD5-46F7-84DC-F441CA7959AD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96461C47-B5B4-4924-8669-DB0E3F060B60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709BFE64-6600-4644-8816-EFBFC42885EE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9785B6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9267677A-A007-4473-AF5D-7995CD44B052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9785B6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18D65AB-B755-4E5B-8015-0BE3C496197B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E648D22C-9D82-48BF-A0AC-AFE13FA23579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AACCABCB-198B-4912-B669-9ACF4A9D93C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DCFBDAAC-D4C9-4DD3-919E-DB45ED335FA5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B93CC97B-801E-4A89-8C67-0A65711ED7A2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410762ED-327D-4AC2-85DB-BB6CBDFB1F4E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89DD54B7-AFE8-4B94-ACA6-F0DA7C27DB9F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2D955710-56DE-4B6F-99EC-3336D00856F9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8BCD8F9C-0714-49B1-8BE8-A60F5B616C41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15B640D3-C868-401B-9E6C-2C76CF05D95B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7DA13D90-30C5-416E-BD95-64D9FC1A13C6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635B4205-E789-44EE-8BA3-538F6B17BD6D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20E87D59-D2C7-44E6-864A-D55F84563451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E701C711-E957-41B0-9C96-4696AD4DB457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C2AE8054-EA1F-4673-A972-1B5A4A7AA947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F8B4B27-50C4-4B00-8601-291E4F356869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D228093E-9460-46C3-974E-7D2A8CB307DD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85A0C2EB-E3DE-4A8D-B0E3-96AD3758F13A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BBBB86C9-1AE9-4D11-AC41-97E369052CBA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9785B6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4E90508E-3E34-4124-B4BB-CBAD980987E3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A471CB1E-9136-421B-A021-D8709648F517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B37949EA-FFA8-43C4-8448-D8B7C961D6C8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7EF6D587-6EA2-43A9-916C-D0BF47B47004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9936B05B-37CC-4324-8AE1-0CB1A798EDD9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47E1DE3F-BAFF-42A7-851B-027A90F8B678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4FEB5AE8-5982-4670-8C9F-2058AF48B17E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10A2E046-B15A-4E99-BBAB-0368D5AA3587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47647164-303B-42A2-9A8A-8E5D22A1F489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02EDFD2E-84A5-4F3B-902A-BFDF9F62F878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2995D2B-8D24-44F2-AA90-84E2DDD1DFE0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6BAAA4A4-9D74-480D-B86E-6FDEC1745817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0FDD6838-B680-4298-B9DE-87AC5E7D0AF6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03B4E0CE-C9C2-48A3-B2DF-CD2670214687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A519504E-F68E-4EEE-B8DA-B2F64AA31D17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B08EB2D1-D2D2-4630-9679-0DC9826248C0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FBBAC2CF-33CF-44D5-8EC4-9C6128A90092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444AB2D0-0458-492C-AFBC-11FC09EECF88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F61DE1BB-9B1C-4FD8-B578-32658ADB4CEF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DD62A299-C5D9-442C-BF6C-7C6606731F19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A497C246-C38C-445A-8978-8CFD621CE814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62FA0067-CDDE-4B44-87C0-6BA99F42889D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0D2C048-7082-4910-82AF-523D6D28D40E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FFB19D70-84B5-4095-BBA3-F82F36416B2B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5" name="자유형: 도형 364">
            <a:extLst>
              <a:ext uri="{FF2B5EF4-FFF2-40B4-BE49-F238E27FC236}">
                <a16:creationId xmlns:a16="http://schemas.microsoft.com/office/drawing/2014/main" id="{FF4C7ABF-AD06-43A5-B9B2-1855AE3332EF}"/>
              </a:ext>
            </a:extLst>
          </p:cNvPr>
          <p:cNvSpPr/>
          <p:nvPr/>
        </p:nvSpPr>
        <p:spPr>
          <a:xfrm>
            <a:off x="2436827" y="28157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411E80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366" name="자유형: 도형 365">
            <a:extLst>
              <a:ext uri="{FF2B5EF4-FFF2-40B4-BE49-F238E27FC236}">
                <a16:creationId xmlns:a16="http://schemas.microsoft.com/office/drawing/2014/main" id="{FFBCBCDE-10BE-466D-9ED4-818237D62E8B}"/>
              </a:ext>
            </a:extLst>
          </p:cNvPr>
          <p:cNvSpPr/>
          <p:nvPr/>
        </p:nvSpPr>
        <p:spPr>
          <a:xfrm>
            <a:off x="9727389" y="49783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411E80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367" name="자유형: 도형 366">
            <a:extLst>
              <a:ext uri="{FF2B5EF4-FFF2-40B4-BE49-F238E27FC236}">
                <a16:creationId xmlns:a16="http://schemas.microsoft.com/office/drawing/2014/main" id="{830B0656-907D-4F4D-8307-F598C5DA25F4}"/>
              </a:ext>
            </a:extLst>
          </p:cNvPr>
          <p:cNvSpPr/>
          <p:nvPr/>
        </p:nvSpPr>
        <p:spPr>
          <a:xfrm>
            <a:off x="5471638" y="24367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411E80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368" name="TextBox 367">
            <a:extLst>
              <a:ext uri="{FF2B5EF4-FFF2-40B4-BE49-F238E27FC236}">
                <a16:creationId xmlns:a16="http://schemas.microsoft.com/office/drawing/2014/main" id="{65A34772-DD43-468D-8BC3-C108E4F07189}"/>
              </a:ext>
            </a:extLst>
          </p:cNvPr>
          <p:cNvSpPr txBox="1"/>
          <p:nvPr/>
        </p:nvSpPr>
        <p:spPr>
          <a:xfrm>
            <a:off x="2484726" y="368146"/>
            <a:ext cx="7222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cs typeface="Arial" panose="020B0604020202020204" pitchFamily="34" charset="0"/>
              </a:rPr>
              <a:t>World map slide</a:t>
            </a:r>
            <a:endParaRPr lang="ko-KR" altLang="en-US" sz="24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FDF717B8-1398-432C-92D0-714A8C6929DC}"/>
              </a:ext>
            </a:extLst>
          </p:cNvPr>
          <p:cNvSpPr txBox="1"/>
          <p:nvPr/>
        </p:nvSpPr>
        <p:spPr>
          <a:xfrm>
            <a:off x="3698394" y="2729955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7E96D2E4-F749-49DB-A172-61F1268DEB2F}"/>
              </a:ext>
            </a:extLst>
          </p:cNvPr>
          <p:cNvSpPr/>
          <p:nvPr/>
        </p:nvSpPr>
        <p:spPr>
          <a:xfrm>
            <a:off x="3368194" y="2318255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01. 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A401301-0CF3-4994-B1CB-6735BBF76282}"/>
              </a:ext>
            </a:extLst>
          </p:cNvPr>
          <p:cNvSpPr txBox="1"/>
          <p:nvPr/>
        </p:nvSpPr>
        <p:spPr>
          <a:xfrm>
            <a:off x="7831336" y="2729955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7DBE21DA-DAE2-4841-AD77-807FBB2520B6}"/>
              </a:ext>
            </a:extLst>
          </p:cNvPr>
          <p:cNvSpPr/>
          <p:nvPr/>
        </p:nvSpPr>
        <p:spPr>
          <a:xfrm>
            <a:off x="7501136" y="2318255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03. 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E5F969B-04C5-4359-BBB0-91570DDCB242}"/>
              </a:ext>
            </a:extLst>
          </p:cNvPr>
          <p:cNvSpPr txBox="1"/>
          <p:nvPr/>
        </p:nvSpPr>
        <p:spPr>
          <a:xfrm>
            <a:off x="3698394" y="4561332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044181B6-AC1C-4247-8AC2-FB0B98A1C207}"/>
              </a:ext>
            </a:extLst>
          </p:cNvPr>
          <p:cNvSpPr/>
          <p:nvPr/>
        </p:nvSpPr>
        <p:spPr>
          <a:xfrm>
            <a:off x="3368194" y="4149632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02. 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35FC323-2D4E-4DD7-B4DE-F0A1FF7EF859}"/>
              </a:ext>
            </a:extLst>
          </p:cNvPr>
          <p:cNvSpPr txBox="1"/>
          <p:nvPr/>
        </p:nvSpPr>
        <p:spPr>
          <a:xfrm>
            <a:off x="7831336" y="4561332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492F303B-2C6F-4C49-B20E-27D231B85DC7}"/>
              </a:ext>
            </a:extLst>
          </p:cNvPr>
          <p:cNvSpPr/>
          <p:nvPr/>
        </p:nvSpPr>
        <p:spPr>
          <a:xfrm>
            <a:off x="7501136" y="4149632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04. 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4BB19F-8F13-42EF-9A27-72846FD0EEB8}"/>
              </a:ext>
            </a:extLst>
          </p:cNvPr>
          <p:cNvSpPr txBox="1"/>
          <p:nvPr/>
        </p:nvSpPr>
        <p:spPr>
          <a:xfrm>
            <a:off x="3368194" y="1342562"/>
            <a:ext cx="6939590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latin typeface="+mj-lt"/>
              </a:rPr>
              <a:t>Contents</a:t>
            </a:r>
            <a:endParaRPr lang="ko-KR" altLang="en-US" sz="2800" b="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6E5116F4-1794-46E4-8130-0D5549F2B55D}"/>
              </a:ext>
            </a:extLst>
          </p:cNvPr>
          <p:cNvSpPr txBox="1"/>
          <p:nvPr/>
        </p:nvSpPr>
        <p:spPr>
          <a:xfrm>
            <a:off x="1288820" y="3526353"/>
            <a:ext cx="28761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Mobile project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FCDF485-81CA-42AC-9792-AFF14358734A}"/>
              </a:ext>
            </a:extLst>
          </p:cNvPr>
          <p:cNvSpPr txBox="1"/>
          <p:nvPr/>
        </p:nvSpPr>
        <p:spPr>
          <a:xfrm>
            <a:off x="1288820" y="4603571"/>
            <a:ext cx="50176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</a:t>
            </a: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169D9FF6-47EB-4284-99F0-E9E50C982B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5409" y="571500"/>
            <a:ext cx="3124556" cy="5943600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1A48D914-0F5A-4684-9D02-E2E93834226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EB5390E7-36DE-4B2B-89EF-CB04241DBE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999" y="840004"/>
            <a:ext cx="1223580" cy="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6066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2039F30-DFB0-41FF-9EE5-ED5FDDB36C92}"/>
              </a:ext>
            </a:extLst>
          </p:cNvPr>
          <p:cNvSpPr txBox="1"/>
          <p:nvPr/>
        </p:nvSpPr>
        <p:spPr>
          <a:xfrm>
            <a:off x="1114743" y="1438963"/>
            <a:ext cx="28761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Tablet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098335-F20F-4567-8A96-1B9EDFC58519}"/>
              </a:ext>
            </a:extLst>
          </p:cNvPr>
          <p:cNvSpPr txBox="1"/>
          <p:nvPr/>
        </p:nvSpPr>
        <p:spPr>
          <a:xfrm>
            <a:off x="1114743" y="2516181"/>
            <a:ext cx="50176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0A91545F-26B9-4A5E-B0A2-CE64D55DAB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545" y="495300"/>
            <a:ext cx="4623712" cy="5943600"/>
          </a:xfrm>
          <a:prstGeom prst="rect">
            <a:avLst/>
          </a:prstGeom>
        </p:spPr>
      </p:pic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9E26779E-0A5D-417A-AA10-DB4808996E3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4525660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24E5B8F-3945-457D-B44B-5404B34C5504}"/>
              </a:ext>
            </a:extLst>
          </p:cNvPr>
          <p:cNvSpPr txBox="1"/>
          <p:nvPr/>
        </p:nvSpPr>
        <p:spPr>
          <a:xfrm>
            <a:off x="972946" y="2208288"/>
            <a:ext cx="33958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1D34DA-7EA7-4C9B-9592-20D150C23B93}"/>
              </a:ext>
            </a:extLst>
          </p:cNvPr>
          <p:cNvSpPr txBox="1"/>
          <p:nvPr/>
        </p:nvSpPr>
        <p:spPr>
          <a:xfrm>
            <a:off x="972946" y="3255185"/>
            <a:ext cx="33958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C72E8DB-A6C0-4A29-9270-A2A328FD8C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299" y="1044490"/>
            <a:ext cx="7745347" cy="4769019"/>
          </a:xfrm>
          <a:prstGeom prst="rect">
            <a:avLst/>
          </a:prstGeom>
        </p:spPr>
      </p:pic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289F380C-636F-4E51-B653-6AE56E39516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1985962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9" name="TextBox 508">
            <a:extLst>
              <a:ext uri="{FF2B5EF4-FFF2-40B4-BE49-F238E27FC236}">
                <a16:creationId xmlns:a16="http://schemas.microsoft.com/office/drawing/2014/main" id="{40F3A9D7-29D1-4DB9-BA10-76CEFF12A769}"/>
              </a:ext>
            </a:extLst>
          </p:cNvPr>
          <p:cNvSpPr txBox="1"/>
          <p:nvPr/>
        </p:nvSpPr>
        <p:spPr>
          <a:xfrm>
            <a:off x="8978001" y="3797975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F5F7FB"/>
                </a:solidFill>
              </a:rPr>
              <a:t>Icon</a:t>
            </a:r>
          </a:p>
        </p:txBody>
      </p:sp>
      <p:sp>
        <p:nvSpPr>
          <p:cNvPr id="510" name="TextBox 509">
            <a:extLst>
              <a:ext uri="{FF2B5EF4-FFF2-40B4-BE49-F238E27FC236}">
                <a16:creationId xmlns:a16="http://schemas.microsoft.com/office/drawing/2014/main" id="{F968805E-74A6-4FD2-9999-D5600A85D53F}"/>
              </a:ext>
            </a:extLst>
          </p:cNvPr>
          <p:cNvSpPr txBox="1"/>
          <p:nvPr/>
        </p:nvSpPr>
        <p:spPr>
          <a:xfrm>
            <a:off x="9037297" y="4381952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5F7FB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F5F7FB"/>
              </a:solidFill>
            </a:endParaRPr>
          </a:p>
          <a:p>
            <a:r>
              <a:rPr lang="en-US" altLang="ko-KR" sz="1400" dirty="0">
                <a:solidFill>
                  <a:srgbClr val="F5F7FB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F812B955-12FB-40BE-8E94-1764B44260F0}"/>
              </a:ext>
            </a:extLst>
          </p:cNvPr>
          <p:cNvSpPr txBox="1"/>
          <p:nvPr/>
        </p:nvSpPr>
        <p:spPr>
          <a:xfrm>
            <a:off x="8978001" y="3797975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F5F7FB"/>
                </a:solidFill>
              </a:rPr>
              <a:t>Icon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C2DC5ABE-DCC4-46A6-8E49-D65CABCC357F}"/>
              </a:ext>
            </a:extLst>
          </p:cNvPr>
          <p:cNvSpPr txBox="1"/>
          <p:nvPr/>
        </p:nvSpPr>
        <p:spPr>
          <a:xfrm>
            <a:off x="9037297" y="4381952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5F7FB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F5F7FB"/>
              </a:solidFill>
            </a:endParaRPr>
          </a:p>
          <a:p>
            <a:r>
              <a:rPr lang="en-US" altLang="ko-KR" sz="1400" dirty="0">
                <a:solidFill>
                  <a:srgbClr val="F5F7FB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663D2A7-BDE9-4C83-BBDD-C659C5096DDD}"/>
              </a:ext>
            </a:extLst>
          </p:cNvPr>
          <p:cNvSpPr txBox="1"/>
          <p:nvPr/>
        </p:nvSpPr>
        <p:spPr>
          <a:xfrm>
            <a:off x="1596571" y="2828836"/>
            <a:ext cx="6299200" cy="120032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7200" b="0" dirty="0">
                <a:latin typeface="+mn-lt"/>
              </a:rPr>
              <a:t>Thanks !</a:t>
            </a: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2FF2858D-DA1A-4359-AB0B-68F9217C13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4B464EA0-51CA-4C16-95BE-3C62A238471F}"/>
              </a:ext>
            </a:extLst>
          </p:cNvPr>
          <p:cNvSpPr/>
          <p:nvPr/>
        </p:nvSpPr>
        <p:spPr>
          <a:xfrm>
            <a:off x="4048196" y="2722272"/>
            <a:ext cx="165301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965A8AD5-0A42-459A-AB5A-705454C66007}"/>
              </a:ext>
            </a:extLst>
          </p:cNvPr>
          <p:cNvSpPr/>
          <p:nvPr/>
        </p:nvSpPr>
        <p:spPr>
          <a:xfrm>
            <a:off x="4778769" y="3570863"/>
            <a:ext cx="273664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09279B86-6AFA-4659-A742-3196788001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921811"/>
            <a:ext cx="2590800" cy="679852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A35814E8-172E-45CC-A547-BCE52AB816F7}"/>
              </a:ext>
            </a:extLst>
          </p:cNvPr>
          <p:cNvSpPr/>
          <p:nvPr/>
        </p:nvSpPr>
        <p:spPr>
          <a:xfrm>
            <a:off x="4048196" y="2722272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Poppins Font download by </a:t>
            </a:r>
            <a:endParaRPr lang="ko-KR" altLang="en-US" sz="11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28B2BEC-2897-45C3-860E-F14C01EF8B3C}"/>
              </a:ext>
            </a:extLst>
          </p:cNvPr>
          <p:cNvSpPr/>
          <p:nvPr/>
        </p:nvSpPr>
        <p:spPr>
          <a:xfrm>
            <a:off x="4103906" y="3570863"/>
            <a:ext cx="408637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https://fonts.google.com/specimen/Poppins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330559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7A783367-481D-4E34-9C50-3A66BC096904}"/>
              </a:ext>
            </a:extLst>
          </p:cNvPr>
          <p:cNvSpPr txBox="1"/>
          <p:nvPr/>
        </p:nvSpPr>
        <p:spPr>
          <a:xfrm>
            <a:off x="716057" y="1236849"/>
            <a:ext cx="8178802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latin typeface="+mj-lt"/>
              </a:rPr>
              <a:t>Agenda</a:t>
            </a:r>
            <a:endParaRPr lang="ko-KR" altLang="en-US" sz="2800" b="0" dirty="0">
              <a:latin typeface="+mj-lt"/>
            </a:endParaRPr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7F18B4FE-C890-4552-B050-8533D585F22F}"/>
              </a:ext>
            </a:extLst>
          </p:cNvPr>
          <p:cNvSpPr/>
          <p:nvPr/>
        </p:nvSpPr>
        <p:spPr>
          <a:xfrm>
            <a:off x="3616172" y="2767991"/>
            <a:ext cx="1259658" cy="1259656"/>
          </a:xfrm>
          <a:prstGeom prst="ellipse">
            <a:avLst/>
          </a:prstGeom>
          <a:solidFill>
            <a:srgbClr val="411E80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83552B0D-4679-43C6-9A13-B6BEA83E550D}"/>
              </a:ext>
            </a:extLst>
          </p:cNvPr>
          <p:cNvSpPr/>
          <p:nvPr/>
        </p:nvSpPr>
        <p:spPr>
          <a:xfrm>
            <a:off x="3616171" y="4421432"/>
            <a:ext cx="27728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err="1">
                <a:latin typeface="+mj-lt"/>
              </a:rPr>
              <a:t>Consectetur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adipiscing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elit</a:t>
            </a:r>
            <a:endParaRPr lang="en-US" altLang="ko-KR" sz="2400" dirty="0">
              <a:latin typeface="+mj-lt"/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E3EBB6D8-9324-47E4-900D-7C5897E6E5C4}"/>
              </a:ext>
            </a:extLst>
          </p:cNvPr>
          <p:cNvGrpSpPr/>
          <p:nvPr/>
        </p:nvGrpSpPr>
        <p:grpSpPr>
          <a:xfrm>
            <a:off x="3990518" y="3128057"/>
            <a:ext cx="511634" cy="524832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90D59D6-27D8-404F-BB75-F88A4C3615F4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3B31D889-FFC7-4C05-AF47-30239B6900CB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D43ED9A4-754A-4877-B160-CE9D9D8202B7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F0A7A816-37E5-4145-AD18-C1795AC895EC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42" name="타원 41">
            <a:extLst>
              <a:ext uri="{FF2B5EF4-FFF2-40B4-BE49-F238E27FC236}">
                <a16:creationId xmlns:a16="http://schemas.microsoft.com/office/drawing/2014/main" id="{43A540EE-A2AC-4547-92D9-B8E0C0968FEA}"/>
              </a:ext>
            </a:extLst>
          </p:cNvPr>
          <p:cNvSpPr/>
          <p:nvPr/>
        </p:nvSpPr>
        <p:spPr>
          <a:xfrm>
            <a:off x="716057" y="2767991"/>
            <a:ext cx="1259658" cy="1259656"/>
          </a:xfrm>
          <a:prstGeom prst="ellipse">
            <a:avLst/>
          </a:prstGeom>
          <a:solidFill>
            <a:srgbClr val="411E80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024343AA-610F-4200-BD04-4A31199D6B1C}"/>
              </a:ext>
            </a:extLst>
          </p:cNvPr>
          <p:cNvSpPr/>
          <p:nvPr/>
        </p:nvSpPr>
        <p:spPr>
          <a:xfrm>
            <a:off x="716057" y="4421432"/>
            <a:ext cx="27728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Lorem ipsum dolor sit </a:t>
            </a:r>
            <a:r>
              <a:rPr lang="en-US" altLang="ko-KR" sz="2400" dirty="0" err="1">
                <a:latin typeface="+mj-lt"/>
              </a:rPr>
              <a:t>amet</a:t>
            </a:r>
            <a:endParaRPr lang="en-US" altLang="ko-KR" sz="2400" dirty="0">
              <a:latin typeface="+mj-lt"/>
            </a:endParaRP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C00D18D9-8ECB-49F5-81A5-E7C9EF16524F}"/>
              </a:ext>
            </a:extLst>
          </p:cNvPr>
          <p:cNvGrpSpPr/>
          <p:nvPr/>
        </p:nvGrpSpPr>
        <p:grpSpPr>
          <a:xfrm>
            <a:off x="1145097" y="3122713"/>
            <a:ext cx="401576" cy="535520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4A4FD442-47B2-4A2E-BC81-7EB8BE5689B6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A06AF209-FEC7-4E2F-BA43-FAB16EFC4D63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47" name="타원 46">
            <a:extLst>
              <a:ext uri="{FF2B5EF4-FFF2-40B4-BE49-F238E27FC236}">
                <a16:creationId xmlns:a16="http://schemas.microsoft.com/office/drawing/2014/main" id="{6B9397FD-B727-4A52-B8C9-B2F3E1FDA440}"/>
              </a:ext>
            </a:extLst>
          </p:cNvPr>
          <p:cNvSpPr/>
          <p:nvPr/>
        </p:nvSpPr>
        <p:spPr>
          <a:xfrm>
            <a:off x="6516287" y="2767991"/>
            <a:ext cx="1259658" cy="1259656"/>
          </a:xfrm>
          <a:prstGeom prst="ellipse">
            <a:avLst/>
          </a:prstGeom>
          <a:solidFill>
            <a:srgbClr val="411E80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2A97025B-C4D8-4634-B21B-364CA9262004}"/>
              </a:ext>
            </a:extLst>
          </p:cNvPr>
          <p:cNvSpPr/>
          <p:nvPr/>
        </p:nvSpPr>
        <p:spPr>
          <a:xfrm>
            <a:off x="6516286" y="4421432"/>
            <a:ext cx="27728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Sed do </a:t>
            </a:r>
            <a:r>
              <a:rPr lang="en-US" altLang="ko-KR" sz="2400" dirty="0" err="1">
                <a:latin typeface="+mj-lt"/>
              </a:rPr>
              <a:t>eiusmod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tempor</a:t>
            </a:r>
            <a:endParaRPr lang="en-US" altLang="ko-KR" sz="2400" dirty="0">
              <a:latin typeface="+mj-lt"/>
            </a:endParaRPr>
          </a:p>
        </p:txBody>
      </p: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D9A95A50-95FE-474B-A856-C657270B9517}"/>
              </a:ext>
            </a:extLst>
          </p:cNvPr>
          <p:cNvGrpSpPr/>
          <p:nvPr/>
        </p:nvGrpSpPr>
        <p:grpSpPr>
          <a:xfrm>
            <a:off x="6863254" y="3124916"/>
            <a:ext cx="531118" cy="53111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56A44B99-9C86-4449-9EA0-3779C62390EA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60BB03ED-D1F8-4604-8FCE-0D98F14B8478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87699136-6962-4B69-87C5-03499B8D0C82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FF3C92D9-891E-460C-B1D5-CD7C8384B39E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7FBB4AD1-1DF3-4326-9114-5D50790643D1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4587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90E68811-34C2-4456-BC70-58F18545FDCD}"/>
              </a:ext>
            </a:extLst>
          </p:cNvPr>
          <p:cNvSpPr/>
          <p:nvPr/>
        </p:nvSpPr>
        <p:spPr>
          <a:xfrm>
            <a:off x="3467100" y="2006600"/>
            <a:ext cx="5257800" cy="2844800"/>
          </a:xfrm>
          <a:prstGeom prst="roundRect">
            <a:avLst>
              <a:gd name="adj" fmla="val 6422"/>
            </a:avLst>
          </a:prstGeom>
          <a:solidFill>
            <a:srgbClr val="411E80"/>
          </a:solidFill>
          <a:ln>
            <a:noFill/>
          </a:ln>
          <a:effectLst>
            <a:outerShdw blurRad="127000" dist="1270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4532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3DEDC379-0C38-4516-B689-F8C0B76E0FD2}"/>
              </a:ext>
            </a:extLst>
          </p:cNvPr>
          <p:cNvSpPr txBox="1"/>
          <p:nvPr/>
        </p:nvSpPr>
        <p:spPr>
          <a:xfrm>
            <a:off x="783679" y="1504041"/>
            <a:ext cx="37657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D8C49BD-8C6A-48C4-A50E-2ABE2DAAAEC0}"/>
              </a:ext>
            </a:extLst>
          </p:cNvPr>
          <p:cNvSpPr txBox="1"/>
          <p:nvPr/>
        </p:nvSpPr>
        <p:spPr>
          <a:xfrm>
            <a:off x="5018319" y="2460985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E6037B48-A4E0-4845-8215-8B56E63D35CA}"/>
              </a:ext>
            </a:extLst>
          </p:cNvPr>
          <p:cNvSpPr/>
          <p:nvPr/>
        </p:nvSpPr>
        <p:spPr>
          <a:xfrm>
            <a:off x="5018318" y="2011486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D36D90F4-0C1D-403B-B843-EF2766DA6617}"/>
              </a:ext>
            </a:extLst>
          </p:cNvPr>
          <p:cNvSpPr/>
          <p:nvPr/>
        </p:nvSpPr>
        <p:spPr>
          <a:xfrm>
            <a:off x="5005618" y="1516741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01.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7CEE4F3-39C0-42B8-8475-EFC9E824A2C7}"/>
              </a:ext>
            </a:extLst>
          </p:cNvPr>
          <p:cNvSpPr txBox="1"/>
          <p:nvPr/>
        </p:nvSpPr>
        <p:spPr>
          <a:xfrm>
            <a:off x="8269011" y="2460985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DCBB0F01-6BF5-4572-9EAB-237AAEC619E3}"/>
              </a:ext>
            </a:extLst>
          </p:cNvPr>
          <p:cNvSpPr/>
          <p:nvPr/>
        </p:nvSpPr>
        <p:spPr>
          <a:xfrm>
            <a:off x="8269010" y="2011486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0E031F9E-0DAD-4990-86AB-6CF659FA0F8C}"/>
              </a:ext>
            </a:extLst>
          </p:cNvPr>
          <p:cNvSpPr/>
          <p:nvPr/>
        </p:nvSpPr>
        <p:spPr>
          <a:xfrm>
            <a:off x="8256310" y="1516741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03.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A589C19-E0EA-4D38-95C4-6618B6E1C781}"/>
              </a:ext>
            </a:extLst>
          </p:cNvPr>
          <p:cNvSpPr txBox="1"/>
          <p:nvPr/>
        </p:nvSpPr>
        <p:spPr>
          <a:xfrm>
            <a:off x="5018319" y="4809226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29011735-6D14-4209-B104-FFED1874A7F7}"/>
              </a:ext>
            </a:extLst>
          </p:cNvPr>
          <p:cNvSpPr/>
          <p:nvPr/>
        </p:nvSpPr>
        <p:spPr>
          <a:xfrm>
            <a:off x="5018318" y="4359727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</a:t>
            </a: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CA7EC047-FE5A-49BF-A4A8-3D5E4D5B1AE6}"/>
              </a:ext>
            </a:extLst>
          </p:cNvPr>
          <p:cNvSpPr/>
          <p:nvPr/>
        </p:nvSpPr>
        <p:spPr>
          <a:xfrm>
            <a:off x="5005618" y="3864982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02.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7999D46-73EE-4639-980B-BA348425E636}"/>
              </a:ext>
            </a:extLst>
          </p:cNvPr>
          <p:cNvSpPr txBox="1"/>
          <p:nvPr/>
        </p:nvSpPr>
        <p:spPr>
          <a:xfrm>
            <a:off x="8269011" y="4809226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D0C707F4-AB2D-411A-A5F9-3A80315C16DE}"/>
              </a:ext>
            </a:extLst>
          </p:cNvPr>
          <p:cNvSpPr/>
          <p:nvPr/>
        </p:nvSpPr>
        <p:spPr>
          <a:xfrm>
            <a:off x="8269010" y="4359727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</a:t>
            </a: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35365186-A637-46FA-A25F-5EB3415581DA}"/>
              </a:ext>
            </a:extLst>
          </p:cNvPr>
          <p:cNvSpPr/>
          <p:nvPr/>
        </p:nvSpPr>
        <p:spPr>
          <a:xfrm>
            <a:off x="8256310" y="3864982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4097891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0AFBF39D-97FB-477E-925A-527E894970D0}"/>
              </a:ext>
            </a:extLst>
          </p:cNvPr>
          <p:cNvSpPr txBox="1"/>
          <p:nvPr/>
        </p:nvSpPr>
        <p:spPr>
          <a:xfrm>
            <a:off x="2126796" y="2520135"/>
            <a:ext cx="440065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2A3FC63-F7D9-4264-9526-18161C6BD445}"/>
              </a:ext>
            </a:extLst>
          </p:cNvPr>
          <p:cNvSpPr txBox="1"/>
          <p:nvPr/>
        </p:nvSpPr>
        <p:spPr>
          <a:xfrm>
            <a:off x="2126796" y="2013504"/>
            <a:ext cx="36990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01.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095C2A-D4CF-4E97-8E1B-F0F841D63902}"/>
              </a:ext>
            </a:extLst>
          </p:cNvPr>
          <p:cNvSpPr txBox="1"/>
          <p:nvPr/>
        </p:nvSpPr>
        <p:spPr>
          <a:xfrm>
            <a:off x="2126796" y="4282936"/>
            <a:ext cx="440065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23F2991-5AA9-46FD-8073-9E746DEF2E85}"/>
              </a:ext>
            </a:extLst>
          </p:cNvPr>
          <p:cNvSpPr txBox="1"/>
          <p:nvPr/>
        </p:nvSpPr>
        <p:spPr>
          <a:xfrm>
            <a:off x="2126797" y="3776305"/>
            <a:ext cx="36990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02.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F18F69C-3472-4819-99DB-E84612154197}"/>
              </a:ext>
            </a:extLst>
          </p:cNvPr>
          <p:cNvSpPr txBox="1"/>
          <p:nvPr/>
        </p:nvSpPr>
        <p:spPr>
          <a:xfrm>
            <a:off x="2058154" y="937318"/>
            <a:ext cx="44755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A8A27B8B-D288-4909-BA4E-E5AD66844A8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05F50E46-478C-4A68-9E0C-5F647ABDE373}"/>
              </a:ext>
            </a:extLst>
          </p:cNvPr>
          <p:cNvSpPr/>
          <p:nvPr/>
        </p:nvSpPr>
        <p:spPr>
          <a:xfrm>
            <a:off x="6527455" y="4512796"/>
            <a:ext cx="1987956" cy="1987956"/>
          </a:xfrm>
          <a:prstGeom prst="ellipse">
            <a:avLst/>
          </a:prstGeom>
          <a:solidFill>
            <a:srgbClr val="411E80"/>
          </a:solidFill>
          <a:ln w="76200" cap="flat">
            <a:noFill/>
            <a:prstDash val="solid"/>
            <a:miter/>
          </a:ln>
          <a:effectLst>
            <a:outerShdw blurRad="63500" dist="63500" dir="5400000" algn="t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538208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0B93149C-4DFD-4688-A89D-BF48FC37EA09}"/>
              </a:ext>
            </a:extLst>
          </p:cNvPr>
          <p:cNvSpPr/>
          <p:nvPr/>
        </p:nvSpPr>
        <p:spPr>
          <a:xfrm>
            <a:off x="1757711" y="2030791"/>
            <a:ext cx="2387600" cy="3787018"/>
          </a:xfrm>
          <a:prstGeom prst="roundRect">
            <a:avLst>
              <a:gd name="adj" fmla="val 4965"/>
            </a:avLst>
          </a:prstGeom>
          <a:solidFill>
            <a:srgbClr val="411E80"/>
          </a:solidFill>
          <a:ln>
            <a:noFill/>
          </a:ln>
          <a:effectLst>
            <a:outerShdw blurRad="127000" dist="1270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rgbClr val="3DBCAE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5C4B412-01EC-46BD-A01E-26E55607D18A}"/>
              </a:ext>
            </a:extLst>
          </p:cNvPr>
          <p:cNvSpPr txBox="1"/>
          <p:nvPr/>
        </p:nvSpPr>
        <p:spPr>
          <a:xfrm>
            <a:off x="1996294" y="3929561"/>
            <a:ext cx="1910436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82C0E1AC-C8F8-435B-95A2-9CE154F85A1A}"/>
              </a:ext>
            </a:extLst>
          </p:cNvPr>
          <p:cNvGrpSpPr/>
          <p:nvPr/>
        </p:nvGrpSpPr>
        <p:grpSpPr>
          <a:xfrm>
            <a:off x="2642177" y="2863363"/>
            <a:ext cx="618668" cy="618668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090B70D2-A6F7-48C0-BC1B-037C49430EE1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7898A205-8C8D-4914-9F3F-C912D6808AD1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C3307DCB-7D4F-4654-A7BD-D4DFBFA6049C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58A8800C-CE83-494C-977B-9CA9972EA6AB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137366DA-9B94-4B93-8304-607C447C7AC9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76CE2AC1-66CC-48C8-BF85-B3EF00D97EE6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</p:grp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3BCA0C68-13ED-4C13-A221-E89011C8133F}"/>
              </a:ext>
            </a:extLst>
          </p:cNvPr>
          <p:cNvSpPr/>
          <p:nvPr/>
        </p:nvSpPr>
        <p:spPr>
          <a:xfrm>
            <a:off x="4902200" y="2030791"/>
            <a:ext cx="2387600" cy="3787018"/>
          </a:xfrm>
          <a:prstGeom prst="roundRect">
            <a:avLst>
              <a:gd name="adj" fmla="val 4965"/>
            </a:avLst>
          </a:prstGeom>
          <a:solidFill>
            <a:srgbClr val="411E80"/>
          </a:solidFill>
          <a:ln>
            <a:noFill/>
          </a:ln>
          <a:effectLst>
            <a:outerShdw blurRad="127000" dist="1270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rgbClr val="3DBCAE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58DBECCD-9366-4504-8FC2-147317F69B2B}"/>
              </a:ext>
            </a:extLst>
          </p:cNvPr>
          <p:cNvGrpSpPr/>
          <p:nvPr/>
        </p:nvGrpSpPr>
        <p:grpSpPr>
          <a:xfrm>
            <a:off x="5786666" y="2863363"/>
            <a:ext cx="618668" cy="618668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33F4F685-2EC1-4222-956E-CB61CB9110BB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E5B7AB03-6457-4D24-B4A6-3AAF3CEDD33F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5ADD80D1-16D6-496A-8CB1-C65ACB837205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D2E24C8-BA4F-4132-9FD5-22A0F55FB28A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CECBB3D-9D00-4BBA-B639-33F22DC238DD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E02035F9-EA11-4F1E-B1CF-B4D4E3060921}"/>
              </a:ext>
            </a:extLst>
          </p:cNvPr>
          <p:cNvSpPr txBox="1"/>
          <p:nvPr/>
        </p:nvSpPr>
        <p:spPr>
          <a:xfrm>
            <a:off x="5140782" y="3929561"/>
            <a:ext cx="1910436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30EC7328-A3F3-45FD-92E6-68FB4DD7C408}"/>
              </a:ext>
            </a:extLst>
          </p:cNvPr>
          <p:cNvSpPr/>
          <p:nvPr/>
        </p:nvSpPr>
        <p:spPr>
          <a:xfrm>
            <a:off x="8046689" y="2030791"/>
            <a:ext cx="2387600" cy="3787018"/>
          </a:xfrm>
          <a:prstGeom prst="roundRect">
            <a:avLst>
              <a:gd name="adj" fmla="val 4965"/>
            </a:avLst>
          </a:prstGeom>
          <a:solidFill>
            <a:srgbClr val="411E80"/>
          </a:solidFill>
          <a:ln>
            <a:noFill/>
          </a:ln>
          <a:effectLst>
            <a:outerShdw blurRad="127000" dist="1270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rgbClr val="3DBCAE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3" name="자유형: 도형 22">
            <a:extLst>
              <a:ext uri="{FF2B5EF4-FFF2-40B4-BE49-F238E27FC236}">
                <a16:creationId xmlns:a16="http://schemas.microsoft.com/office/drawing/2014/main" id="{68F77150-A5A5-4B3A-ADB1-CCB4D14BE758}"/>
              </a:ext>
            </a:extLst>
          </p:cNvPr>
          <p:cNvSpPr/>
          <p:nvPr/>
        </p:nvSpPr>
        <p:spPr>
          <a:xfrm>
            <a:off x="8931155" y="2863363"/>
            <a:ext cx="618668" cy="618668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076CFF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5F92D28-5E33-4D70-AD6A-4557B44F0555}"/>
              </a:ext>
            </a:extLst>
          </p:cNvPr>
          <p:cNvSpPr txBox="1"/>
          <p:nvPr/>
        </p:nvSpPr>
        <p:spPr>
          <a:xfrm>
            <a:off x="8285270" y="3929561"/>
            <a:ext cx="1910436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AF50085B-A187-404F-B674-6675C9ABD6FE}"/>
              </a:ext>
            </a:extLst>
          </p:cNvPr>
          <p:cNvSpPr/>
          <p:nvPr/>
        </p:nvSpPr>
        <p:spPr>
          <a:xfrm>
            <a:off x="2642176" y="809358"/>
            <a:ext cx="69076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Slide Title Here</a:t>
            </a:r>
            <a:endParaRPr lang="ko-KR" alt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791072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래픽 5">
            <a:extLst>
              <a:ext uri="{FF2B5EF4-FFF2-40B4-BE49-F238E27FC236}">
                <a16:creationId xmlns:a16="http://schemas.microsoft.com/office/drawing/2014/main" id="{59D5F86D-FBE7-4C0E-9079-B09F4FF46E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6605" y="2493305"/>
            <a:ext cx="338211" cy="24554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D2C2D8A-E8BD-4820-BB9C-326150C06D93}"/>
              </a:ext>
            </a:extLst>
          </p:cNvPr>
          <p:cNvSpPr txBox="1"/>
          <p:nvPr/>
        </p:nvSpPr>
        <p:spPr>
          <a:xfrm>
            <a:off x="5886606" y="2921168"/>
            <a:ext cx="54036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 dolor sit </a:t>
            </a:r>
            <a:r>
              <a:rPr lang="en-US" altLang="ko-KR" sz="2000" dirty="0" err="1"/>
              <a:t>amet</a:t>
            </a:r>
            <a:r>
              <a:rPr lang="en-US" altLang="ko-KR" sz="2000" dirty="0"/>
              <a:t>, </a:t>
            </a:r>
            <a:r>
              <a:rPr lang="en-US" altLang="ko-KR" sz="2000" dirty="0" err="1"/>
              <a:t>consectetur</a:t>
            </a:r>
            <a:r>
              <a:rPr lang="en-US" altLang="ko-KR" sz="2000" dirty="0"/>
              <a:t> </a:t>
            </a:r>
            <a:r>
              <a:rPr lang="en-US" altLang="ko-KR" sz="2000" dirty="0" err="1"/>
              <a:t>adipiscing</a:t>
            </a:r>
            <a:r>
              <a:rPr lang="en-US" altLang="ko-KR" sz="2000" dirty="0"/>
              <a:t> </a:t>
            </a:r>
            <a:r>
              <a:rPr lang="en-US" altLang="ko-KR" sz="2000" dirty="0" err="1"/>
              <a:t>elit</a:t>
            </a:r>
            <a:r>
              <a:rPr lang="en-US" altLang="ko-KR" sz="2000" dirty="0"/>
              <a:t>, sed do </a:t>
            </a:r>
            <a:r>
              <a:rPr lang="en-US" altLang="ko-KR" sz="2000" dirty="0" err="1"/>
              <a:t>eiusmod</a:t>
            </a:r>
            <a:r>
              <a:rPr lang="en-US" altLang="ko-KR" sz="2000" dirty="0"/>
              <a:t> </a:t>
            </a:r>
            <a:r>
              <a:rPr lang="en-US" altLang="ko-KR" sz="2000" dirty="0" err="1"/>
              <a:t>tempor</a:t>
            </a:r>
            <a:r>
              <a:rPr lang="en-US" altLang="ko-KR" sz="2000" dirty="0"/>
              <a:t> </a:t>
            </a:r>
            <a:r>
              <a:rPr lang="en-US" altLang="ko-KR" sz="2000" dirty="0" err="1"/>
              <a:t>incididunt</a:t>
            </a:r>
            <a:r>
              <a:rPr lang="en-US" altLang="ko-KR" sz="2000" dirty="0"/>
              <a:t> </a:t>
            </a:r>
            <a:r>
              <a:rPr lang="en-US" altLang="ko-KR" sz="2000" dirty="0" err="1"/>
              <a:t>ut</a:t>
            </a:r>
            <a:r>
              <a:rPr lang="en-US" altLang="ko-KR" sz="2000" dirty="0"/>
              <a:t> </a:t>
            </a:r>
            <a:r>
              <a:rPr lang="en-US" altLang="ko-KR" sz="2000" dirty="0" err="1"/>
              <a:t>labore</a:t>
            </a:r>
            <a:r>
              <a:rPr lang="en-US" altLang="ko-KR" sz="2000" dirty="0"/>
              <a:t> et dolore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004827-429F-45F2-A62A-A03C0904BFDE}"/>
              </a:ext>
            </a:extLst>
          </p:cNvPr>
          <p:cNvSpPr txBox="1"/>
          <p:nvPr/>
        </p:nvSpPr>
        <p:spPr>
          <a:xfrm>
            <a:off x="5886606" y="4100192"/>
            <a:ext cx="5403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- john doe, Founder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35D71650-1922-47AB-98F9-FA48772811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8BFAB3B9-0D7C-4C8E-B430-22DDE01F926E}"/>
              </a:ext>
            </a:extLst>
          </p:cNvPr>
          <p:cNvGrpSpPr/>
          <p:nvPr/>
        </p:nvGrpSpPr>
        <p:grpSpPr>
          <a:xfrm>
            <a:off x="1" y="4479798"/>
            <a:ext cx="3338288" cy="2378203"/>
            <a:chOff x="1" y="4479798"/>
            <a:chExt cx="3338288" cy="2378203"/>
          </a:xfrm>
        </p:grpSpPr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19E5D5BF-7B00-4751-AAB5-A732DE2E972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1541"/>
            <a:stretch/>
          </p:blipFill>
          <p:spPr>
            <a:xfrm rot="16200000" flipH="1">
              <a:off x="480043" y="3999756"/>
              <a:ext cx="2378203" cy="3338288"/>
            </a:xfrm>
            <a:prstGeom prst="rect">
              <a:avLst/>
            </a:prstGeom>
          </p:spPr>
        </p:pic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44613D42-F761-43BF-817B-F92FF40333B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66459" y="5712997"/>
              <a:ext cx="548998" cy="615098"/>
            </a:xfrm>
            <a:prstGeom prst="rect">
              <a:avLst/>
            </a:prstGeom>
          </p:spPr>
        </p:pic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1E818EAD-2634-4BAE-813E-BD6FD590646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4697" y="5130793"/>
              <a:ext cx="1164406" cy="116440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532993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42097392-143E-42E2-9D06-C695380F51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5169" y="2112707"/>
            <a:ext cx="374832" cy="374832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EBD5AF86-4E0C-4E7A-8AFA-9C394C5C87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073" y="957470"/>
            <a:ext cx="754731" cy="754731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84342FB0-B5E5-47E3-A11B-C734A108A8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2919" y="2317095"/>
            <a:ext cx="765810" cy="848899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2DF76834-ED54-4331-8540-D25F3B2076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6112" y="3701230"/>
            <a:ext cx="880750" cy="789352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62C725F3-260E-44D0-AF94-C1B69E6D3A4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3162" y="1808274"/>
            <a:ext cx="1241068" cy="1283798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B4DDDE2C-B67A-4670-9238-4D221DE2E2E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1067" y="2750872"/>
            <a:ext cx="1674518" cy="1356256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6B94389F-EB55-4E61-8319-299308BE775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585" y="854992"/>
            <a:ext cx="937528" cy="959686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998DE641-C358-4FB2-8C34-DEE0E7A16A0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0656" y="127293"/>
            <a:ext cx="783812" cy="843360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A197CD02-3238-495D-9BFF-E7D0DDDC773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286" y="243325"/>
            <a:ext cx="1557472" cy="1454656"/>
          </a:xfrm>
          <a:prstGeom prst="rect">
            <a:avLst/>
          </a:prstGeom>
        </p:spPr>
      </p:pic>
      <p:sp>
        <p:nvSpPr>
          <p:cNvPr id="29" name="직사각형 28">
            <a:extLst>
              <a:ext uri="{FF2B5EF4-FFF2-40B4-BE49-F238E27FC236}">
                <a16:creationId xmlns:a16="http://schemas.microsoft.com/office/drawing/2014/main" id="{3A923A4F-B74F-4DBA-A1C6-31A4DEE53EB1}"/>
              </a:ext>
            </a:extLst>
          </p:cNvPr>
          <p:cNvSpPr/>
          <p:nvPr/>
        </p:nvSpPr>
        <p:spPr>
          <a:xfrm>
            <a:off x="626942" y="4370462"/>
            <a:ext cx="54690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Solar system</a:t>
            </a:r>
            <a:endParaRPr lang="ko-KR" altLang="en-US" sz="2800" dirty="0"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1702B6C-6459-4B35-B180-12333EE76055}"/>
              </a:ext>
            </a:extLst>
          </p:cNvPr>
          <p:cNvSpPr txBox="1"/>
          <p:nvPr/>
        </p:nvSpPr>
        <p:spPr>
          <a:xfrm>
            <a:off x="626941" y="5236605"/>
            <a:ext cx="5701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Mercury – Venus – Earth – Mars – Jupiter – Saturn – Uranus - Neptune</a:t>
            </a:r>
          </a:p>
        </p:txBody>
      </p:sp>
    </p:spTree>
    <p:extLst>
      <p:ext uri="{BB962C8B-B14F-4D97-AF65-F5344CB8AC3E}">
        <p14:creationId xmlns:p14="http://schemas.microsoft.com/office/powerpoint/2010/main" val="3602350638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oppins Black - Poppins Light">
      <a:majorFont>
        <a:latin typeface="Poppins Black"/>
        <a:ea typeface="Arial Unicode MS"/>
        <a:cs typeface=""/>
      </a:majorFont>
      <a:minorFont>
        <a:latin typeface="Poppins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411E80"/>
        </a:solidFill>
        <a:ln w="76200" cap="flat">
          <a:noFill/>
          <a:prstDash val="solid"/>
          <a:miter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 smtClean="0">
            <a:solidFill>
              <a:schemeClr val="bg1"/>
            </a:solidFill>
            <a:latin typeface="+mj-lt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3102</TotalTime>
  <Words>1109</Words>
  <Application>Microsoft Office PowerPoint</Application>
  <PresentationFormat>와이드스크린</PresentationFormat>
  <Paragraphs>153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5" baseType="lpstr">
      <vt:lpstr>맑은 고딕</vt:lpstr>
      <vt:lpstr>Poppins Light</vt:lpstr>
      <vt:lpstr>Wingdings</vt:lpstr>
      <vt:lpstr>Poppins Black</vt:lpstr>
      <vt:lpstr>Arial</vt:lpstr>
      <vt:lpstr>Arial Unicode MS</vt:lpstr>
      <vt:lpstr>Scope One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231</cp:revision>
  <dcterms:created xsi:type="dcterms:W3CDTF">2019-04-06T05:20:47Z</dcterms:created>
  <dcterms:modified xsi:type="dcterms:W3CDTF">2021-03-08T07:54:24Z</dcterms:modified>
</cp:coreProperties>
</file>