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</p:sldIdLst>
  <p:sldSz cy="68580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2336CD9-9719-4BB5-9EBD-6220DCCE8C53}">
  <a:tblStyle styleId="{C2336CD9-9719-4BB5-9EBD-6220DCCE8C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0" Type="http://schemas.openxmlformats.org/officeDocument/2006/relationships/slide" Target="slides/slide94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11" Type="http://schemas.openxmlformats.org/officeDocument/2006/relationships/slide" Target="slides/slide5.xml"/><Relationship Id="rId99" Type="http://schemas.openxmlformats.org/officeDocument/2006/relationships/slide" Target="slides/slide93.xml"/><Relationship Id="rId10" Type="http://schemas.openxmlformats.org/officeDocument/2006/relationships/slide" Target="slides/slide4.xml"/><Relationship Id="rId98" Type="http://schemas.openxmlformats.org/officeDocument/2006/relationships/slide" Target="slides/slide92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14" name="Shape 10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5" name="Google Shape;10115;ge69b2064bf_0_13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6" name="Google Shape;10116;ge69b2064bf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32" name="Shape 1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3" name="Google Shape;11033;ge7a2190dd6_0_4412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34" name="Google Shape;11034;ge7a2190dd6_0_4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91" name="Shape 1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2" name="Google Shape;11092;ge7a2190dd6_0_503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93" name="Google Shape;11093;ge7a2190dd6_0_5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2" name="Shape 1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3" name="Google Shape;11113;ge7a2190dd6_0_5550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4" name="Google Shape;11114;ge7a2190dd6_0_5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7" name="Shape 1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8" name="Google Shape;11168;ge7a2190dd6_0_706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69" name="Google Shape;11169;ge7a2190dd6_0_70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90" name="Shape 1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1" name="Google Shape;11191;ge7a2190dd6_0_707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2" name="Google Shape;11192;ge7a2190dd6_0_70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3" name="Shape 1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4" name="Google Shape;11214;ge7a2190dd6_0_707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5" name="Google Shape;11215;ge7a2190dd6_0_70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6" name="Shape 1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7" name="Google Shape;11237;ge7a2190dd6_0_708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8" name="Google Shape;11238;ge7a2190dd6_0_70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59" name="Shape 1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0" name="Google Shape;11260;ge7a2190dd6_0_7017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61" name="Google Shape;11261;ge7a2190dd6_0_7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18" name="Shape 1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9" name="Google Shape;11319;ge7a2190dd6_0_701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0" name="Google Shape;11320;ge7a2190dd6_0_70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39" name="Shape 1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0" name="Google Shape;11340;ge7a2190dd6_0_702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1" name="Google Shape;11341;ge7a2190dd6_0_70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6" name="Shape 10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" name="Google Shape;10137;ge7a2190dd6_0_188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38" name="Google Shape;10138;ge7a2190dd6_0_1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4" name="Shape 1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5" name="Google Shape;11395;ge7a2190dd6_0_708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6" name="Google Shape;11396;ge7a2190dd6_0_70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17" name="Shape 1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8" name="Google Shape;11418;ge7a2190dd6_0_709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9" name="Google Shape;11419;ge7a2190dd6_0_70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0" name="Shape 1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1" name="Google Shape;11441;ge7a2190dd6_0_709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42" name="Google Shape;11442;ge7a2190dd6_0_70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3" name="Shape 1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4" name="Google Shape;11464;ge7a2190dd6_0_11544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65" name="Google Shape;11465;ge7a2190dd6_0_11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6" name="Shape 1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7" name="Google Shape;11487;ge7a2190dd6_0_855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88" name="Google Shape;11488;ge7a2190dd6_0_8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5" name="Shape 1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6" name="Google Shape;11546;ge7a2190dd6_0_8547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7" name="Google Shape;11547;ge7a2190dd6_0_8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66" name="Shape 1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7" name="Google Shape;11567;ge7a2190dd6_0_855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8" name="Google Shape;11568;ge7a2190dd6_0_8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21" name="Shape 1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2" name="Google Shape;11622;ge7a2190dd6_0_8560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3" name="Google Shape;11623;ge7a2190dd6_0_8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4" name="Shape 1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5" name="Google Shape;11645;ge7a2190dd6_0_856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6" name="Google Shape;11646;ge7a2190dd6_0_8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67" name="Shape 1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8" name="Google Shape;11668;ge7a2190dd6_0_8570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9" name="Google Shape;11669;ge7a2190dd6_0_8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1" name="Shape 10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2" name="Google Shape;10172;ge7a2190dd6_0_229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73" name="Google Shape;10173;ge7a2190dd6_0_2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90" name="Shape 1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1" name="Google Shape;11691;ge7a2190dd6_0_1155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92" name="Google Shape;11692;ge7a2190dd6_0_11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3" name="Shape 1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4" name="Google Shape;11714;ge7a2190dd6_0_10029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5" name="Google Shape;11715;ge7a2190dd6_0_10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72" name="Shape 1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3" name="Google Shape;11773;ge7a2190dd6_0_1002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4" name="Google Shape;11774;ge7a2190dd6_0_100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3" name="Shape 1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4" name="Google Shape;11794;ge7a2190dd6_0_1003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95" name="Google Shape;11795;ge7a2190dd6_0_10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8" name="Shape 1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9" name="Google Shape;11849;ge7a2190dd6_0_10038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50" name="Google Shape;11850;ge7a2190dd6_0_100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71" name="Shape 11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2" name="Google Shape;11872;ge7a2190dd6_0_1004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3" name="Google Shape;11873;ge7a2190dd6_0_100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94" name="Shape 1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5" name="Google Shape;11895;ge7a2190dd6_0_10048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96" name="Google Shape;11896;ge7a2190dd6_0_10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7" name="Shape 1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8" name="Google Shape;11918;ge7a2190dd6_0_1156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19" name="Google Shape;11919;ge7a2190dd6_0_11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0" name="Shape 11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1" name="Google Shape;11941;ge7a2190dd6_0_11507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2" name="Google Shape;11942;ge7a2190dd6_0_11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99" name="Shape 1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0" name="Google Shape;12000;ge7a2190dd6_0_1150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1" name="Google Shape;12001;ge7a2190dd6_0_11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4" name="Shape 10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5" name="Google Shape;10195;ge7a2190dd6_0_347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6" name="Google Shape;10196;ge7a2190dd6_0_3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0" name="Shape 1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1" name="Google Shape;12021;ge7a2190dd6_0_1151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22" name="Google Shape;12022;ge7a2190dd6_0_11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5" name="Shape 1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6" name="Google Shape;12076;ge7a2190dd6_0_1151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7" name="Google Shape;12077;ge7a2190dd6_0_115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98" name="Shape 1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9" name="Google Shape;12099;ge7a2190dd6_0_1152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00" name="Google Shape;12100;ge7a2190dd6_0_11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21" name="Shape 1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2" name="Google Shape;12122;ge7a2190dd6_0_1152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23" name="Google Shape;12123;ge7a2190dd6_0_11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43" name="Shape 1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4" name="Google Shape;12144;ge7a2190dd6_0_1153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45" name="Google Shape;12145;ge7a2190dd6_0_11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66" name="Shape 1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7" name="Google Shape;12167;ge7a2190dd6_0_26169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8" name="Google Shape;12168;ge7a2190dd6_0_26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5" name="Shape 1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6" name="Google Shape;12226;ge7a2190dd6_0_2616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27" name="Google Shape;12227;ge7a2190dd6_0_26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46" name="Shape 1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7" name="Google Shape;12247;ge7a2190dd6_0_2617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48" name="Google Shape;12248;ge7a2190dd6_0_26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01" name="Shape 1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2" name="Google Shape;12302;ge7abe48693_0_14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03" name="Google Shape;12303;ge7abe48693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4" name="Shape 1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5" name="Google Shape;12325;ge7abe48693_0_16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26" name="Google Shape;12326;ge7abe48693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7" name="Shape 10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8" name="Google Shape;10218;ge7a2190dd6_0_3479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9" name="Google Shape;10219;ge7a2190dd6_0_3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47" name="Shape 1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8" name="Google Shape;12348;ge7abe48693_0_15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9" name="Google Shape;12349;ge7abe48693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0" name="Shape 1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1" name="Google Shape;12371;ge7abe48693_0_15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2" name="Google Shape;12372;ge7abe48693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3" name="Shape 1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4" name="Google Shape;12394;ge7a2190dd6_0_26182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95" name="Google Shape;12395;ge7a2190dd6_0_26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52" name="Shape 1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3" name="Google Shape;12453;ge7a2190dd6_0_26178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4" name="Google Shape;12454;ge7a2190dd6_0_26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3" name="Shape 1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4" name="Google Shape;12474;ge7a2190dd6_0_2618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5" name="Google Shape;12475;ge7a2190dd6_0_26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28" name="Shape 1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9" name="Google Shape;12529;ge7abe48693_0_12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30" name="Google Shape;12530;ge7abe48693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1" name="Shape 12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2" name="Google Shape;12552;ge7abe48693_0_13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3" name="Google Shape;12553;ge7abe48693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4" name="Shape 1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5" name="Google Shape;12575;ge7abe48693_0_14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6" name="Google Shape;12576;ge7abe48693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97" name="Shape 1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8" name="Google Shape;12598;ge7abe48693_0_13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99" name="Google Shape;12599;ge7abe48693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0" name="Shape 12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1" name="Google Shape;12621;ge7a2190dd6_0_2619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22" name="Google Shape;12622;ge7a2190dd6_0_26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40" name="Shape 10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Google Shape;10241;ge7a2190dd6_0_348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2" name="Google Shape;10242;ge7a2190dd6_0_3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9" name="Shape 1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0" name="Google Shape;12680;ge7a2190dd6_0_2619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81" name="Google Shape;12681;ge7a2190dd6_0_26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0" name="Shape 1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1" name="Google Shape;12701;ge7a2190dd6_0_26199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02" name="Google Shape;12702;ge7a2190dd6_0_26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5" name="Shape 12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6" name="Google Shape;12756;ge7abe48693_0_10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7" name="Google Shape;12757;ge7abe48693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8" name="Shape 12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9" name="Google Shape;12779;ge7abe48693_0_11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0" name="Google Shape;12780;ge7abe48693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01" name="Shape 12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2" name="Google Shape;12802;ge7abe48693_0_11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3" name="Google Shape;12803;ge7abe48693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24" name="Shape 1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5" name="Google Shape;12825;ge7abe48693_0_12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6" name="Google Shape;12826;ge7abe48693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47" name="Shape 12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8" name="Google Shape;12848;ge7a2190dd6_0_26208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9" name="Google Shape;12849;ge7a2190dd6_0_26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06" name="Shape 12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7" name="Google Shape;12907;ge7a2190dd6_0_26204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8" name="Google Shape;12908;ge7a2190dd6_0_26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7" name="Shape 12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8" name="Google Shape;12928;ge7a2190dd6_0_26212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29" name="Google Shape;12929;ge7a2190dd6_0_26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2" name="Shape 1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3" name="Google Shape;12983;ge7abe48693_0_8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84" name="Google Shape;12984;ge7abe48693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3" name="Shape 10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4" name="Google Shape;10264;ge7a2190dd6_0_392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5" name="Google Shape;10265;ge7a2190dd6_0_39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05" name="Shape 1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6" name="Google Shape;13006;ge7abe48693_0_9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07" name="Google Shape;13007;ge7abe48693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28" name="Shape 1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9" name="Google Shape;13029;ge7abe48693_0_9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0" name="Google Shape;13030;ge7abe48693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51" name="Shape 13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2" name="Google Shape;13052;ge7abe48693_0_10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53" name="Google Shape;13053;ge7abe4869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4" name="Shape 1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5" name="Google Shape;13075;ge7a2190dd6_0_2622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76" name="Google Shape;13076;ge7a2190dd6_0_26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3" name="Shape 13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4" name="Google Shape;13134;ge7a2190dd6_0_26217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5" name="Google Shape;13135;ge7a2190dd6_0_26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54" name="Shape 13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5" name="Google Shape;13155;ge7a2190dd6_0_26225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6" name="Google Shape;13156;ge7a2190dd6_0_26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09" name="Shape 13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" name="Google Shape;13210;ge7abe48693_0_6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11" name="Google Shape;13211;ge7abe48693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2" name="Shape 13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3" name="Google Shape;13233;ge7abe48693_0_7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34" name="Google Shape;13234;ge7abe48693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55" name="Shape 1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6" name="Google Shape;13256;ge7abe48693_0_7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57" name="Google Shape;13257;ge7abe48693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8" name="Shape 1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9" name="Google Shape;13279;ge7abe48693_0_8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80" name="Google Shape;13280;ge7abe4869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4" name="Shape 10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5" name="Google Shape;10785;ge7b7932cc3_0_1084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6" name="Google Shape;10786;ge7b7932cc3_0_10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1" name="Shape 13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2" name="Google Shape;13302;ge7abe48693_0_4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03" name="Google Shape;13303;ge7abe4869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60" name="Shape 1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1" name="Google Shape;13361;ge7abe48693_0_0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2" name="Google Shape;13362;ge7abe486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81" name="Shape 13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2" name="Google Shape;13382;ge7abe48693_0_8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3" name="Google Shape;13383;ge7abe4869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36" name="Shape 13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7" name="Google Shape;13437;ge7abe48693_0_4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8" name="Google Shape;13438;ge7abe48693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59" name="Shape 13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0" name="Google Shape;13460;ge7abe48693_0_5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61" name="Google Shape;13461;ge7abe4869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82" name="Shape 13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3" name="Google Shape;13483;ge7abe48693_0_5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4" name="Google Shape;13484;ge7abe4869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5" name="Shape 1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6" name="Google Shape;13506;ge7abe48693_0_6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07" name="Google Shape;13507;ge7abe48693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28" name="Shape 1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9" name="Google Shape;13529;ge7abe48693_0_17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30" name="Google Shape;13530;ge7abe4869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87" name="Shape 1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8" name="Google Shape;13588;ge7abe48693_0_13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9" name="Google Shape;13589;ge7abe48693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8" name="Shape 13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9" name="Google Shape;13609;ge7abe48693_0_2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0" name="Google Shape;13610;ge7abe4869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1" name="Shape 1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2" name="Google Shape;11012;ge7b7932cc3_0_2204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13" name="Google Shape;11013;ge7b7932cc3_0_2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63" name="Shape 1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4" name="Google Shape;13664;ge7abe48693_0_2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5" name="Google Shape;13665;ge7abe4869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6" name="Shape 13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7" name="Google Shape;13687;ge7abe48693_0_3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8" name="Google Shape;13688;ge7abe48693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09" name="Shape 13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0" name="Google Shape;13710;ge7abe48693_0_36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11" name="Google Shape;13711;ge7abe4869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32" name="Shape 13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3" name="Google Shape;13733;ge7abe48693_0_41:notes"/>
          <p:cNvSpPr/>
          <p:nvPr>
            <p:ph idx="2" type="sldImg"/>
          </p:nvPr>
        </p:nvSpPr>
        <p:spPr>
          <a:xfrm>
            <a:off x="914709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4" name="Google Shape;13734;ge7abe4869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55" name="Shape 13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6" name="Google Shape;13756;ga0744a8d92_0_22:notes"/>
          <p:cNvSpPr/>
          <p:nvPr>
            <p:ph idx="2" type="sldImg"/>
          </p:nvPr>
        </p:nvSpPr>
        <p:spPr>
          <a:xfrm>
            <a:off x="914700" y="685800"/>
            <a:ext cx="50292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57" name="Google Shape;13757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3.png"/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"/>
          <p:cNvGrpSpPr/>
          <p:nvPr/>
        </p:nvGrpSpPr>
        <p:grpSpPr>
          <a:xfrm>
            <a:off x="0" y="0"/>
            <a:ext cx="10058400" cy="6858000"/>
            <a:chOff x="0" y="0"/>
            <a:chExt cx="10058400" cy="6858000"/>
          </a:xfrm>
        </p:grpSpPr>
        <p:sp>
          <p:nvSpPr>
            <p:cNvPr id="15" name="Google Shape;15;p2"/>
            <p:cNvSpPr/>
            <p:nvPr/>
          </p:nvSpPr>
          <p:spPr>
            <a:xfrm>
              <a:off x="0" y="0"/>
              <a:ext cx="100584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 txBox="1"/>
            <p:nvPr/>
          </p:nvSpPr>
          <p:spPr>
            <a:xfrm>
              <a:off x="5834813" y="5041975"/>
              <a:ext cx="40554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0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  <p:sp>
          <p:nvSpPr>
            <p:cNvPr id="17" name="Google Shape;17;p2"/>
            <p:cNvSpPr txBox="1"/>
            <p:nvPr/>
          </p:nvSpPr>
          <p:spPr>
            <a:xfrm>
              <a:off x="382388" y="2858061"/>
              <a:ext cx="7389113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9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29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29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29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29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2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3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23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0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37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13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8" name="Google Shape;18;p2"/>
            <p:cNvCxnSpPr/>
            <p:nvPr/>
          </p:nvCxnSpPr>
          <p:spPr>
            <a:xfrm>
              <a:off x="8599278" y="5688858"/>
              <a:ext cx="123354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9" name="Google Shape;19;p2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410600" y="5910847"/>
              <a:ext cx="588421" cy="4993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2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055647" y="5914364"/>
              <a:ext cx="584649" cy="492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2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696915" y="5905574"/>
              <a:ext cx="505439" cy="4887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2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9255720" y="5914365"/>
              <a:ext cx="577105" cy="471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2"/>
            <p:cNvPicPr preferRelativeResize="0"/>
            <p:nvPr/>
          </p:nvPicPr>
          <p:blipFill rotWithShape="1">
            <a:blip r:embed="rId11">
              <a:alphaModFix/>
            </a:blip>
            <a:srcRect b="20906" l="0" r="0" t="16256"/>
            <a:stretch/>
          </p:blipFill>
          <p:spPr>
            <a:xfrm>
              <a:off x="103174" y="493725"/>
              <a:ext cx="7580250" cy="20711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Month Overview Jan">
  <p:cSld name="CUSTOM_21_1_1_1_1_1_1_1_1">
    <p:spTree>
      <p:nvGrpSpPr>
        <p:cNvPr id="168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2" name="Google Shape;1682;p11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3" name="Google Shape;1683;p11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4" name="Google Shape;1684;p11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5" name="Google Shape;1685;p11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6" name="Google Shape;1686;p11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7" name="Google Shape;1687;p11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8" name="Google Shape;1688;p11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9" name="Google Shape;1689;p11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0" name="Google Shape;1690;p11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1" name="Google Shape;1691;p11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2" name="Google Shape;1692;p11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3" name="Google Shape;1693;p11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4" name="Google Shape;1694;p11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5" name="Google Shape;1695;p11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96" name="Google Shape;1696;p11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1697" name="Google Shape;1697;p11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11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9" name="Google Shape;1699;p11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1700" name="Google Shape;1700;p11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1701" name="Google Shape;1701;p1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2" name="Google Shape;1702;p1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3" name="Google Shape;1703;p1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4" name="Google Shape;1704;p1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5" name="Google Shape;1705;p1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6" name="Google Shape;1706;p1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7" name="Google Shape;1707;p1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8" name="Google Shape;1708;p1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9" name="Google Shape;1709;p1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0" name="Google Shape;1710;p1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1" name="Google Shape;1711;p1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2" name="Google Shape;1712;p1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3" name="Google Shape;1713;p1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4" name="Google Shape;1714;p1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5" name="Google Shape;1715;p1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6" name="Google Shape;1716;p1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7" name="Google Shape;1717;p1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8" name="Google Shape;1718;p1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9" name="Google Shape;1719;p1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0" name="Google Shape;1720;p1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1" name="Google Shape;1721;p1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2" name="Google Shape;1722;p1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3" name="Google Shape;1723;p1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4" name="Google Shape;1724;p1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5" name="Google Shape;1725;p11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1726" name="Google Shape;1726;p1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7" name="Google Shape;1727;p1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8" name="Google Shape;1728;p1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9" name="Google Shape;1729;p1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0" name="Google Shape;1730;p1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1" name="Google Shape;1731;p1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2" name="Google Shape;1732;p1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3" name="Google Shape;1733;p1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4" name="Google Shape;1734;p1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5" name="Google Shape;1735;p1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6" name="Google Shape;1736;p1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7" name="Google Shape;1737;p1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8" name="Google Shape;1738;p1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9" name="Google Shape;1739;p1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0" name="Google Shape;1740;p1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1" name="Google Shape;1741;p1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2" name="Google Shape;1742;p1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3" name="Google Shape;1743;p1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4" name="Google Shape;1744;p1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5" name="Google Shape;1745;p1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6" name="Google Shape;1746;p1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7" name="Google Shape;1747;p1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8" name="Google Shape;1748;p1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9" name="Google Shape;1749;p1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50" name="Google Shape;1750;p11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1751" name="Google Shape;1751;p11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1752" name="Google Shape;1752;p11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1753" name="Google Shape;1753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54" name="Google Shape;1754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55" name="Google Shape;1755;p11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1756" name="Google Shape;1756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57" name="Google Shape;1757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58" name="Google Shape;1758;p11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1759" name="Google Shape;1759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0" name="Google Shape;1760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61" name="Google Shape;1761;p11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1762" name="Google Shape;1762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3" name="Google Shape;1763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64" name="Google Shape;1764;p11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1765" name="Google Shape;1765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6" name="Google Shape;1766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67" name="Google Shape;1767;p11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1768" name="Google Shape;1768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69" name="Google Shape;1769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70" name="Google Shape;1770;p11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1771" name="Google Shape;1771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72" name="Google Shape;1772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73" name="Google Shape;1773;p11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1774" name="Google Shape;1774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75" name="Google Shape;1775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76" name="Google Shape;1776;p11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1777" name="Google Shape;1777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78" name="Google Shape;1778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79" name="Google Shape;1779;p11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1780" name="Google Shape;1780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81" name="Google Shape;1781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82" name="Google Shape;1782;p11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1783" name="Google Shape;1783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84" name="Google Shape;1784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85" name="Google Shape;1785;p11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1786" name="Google Shape;1786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87" name="Google Shape;1787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88" name="Google Shape;1788;p11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1789" name="Google Shape;1789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90" name="Google Shape;1790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91" name="Google Shape;1791;p11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1792" name="Google Shape;1792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93" name="Google Shape;1793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94" name="Google Shape;1794;p11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1795" name="Google Shape;1795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96" name="Google Shape;1796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797" name="Google Shape;1797;p11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1798" name="Google Shape;1798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799" name="Google Shape;1799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00" name="Google Shape;1800;p11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1801" name="Google Shape;1801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02" name="Google Shape;1802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03" name="Google Shape;1803;p11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1804" name="Google Shape;1804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05" name="Google Shape;1805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06" name="Google Shape;1806;p11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1807" name="Google Shape;1807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08" name="Google Shape;1808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09" name="Google Shape;1809;p11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1810" name="Google Shape;1810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11" name="Google Shape;1811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12" name="Google Shape;1812;p11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1813" name="Google Shape;1813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14" name="Google Shape;1814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15" name="Google Shape;1815;p11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1816" name="Google Shape;1816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17" name="Google Shape;1817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18" name="Google Shape;1818;p11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1819" name="Google Shape;1819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20" name="Google Shape;1820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821" name="Google Shape;1821;p11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1822" name="Google Shape;1822;p1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23" name="Google Shape;1823;p1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824" name="Google Shape;1824;p11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1825" name="Google Shape;1825;p11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6" name="Google Shape;1826;p11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7" name="Google Shape;1827;p11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8" name="Google Shape;1828;p11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9" name="Google Shape;1829;p11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0" name="Google Shape;1830;p11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1" name="Google Shape;1831;p11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2" name="Google Shape;1832;p11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3" name="Google Shape;1833;p11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4" name="Google Shape;1834;p11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5" name="Google Shape;1835;p11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6" name="Google Shape;1836;p11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7" name="Google Shape;1837;p11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8" name="Google Shape;1838;p11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9" name="Google Shape;1839;p11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0" name="Google Shape;1840;p11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1" name="Google Shape;1841;p11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2" name="Google Shape;1842;p11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3" name="Google Shape;1843;p11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4" name="Google Shape;1844;p11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5" name="Google Shape;1845;p11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6" name="Google Shape;1846;p11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7" name="Google Shape;1847;p11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8" name="Google Shape;1848;p11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9" name="Google Shape;1849;p11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0" name="Google Shape;1850;p11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1" name="Google Shape;1851;p11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2" name="Google Shape;1852;p11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3" name="Google Shape;1853;p11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4" name="Google Shape;1854;p11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5" name="Google Shape;1855;p11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6" name="Google Shape;1856;p11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8" name="Google Shape;1858;p11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9" name="Google Shape;1859;p11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0" name="Google Shape;1860;p11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1" name="Google Shape;1861;p11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2" name="Google Shape;1862;p11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3" name="Google Shape;1863;p11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4" name="Google Shape;1864;p11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5" name="Google Shape;1865;p11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6" name="Google Shape;1866;p11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7" name="Google Shape;1867;p11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9" name="Google Shape;1869;p11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0" name="Google Shape;1870;p11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1" name="Google Shape;1871;p11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2" name="Google Shape;1872;p11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873" name="Google Shape;1873;p11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74" name="Google Shape;1874;p11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5" name="Google Shape;1875;p11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76" name="Google Shape;1876;p11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77" name="Google Shape;1877;p11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8" name="Google Shape;1878;p11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9" name="Google Shape;1879;p11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0" name="Google Shape;1880;p11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1" name="Google Shape;1881;p11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11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3" name="Google Shape;1883;p11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11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11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11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7" name="Google Shape;1887;p11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8" name="Google Shape;1888;p11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9" name="Google Shape;1889;p11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0" name="Google Shape;1890;p11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1" name="Google Shape;1891;p11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2" name="Google Shape;1892;p11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3" name="Google Shape;1893;p11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11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5" name="Google Shape;1895;p11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6" name="Google Shape;1896;p11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7" name="Google Shape;1897;p11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11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9" name="Google Shape;1899;p11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11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1" name="Google Shape;1901;p11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2" name="Google Shape;1902;p11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3" name="Google Shape;1903;p11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4" name="Google Shape;1904;p11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5" name="Google Shape;1905;p11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6" name="Google Shape;1906;p11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7" name="Google Shape;1907;p11"/>
          <p:cNvSpPr/>
          <p:nvPr/>
        </p:nvSpPr>
        <p:spPr>
          <a:xfrm>
            <a:off x="5400338" y="3255425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8" name="Google Shape;1908;p11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9" name="Google Shape;1909;p11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Week Overview Jan">
  <p:cSld name="CUSTOM_21_1_1_1_1_1_1_1_1_1">
    <p:spTree>
      <p:nvGrpSpPr>
        <p:cNvPr id="1910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12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2" name="Google Shape;1912;p12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3" name="Google Shape;1913;p12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4" name="Google Shape;1914;p12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5" name="Google Shape;1915;p12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6" name="Google Shape;1916;p12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7" name="Google Shape;1917;p12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8" name="Google Shape;1918;p12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9" name="Google Shape;1919;p12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0" name="Google Shape;1920;p12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1" name="Google Shape;1921;p12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2" name="Google Shape;1922;p12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3" name="Google Shape;1923;p12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4" name="Google Shape;1924;p12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925" name="Google Shape;1925;p12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1926" name="Google Shape;1926;p12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12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8" name="Google Shape;1928;p12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1929" name="Google Shape;1929;p12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1930" name="Google Shape;1930;p1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1" name="Google Shape;1931;p1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2" name="Google Shape;1932;p1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3" name="Google Shape;1933;p1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4" name="Google Shape;1934;p1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5" name="Google Shape;1935;p1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6" name="Google Shape;1936;p1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7" name="Google Shape;1937;p1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8" name="Google Shape;1938;p1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9" name="Google Shape;1939;p1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0" name="Google Shape;1940;p1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1" name="Google Shape;1941;p1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2" name="Google Shape;1942;p1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3" name="Google Shape;1943;p1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4" name="Google Shape;1944;p1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5" name="Google Shape;1945;p1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6" name="Google Shape;1946;p1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7" name="Google Shape;1947;p1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8" name="Google Shape;1948;p1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9" name="Google Shape;1949;p1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0" name="Google Shape;1950;p1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1" name="Google Shape;1951;p1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2" name="Google Shape;1952;p1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3" name="Google Shape;1953;p1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54" name="Google Shape;1954;p12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1955" name="Google Shape;1955;p1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6" name="Google Shape;1956;p1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7" name="Google Shape;1957;p1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8" name="Google Shape;1958;p1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9" name="Google Shape;1959;p1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0" name="Google Shape;1960;p1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1" name="Google Shape;1961;p1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2" name="Google Shape;1962;p1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3" name="Google Shape;1963;p1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4" name="Google Shape;1964;p1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5" name="Google Shape;1965;p1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6" name="Google Shape;1966;p1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7" name="Google Shape;1967;p1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8" name="Google Shape;1968;p1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9" name="Google Shape;1969;p1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0" name="Google Shape;1970;p1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1" name="Google Shape;1971;p1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2" name="Google Shape;1972;p1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3" name="Google Shape;1973;p1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4" name="Google Shape;1974;p1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5" name="Google Shape;1975;p1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6" name="Google Shape;1976;p1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7" name="Google Shape;1977;p1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8" name="Google Shape;1978;p1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979" name="Google Shape;1979;p12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1980" name="Google Shape;1980;p12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1981" name="Google Shape;1981;p12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1982" name="Google Shape;1982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83" name="Google Shape;1983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84" name="Google Shape;1984;p12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1985" name="Google Shape;1985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86" name="Google Shape;1986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87" name="Google Shape;1987;p12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1988" name="Google Shape;1988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89" name="Google Shape;1989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90" name="Google Shape;1990;p12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1991" name="Google Shape;1991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92" name="Google Shape;1992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93" name="Google Shape;1993;p12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1994" name="Google Shape;1994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95" name="Google Shape;1995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96" name="Google Shape;1996;p12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1997" name="Google Shape;1997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98" name="Google Shape;1998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999" name="Google Shape;1999;p12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2000" name="Google Shape;2000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01" name="Google Shape;2001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02" name="Google Shape;2002;p12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2003" name="Google Shape;2003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04" name="Google Shape;2004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05" name="Google Shape;2005;p12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2006" name="Google Shape;2006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07" name="Google Shape;2007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08" name="Google Shape;2008;p12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2009" name="Google Shape;2009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10" name="Google Shape;2010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11" name="Google Shape;2011;p12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2012" name="Google Shape;2012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13" name="Google Shape;2013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14" name="Google Shape;2014;p12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2015" name="Google Shape;2015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16" name="Google Shape;2016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17" name="Google Shape;2017;p12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2018" name="Google Shape;2018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19" name="Google Shape;2019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20" name="Google Shape;2020;p12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2021" name="Google Shape;2021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22" name="Google Shape;2022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23" name="Google Shape;2023;p12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2024" name="Google Shape;2024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25" name="Google Shape;2025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26" name="Google Shape;2026;p12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2027" name="Google Shape;2027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28" name="Google Shape;2028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29" name="Google Shape;2029;p12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2030" name="Google Shape;2030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31" name="Google Shape;2031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32" name="Google Shape;2032;p12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2033" name="Google Shape;2033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34" name="Google Shape;2034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35" name="Google Shape;2035;p12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2036" name="Google Shape;2036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37" name="Google Shape;2037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38" name="Google Shape;2038;p12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2039" name="Google Shape;2039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0" name="Google Shape;2040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41" name="Google Shape;2041;p12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2042" name="Google Shape;2042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3" name="Google Shape;2043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44" name="Google Shape;2044;p12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2045" name="Google Shape;2045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6" name="Google Shape;2046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47" name="Google Shape;2047;p12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2048" name="Google Shape;2048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49" name="Google Shape;2049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050" name="Google Shape;2050;p12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2051" name="Google Shape;2051;p1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052" name="Google Shape;2052;p1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053" name="Google Shape;2053;p12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2054" name="Google Shape;2054;p12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5" name="Google Shape;2055;p12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6" name="Google Shape;2056;p12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7" name="Google Shape;2057;p12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8" name="Google Shape;2058;p12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9" name="Google Shape;2059;p12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0" name="Google Shape;2060;p12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1" name="Google Shape;2061;p12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2" name="Google Shape;2062;p12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3" name="Google Shape;2063;p12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4" name="Google Shape;2064;p12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5" name="Google Shape;2065;p12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6" name="Google Shape;2066;p12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7" name="Google Shape;2067;p12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8" name="Google Shape;2068;p12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9" name="Google Shape;2069;p12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0" name="Google Shape;2070;p12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1" name="Google Shape;2071;p12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2" name="Google Shape;2072;p12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3" name="Google Shape;2073;p12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4" name="Google Shape;2074;p12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5" name="Google Shape;2075;p12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6" name="Google Shape;2076;p12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7" name="Google Shape;2077;p12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8" name="Google Shape;2078;p12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9" name="Google Shape;2079;p12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0" name="Google Shape;2080;p12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1" name="Google Shape;2081;p12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2" name="Google Shape;2082;p12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3" name="Google Shape;2083;p12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4" name="Google Shape;2084;p12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5" name="Google Shape;2085;p12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6" name="Google Shape;2086;p12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7" name="Google Shape;2087;p12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8" name="Google Shape;2088;p12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9" name="Google Shape;2089;p12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0" name="Google Shape;2090;p12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1" name="Google Shape;2091;p12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2" name="Google Shape;2092;p12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3" name="Google Shape;2093;p12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4" name="Google Shape;2094;p12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5" name="Google Shape;2095;p12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6" name="Google Shape;2096;p12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7" name="Google Shape;2097;p12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8" name="Google Shape;2098;p12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9" name="Google Shape;2099;p12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0" name="Google Shape;2100;p12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1" name="Google Shape;2101;p12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102" name="Google Shape;2102;p1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2103" name="Google Shape;2103;p12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04" name="Google Shape;2104;p12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5" name="Google Shape;2105;p12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6" name="Google Shape;2106;p12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7" name="Google Shape;2107;p12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8" name="Google Shape;2108;p12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9" name="Google Shape;2109;p12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0" name="Google Shape;2110;p12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1" name="Google Shape;2111;p12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2" name="Google Shape;2112;p12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3" name="Google Shape;2113;p12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4" name="Google Shape;2114;p12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15" name="Google Shape;2115;p12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2116" name="Google Shape;2116;p12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117" name="Google Shape;2117;p12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118" name="Google Shape;2118;p12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2119" name="Google Shape;2119;p12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20" name="Google Shape;2120;p12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2121" name="Google Shape;2121;p12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2122" name="Google Shape;2122;p1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23" name="Google Shape;2123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24" name="Google Shape;2124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25" name="Google Shape;2125;p12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26" name="Google Shape;2126;p12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2127" name="Google Shape;2127;p12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2128" name="Google Shape;2128;p1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29" name="Google Shape;2129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30" name="Google Shape;2130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31" name="Google Shape;2131;p1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32" name="Google Shape;2132;p12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2133" name="Google Shape;2133;p12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2134" name="Google Shape;2134;p1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35" name="Google Shape;2135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36" name="Google Shape;2136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37" name="Google Shape;2137;p1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38" name="Google Shape;2138;p12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2139" name="Google Shape;2139;p12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2140" name="Google Shape;2140;p12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41" name="Google Shape;2141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42" name="Google Shape;2142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43" name="Google Shape;2143;p1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44" name="Google Shape;2144;p12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2145" name="Google Shape;2145;p12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2146" name="Google Shape;2146;p12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47" name="Google Shape;2147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48" name="Google Shape;2148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49" name="Google Shape;2149;p1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150" name="Google Shape;2150;p12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2151" name="Google Shape;2151;p12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2152" name="Google Shape;2152;p12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153" name="Google Shape;2153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2154" name="Google Shape;2154;p1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155" name="Google Shape;2155;p1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2156" name="Google Shape;2156;p12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157" name="Google Shape;2157;p12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158" name="Google Shape;2158;p12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2159" name="Google Shape;2159;p12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12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onth view Feb">
  <p:cSld name="CUSTOM_21_1_1_1_1_1_1_1_2">
    <p:spTree>
      <p:nvGrpSpPr>
        <p:cNvPr id="216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13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3" name="Google Shape;2163;p13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4" name="Google Shape;2164;p13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5" name="Google Shape;2165;p13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6" name="Google Shape;2166;p13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7" name="Google Shape;2167;p13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8" name="Google Shape;2168;p13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9" name="Google Shape;2169;p13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0" name="Google Shape;2170;p13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1" name="Google Shape;2171;p13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2" name="Google Shape;2172;p13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3" name="Google Shape;2173;p13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4" name="Google Shape;2174;p13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5" name="Google Shape;2175;p13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76" name="Google Shape;2176;p13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2177" name="Google Shape;2177;p13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13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79" name="Google Shape;2179;p13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2180" name="Google Shape;2180;p13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2181" name="Google Shape;2181;p1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2" name="Google Shape;2182;p1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3" name="Google Shape;2183;p1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4" name="Google Shape;2184;p1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5" name="Google Shape;2185;p1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6" name="Google Shape;2186;p1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7" name="Google Shape;2187;p1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8" name="Google Shape;2188;p1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9" name="Google Shape;2189;p1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0" name="Google Shape;2190;p1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1" name="Google Shape;2191;p1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2" name="Google Shape;2192;p1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3" name="Google Shape;2193;p1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4" name="Google Shape;2194;p1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5" name="Google Shape;2195;p1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6" name="Google Shape;2196;p1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7" name="Google Shape;2197;p1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8" name="Google Shape;2198;p1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9" name="Google Shape;2199;p1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0" name="Google Shape;2200;p1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1" name="Google Shape;2201;p1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2" name="Google Shape;2202;p1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3" name="Google Shape;2203;p1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4" name="Google Shape;2204;p1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05" name="Google Shape;2205;p13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2206" name="Google Shape;2206;p1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7" name="Google Shape;2207;p1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8" name="Google Shape;2208;p1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9" name="Google Shape;2209;p1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0" name="Google Shape;2210;p1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1" name="Google Shape;2211;p1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2" name="Google Shape;2212;p1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3" name="Google Shape;2213;p1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4" name="Google Shape;2214;p1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5" name="Google Shape;2215;p1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6" name="Google Shape;2216;p1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7" name="Google Shape;2217;p1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8" name="Google Shape;2218;p1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9" name="Google Shape;2219;p1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0" name="Google Shape;2220;p1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1" name="Google Shape;2221;p1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2" name="Google Shape;2222;p1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3" name="Google Shape;2223;p1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4" name="Google Shape;2224;p1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5" name="Google Shape;2225;p1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6" name="Google Shape;2226;p1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7" name="Google Shape;2227;p1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8" name="Google Shape;2228;p1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9" name="Google Shape;2229;p1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230" name="Google Shape;2230;p13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2231" name="Google Shape;2231;p13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2232" name="Google Shape;2232;p13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2233" name="Google Shape;2233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34" name="Google Shape;2234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35" name="Google Shape;2235;p13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2236" name="Google Shape;2236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37" name="Google Shape;2237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38" name="Google Shape;2238;p13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2239" name="Google Shape;2239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0" name="Google Shape;2240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41" name="Google Shape;2241;p13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2242" name="Google Shape;2242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3" name="Google Shape;2243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44" name="Google Shape;2244;p13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2245" name="Google Shape;2245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6" name="Google Shape;2246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47" name="Google Shape;2247;p13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2248" name="Google Shape;2248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49" name="Google Shape;2249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0" name="Google Shape;2250;p13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2251" name="Google Shape;2251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52" name="Google Shape;2252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3" name="Google Shape;2253;p13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2254" name="Google Shape;2254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55" name="Google Shape;2255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6" name="Google Shape;2256;p13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2257" name="Google Shape;2257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58" name="Google Shape;2258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59" name="Google Shape;2259;p13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2260" name="Google Shape;2260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61" name="Google Shape;2261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62" name="Google Shape;2262;p13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2263" name="Google Shape;2263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64" name="Google Shape;2264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65" name="Google Shape;2265;p13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2266" name="Google Shape;2266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67" name="Google Shape;2267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68" name="Google Shape;2268;p13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2269" name="Google Shape;2269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0" name="Google Shape;2270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71" name="Google Shape;2271;p13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2272" name="Google Shape;2272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3" name="Google Shape;2273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74" name="Google Shape;2274;p13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2275" name="Google Shape;2275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6" name="Google Shape;2276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77" name="Google Shape;2277;p13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2278" name="Google Shape;2278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79" name="Google Shape;2279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0" name="Google Shape;2280;p13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2281" name="Google Shape;2281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82" name="Google Shape;2282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3" name="Google Shape;2283;p13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2284" name="Google Shape;2284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85" name="Google Shape;2285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6" name="Google Shape;2286;p13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2287" name="Google Shape;2287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88" name="Google Shape;2288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89" name="Google Shape;2289;p13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2290" name="Google Shape;2290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91" name="Google Shape;2291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92" name="Google Shape;2292;p13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2293" name="Google Shape;2293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94" name="Google Shape;2294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95" name="Google Shape;2295;p13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2296" name="Google Shape;2296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297" name="Google Shape;2297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298" name="Google Shape;2298;p13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2299" name="Google Shape;2299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0" name="Google Shape;2300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301" name="Google Shape;2301;p13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2302" name="Google Shape;2302;p1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303" name="Google Shape;2303;p1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304" name="Google Shape;2304;p13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2305" name="Google Shape;2305;p13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6" name="Google Shape;2306;p13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7" name="Google Shape;2307;p13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8" name="Google Shape;2308;p13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9" name="Google Shape;2309;p13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0" name="Google Shape;2310;p13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1" name="Google Shape;2311;p13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2" name="Google Shape;2312;p13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3" name="Google Shape;2313;p13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4" name="Google Shape;2314;p13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5" name="Google Shape;2315;p13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6" name="Google Shape;2316;p13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7" name="Google Shape;2317;p13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8" name="Google Shape;2318;p13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9" name="Google Shape;2319;p13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0" name="Google Shape;2320;p13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1" name="Google Shape;2321;p13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2" name="Google Shape;2322;p13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3" name="Google Shape;2323;p13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4" name="Google Shape;2324;p13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5" name="Google Shape;2325;p13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6" name="Google Shape;2326;p13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7" name="Google Shape;2327;p13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8" name="Google Shape;2328;p13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9" name="Google Shape;2329;p13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0" name="Google Shape;2330;p13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1" name="Google Shape;2331;p13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2" name="Google Shape;2332;p13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3" name="Google Shape;2333;p13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4" name="Google Shape;2334;p13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5" name="Google Shape;2335;p13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6" name="Google Shape;2336;p13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7" name="Google Shape;2337;p13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8" name="Google Shape;2338;p13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9" name="Google Shape;2339;p13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0" name="Google Shape;2340;p13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1" name="Google Shape;2341;p13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2" name="Google Shape;2342;p13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3" name="Google Shape;2343;p13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4" name="Google Shape;2344;p13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5" name="Google Shape;2345;p13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6" name="Google Shape;2346;p13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7" name="Google Shape;2347;p13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8" name="Google Shape;2348;p13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9" name="Google Shape;2349;p13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0" name="Google Shape;2350;p13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1" name="Google Shape;2351;p13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2" name="Google Shape;2352;p13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353" name="Google Shape;2353;p13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354" name="Google Shape;2354;p13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355" name="Google Shape;2355;p13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56" name="Google Shape;2356;p13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57" name="Google Shape;2357;p13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58" name="Google Shape;2358;p13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9" name="Google Shape;2359;p13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2360" name="Google Shape;2360;p13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2361" name="Google Shape;2361;p13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2362" name="Google Shape;2362;p13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2363" name="Google Shape;2363;p13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2364" name="Google Shape;2364;p13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2365" name="Google Shape;2365;p13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2366" name="Google Shape;2366;p13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67" name="Google Shape;2367;p13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68" name="Google Shape;2368;p13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69" name="Google Shape;2369;p13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0" name="Google Shape;2370;p13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1" name="Google Shape;2371;p13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2" name="Google Shape;2372;p13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3" name="Google Shape;2373;p13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4" name="Google Shape;2374;p13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5" name="Google Shape;2375;p13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6" name="Google Shape;2376;p13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7" name="Google Shape;2377;p13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8" name="Google Shape;2378;p13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9" name="Google Shape;2379;p13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0" name="Google Shape;2380;p13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1" name="Google Shape;2381;p13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2" name="Google Shape;2382;p13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3" name="Google Shape;2383;p13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4" name="Google Shape;2384;p13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5" name="Google Shape;2385;p13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6" name="Google Shape;2386;p13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7" name="Google Shape;2387;p13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8" name="Google Shape;2388;p13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89" name="Google Shape;2389;p13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0" name="Google Shape;2390;p13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1" name="Google Shape;2391;p13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2" name="Google Shape;2392;p13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3" name="Google Shape;2393;p13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4" name="Google Shape;2394;p13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5" name="Google Shape;2395;p13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6" name="Google Shape;2396;p13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7" name="Google Shape;2397;p13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8" name="Google Shape;2398;p13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9" name="Google Shape;2399;p13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00" name="Google Shape;2400;p13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01" name="Google Shape;2401;p13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2" name="Google Shape;2402;p13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3" name="Google Shape;2403;p13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onth Overview Feb">
  <p:cSld name="CUSTOM_21_1_1_1_1_1_1_1_1_2">
    <p:spTree>
      <p:nvGrpSpPr>
        <p:cNvPr id="2404" name="Shape 2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5" name="Google Shape;2405;p14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6" name="Google Shape;2406;p14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7" name="Google Shape;2407;p14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8" name="Google Shape;2408;p14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09" name="Google Shape;2409;p14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0" name="Google Shape;2410;p14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1" name="Google Shape;2411;p14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2" name="Google Shape;2412;p14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3" name="Google Shape;2413;p14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4" name="Google Shape;2414;p14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5" name="Google Shape;2415;p14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6" name="Google Shape;2416;p14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7" name="Google Shape;2417;p14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8" name="Google Shape;2418;p14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419" name="Google Shape;2419;p14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2420" name="Google Shape;2420;p14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14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22" name="Google Shape;2422;p14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2423" name="Google Shape;2423;p14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2424" name="Google Shape;2424;p1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5" name="Google Shape;2425;p1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6" name="Google Shape;2426;p1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7" name="Google Shape;2427;p1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8" name="Google Shape;2428;p1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9" name="Google Shape;2429;p1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0" name="Google Shape;2430;p1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1" name="Google Shape;2431;p1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2" name="Google Shape;2432;p1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3" name="Google Shape;2433;p1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4" name="Google Shape;2434;p1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5" name="Google Shape;2435;p1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6" name="Google Shape;2436;p1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7" name="Google Shape;2437;p1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8" name="Google Shape;2438;p1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9" name="Google Shape;2439;p1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0" name="Google Shape;2440;p1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1" name="Google Shape;2441;p1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2" name="Google Shape;2442;p1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3" name="Google Shape;2443;p1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4" name="Google Shape;2444;p1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5" name="Google Shape;2445;p1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6" name="Google Shape;2446;p1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7" name="Google Shape;2447;p1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8" name="Google Shape;2448;p14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2449" name="Google Shape;2449;p1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0" name="Google Shape;2450;p1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1" name="Google Shape;2451;p1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2" name="Google Shape;2452;p1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3" name="Google Shape;2453;p1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4" name="Google Shape;2454;p1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5" name="Google Shape;2455;p1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6" name="Google Shape;2456;p1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7" name="Google Shape;2457;p1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8" name="Google Shape;2458;p1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9" name="Google Shape;2459;p1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0" name="Google Shape;2460;p1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1" name="Google Shape;2461;p1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2" name="Google Shape;2462;p1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3" name="Google Shape;2463;p1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4" name="Google Shape;2464;p1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5" name="Google Shape;2465;p1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6" name="Google Shape;2466;p1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7" name="Google Shape;2467;p1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8" name="Google Shape;2468;p1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9" name="Google Shape;2469;p1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0" name="Google Shape;2470;p1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1" name="Google Shape;2471;p1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2" name="Google Shape;2472;p1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473" name="Google Shape;2473;p14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2474" name="Google Shape;2474;p14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2475" name="Google Shape;2475;p14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2476" name="Google Shape;2476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77" name="Google Shape;2477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78" name="Google Shape;2478;p14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2479" name="Google Shape;2479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80" name="Google Shape;2480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81" name="Google Shape;2481;p14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2482" name="Google Shape;2482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83" name="Google Shape;2483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84" name="Google Shape;2484;p14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2485" name="Google Shape;2485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86" name="Google Shape;2486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87" name="Google Shape;2487;p14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2488" name="Google Shape;2488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89" name="Google Shape;2489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90" name="Google Shape;2490;p14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2491" name="Google Shape;2491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92" name="Google Shape;2492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93" name="Google Shape;2493;p14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2494" name="Google Shape;2494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95" name="Google Shape;2495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96" name="Google Shape;2496;p14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2497" name="Google Shape;2497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498" name="Google Shape;2498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499" name="Google Shape;2499;p14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2500" name="Google Shape;2500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01" name="Google Shape;2501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02" name="Google Shape;2502;p14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2503" name="Google Shape;2503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04" name="Google Shape;2504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05" name="Google Shape;2505;p14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2506" name="Google Shape;2506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07" name="Google Shape;2507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08" name="Google Shape;2508;p14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2509" name="Google Shape;2509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0" name="Google Shape;2510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11" name="Google Shape;2511;p14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2512" name="Google Shape;2512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3" name="Google Shape;2513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14" name="Google Shape;2514;p14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2515" name="Google Shape;2515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6" name="Google Shape;2516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17" name="Google Shape;2517;p14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2518" name="Google Shape;2518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9" name="Google Shape;2519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20" name="Google Shape;2520;p14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2521" name="Google Shape;2521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22" name="Google Shape;2522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23" name="Google Shape;2523;p14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2524" name="Google Shape;2524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25" name="Google Shape;2525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26" name="Google Shape;2526;p14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2527" name="Google Shape;2527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28" name="Google Shape;2528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29" name="Google Shape;2529;p14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2530" name="Google Shape;2530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31" name="Google Shape;2531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32" name="Google Shape;2532;p14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2533" name="Google Shape;2533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34" name="Google Shape;2534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35" name="Google Shape;2535;p14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2536" name="Google Shape;2536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37" name="Google Shape;2537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38" name="Google Shape;2538;p14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2539" name="Google Shape;2539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0" name="Google Shape;2540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41" name="Google Shape;2541;p14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2542" name="Google Shape;2542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3" name="Google Shape;2543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544" name="Google Shape;2544;p14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2545" name="Google Shape;2545;p1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46" name="Google Shape;2546;p1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547" name="Google Shape;2547;p14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2548" name="Google Shape;2548;p14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9" name="Google Shape;2549;p14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0" name="Google Shape;2550;p14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1" name="Google Shape;2551;p14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2" name="Google Shape;2552;p14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3" name="Google Shape;2553;p14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4" name="Google Shape;2554;p14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5" name="Google Shape;2555;p14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6" name="Google Shape;2556;p14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7" name="Google Shape;2557;p14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8" name="Google Shape;2558;p14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9" name="Google Shape;2559;p14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0" name="Google Shape;2560;p14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1" name="Google Shape;2561;p14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2" name="Google Shape;2562;p14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3" name="Google Shape;2563;p14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4" name="Google Shape;2564;p14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5" name="Google Shape;2565;p14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6" name="Google Shape;2566;p14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7" name="Google Shape;2567;p14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8" name="Google Shape;2568;p14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9" name="Google Shape;2569;p14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0" name="Google Shape;2570;p14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1" name="Google Shape;2571;p14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2" name="Google Shape;2572;p14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3" name="Google Shape;2573;p14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4" name="Google Shape;2574;p14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5" name="Google Shape;2575;p14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6" name="Google Shape;2576;p14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7" name="Google Shape;2577;p14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8" name="Google Shape;2578;p14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9" name="Google Shape;2579;p14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0" name="Google Shape;2580;p14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1" name="Google Shape;2581;p14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2" name="Google Shape;2582;p14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3" name="Google Shape;2583;p14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4" name="Google Shape;2584;p14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5" name="Google Shape;2585;p14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6" name="Google Shape;2586;p14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7" name="Google Shape;2587;p14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8" name="Google Shape;2588;p14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9" name="Google Shape;2589;p14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0" name="Google Shape;2590;p14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1" name="Google Shape;2591;p14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2" name="Google Shape;2592;p14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3" name="Google Shape;2593;p14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4" name="Google Shape;2594;p14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5" name="Google Shape;2595;p14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596" name="Google Shape;2596;p14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597" name="Google Shape;2597;p14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8" name="Google Shape;2598;p14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599" name="Google Shape;2599;p14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00" name="Google Shape;2600;p14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1" name="Google Shape;2601;p14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3" name="Google Shape;2603;p14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4" name="Google Shape;2604;p14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5" name="Google Shape;2605;p14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6" name="Google Shape;2606;p14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7" name="Google Shape;2607;p14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8" name="Google Shape;2608;p14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9" name="Google Shape;2609;p14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0" name="Google Shape;2610;p14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1" name="Google Shape;2611;p14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2" name="Google Shape;2612;p14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3" name="Google Shape;2613;p14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4" name="Google Shape;2614;p14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5" name="Google Shape;2615;p14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6" name="Google Shape;2616;p14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7" name="Google Shape;2617;p14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8" name="Google Shape;2618;p14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9" name="Google Shape;2619;p14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0" name="Google Shape;2620;p14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1" name="Google Shape;2621;p14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2" name="Google Shape;2622;p14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3" name="Google Shape;2623;p14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4" name="Google Shape;2624;p14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5" name="Google Shape;2625;p14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6" name="Google Shape;2626;p14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7" name="Google Shape;2627;p14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8" name="Google Shape;2628;p14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9" name="Google Shape;2629;p14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0" name="Google Shape;2630;p14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1" name="Google Shape;2631;p14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2" name="Google Shape;2632;p14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Week Overview Feb">
  <p:cSld name="CUSTOM_21_1_1_1_1_1_1_1_1_1_1">
    <p:spTree>
      <p:nvGrpSpPr>
        <p:cNvPr id="2633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4" name="Google Shape;2634;p15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5" name="Google Shape;2635;p15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6" name="Google Shape;2636;p15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7" name="Google Shape;2637;p15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8" name="Google Shape;2638;p15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9" name="Google Shape;2639;p15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0" name="Google Shape;2640;p15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1" name="Google Shape;2641;p15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2" name="Google Shape;2642;p15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3" name="Google Shape;2643;p15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4" name="Google Shape;2644;p15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5" name="Google Shape;2645;p15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6" name="Google Shape;2646;p15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7" name="Google Shape;2647;p15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648" name="Google Shape;2648;p15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2649" name="Google Shape;2649;p15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0" name="Google Shape;2650;p15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51" name="Google Shape;2651;p15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2652" name="Google Shape;2652;p15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2653" name="Google Shape;2653;p1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4" name="Google Shape;2654;p1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5" name="Google Shape;2655;p1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6" name="Google Shape;2656;p1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7" name="Google Shape;2657;p1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8" name="Google Shape;2658;p1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9" name="Google Shape;2659;p1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0" name="Google Shape;2660;p1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1" name="Google Shape;2661;p1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2" name="Google Shape;2662;p1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3" name="Google Shape;2663;p1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4" name="Google Shape;2664;p1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5" name="Google Shape;2665;p1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6" name="Google Shape;2666;p1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7" name="Google Shape;2667;p1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8" name="Google Shape;2668;p1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9" name="Google Shape;2669;p1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0" name="Google Shape;2670;p1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1" name="Google Shape;2671;p1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2" name="Google Shape;2672;p1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3" name="Google Shape;2673;p1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4" name="Google Shape;2674;p1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5" name="Google Shape;2675;p1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6" name="Google Shape;2676;p1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77" name="Google Shape;2677;p15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2678" name="Google Shape;2678;p1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9" name="Google Shape;2679;p1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0" name="Google Shape;2680;p1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1" name="Google Shape;2681;p1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2" name="Google Shape;2682;p1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3" name="Google Shape;2683;p1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4" name="Google Shape;2684;p1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5" name="Google Shape;2685;p1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6" name="Google Shape;2686;p1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7" name="Google Shape;2687;p1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8" name="Google Shape;2688;p1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9" name="Google Shape;2689;p1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0" name="Google Shape;2690;p1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1" name="Google Shape;2691;p1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2" name="Google Shape;2692;p1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3" name="Google Shape;2693;p1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4" name="Google Shape;2694;p1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5" name="Google Shape;2695;p1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6" name="Google Shape;2696;p1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7" name="Google Shape;2697;p1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8" name="Google Shape;2698;p1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9" name="Google Shape;2699;p1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0" name="Google Shape;2700;p1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1" name="Google Shape;2701;p1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702" name="Google Shape;2702;p15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2703" name="Google Shape;2703;p15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2704" name="Google Shape;2704;p15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2705" name="Google Shape;2705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06" name="Google Shape;2706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07" name="Google Shape;2707;p15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2708" name="Google Shape;2708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09" name="Google Shape;2709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10" name="Google Shape;2710;p15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2711" name="Google Shape;2711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12" name="Google Shape;2712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13" name="Google Shape;2713;p15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2714" name="Google Shape;2714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15" name="Google Shape;2715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16" name="Google Shape;2716;p15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2717" name="Google Shape;2717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18" name="Google Shape;2718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19" name="Google Shape;2719;p15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2720" name="Google Shape;2720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21" name="Google Shape;2721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22" name="Google Shape;2722;p15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2723" name="Google Shape;2723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24" name="Google Shape;2724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25" name="Google Shape;2725;p15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2726" name="Google Shape;2726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27" name="Google Shape;2727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28" name="Google Shape;2728;p15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2729" name="Google Shape;2729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30" name="Google Shape;2730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31" name="Google Shape;2731;p15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2732" name="Google Shape;2732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33" name="Google Shape;2733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34" name="Google Shape;2734;p15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2735" name="Google Shape;2735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36" name="Google Shape;2736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37" name="Google Shape;2737;p15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2738" name="Google Shape;2738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39" name="Google Shape;2739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40" name="Google Shape;2740;p15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2741" name="Google Shape;2741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42" name="Google Shape;2742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43" name="Google Shape;2743;p15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2744" name="Google Shape;2744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45" name="Google Shape;2745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46" name="Google Shape;2746;p15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2747" name="Google Shape;2747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48" name="Google Shape;2748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49" name="Google Shape;2749;p15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2750" name="Google Shape;2750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51" name="Google Shape;2751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52" name="Google Shape;2752;p15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2753" name="Google Shape;2753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54" name="Google Shape;2754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55" name="Google Shape;2755;p15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2756" name="Google Shape;2756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57" name="Google Shape;2757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58" name="Google Shape;2758;p15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2759" name="Google Shape;2759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0" name="Google Shape;2760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61" name="Google Shape;2761;p15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2762" name="Google Shape;2762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3" name="Google Shape;2763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64" name="Google Shape;2764;p15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2765" name="Google Shape;2765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6" name="Google Shape;2766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67" name="Google Shape;2767;p15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2768" name="Google Shape;2768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69" name="Google Shape;2769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70" name="Google Shape;2770;p15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2771" name="Google Shape;2771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72" name="Google Shape;2772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773" name="Google Shape;2773;p15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2774" name="Google Shape;2774;p1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775" name="Google Shape;2775;p1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2776" name="Google Shape;2776;p15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2777" name="Google Shape;2777;p15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8" name="Google Shape;2778;p15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9" name="Google Shape;2779;p15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0" name="Google Shape;2780;p15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1" name="Google Shape;2781;p15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2" name="Google Shape;2782;p15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3" name="Google Shape;2783;p15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4" name="Google Shape;2784;p15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5" name="Google Shape;2785;p15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6" name="Google Shape;2786;p15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7" name="Google Shape;2787;p15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8" name="Google Shape;2788;p15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9" name="Google Shape;2789;p15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0" name="Google Shape;2790;p15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1" name="Google Shape;2791;p15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2" name="Google Shape;2792;p15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3" name="Google Shape;2793;p15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4" name="Google Shape;2794;p15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5" name="Google Shape;2795;p15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6" name="Google Shape;2796;p15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7" name="Google Shape;2797;p15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8" name="Google Shape;2798;p15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9" name="Google Shape;2799;p15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0" name="Google Shape;2800;p15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1" name="Google Shape;2801;p15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2" name="Google Shape;2802;p15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3" name="Google Shape;2803;p15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4" name="Google Shape;2804;p15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5" name="Google Shape;2805;p15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6" name="Google Shape;2806;p15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7" name="Google Shape;2807;p15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8" name="Google Shape;2808;p15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9" name="Google Shape;2809;p15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0" name="Google Shape;2810;p15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1" name="Google Shape;2811;p15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2" name="Google Shape;2812;p15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3" name="Google Shape;2813;p15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4" name="Google Shape;2814;p15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5" name="Google Shape;2815;p15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6" name="Google Shape;2816;p15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7" name="Google Shape;2817;p15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8" name="Google Shape;2818;p15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9" name="Google Shape;2819;p15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0" name="Google Shape;2820;p15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1" name="Google Shape;2821;p15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2" name="Google Shape;2822;p15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3" name="Google Shape;2823;p15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4" name="Google Shape;2824;p15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825" name="Google Shape;2825;p1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2826" name="Google Shape;2826;p15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27" name="Google Shape;2827;p15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8" name="Google Shape;2828;p15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9" name="Google Shape;2829;p15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0" name="Google Shape;2830;p15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1" name="Google Shape;2831;p15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2" name="Google Shape;2832;p15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3" name="Google Shape;2833;p15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4" name="Google Shape;2834;p15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5" name="Google Shape;2835;p15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6" name="Google Shape;2836;p15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837" name="Google Shape;2837;p15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2838" name="Google Shape;2838;p15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2839" name="Google Shape;2839;p15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840" name="Google Shape;2840;p15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2841" name="Google Shape;2841;p15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42" name="Google Shape;2842;p15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2843" name="Google Shape;2843;p15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2844" name="Google Shape;2844;p1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45" name="Google Shape;2845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46" name="Google Shape;2846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47" name="Google Shape;2847;p15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48" name="Google Shape;2848;p15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2849" name="Google Shape;2849;p15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2850" name="Google Shape;2850;p1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51" name="Google Shape;2851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52" name="Google Shape;2852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53" name="Google Shape;2853;p1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54" name="Google Shape;2854;p15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2855" name="Google Shape;2855;p15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2856" name="Google Shape;2856;p1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57" name="Google Shape;2857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58" name="Google Shape;2858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59" name="Google Shape;2859;p1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60" name="Google Shape;2860;p15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2861" name="Google Shape;2861;p15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2862" name="Google Shape;2862;p15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63" name="Google Shape;2863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64" name="Google Shape;2864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65" name="Google Shape;2865;p1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66" name="Google Shape;2866;p15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2867" name="Google Shape;2867;p15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2868" name="Google Shape;2868;p15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69" name="Google Shape;2869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70" name="Google Shape;2870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71" name="Google Shape;2871;p1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2872" name="Google Shape;2872;p15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2873" name="Google Shape;2873;p15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2874" name="Google Shape;2874;p15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2875" name="Google Shape;2875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2876" name="Google Shape;2876;p1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2877" name="Google Shape;2877;p1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2878" name="Google Shape;2878;p15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879" name="Google Shape;2879;p15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880" name="Google Shape;2880;p15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2881" name="Google Shape;2881;p15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2" name="Google Shape;2882;p15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83" name="Google Shape;2883;p15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Month view Mar">
  <p:cSld name="CUSTOM_21_1_1_1_1_1_1_1_2_1">
    <p:spTree>
      <p:nvGrpSpPr>
        <p:cNvPr id="2884" name="Shape 2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5" name="Google Shape;2885;p16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6" name="Google Shape;2886;p16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7" name="Google Shape;2887;p16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8" name="Google Shape;2888;p16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9" name="Google Shape;2889;p16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0" name="Google Shape;2890;p16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1" name="Google Shape;2891;p16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2" name="Google Shape;2892;p16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3" name="Google Shape;2893;p16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4" name="Google Shape;2894;p16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5" name="Google Shape;2895;p16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6" name="Google Shape;2896;p16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7" name="Google Shape;2897;p16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8" name="Google Shape;2898;p16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899" name="Google Shape;2899;p16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2900" name="Google Shape;2900;p16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1" name="Google Shape;2901;p16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02" name="Google Shape;2902;p16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2903" name="Google Shape;2903;p16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2904" name="Google Shape;2904;p1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5" name="Google Shape;2905;p1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6" name="Google Shape;2906;p1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7" name="Google Shape;2907;p1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8" name="Google Shape;2908;p1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9" name="Google Shape;2909;p1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0" name="Google Shape;2910;p1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1" name="Google Shape;2911;p1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2" name="Google Shape;2912;p1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3" name="Google Shape;2913;p1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4" name="Google Shape;2914;p1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5" name="Google Shape;2915;p1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6" name="Google Shape;2916;p1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7" name="Google Shape;2917;p1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8" name="Google Shape;2918;p1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9" name="Google Shape;2919;p1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0" name="Google Shape;2920;p1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1" name="Google Shape;2921;p1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2" name="Google Shape;2922;p1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3" name="Google Shape;2923;p1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4" name="Google Shape;2924;p1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5" name="Google Shape;2925;p1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6" name="Google Shape;2926;p1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7" name="Google Shape;2927;p1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28" name="Google Shape;2928;p16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2929" name="Google Shape;2929;p1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0" name="Google Shape;2930;p1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1" name="Google Shape;2931;p1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2" name="Google Shape;2932;p1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3" name="Google Shape;2933;p1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4" name="Google Shape;2934;p1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5" name="Google Shape;2935;p1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6" name="Google Shape;2936;p1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7" name="Google Shape;2937;p1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8" name="Google Shape;2938;p1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9" name="Google Shape;2939;p1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0" name="Google Shape;2940;p1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1" name="Google Shape;2941;p1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2" name="Google Shape;2942;p1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3" name="Google Shape;2943;p1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4" name="Google Shape;2944;p1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5" name="Google Shape;2945;p1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6" name="Google Shape;2946;p1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7" name="Google Shape;2947;p1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8" name="Google Shape;2948;p1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9" name="Google Shape;2949;p1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0" name="Google Shape;2950;p1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1" name="Google Shape;2951;p1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2" name="Google Shape;2952;p1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53" name="Google Shape;2953;p16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2954" name="Google Shape;2954;p16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2955" name="Google Shape;2955;p16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2956" name="Google Shape;2956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57" name="Google Shape;2957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58" name="Google Shape;2958;p16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2959" name="Google Shape;2959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60" name="Google Shape;2960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61" name="Google Shape;2961;p16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2962" name="Google Shape;2962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63" name="Google Shape;2963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64" name="Google Shape;2964;p16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2965" name="Google Shape;2965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66" name="Google Shape;2966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67" name="Google Shape;2967;p16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2968" name="Google Shape;2968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69" name="Google Shape;2969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70" name="Google Shape;2970;p16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2971" name="Google Shape;2971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72" name="Google Shape;2972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73" name="Google Shape;2973;p16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2974" name="Google Shape;2974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75" name="Google Shape;2975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76" name="Google Shape;2976;p16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2977" name="Google Shape;2977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78" name="Google Shape;2978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79" name="Google Shape;2979;p16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2980" name="Google Shape;2980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81" name="Google Shape;2981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82" name="Google Shape;2982;p16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2983" name="Google Shape;2983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84" name="Google Shape;2984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85" name="Google Shape;2985;p16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2986" name="Google Shape;2986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87" name="Google Shape;2987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88" name="Google Shape;2988;p16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2989" name="Google Shape;2989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0" name="Google Shape;2990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91" name="Google Shape;2991;p16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2992" name="Google Shape;2992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3" name="Google Shape;2993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94" name="Google Shape;2994;p16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2995" name="Google Shape;2995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6" name="Google Shape;2996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2997" name="Google Shape;2997;p16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2998" name="Google Shape;2998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999" name="Google Shape;2999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00" name="Google Shape;3000;p16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001" name="Google Shape;3001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02" name="Google Shape;3002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03" name="Google Shape;3003;p16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004" name="Google Shape;3004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05" name="Google Shape;3005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06" name="Google Shape;3006;p16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007" name="Google Shape;3007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08" name="Google Shape;3008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09" name="Google Shape;3009;p16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010" name="Google Shape;3010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11" name="Google Shape;3011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12" name="Google Shape;3012;p16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013" name="Google Shape;3013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14" name="Google Shape;3014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15" name="Google Shape;3015;p16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016" name="Google Shape;3016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17" name="Google Shape;3017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18" name="Google Shape;3018;p16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019" name="Google Shape;3019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20" name="Google Shape;3020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21" name="Google Shape;3021;p16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022" name="Google Shape;3022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23" name="Google Shape;3023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024" name="Google Shape;3024;p16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025" name="Google Shape;3025;p1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026" name="Google Shape;3026;p1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027" name="Google Shape;3027;p16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028" name="Google Shape;3028;p16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9" name="Google Shape;3029;p16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0" name="Google Shape;3030;p16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1" name="Google Shape;3031;p16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2" name="Google Shape;3032;p16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3" name="Google Shape;3033;p16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4" name="Google Shape;3034;p16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5" name="Google Shape;3035;p16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6" name="Google Shape;3036;p16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7" name="Google Shape;3037;p16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8" name="Google Shape;3038;p16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9" name="Google Shape;3039;p16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0" name="Google Shape;3040;p16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1" name="Google Shape;3041;p16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2" name="Google Shape;3042;p16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3" name="Google Shape;3043;p16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4" name="Google Shape;3044;p16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5" name="Google Shape;3045;p16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6" name="Google Shape;3046;p16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7" name="Google Shape;3047;p16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8" name="Google Shape;3048;p16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9" name="Google Shape;3049;p16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0" name="Google Shape;3050;p16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1" name="Google Shape;3051;p16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2" name="Google Shape;3052;p16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3" name="Google Shape;3053;p16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4" name="Google Shape;3054;p16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5" name="Google Shape;3055;p16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6" name="Google Shape;3056;p16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7" name="Google Shape;3057;p16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8" name="Google Shape;3058;p16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9" name="Google Shape;3059;p16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0" name="Google Shape;3060;p16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1" name="Google Shape;3061;p16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2" name="Google Shape;3062;p16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3" name="Google Shape;3063;p16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4" name="Google Shape;3064;p16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5" name="Google Shape;3065;p16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6" name="Google Shape;3066;p16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7" name="Google Shape;3067;p16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8" name="Google Shape;3068;p16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9" name="Google Shape;3069;p16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0" name="Google Shape;3070;p16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1" name="Google Shape;3071;p16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2" name="Google Shape;3072;p16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3" name="Google Shape;3073;p16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4" name="Google Shape;3074;p16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5" name="Google Shape;3075;p16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076" name="Google Shape;3076;p16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077" name="Google Shape;3077;p16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078" name="Google Shape;3078;p16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079" name="Google Shape;3079;p16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80" name="Google Shape;3080;p16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081" name="Google Shape;3081;p16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2" name="Google Shape;3082;p16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3083" name="Google Shape;3083;p16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3084" name="Google Shape;3084;p16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3085" name="Google Shape;3085;p16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3086" name="Google Shape;3086;p16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3087" name="Google Shape;3087;p16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3088" name="Google Shape;3088;p16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3089" name="Google Shape;3089;p16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0" name="Google Shape;3090;p16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1" name="Google Shape;3091;p16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2" name="Google Shape;3092;p16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3" name="Google Shape;3093;p16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4" name="Google Shape;3094;p16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5" name="Google Shape;3095;p16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6" name="Google Shape;3096;p16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7" name="Google Shape;3097;p16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8" name="Google Shape;3098;p16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99" name="Google Shape;3099;p16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0" name="Google Shape;3100;p16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1" name="Google Shape;3101;p16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2" name="Google Shape;3102;p16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3" name="Google Shape;3103;p16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4" name="Google Shape;3104;p16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5" name="Google Shape;3105;p16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6" name="Google Shape;3106;p16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7" name="Google Shape;3107;p16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8" name="Google Shape;3108;p16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9" name="Google Shape;3109;p16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0" name="Google Shape;3110;p16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1" name="Google Shape;3111;p16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2" name="Google Shape;3112;p16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3" name="Google Shape;3113;p16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4" name="Google Shape;3114;p16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5" name="Google Shape;3115;p16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6" name="Google Shape;3116;p16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7" name="Google Shape;3117;p16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8" name="Google Shape;3118;p16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9" name="Google Shape;3119;p16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0" name="Google Shape;3120;p16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1" name="Google Shape;3121;p16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2" name="Google Shape;3122;p16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3" name="Google Shape;3123;p16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24" name="Google Shape;3124;p16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5" name="Google Shape;3125;p16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6" name="Google Shape;3126;p16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Month Overview Mar">
  <p:cSld name="CUSTOM_21_1_1_1_1_1_1_1_1_2_1">
    <p:spTree>
      <p:nvGrpSpPr>
        <p:cNvPr id="3127" name="Shape 3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8" name="Google Shape;3128;p17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9" name="Google Shape;3129;p17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0" name="Google Shape;3130;p17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1" name="Google Shape;3131;p17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2" name="Google Shape;3132;p17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3" name="Google Shape;3133;p17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4" name="Google Shape;3134;p17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5" name="Google Shape;3135;p17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6" name="Google Shape;3136;p17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7" name="Google Shape;3137;p17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8" name="Google Shape;3138;p17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9" name="Google Shape;3139;p17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0" name="Google Shape;3140;p17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41" name="Google Shape;3141;p17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142" name="Google Shape;3142;p17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3143" name="Google Shape;3143;p17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4" name="Google Shape;3144;p17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45" name="Google Shape;3145;p17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3146" name="Google Shape;3146;p17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3147" name="Google Shape;3147;p1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8" name="Google Shape;3148;p1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9" name="Google Shape;3149;p1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0" name="Google Shape;3150;p1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1" name="Google Shape;3151;p1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2" name="Google Shape;3152;p1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3" name="Google Shape;3153;p1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4" name="Google Shape;3154;p1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5" name="Google Shape;3155;p1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6" name="Google Shape;3156;p1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7" name="Google Shape;3157;p1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8" name="Google Shape;3158;p1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9" name="Google Shape;3159;p1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0" name="Google Shape;3160;p1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1" name="Google Shape;3161;p1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2" name="Google Shape;3162;p1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3" name="Google Shape;3163;p1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4" name="Google Shape;3164;p1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5" name="Google Shape;3165;p1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6" name="Google Shape;3166;p1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7" name="Google Shape;3167;p1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8" name="Google Shape;3168;p1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9" name="Google Shape;3169;p1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0" name="Google Shape;3170;p1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71" name="Google Shape;3171;p17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3172" name="Google Shape;3172;p1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3" name="Google Shape;3173;p1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4" name="Google Shape;3174;p1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5" name="Google Shape;3175;p1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6" name="Google Shape;3176;p1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7" name="Google Shape;3177;p1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8" name="Google Shape;3178;p1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9" name="Google Shape;3179;p1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0" name="Google Shape;3180;p1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1" name="Google Shape;3181;p1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2" name="Google Shape;3182;p1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3" name="Google Shape;3183;p1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4" name="Google Shape;3184;p1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5" name="Google Shape;3185;p1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6" name="Google Shape;3186;p1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7" name="Google Shape;3187;p1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8" name="Google Shape;3188;p1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9" name="Google Shape;3189;p1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0" name="Google Shape;3190;p1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1" name="Google Shape;3191;p1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2" name="Google Shape;3192;p1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3" name="Google Shape;3193;p1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4" name="Google Shape;3194;p1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5" name="Google Shape;3195;p1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196" name="Google Shape;3196;p17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3197" name="Google Shape;3197;p17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3198" name="Google Shape;3198;p17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3199" name="Google Shape;3199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00" name="Google Shape;3200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01" name="Google Shape;3201;p17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3202" name="Google Shape;3202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03" name="Google Shape;3203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04" name="Google Shape;3204;p17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3205" name="Google Shape;3205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06" name="Google Shape;3206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07" name="Google Shape;3207;p17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3208" name="Google Shape;3208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09" name="Google Shape;3209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10" name="Google Shape;3210;p17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3211" name="Google Shape;3211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12" name="Google Shape;3212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13" name="Google Shape;3213;p17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3214" name="Google Shape;3214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15" name="Google Shape;3215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16" name="Google Shape;3216;p17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3217" name="Google Shape;3217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18" name="Google Shape;3218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19" name="Google Shape;3219;p17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3220" name="Google Shape;3220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21" name="Google Shape;3221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22" name="Google Shape;3222;p17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3223" name="Google Shape;3223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24" name="Google Shape;3224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25" name="Google Shape;3225;p17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3226" name="Google Shape;3226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27" name="Google Shape;3227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28" name="Google Shape;3228;p17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3229" name="Google Shape;3229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30" name="Google Shape;3230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31" name="Google Shape;3231;p17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3232" name="Google Shape;3232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33" name="Google Shape;3233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34" name="Google Shape;3234;p17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3235" name="Google Shape;3235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36" name="Google Shape;3236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37" name="Google Shape;3237;p17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3238" name="Google Shape;3238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39" name="Google Shape;3239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40" name="Google Shape;3240;p17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3241" name="Google Shape;3241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42" name="Google Shape;3242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43" name="Google Shape;3243;p17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244" name="Google Shape;3244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45" name="Google Shape;3245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46" name="Google Shape;3246;p17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247" name="Google Shape;3247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48" name="Google Shape;3248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49" name="Google Shape;3249;p17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250" name="Google Shape;3250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51" name="Google Shape;3251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52" name="Google Shape;3252;p17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253" name="Google Shape;3253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54" name="Google Shape;3254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55" name="Google Shape;3255;p17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256" name="Google Shape;3256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57" name="Google Shape;3257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58" name="Google Shape;3258;p17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259" name="Google Shape;3259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60" name="Google Shape;3260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61" name="Google Shape;3261;p17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262" name="Google Shape;3262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63" name="Google Shape;3263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64" name="Google Shape;3264;p17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265" name="Google Shape;3265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66" name="Google Shape;3266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67" name="Google Shape;3267;p17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268" name="Google Shape;3268;p1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69" name="Google Shape;3269;p1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270" name="Google Shape;3270;p17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271" name="Google Shape;3271;p17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2" name="Google Shape;3272;p17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3" name="Google Shape;3273;p17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4" name="Google Shape;3274;p17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5" name="Google Shape;3275;p17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6" name="Google Shape;3276;p17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7" name="Google Shape;3277;p17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8" name="Google Shape;3278;p17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9" name="Google Shape;3279;p17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0" name="Google Shape;3280;p17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1" name="Google Shape;3281;p17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2" name="Google Shape;3282;p17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3" name="Google Shape;3283;p17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4" name="Google Shape;3284;p17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5" name="Google Shape;3285;p17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6" name="Google Shape;3286;p17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7" name="Google Shape;3287;p17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8" name="Google Shape;3288;p17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9" name="Google Shape;3289;p17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0" name="Google Shape;3290;p17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1" name="Google Shape;3291;p17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2" name="Google Shape;3292;p17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3" name="Google Shape;3293;p17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4" name="Google Shape;3294;p17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5" name="Google Shape;3295;p17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6" name="Google Shape;3296;p17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7" name="Google Shape;3297;p17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8" name="Google Shape;3298;p17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9" name="Google Shape;3299;p17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0" name="Google Shape;3300;p17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1" name="Google Shape;3301;p17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2" name="Google Shape;3302;p17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3" name="Google Shape;3303;p17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4" name="Google Shape;3304;p17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5" name="Google Shape;3305;p17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6" name="Google Shape;3306;p17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7" name="Google Shape;3307;p17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8" name="Google Shape;3308;p17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9" name="Google Shape;3309;p17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0" name="Google Shape;3310;p17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1" name="Google Shape;3311;p17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2" name="Google Shape;3312;p17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3" name="Google Shape;3313;p17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4" name="Google Shape;3314;p17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5" name="Google Shape;3315;p17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6" name="Google Shape;3316;p17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7" name="Google Shape;3317;p17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8" name="Google Shape;3318;p17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319" name="Google Shape;3319;p17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320" name="Google Shape;3320;p17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1" name="Google Shape;3321;p17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322" name="Google Shape;3322;p17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23" name="Google Shape;3323;p17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4" name="Google Shape;3324;p17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5" name="Google Shape;3325;p17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6" name="Google Shape;3326;p17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7" name="Google Shape;3327;p17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8" name="Google Shape;3328;p17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9" name="Google Shape;3329;p17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0" name="Google Shape;3330;p17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1" name="Google Shape;3331;p17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2" name="Google Shape;3332;p17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3" name="Google Shape;3333;p17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4" name="Google Shape;3334;p17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5" name="Google Shape;3335;p17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6" name="Google Shape;3336;p17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7" name="Google Shape;3337;p17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8" name="Google Shape;3338;p17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9" name="Google Shape;3339;p17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0" name="Google Shape;3340;p17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1" name="Google Shape;3341;p17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2" name="Google Shape;3342;p17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3" name="Google Shape;3343;p17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4" name="Google Shape;3344;p17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5" name="Google Shape;3345;p17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6" name="Google Shape;3346;p17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7" name="Google Shape;3347;p17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8" name="Google Shape;3348;p17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9" name="Google Shape;3349;p17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0" name="Google Shape;3350;p17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1" name="Google Shape;3351;p17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2" name="Google Shape;3352;p17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3" name="Google Shape;3353;p17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4" name="Google Shape;3354;p17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5" name="Google Shape;3355;p17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Week Overview Mar">
  <p:cSld name="CUSTOM_21_1_1_1_1_1_1_1_1_1_1_1">
    <p:spTree>
      <p:nvGrpSpPr>
        <p:cNvPr id="3356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p18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8" name="Google Shape;3358;p18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9" name="Google Shape;3359;p18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0" name="Google Shape;3360;p18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1" name="Google Shape;3361;p18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2" name="Google Shape;3362;p18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3" name="Google Shape;3363;p18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4" name="Google Shape;3364;p18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5" name="Google Shape;3365;p18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6" name="Google Shape;3366;p18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7" name="Google Shape;3367;p18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8" name="Google Shape;3368;p18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9" name="Google Shape;3369;p18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0" name="Google Shape;3370;p18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371" name="Google Shape;3371;p18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3372" name="Google Shape;3372;p18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3" name="Google Shape;3373;p18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374" name="Google Shape;3374;p18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3375" name="Google Shape;3375;p18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3376" name="Google Shape;3376;p1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7" name="Google Shape;3377;p1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8" name="Google Shape;3378;p1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9" name="Google Shape;3379;p1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0" name="Google Shape;3380;p1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1" name="Google Shape;3381;p1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2" name="Google Shape;3382;p1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3" name="Google Shape;3383;p1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4" name="Google Shape;3384;p1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5" name="Google Shape;3385;p1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6" name="Google Shape;3386;p1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7" name="Google Shape;3387;p1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8" name="Google Shape;3388;p1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9" name="Google Shape;3389;p1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0" name="Google Shape;3390;p1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1" name="Google Shape;3391;p1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2" name="Google Shape;3392;p1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3" name="Google Shape;3393;p1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4" name="Google Shape;3394;p1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5" name="Google Shape;3395;p1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6" name="Google Shape;3396;p1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7" name="Google Shape;3397;p1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8" name="Google Shape;3398;p1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9" name="Google Shape;3399;p1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00" name="Google Shape;3400;p18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3401" name="Google Shape;3401;p1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2" name="Google Shape;3402;p1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3" name="Google Shape;3403;p1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4" name="Google Shape;3404;p1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5" name="Google Shape;3405;p1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6" name="Google Shape;3406;p1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7" name="Google Shape;3407;p1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8" name="Google Shape;3408;p1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9" name="Google Shape;3409;p1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0" name="Google Shape;3410;p1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1" name="Google Shape;3411;p1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2" name="Google Shape;3412;p1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3" name="Google Shape;3413;p1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4" name="Google Shape;3414;p1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5" name="Google Shape;3415;p1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6" name="Google Shape;3416;p1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7" name="Google Shape;3417;p1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8" name="Google Shape;3418;p1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9" name="Google Shape;3419;p1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0" name="Google Shape;3420;p1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1" name="Google Shape;3421;p1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2" name="Google Shape;3422;p1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3" name="Google Shape;3423;p1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4" name="Google Shape;3424;p1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425" name="Google Shape;3425;p18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3426" name="Google Shape;3426;p18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3427" name="Google Shape;3427;p18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3428" name="Google Shape;3428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29" name="Google Shape;3429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0" name="Google Shape;3430;p18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3431" name="Google Shape;3431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32" name="Google Shape;3432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3" name="Google Shape;3433;p18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3434" name="Google Shape;3434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35" name="Google Shape;3435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6" name="Google Shape;3436;p18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3437" name="Google Shape;3437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38" name="Google Shape;3438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9" name="Google Shape;3439;p18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3440" name="Google Shape;3440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41" name="Google Shape;3441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42" name="Google Shape;3442;p18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3443" name="Google Shape;3443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44" name="Google Shape;3444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45" name="Google Shape;3445;p18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3446" name="Google Shape;3446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47" name="Google Shape;3447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48" name="Google Shape;3448;p18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3449" name="Google Shape;3449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0" name="Google Shape;3450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51" name="Google Shape;3451;p18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3452" name="Google Shape;3452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3" name="Google Shape;3453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54" name="Google Shape;3454;p18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3455" name="Google Shape;3455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6" name="Google Shape;3456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57" name="Google Shape;3457;p18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3458" name="Google Shape;3458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9" name="Google Shape;3459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0" name="Google Shape;3460;p18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3461" name="Google Shape;3461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62" name="Google Shape;3462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3" name="Google Shape;3463;p18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3464" name="Google Shape;3464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65" name="Google Shape;3465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6" name="Google Shape;3466;p18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3467" name="Google Shape;3467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68" name="Google Shape;3468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9" name="Google Shape;3469;p18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3470" name="Google Shape;3470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71" name="Google Shape;3471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72" name="Google Shape;3472;p18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473" name="Google Shape;3473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74" name="Google Shape;3474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75" name="Google Shape;3475;p18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476" name="Google Shape;3476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77" name="Google Shape;3477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78" name="Google Shape;3478;p18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479" name="Google Shape;3479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0" name="Google Shape;3480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81" name="Google Shape;3481;p18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482" name="Google Shape;3482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3" name="Google Shape;3483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84" name="Google Shape;3484;p18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485" name="Google Shape;3485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6" name="Google Shape;3486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87" name="Google Shape;3487;p18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488" name="Google Shape;3488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9" name="Google Shape;3489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90" name="Google Shape;3490;p18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491" name="Google Shape;3491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92" name="Google Shape;3492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93" name="Google Shape;3493;p18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494" name="Google Shape;3494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95" name="Google Shape;3495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96" name="Google Shape;3496;p18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497" name="Google Shape;3497;p1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98" name="Google Shape;3498;p1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499" name="Google Shape;3499;p18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500" name="Google Shape;3500;p18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1" name="Google Shape;3501;p18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2" name="Google Shape;3502;p18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3" name="Google Shape;3503;p18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4" name="Google Shape;3504;p18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5" name="Google Shape;3505;p18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6" name="Google Shape;3506;p18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7" name="Google Shape;3507;p18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8" name="Google Shape;3508;p18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9" name="Google Shape;3509;p18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0" name="Google Shape;3510;p18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1" name="Google Shape;3511;p18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2" name="Google Shape;3512;p18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3" name="Google Shape;3513;p18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4" name="Google Shape;3514;p18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5" name="Google Shape;3515;p18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6" name="Google Shape;3516;p18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7" name="Google Shape;3517;p18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8" name="Google Shape;3518;p18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9" name="Google Shape;3519;p18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0" name="Google Shape;3520;p18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1" name="Google Shape;3521;p18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2" name="Google Shape;3522;p18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3" name="Google Shape;3523;p18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4" name="Google Shape;3524;p18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5" name="Google Shape;3525;p18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6" name="Google Shape;3526;p18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7" name="Google Shape;3527;p18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8" name="Google Shape;3528;p18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9" name="Google Shape;3529;p18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0" name="Google Shape;3530;p18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1" name="Google Shape;3531;p18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2" name="Google Shape;3532;p18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3" name="Google Shape;3533;p18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4" name="Google Shape;3534;p18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5" name="Google Shape;3535;p18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6" name="Google Shape;3536;p18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7" name="Google Shape;3537;p18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8" name="Google Shape;3538;p18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9" name="Google Shape;3539;p18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0" name="Google Shape;3540;p18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1" name="Google Shape;3541;p18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2" name="Google Shape;3542;p18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3" name="Google Shape;3543;p18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4" name="Google Shape;3544;p18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5" name="Google Shape;3545;p18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6" name="Google Shape;3546;p18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7" name="Google Shape;3547;p18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548" name="Google Shape;3548;p1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3549" name="Google Shape;3549;p18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550" name="Google Shape;3550;p18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1" name="Google Shape;3551;p18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2" name="Google Shape;3552;p18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3" name="Google Shape;3553;p18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4" name="Google Shape;3554;p18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5" name="Google Shape;3555;p18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6" name="Google Shape;3556;p18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7" name="Google Shape;3557;p18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8" name="Google Shape;3558;p18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9" name="Google Shape;3559;p18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560" name="Google Shape;3560;p18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3561" name="Google Shape;3561;p18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3562" name="Google Shape;3562;p18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3563" name="Google Shape;3563;p18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3564" name="Google Shape;3564;p18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65" name="Google Shape;3565;p18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3566" name="Google Shape;3566;p18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3567" name="Google Shape;3567;p18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68" name="Google Shape;3568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69" name="Google Shape;3569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570" name="Google Shape;3570;p18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71" name="Google Shape;3571;p18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3572" name="Google Shape;3572;p18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3573" name="Google Shape;3573;p18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74" name="Google Shape;3574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75" name="Google Shape;3575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576" name="Google Shape;3576;p18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77" name="Google Shape;3577;p18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3578" name="Google Shape;3578;p18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3579" name="Google Shape;3579;p18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80" name="Google Shape;3580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81" name="Google Shape;3581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582" name="Google Shape;3582;p18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83" name="Google Shape;3583;p18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3584" name="Google Shape;3584;p18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3585" name="Google Shape;3585;p18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86" name="Google Shape;3586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87" name="Google Shape;3587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588" name="Google Shape;3588;p18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89" name="Google Shape;3589;p18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3590" name="Google Shape;3590;p18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3591" name="Google Shape;3591;p18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92" name="Google Shape;3592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93" name="Google Shape;3593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594" name="Google Shape;3594;p18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3595" name="Google Shape;3595;p18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3596" name="Google Shape;3596;p18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3597" name="Google Shape;3597;p18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3598" name="Google Shape;3598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3599" name="Google Shape;3599;p18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3600" name="Google Shape;3600;p18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3601" name="Google Shape;3601;p18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602" name="Google Shape;3602;p18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3603" name="Google Shape;3603;p18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3604" name="Google Shape;3604;p18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5" name="Google Shape;3605;p18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06" name="Google Shape;3606;p18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Month view Apr">
  <p:cSld name="CUSTOM_21_1_1_1_1_1_1_1_2_1_1">
    <p:spTree>
      <p:nvGrpSpPr>
        <p:cNvPr id="3607" name="Shape 3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8" name="Google Shape;3608;p19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5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09" name="Google Shape;3609;p19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5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0" name="Google Shape;3610;p19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5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1" name="Google Shape;3611;p19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2" name="Google Shape;3612;p19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3" name="Google Shape;3613;p19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4" name="Google Shape;3614;p19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5" name="Google Shape;3615;p19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6" name="Google Shape;3616;p19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7" name="Google Shape;3617;p19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8" name="Google Shape;3618;p19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19" name="Google Shape;3619;p19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0" name="Google Shape;3620;p19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1" name="Google Shape;3621;p19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622" name="Google Shape;3622;p19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3623" name="Google Shape;3623;p19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4" name="Google Shape;3624;p19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25" name="Google Shape;3625;p19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3626" name="Google Shape;3626;p19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3627" name="Google Shape;3627;p1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8" name="Google Shape;3628;p1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9" name="Google Shape;3629;p1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0" name="Google Shape;3630;p1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1" name="Google Shape;3631;p1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2" name="Google Shape;3632;p1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3" name="Google Shape;3633;p1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4" name="Google Shape;3634;p1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5" name="Google Shape;3635;p1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6" name="Google Shape;3636;p1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7" name="Google Shape;3637;p1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8" name="Google Shape;3638;p1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9" name="Google Shape;3639;p1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0" name="Google Shape;3640;p1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1" name="Google Shape;3641;p1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2" name="Google Shape;3642;p1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3" name="Google Shape;3643;p1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4" name="Google Shape;3644;p1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5" name="Google Shape;3645;p1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6" name="Google Shape;3646;p1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7" name="Google Shape;3647;p1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8" name="Google Shape;3648;p1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9" name="Google Shape;3649;p1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0" name="Google Shape;3650;p1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51" name="Google Shape;3651;p19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3652" name="Google Shape;3652;p1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3" name="Google Shape;3653;p1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4" name="Google Shape;3654;p1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5" name="Google Shape;3655;p1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6" name="Google Shape;3656;p1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7" name="Google Shape;3657;p1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8" name="Google Shape;3658;p1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59" name="Google Shape;3659;p1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0" name="Google Shape;3660;p1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1" name="Google Shape;3661;p1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2" name="Google Shape;3662;p1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3" name="Google Shape;3663;p1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4" name="Google Shape;3664;p1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5" name="Google Shape;3665;p1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6" name="Google Shape;3666;p1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7" name="Google Shape;3667;p1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8" name="Google Shape;3668;p1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69" name="Google Shape;3669;p1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0" name="Google Shape;3670;p1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1" name="Google Shape;3671;p1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2" name="Google Shape;3672;p1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3" name="Google Shape;3673;p1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4" name="Google Shape;3674;p1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5" name="Google Shape;3675;p1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676" name="Google Shape;3676;p19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3677" name="Google Shape;3677;p19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3678" name="Google Shape;3678;p19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3679" name="Google Shape;3679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0" name="Google Shape;3680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81" name="Google Shape;3681;p19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3682" name="Google Shape;3682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3" name="Google Shape;3683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84" name="Google Shape;3684;p19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3685" name="Google Shape;3685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6" name="Google Shape;3686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87" name="Google Shape;3687;p19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3688" name="Google Shape;3688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89" name="Google Shape;3689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0" name="Google Shape;3690;p19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3691" name="Google Shape;3691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92" name="Google Shape;3692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3" name="Google Shape;3693;p19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3694" name="Google Shape;3694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95" name="Google Shape;3695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6" name="Google Shape;3696;p19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3697" name="Google Shape;3697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98" name="Google Shape;3698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99" name="Google Shape;3699;p19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3700" name="Google Shape;3700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01" name="Google Shape;3701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02" name="Google Shape;3702;p19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3703" name="Google Shape;3703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04" name="Google Shape;3704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05" name="Google Shape;3705;p19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3706" name="Google Shape;3706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07" name="Google Shape;3707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08" name="Google Shape;3708;p19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3709" name="Google Shape;3709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0" name="Google Shape;3710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11" name="Google Shape;3711;p19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3712" name="Google Shape;3712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3" name="Google Shape;3713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14" name="Google Shape;3714;p19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3715" name="Google Shape;3715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6" name="Google Shape;3716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17" name="Google Shape;3717;p19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3718" name="Google Shape;3718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19" name="Google Shape;3719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20" name="Google Shape;3720;p19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3721" name="Google Shape;3721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22" name="Google Shape;3722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23" name="Google Shape;3723;p19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724" name="Google Shape;3724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25" name="Google Shape;3725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26" name="Google Shape;3726;p19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727" name="Google Shape;3727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28" name="Google Shape;3728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29" name="Google Shape;3729;p19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730" name="Google Shape;3730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31" name="Google Shape;3731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32" name="Google Shape;3732;p19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733" name="Google Shape;3733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34" name="Google Shape;3734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35" name="Google Shape;3735;p19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736" name="Google Shape;3736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37" name="Google Shape;3737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38" name="Google Shape;3738;p19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739" name="Google Shape;3739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40" name="Google Shape;3740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41" name="Google Shape;3741;p19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742" name="Google Shape;3742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43" name="Google Shape;3743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44" name="Google Shape;3744;p19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745" name="Google Shape;3745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46" name="Google Shape;3746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47" name="Google Shape;3747;p19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748" name="Google Shape;3748;p1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49" name="Google Shape;3749;p1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750" name="Google Shape;3750;p19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751" name="Google Shape;3751;p19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2" name="Google Shape;3752;p19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3" name="Google Shape;3753;p19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4" name="Google Shape;3754;p19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5" name="Google Shape;3755;p19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6" name="Google Shape;3756;p19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7" name="Google Shape;3757;p19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8" name="Google Shape;3758;p19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9" name="Google Shape;3759;p19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0" name="Google Shape;3760;p19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1" name="Google Shape;3761;p19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2" name="Google Shape;3762;p19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3" name="Google Shape;3763;p19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4" name="Google Shape;3764;p19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5" name="Google Shape;3765;p19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6" name="Google Shape;3766;p19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7" name="Google Shape;3767;p19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8" name="Google Shape;3768;p19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9" name="Google Shape;3769;p19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0" name="Google Shape;3770;p19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1" name="Google Shape;3771;p19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2" name="Google Shape;3772;p19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3" name="Google Shape;3773;p19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4" name="Google Shape;3774;p19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5" name="Google Shape;3775;p19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6" name="Google Shape;3776;p19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7" name="Google Shape;3777;p19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8" name="Google Shape;3778;p19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79" name="Google Shape;3779;p19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0" name="Google Shape;3780;p19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1" name="Google Shape;3781;p19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2" name="Google Shape;3782;p19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3" name="Google Shape;3783;p19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4" name="Google Shape;3784;p19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5" name="Google Shape;3785;p19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6" name="Google Shape;3786;p19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7" name="Google Shape;3787;p19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8" name="Google Shape;3788;p19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9" name="Google Shape;3789;p19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0" name="Google Shape;3790;p19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1" name="Google Shape;3791;p19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2" name="Google Shape;3792;p19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3" name="Google Shape;3793;p19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4" name="Google Shape;3794;p19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5" name="Google Shape;3795;p19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6" name="Google Shape;3796;p19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7" name="Google Shape;3797;p19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8" name="Google Shape;3798;p19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799" name="Google Shape;3799;p19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800" name="Google Shape;3800;p19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801" name="Google Shape;3801;p19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802" name="Google Shape;3802;p19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803" name="Google Shape;3803;p19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3804" name="Google Shape;3804;p19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5" name="Google Shape;3805;p19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3806" name="Google Shape;3806;p19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3807" name="Google Shape;3807;p19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3808" name="Google Shape;3808;p19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3809" name="Google Shape;3809;p19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3810" name="Google Shape;3810;p19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3811" name="Google Shape;3811;p19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3812" name="Google Shape;3812;p19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3" name="Google Shape;3813;p19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4" name="Google Shape;3814;p19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5" name="Google Shape;3815;p19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6" name="Google Shape;3816;p19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7" name="Google Shape;3817;p19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8" name="Google Shape;3818;p19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9" name="Google Shape;3819;p19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0" name="Google Shape;3820;p19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1" name="Google Shape;3821;p19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2" name="Google Shape;3822;p19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3" name="Google Shape;3823;p19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4" name="Google Shape;3824;p19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5" name="Google Shape;3825;p19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6" name="Google Shape;3826;p19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7" name="Google Shape;3827;p19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8" name="Google Shape;3828;p19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9" name="Google Shape;3829;p19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0" name="Google Shape;3830;p19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1" name="Google Shape;3831;p19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2" name="Google Shape;3832;p19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3" name="Google Shape;3833;p19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4" name="Google Shape;3834;p19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5" name="Google Shape;3835;p19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6" name="Google Shape;3836;p19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7" name="Google Shape;3837;p19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8" name="Google Shape;3838;p19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39" name="Google Shape;3839;p19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0" name="Google Shape;3840;p19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1" name="Google Shape;3841;p19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2" name="Google Shape;3842;p19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3" name="Google Shape;3843;p19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4" name="Google Shape;3844;p19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5" name="Google Shape;3845;p19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6" name="Google Shape;3846;p19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47" name="Google Shape;3847;p19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8" name="Google Shape;3848;p19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9" name="Google Shape;3849;p19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Month Overview Apr">
  <p:cSld name="CUSTOM_21_1_1_1_1_1_1_1_1_2_1_1">
    <p:spTree>
      <p:nvGrpSpPr>
        <p:cNvPr id="3850" name="Shape 3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1" name="Google Shape;3851;p20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2" name="Google Shape;3852;p20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3" name="Google Shape;3853;p20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4" name="Google Shape;3854;p20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5" name="Google Shape;3855;p20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6" name="Google Shape;3856;p20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7" name="Google Shape;3857;p20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8" name="Google Shape;3858;p20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9" name="Google Shape;3859;p20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0" name="Google Shape;3860;p20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1" name="Google Shape;3861;p20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2" name="Google Shape;3862;p20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3" name="Google Shape;3863;p20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4" name="Google Shape;3864;p20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865" name="Google Shape;3865;p20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3866" name="Google Shape;3866;p20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7" name="Google Shape;3867;p20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68" name="Google Shape;3868;p20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3869" name="Google Shape;3869;p20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3870" name="Google Shape;3870;p2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1" name="Google Shape;3871;p2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2" name="Google Shape;3872;p2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3" name="Google Shape;3873;p2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4" name="Google Shape;3874;p2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5" name="Google Shape;3875;p2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6" name="Google Shape;3876;p2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7" name="Google Shape;3877;p2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8" name="Google Shape;3878;p2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79" name="Google Shape;3879;p2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0" name="Google Shape;3880;p2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1" name="Google Shape;3881;p2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2" name="Google Shape;3882;p2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3" name="Google Shape;3883;p2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4" name="Google Shape;3884;p2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5" name="Google Shape;3885;p2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6" name="Google Shape;3886;p2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7" name="Google Shape;3887;p2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8" name="Google Shape;3888;p2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89" name="Google Shape;3889;p2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0" name="Google Shape;3890;p2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1" name="Google Shape;3891;p2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2" name="Google Shape;3892;p2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3" name="Google Shape;3893;p2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94" name="Google Shape;3894;p20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3895" name="Google Shape;3895;p2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6" name="Google Shape;3896;p2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7" name="Google Shape;3897;p2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8" name="Google Shape;3898;p2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9" name="Google Shape;3899;p2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0" name="Google Shape;3900;p2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1" name="Google Shape;3901;p2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2" name="Google Shape;3902;p2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3" name="Google Shape;3903;p2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4" name="Google Shape;3904;p2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5" name="Google Shape;3905;p2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6" name="Google Shape;3906;p2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7" name="Google Shape;3907;p2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8" name="Google Shape;3908;p2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9" name="Google Shape;3909;p2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0" name="Google Shape;3910;p2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1" name="Google Shape;3911;p2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2" name="Google Shape;3912;p2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3" name="Google Shape;3913;p2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4" name="Google Shape;3914;p2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5" name="Google Shape;3915;p2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6" name="Google Shape;3916;p2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7" name="Google Shape;3917;p2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8" name="Google Shape;3918;p2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919" name="Google Shape;3919;p20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3920" name="Google Shape;3920;p20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3921" name="Google Shape;3921;p20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3922" name="Google Shape;3922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23" name="Google Shape;3923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24" name="Google Shape;3924;p20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3925" name="Google Shape;3925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26" name="Google Shape;3926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27" name="Google Shape;3927;p20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3928" name="Google Shape;3928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29" name="Google Shape;3929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30" name="Google Shape;3930;p20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3931" name="Google Shape;3931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32" name="Google Shape;3932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33" name="Google Shape;3933;p20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3934" name="Google Shape;3934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35" name="Google Shape;3935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36" name="Google Shape;3936;p20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3937" name="Google Shape;3937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38" name="Google Shape;3938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39" name="Google Shape;3939;p20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3940" name="Google Shape;3940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41" name="Google Shape;3941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42" name="Google Shape;3942;p20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3943" name="Google Shape;3943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44" name="Google Shape;3944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45" name="Google Shape;3945;p20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3946" name="Google Shape;3946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47" name="Google Shape;3947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48" name="Google Shape;3948;p20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3949" name="Google Shape;3949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50" name="Google Shape;3950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51" name="Google Shape;3951;p20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3952" name="Google Shape;3952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53" name="Google Shape;3953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54" name="Google Shape;3954;p20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3955" name="Google Shape;3955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56" name="Google Shape;3956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57" name="Google Shape;3957;p20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3958" name="Google Shape;3958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59" name="Google Shape;3959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60" name="Google Shape;3960;p20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3961" name="Google Shape;3961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62" name="Google Shape;3962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63" name="Google Shape;3963;p20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3964" name="Google Shape;3964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65" name="Google Shape;3965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66" name="Google Shape;3966;p20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967" name="Google Shape;3967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68" name="Google Shape;3968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69" name="Google Shape;3969;p20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970" name="Google Shape;3970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71" name="Google Shape;3971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72" name="Google Shape;3972;p20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973" name="Google Shape;3973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74" name="Google Shape;3974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75" name="Google Shape;3975;p20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976" name="Google Shape;3976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77" name="Google Shape;3977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78" name="Google Shape;3978;p20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979" name="Google Shape;3979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80" name="Google Shape;3980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81" name="Google Shape;3981;p20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982" name="Google Shape;3982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83" name="Google Shape;3983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84" name="Google Shape;3984;p20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985" name="Google Shape;3985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86" name="Google Shape;3986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87" name="Google Shape;3987;p20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988" name="Google Shape;3988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89" name="Google Shape;3989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90" name="Google Shape;3990;p20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991" name="Google Shape;3991;p2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92" name="Google Shape;3992;p2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993" name="Google Shape;3993;p20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994" name="Google Shape;3994;p20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5" name="Google Shape;3995;p20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6" name="Google Shape;3996;p20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7" name="Google Shape;3997;p20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8" name="Google Shape;3998;p20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9" name="Google Shape;3999;p20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0" name="Google Shape;4000;p20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1" name="Google Shape;4001;p20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2" name="Google Shape;4002;p20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3" name="Google Shape;4003;p20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4" name="Google Shape;4004;p20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5" name="Google Shape;4005;p20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6" name="Google Shape;4006;p20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7" name="Google Shape;4007;p20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8" name="Google Shape;4008;p20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9" name="Google Shape;4009;p20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0" name="Google Shape;4010;p20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1" name="Google Shape;4011;p20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2" name="Google Shape;4012;p20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3" name="Google Shape;4013;p20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4" name="Google Shape;4014;p20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5" name="Google Shape;4015;p20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6" name="Google Shape;4016;p20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7" name="Google Shape;4017;p20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8" name="Google Shape;4018;p20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9" name="Google Shape;4019;p20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0" name="Google Shape;4020;p20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1" name="Google Shape;4021;p20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2" name="Google Shape;4022;p20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3" name="Google Shape;4023;p20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4" name="Google Shape;4024;p20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5" name="Google Shape;4025;p20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6" name="Google Shape;4026;p20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7" name="Google Shape;4027;p20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8" name="Google Shape;4028;p20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9" name="Google Shape;4029;p20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0" name="Google Shape;4030;p20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1" name="Google Shape;4031;p20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2" name="Google Shape;4032;p20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3" name="Google Shape;4033;p20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4" name="Google Shape;4034;p20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5" name="Google Shape;4035;p20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6" name="Google Shape;4036;p20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7" name="Google Shape;4037;p20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8" name="Google Shape;4038;p20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9" name="Google Shape;4039;p20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0" name="Google Shape;4040;p20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1" name="Google Shape;4041;p20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042" name="Google Shape;4042;p20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043" name="Google Shape;4043;p20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4" name="Google Shape;4044;p20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045" name="Google Shape;4045;p20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046" name="Google Shape;4046;p20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7" name="Google Shape;4047;p20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8" name="Google Shape;4048;p20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9" name="Google Shape;4049;p20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0" name="Google Shape;4050;p20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1" name="Google Shape;4051;p20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2" name="Google Shape;4052;p20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3" name="Google Shape;4053;p20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4" name="Google Shape;4054;p20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5" name="Google Shape;4055;p20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6" name="Google Shape;4056;p20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7" name="Google Shape;4057;p20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8" name="Google Shape;4058;p20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9" name="Google Shape;4059;p20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0" name="Google Shape;4060;p20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1" name="Google Shape;4061;p20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2" name="Google Shape;4062;p20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3" name="Google Shape;4063;p20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4" name="Google Shape;4064;p20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5" name="Google Shape;4065;p20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6" name="Google Shape;4066;p20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7" name="Google Shape;4067;p20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8" name="Google Shape;4068;p20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9" name="Google Shape;4069;p20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0" name="Google Shape;4070;p20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1" name="Google Shape;4071;p20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2" name="Google Shape;4072;p20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3" name="Google Shape;4073;p20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4" name="Google Shape;4074;p20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5" name="Google Shape;4075;p20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6" name="Google Shape;4076;p20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7" name="Google Shape;4077;p20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78" name="Google Shape;4078;p20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USTOM_2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STICKERS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NOTES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53388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OVERVIEW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8" name="Google Shape;28;p3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DEC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9" name="Google Shape;29;p3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NOV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0" name="Google Shape;30;p3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OCT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" name="Google Shape;31;p3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SEP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2" name="Google Shape;32;p3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AUG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3" name="Google Shape;33;p3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JUL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4" name="Google Shape;34;p3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JUN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" name="Google Shape;35;p3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MAY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" name="Google Shape;36;p3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APR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" name="Google Shape;37;p3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MAR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" name="Google Shape;38;p3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FEB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" name="Google Shape;39;p3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rPr>
              <a:t>JAN</a:t>
            </a:r>
            <a:endParaRPr sz="10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0" name="Google Shape;40;p3"/>
          <p:cNvSpPr/>
          <p:nvPr/>
        </p:nvSpPr>
        <p:spPr>
          <a:xfrm rot="5400000">
            <a:off x="4216225" y="1271925"/>
            <a:ext cx="6273600" cy="4558500"/>
          </a:xfrm>
          <a:prstGeom prst="round2SameRect">
            <a:avLst>
              <a:gd fmla="val 1278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100013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3"/>
          <p:cNvGrpSpPr/>
          <p:nvPr/>
        </p:nvGrpSpPr>
        <p:grpSpPr>
          <a:xfrm>
            <a:off x="5120640" y="511550"/>
            <a:ext cx="73200" cy="6071100"/>
            <a:chOff x="4864525" y="511550"/>
            <a:chExt cx="73200" cy="6071100"/>
          </a:xfrm>
        </p:grpSpPr>
        <p:sp>
          <p:nvSpPr>
            <p:cNvPr id="42" name="Google Shape;42;p3"/>
            <p:cNvSpPr/>
            <p:nvPr/>
          </p:nvSpPr>
          <p:spPr>
            <a:xfrm>
              <a:off x="4864525" y="511550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864525" y="770346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864525" y="1029141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864525" y="1287937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864525" y="1546733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864525" y="180552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864525" y="2064324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864525" y="2323120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864525" y="2581915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864525" y="2840711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864525" y="3099507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864525" y="3358302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864525" y="361709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4864525" y="3875893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864525" y="4134689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4864525" y="4393485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4864525" y="4652280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4864525" y="4911076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4864525" y="5169872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4864525" y="5428667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4864525" y="5687463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4864525" y="5946259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4864525" y="6205054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4864525" y="6463850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4869188" y="523125"/>
            <a:ext cx="320024" cy="6056100"/>
            <a:chOff x="4966521" y="424325"/>
            <a:chExt cx="320024" cy="6056100"/>
          </a:xfrm>
        </p:grpSpPr>
        <p:grpSp>
          <p:nvGrpSpPr>
            <p:cNvPr id="67" name="Google Shape;67;p3"/>
            <p:cNvGrpSpPr/>
            <p:nvPr/>
          </p:nvGrpSpPr>
          <p:grpSpPr>
            <a:xfrm>
              <a:off x="4966521" y="424325"/>
              <a:ext cx="320024" cy="103500"/>
              <a:chOff x="4934950" y="500525"/>
              <a:chExt cx="365700" cy="103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>
              <a:off x="4966521" y="683134"/>
              <a:ext cx="320024" cy="103500"/>
              <a:chOff x="4934950" y="500525"/>
              <a:chExt cx="365700" cy="103500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" name="Google Shape;73;p3"/>
            <p:cNvGrpSpPr/>
            <p:nvPr/>
          </p:nvGrpSpPr>
          <p:grpSpPr>
            <a:xfrm>
              <a:off x="4966521" y="941942"/>
              <a:ext cx="320024" cy="103500"/>
              <a:chOff x="4934950" y="500525"/>
              <a:chExt cx="365700" cy="103500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4966521" y="1200751"/>
              <a:ext cx="320024" cy="103500"/>
              <a:chOff x="4934950" y="500525"/>
              <a:chExt cx="365700" cy="103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9" name="Google Shape;79;p3"/>
            <p:cNvGrpSpPr/>
            <p:nvPr/>
          </p:nvGrpSpPr>
          <p:grpSpPr>
            <a:xfrm>
              <a:off x="4966521" y="1459560"/>
              <a:ext cx="320024" cy="103500"/>
              <a:chOff x="4934950" y="500525"/>
              <a:chExt cx="365700" cy="103500"/>
            </a:xfrm>
          </p:grpSpPr>
          <p:sp>
            <p:nvSpPr>
              <p:cNvPr id="80" name="Google Shape;80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" name="Google Shape;82;p3"/>
            <p:cNvGrpSpPr/>
            <p:nvPr/>
          </p:nvGrpSpPr>
          <p:grpSpPr>
            <a:xfrm>
              <a:off x="4966521" y="1718368"/>
              <a:ext cx="320024" cy="103500"/>
              <a:chOff x="4934950" y="500525"/>
              <a:chExt cx="365700" cy="103500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5" name="Google Shape;85;p3"/>
            <p:cNvGrpSpPr/>
            <p:nvPr/>
          </p:nvGrpSpPr>
          <p:grpSpPr>
            <a:xfrm>
              <a:off x="4966521" y="1977177"/>
              <a:ext cx="320024" cy="103500"/>
              <a:chOff x="4934950" y="500525"/>
              <a:chExt cx="365700" cy="103500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" name="Google Shape;88;p3"/>
            <p:cNvGrpSpPr/>
            <p:nvPr/>
          </p:nvGrpSpPr>
          <p:grpSpPr>
            <a:xfrm>
              <a:off x="4966521" y="2235986"/>
              <a:ext cx="320024" cy="103500"/>
              <a:chOff x="4934950" y="500525"/>
              <a:chExt cx="365700" cy="103500"/>
            </a:xfrm>
          </p:grpSpPr>
          <p:sp>
            <p:nvSpPr>
              <p:cNvPr id="89" name="Google Shape;89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" name="Google Shape;91;p3"/>
            <p:cNvGrpSpPr/>
            <p:nvPr/>
          </p:nvGrpSpPr>
          <p:grpSpPr>
            <a:xfrm>
              <a:off x="4966521" y="2753603"/>
              <a:ext cx="320024" cy="103500"/>
              <a:chOff x="4934950" y="500525"/>
              <a:chExt cx="365700" cy="103500"/>
            </a:xfrm>
          </p:grpSpPr>
          <p:sp>
            <p:nvSpPr>
              <p:cNvPr id="92" name="Google Shape;92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" name="Google Shape;94;p3"/>
            <p:cNvGrpSpPr/>
            <p:nvPr/>
          </p:nvGrpSpPr>
          <p:grpSpPr>
            <a:xfrm>
              <a:off x="4966521" y="3012412"/>
              <a:ext cx="320024" cy="103500"/>
              <a:chOff x="4934950" y="500525"/>
              <a:chExt cx="365700" cy="103500"/>
            </a:xfrm>
          </p:grpSpPr>
          <p:sp>
            <p:nvSpPr>
              <p:cNvPr id="95" name="Google Shape;95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" name="Google Shape;96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7" name="Google Shape;97;p3"/>
            <p:cNvGrpSpPr/>
            <p:nvPr/>
          </p:nvGrpSpPr>
          <p:grpSpPr>
            <a:xfrm>
              <a:off x="4966521" y="3788838"/>
              <a:ext cx="320024" cy="103500"/>
              <a:chOff x="4934950" y="500525"/>
              <a:chExt cx="365700" cy="103500"/>
            </a:xfrm>
          </p:grpSpPr>
          <p:sp>
            <p:nvSpPr>
              <p:cNvPr id="98" name="Google Shape;98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" name="Google Shape;100;p3"/>
            <p:cNvGrpSpPr/>
            <p:nvPr/>
          </p:nvGrpSpPr>
          <p:grpSpPr>
            <a:xfrm>
              <a:off x="4966521" y="4047647"/>
              <a:ext cx="320024" cy="103500"/>
              <a:chOff x="4934950" y="500525"/>
              <a:chExt cx="365700" cy="103500"/>
            </a:xfrm>
          </p:grpSpPr>
          <p:sp>
            <p:nvSpPr>
              <p:cNvPr id="101" name="Google Shape;101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" name="Google Shape;103;p3"/>
            <p:cNvGrpSpPr/>
            <p:nvPr/>
          </p:nvGrpSpPr>
          <p:grpSpPr>
            <a:xfrm>
              <a:off x="4966521" y="4306455"/>
              <a:ext cx="320024" cy="103500"/>
              <a:chOff x="4934950" y="500525"/>
              <a:chExt cx="365700" cy="103500"/>
            </a:xfrm>
          </p:grpSpPr>
          <p:sp>
            <p:nvSpPr>
              <p:cNvPr id="104" name="Google Shape;104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" name="Google Shape;106;p3"/>
            <p:cNvGrpSpPr/>
            <p:nvPr/>
          </p:nvGrpSpPr>
          <p:grpSpPr>
            <a:xfrm>
              <a:off x="4966521" y="3530029"/>
              <a:ext cx="320024" cy="103500"/>
              <a:chOff x="4934950" y="500525"/>
              <a:chExt cx="365700" cy="103500"/>
            </a:xfrm>
          </p:grpSpPr>
          <p:sp>
            <p:nvSpPr>
              <p:cNvPr id="107" name="Google Shape;107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" name="Google Shape;109;p3"/>
            <p:cNvGrpSpPr/>
            <p:nvPr/>
          </p:nvGrpSpPr>
          <p:grpSpPr>
            <a:xfrm>
              <a:off x="4966521" y="2494795"/>
              <a:ext cx="320024" cy="103500"/>
              <a:chOff x="4934950" y="500525"/>
              <a:chExt cx="365700" cy="103500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" name="Google Shape;112;p3"/>
            <p:cNvGrpSpPr/>
            <p:nvPr/>
          </p:nvGrpSpPr>
          <p:grpSpPr>
            <a:xfrm>
              <a:off x="4966521" y="3271221"/>
              <a:ext cx="320024" cy="103500"/>
              <a:chOff x="4934950" y="500525"/>
              <a:chExt cx="365700" cy="103500"/>
            </a:xfrm>
          </p:grpSpPr>
          <p:sp>
            <p:nvSpPr>
              <p:cNvPr id="113" name="Google Shape;113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" name="Google Shape;115;p3"/>
            <p:cNvGrpSpPr/>
            <p:nvPr/>
          </p:nvGrpSpPr>
          <p:grpSpPr>
            <a:xfrm>
              <a:off x="4966521" y="5082882"/>
              <a:ext cx="320024" cy="103500"/>
              <a:chOff x="4934950" y="500525"/>
              <a:chExt cx="365700" cy="103500"/>
            </a:xfrm>
          </p:grpSpPr>
          <p:sp>
            <p:nvSpPr>
              <p:cNvPr id="116" name="Google Shape;116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3"/>
            <p:cNvGrpSpPr/>
            <p:nvPr/>
          </p:nvGrpSpPr>
          <p:grpSpPr>
            <a:xfrm>
              <a:off x="4966521" y="5600499"/>
              <a:ext cx="320024" cy="103500"/>
              <a:chOff x="4934950" y="500525"/>
              <a:chExt cx="365700" cy="103500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>
              <a:off x="4966521" y="6118116"/>
              <a:ext cx="320024" cy="103500"/>
              <a:chOff x="4934950" y="500525"/>
              <a:chExt cx="365700" cy="103500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4" name="Google Shape;124;p3"/>
            <p:cNvGrpSpPr/>
            <p:nvPr/>
          </p:nvGrpSpPr>
          <p:grpSpPr>
            <a:xfrm>
              <a:off x="4966521" y="4824073"/>
              <a:ext cx="320024" cy="103500"/>
              <a:chOff x="4934950" y="500525"/>
              <a:chExt cx="365700" cy="103500"/>
            </a:xfrm>
          </p:grpSpPr>
          <p:sp>
            <p:nvSpPr>
              <p:cNvPr id="125" name="Google Shape;125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7" name="Google Shape;127;p3"/>
            <p:cNvGrpSpPr/>
            <p:nvPr/>
          </p:nvGrpSpPr>
          <p:grpSpPr>
            <a:xfrm>
              <a:off x="4966521" y="4565264"/>
              <a:ext cx="320024" cy="103500"/>
              <a:chOff x="4934950" y="500525"/>
              <a:chExt cx="365700" cy="103500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" name="Google Shape;130;p3"/>
            <p:cNvGrpSpPr/>
            <p:nvPr/>
          </p:nvGrpSpPr>
          <p:grpSpPr>
            <a:xfrm>
              <a:off x="4966521" y="5341690"/>
              <a:ext cx="320024" cy="103500"/>
              <a:chOff x="4934950" y="500525"/>
              <a:chExt cx="365700" cy="103500"/>
            </a:xfrm>
          </p:grpSpPr>
          <p:sp>
            <p:nvSpPr>
              <p:cNvPr id="131" name="Google Shape;131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4966521" y="5859308"/>
              <a:ext cx="320024" cy="103500"/>
              <a:chOff x="4934950" y="500525"/>
              <a:chExt cx="365700" cy="103500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6" name="Google Shape;136;p3"/>
            <p:cNvGrpSpPr/>
            <p:nvPr/>
          </p:nvGrpSpPr>
          <p:grpSpPr>
            <a:xfrm>
              <a:off x="4966521" y="6376925"/>
              <a:ext cx="320024" cy="103500"/>
              <a:chOff x="4934950" y="500525"/>
              <a:chExt cx="365700" cy="103500"/>
            </a:xfrm>
          </p:grpSpPr>
          <p:sp>
            <p:nvSpPr>
              <p:cNvPr id="137" name="Google Shape;137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39" name="Google Shape;139;p3"/>
          <p:cNvSpPr/>
          <p:nvPr/>
        </p:nvSpPr>
        <p:spPr>
          <a:xfrm rot="5400000">
            <a:off x="5122238" y="575600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3"/>
          <p:cNvSpPr/>
          <p:nvPr/>
        </p:nvSpPr>
        <p:spPr>
          <a:xfrm rot="5400000">
            <a:off x="5122238" y="834040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 rot="5400000">
            <a:off x="5122238" y="1092479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3"/>
          <p:cNvSpPr/>
          <p:nvPr/>
        </p:nvSpPr>
        <p:spPr>
          <a:xfrm rot="5400000">
            <a:off x="5122238" y="1350919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3"/>
          <p:cNvSpPr/>
          <p:nvPr/>
        </p:nvSpPr>
        <p:spPr>
          <a:xfrm rot="5400000">
            <a:off x="5122238" y="1609359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3"/>
          <p:cNvSpPr/>
          <p:nvPr/>
        </p:nvSpPr>
        <p:spPr>
          <a:xfrm rot="5400000">
            <a:off x="5122238" y="1867799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"/>
          <p:cNvSpPr/>
          <p:nvPr/>
        </p:nvSpPr>
        <p:spPr>
          <a:xfrm rot="5400000">
            <a:off x="5122238" y="2126238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3"/>
          <p:cNvSpPr/>
          <p:nvPr/>
        </p:nvSpPr>
        <p:spPr>
          <a:xfrm rot="5400000">
            <a:off x="5122238" y="2384678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3"/>
          <p:cNvSpPr/>
          <p:nvPr/>
        </p:nvSpPr>
        <p:spPr>
          <a:xfrm rot="5400000">
            <a:off x="5122238" y="2643118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3"/>
          <p:cNvSpPr/>
          <p:nvPr/>
        </p:nvSpPr>
        <p:spPr>
          <a:xfrm rot="5400000">
            <a:off x="5122238" y="2901558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3"/>
          <p:cNvSpPr/>
          <p:nvPr/>
        </p:nvSpPr>
        <p:spPr>
          <a:xfrm rot="5400000">
            <a:off x="5122238" y="3159997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"/>
          <p:cNvSpPr/>
          <p:nvPr/>
        </p:nvSpPr>
        <p:spPr>
          <a:xfrm rot="5400000">
            <a:off x="5122238" y="3418437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"/>
          <p:cNvSpPr/>
          <p:nvPr/>
        </p:nvSpPr>
        <p:spPr>
          <a:xfrm rot="5400000">
            <a:off x="5122238" y="3676877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"/>
          <p:cNvSpPr/>
          <p:nvPr/>
        </p:nvSpPr>
        <p:spPr>
          <a:xfrm rot="5400000">
            <a:off x="5122238" y="3935317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"/>
          <p:cNvSpPr/>
          <p:nvPr/>
        </p:nvSpPr>
        <p:spPr>
          <a:xfrm rot="5400000">
            <a:off x="5122238" y="4193756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"/>
          <p:cNvSpPr/>
          <p:nvPr/>
        </p:nvSpPr>
        <p:spPr>
          <a:xfrm rot="5400000">
            <a:off x="5122238" y="4452196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3"/>
          <p:cNvSpPr/>
          <p:nvPr/>
        </p:nvSpPr>
        <p:spPr>
          <a:xfrm rot="5400000">
            <a:off x="5122238" y="4710636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"/>
          <p:cNvSpPr/>
          <p:nvPr/>
        </p:nvSpPr>
        <p:spPr>
          <a:xfrm rot="5400000">
            <a:off x="5122238" y="4969076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"/>
          <p:cNvSpPr/>
          <p:nvPr/>
        </p:nvSpPr>
        <p:spPr>
          <a:xfrm rot="5400000">
            <a:off x="5122238" y="5227515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3"/>
          <p:cNvSpPr/>
          <p:nvPr/>
        </p:nvSpPr>
        <p:spPr>
          <a:xfrm rot="5400000">
            <a:off x="5122238" y="5485955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3"/>
          <p:cNvSpPr/>
          <p:nvPr/>
        </p:nvSpPr>
        <p:spPr>
          <a:xfrm rot="5400000">
            <a:off x="5122238" y="5744395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"/>
          <p:cNvSpPr/>
          <p:nvPr/>
        </p:nvSpPr>
        <p:spPr>
          <a:xfrm rot="5400000">
            <a:off x="5122238" y="6002835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3"/>
          <p:cNvSpPr/>
          <p:nvPr/>
        </p:nvSpPr>
        <p:spPr>
          <a:xfrm rot="5400000">
            <a:off x="5122238" y="6261274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"/>
          <p:cNvSpPr/>
          <p:nvPr/>
        </p:nvSpPr>
        <p:spPr>
          <a:xfrm rot="5400000">
            <a:off x="5122238" y="6519714"/>
            <a:ext cx="137100" cy="9000"/>
          </a:xfrm>
          <a:prstGeom prst="rect">
            <a:avLst/>
          </a:prstGeom>
          <a:solidFill>
            <a:srgbClr val="43434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"/>
          <p:cNvSpPr/>
          <p:nvPr/>
        </p:nvSpPr>
        <p:spPr>
          <a:xfrm flipH="1" rot="-5400000">
            <a:off x="-291200" y="1427450"/>
            <a:ext cx="5697600" cy="4140000"/>
          </a:xfrm>
          <a:prstGeom prst="round2SameRect">
            <a:avLst>
              <a:gd fmla="val 0" name="adj1"/>
              <a:gd fmla="val 0" name="adj2"/>
            </a:avLst>
          </a:prstGeom>
          <a:solidFill>
            <a:srgbClr val="F3F3F3"/>
          </a:solidFill>
          <a:ln>
            <a:noFill/>
          </a:ln>
          <a:effectLst>
            <a:outerShdw blurRad="100013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3"/>
          <p:cNvSpPr/>
          <p:nvPr/>
        </p:nvSpPr>
        <p:spPr>
          <a:xfrm flipH="1" rot="-5400000">
            <a:off x="2255650" y="-1119400"/>
            <a:ext cx="603900" cy="4140000"/>
          </a:xfrm>
          <a:prstGeom prst="round2SameRect">
            <a:avLst>
              <a:gd fmla="val 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5" name="Google Shape;165;p3"/>
          <p:cNvGrpSpPr/>
          <p:nvPr/>
        </p:nvGrpSpPr>
        <p:grpSpPr>
          <a:xfrm>
            <a:off x="679977" y="523113"/>
            <a:ext cx="3755256" cy="321543"/>
            <a:chOff x="698952" y="523113"/>
            <a:chExt cx="3755256" cy="321543"/>
          </a:xfrm>
        </p:grpSpPr>
        <p:grpSp>
          <p:nvGrpSpPr>
            <p:cNvPr id="166" name="Google Shape;166;p3"/>
            <p:cNvGrpSpPr/>
            <p:nvPr/>
          </p:nvGrpSpPr>
          <p:grpSpPr>
            <a:xfrm rot="5400000">
              <a:off x="4229888" y="631375"/>
              <a:ext cx="320024" cy="103500"/>
              <a:chOff x="4934950" y="500525"/>
              <a:chExt cx="365700" cy="103500"/>
            </a:xfrm>
          </p:grpSpPr>
          <p:sp>
            <p:nvSpPr>
              <p:cNvPr id="167" name="Google Shape;167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 rot="5400000">
              <a:off x="3971079" y="631375"/>
              <a:ext cx="320024" cy="103500"/>
              <a:chOff x="4934950" y="500525"/>
              <a:chExt cx="365700" cy="103500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" name="Google Shape;172;p3"/>
            <p:cNvGrpSpPr/>
            <p:nvPr/>
          </p:nvGrpSpPr>
          <p:grpSpPr>
            <a:xfrm rot="5400000">
              <a:off x="3712271" y="631375"/>
              <a:ext cx="320024" cy="103500"/>
              <a:chOff x="4934950" y="500525"/>
              <a:chExt cx="365700" cy="103500"/>
            </a:xfrm>
          </p:grpSpPr>
          <p:sp>
            <p:nvSpPr>
              <p:cNvPr id="173" name="Google Shape;173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 rot="5400000">
              <a:off x="3453462" y="631375"/>
              <a:ext cx="320024" cy="103500"/>
              <a:chOff x="4934950" y="500525"/>
              <a:chExt cx="365700" cy="103500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3"/>
            <p:cNvGrpSpPr/>
            <p:nvPr/>
          </p:nvGrpSpPr>
          <p:grpSpPr>
            <a:xfrm rot="5400000">
              <a:off x="3194653" y="631375"/>
              <a:ext cx="320024" cy="103500"/>
              <a:chOff x="4934950" y="500525"/>
              <a:chExt cx="365700" cy="103500"/>
            </a:xfrm>
          </p:grpSpPr>
          <p:sp>
            <p:nvSpPr>
              <p:cNvPr id="179" name="Google Shape;179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1" name="Google Shape;181;p3"/>
            <p:cNvGrpSpPr/>
            <p:nvPr/>
          </p:nvGrpSpPr>
          <p:grpSpPr>
            <a:xfrm rot="5400000">
              <a:off x="2935844" y="631375"/>
              <a:ext cx="320024" cy="103500"/>
              <a:chOff x="4934950" y="500525"/>
              <a:chExt cx="365700" cy="103500"/>
            </a:xfrm>
          </p:grpSpPr>
          <p:sp>
            <p:nvSpPr>
              <p:cNvPr id="182" name="Google Shape;182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3"/>
            <p:cNvGrpSpPr/>
            <p:nvPr/>
          </p:nvGrpSpPr>
          <p:grpSpPr>
            <a:xfrm rot="5400000">
              <a:off x="2677036" y="631375"/>
              <a:ext cx="320024" cy="103500"/>
              <a:chOff x="4934950" y="500525"/>
              <a:chExt cx="365700" cy="103500"/>
            </a:xfrm>
          </p:grpSpPr>
          <p:sp>
            <p:nvSpPr>
              <p:cNvPr id="185" name="Google Shape;185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7" name="Google Shape;187;p3"/>
            <p:cNvGrpSpPr/>
            <p:nvPr/>
          </p:nvGrpSpPr>
          <p:grpSpPr>
            <a:xfrm rot="5400000">
              <a:off x="2418227" y="631375"/>
              <a:ext cx="320024" cy="103500"/>
              <a:chOff x="4934950" y="500525"/>
              <a:chExt cx="365700" cy="103500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0" name="Google Shape;190;p3"/>
            <p:cNvGrpSpPr/>
            <p:nvPr/>
          </p:nvGrpSpPr>
          <p:grpSpPr>
            <a:xfrm rot="5400000">
              <a:off x="1900610" y="631375"/>
              <a:ext cx="320024" cy="103500"/>
              <a:chOff x="4934950" y="500525"/>
              <a:chExt cx="365700" cy="103500"/>
            </a:xfrm>
          </p:grpSpPr>
          <p:sp>
            <p:nvSpPr>
              <p:cNvPr id="191" name="Google Shape;191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3" name="Google Shape;193;p3"/>
            <p:cNvGrpSpPr/>
            <p:nvPr/>
          </p:nvGrpSpPr>
          <p:grpSpPr>
            <a:xfrm rot="5400000">
              <a:off x="1641801" y="631375"/>
              <a:ext cx="320024" cy="103500"/>
              <a:chOff x="4934950" y="500525"/>
              <a:chExt cx="365700" cy="103500"/>
            </a:xfrm>
          </p:grpSpPr>
          <p:sp>
            <p:nvSpPr>
              <p:cNvPr id="194" name="Google Shape;194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6" name="Google Shape;196;p3"/>
            <p:cNvGrpSpPr/>
            <p:nvPr/>
          </p:nvGrpSpPr>
          <p:grpSpPr>
            <a:xfrm rot="5400000">
              <a:off x="865375" y="631375"/>
              <a:ext cx="320024" cy="103500"/>
              <a:chOff x="4934950" y="500525"/>
              <a:chExt cx="365700" cy="103500"/>
            </a:xfrm>
          </p:grpSpPr>
          <p:sp>
            <p:nvSpPr>
              <p:cNvPr id="197" name="Google Shape;197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9" name="Google Shape;199;p3"/>
            <p:cNvGrpSpPr/>
            <p:nvPr/>
          </p:nvGrpSpPr>
          <p:grpSpPr>
            <a:xfrm rot="5400000">
              <a:off x="606566" y="631375"/>
              <a:ext cx="320024" cy="103500"/>
              <a:chOff x="4934950" y="500525"/>
              <a:chExt cx="365700" cy="103500"/>
            </a:xfrm>
          </p:grpSpPr>
          <p:sp>
            <p:nvSpPr>
              <p:cNvPr id="200" name="Google Shape;200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2" name="Google Shape;202;p3"/>
            <p:cNvGrpSpPr/>
            <p:nvPr/>
          </p:nvGrpSpPr>
          <p:grpSpPr>
            <a:xfrm rot="5400000">
              <a:off x="1124184" y="631375"/>
              <a:ext cx="320024" cy="103500"/>
              <a:chOff x="4934950" y="500525"/>
              <a:chExt cx="365700" cy="103500"/>
            </a:xfrm>
          </p:grpSpPr>
          <p:sp>
            <p:nvSpPr>
              <p:cNvPr id="203" name="Google Shape;203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" name="Google Shape;205;p3"/>
            <p:cNvGrpSpPr/>
            <p:nvPr/>
          </p:nvGrpSpPr>
          <p:grpSpPr>
            <a:xfrm rot="5400000">
              <a:off x="2159418" y="631375"/>
              <a:ext cx="320024" cy="103500"/>
              <a:chOff x="4934950" y="500525"/>
              <a:chExt cx="365700" cy="103500"/>
            </a:xfrm>
          </p:grpSpPr>
          <p:sp>
            <p:nvSpPr>
              <p:cNvPr id="206" name="Google Shape;206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3"/>
            <p:cNvGrpSpPr/>
            <p:nvPr/>
          </p:nvGrpSpPr>
          <p:grpSpPr>
            <a:xfrm rot="5400000">
              <a:off x="1382992" y="631375"/>
              <a:ext cx="320024" cy="103500"/>
              <a:chOff x="4934950" y="500525"/>
              <a:chExt cx="365700" cy="103500"/>
            </a:xfrm>
          </p:grpSpPr>
          <p:sp>
            <p:nvSpPr>
              <p:cNvPr id="209" name="Google Shape;209;p3"/>
              <p:cNvSpPr/>
              <p:nvPr/>
            </p:nvSpPr>
            <p:spPr>
              <a:xfrm>
                <a:off x="4934950" y="5005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4934950" y="576725"/>
                <a:ext cx="365700" cy="273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11" name="Google Shape;211;p3"/>
            <p:cNvSpPr/>
            <p:nvPr/>
          </p:nvSpPr>
          <p:spPr>
            <a:xfrm rot="5400000">
              <a:off x="4358208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3"/>
            <p:cNvSpPr/>
            <p:nvPr/>
          </p:nvSpPr>
          <p:spPr>
            <a:xfrm rot="5400000">
              <a:off x="4099413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 rot="5400000">
              <a:off x="3840617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 rot="5400000">
              <a:off x="3581822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 rot="5400000">
              <a:off x="3323026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 rot="5400000">
              <a:off x="3064230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 rot="5400000">
              <a:off x="2805435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 rot="5400000">
              <a:off x="2546639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 rot="5400000">
              <a:off x="2287843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 rot="5400000">
              <a:off x="2029048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 rot="5400000">
              <a:off x="1770252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 rot="5400000">
              <a:off x="1511456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 rot="5400000">
              <a:off x="1252661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 rot="5400000">
              <a:off x="993865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"/>
            <p:cNvSpPr/>
            <p:nvPr/>
          </p:nvSpPr>
          <p:spPr>
            <a:xfrm rot="5400000">
              <a:off x="735069" y="747208"/>
              <a:ext cx="73200" cy="118800"/>
            </a:xfrm>
            <a:prstGeom prst="rect">
              <a:avLst/>
            </a:prstGeom>
            <a:solidFill>
              <a:srgbClr val="252525">
                <a:alpha val="50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"/>
            <p:cNvSpPr/>
            <p:nvPr/>
          </p:nvSpPr>
          <p:spPr>
            <a:xfrm rot="10800000">
              <a:off x="4317108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 rot="10800000">
              <a:off x="4058669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"/>
            <p:cNvSpPr/>
            <p:nvPr/>
          </p:nvSpPr>
          <p:spPr>
            <a:xfrm rot="10800000">
              <a:off x="3800229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"/>
            <p:cNvSpPr/>
            <p:nvPr/>
          </p:nvSpPr>
          <p:spPr>
            <a:xfrm rot="10800000">
              <a:off x="3541789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"/>
            <p:cNvSpPr/>
            <p:nvPr/>
          </p:nvSpPr>
          <p:spPr>
            <a:xfrm rot="10800000">
              <a:off x="3283350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"/>
            <p:cNvSpPr/>
            <p:nvPr/>
          </p:nvSpPr>
          <p:spPr>
            <a:xfrm rot="10800000">
              <a:off x="3024910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 rot="10800000">
              <a:off x="2766470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"/>
            <p:cNvSpPr/>
            <p:nvPr/>
          </p:nvSpPr>
          <p:spPr>
            <a:xfrm rot="10800000">
              <a:off x="2508030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"/>
            <p:cNvSpPr/>
            <p:nvPr/>
          </p:nvSpPr>
          <p:spPr>
            <a:xfrm rot="10800000">
              <a:off x="2249591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"/>
            <p:cNvSpPr/>
            <p:nvPr/>
          </p:nvSpPr>
          <p:spPr>
            <a:xfrm rot="10800000">
              <a:off x="1991151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"/>
            <p:cNvSpPr/>
            <p:nvPr/>
          </p:nvSpPr>
          <p:spPr>
            <a:xfrm rot="10800000">
              <a:off x="1732711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"/>
            <p:cNvSpPr/>
            <p:nvPr/>
          </p:nvSpPr>
          <p:spPr>
            <a:xfrm rot="10800000">
              <a:off x="1474271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"/>
            <p:cNvSpPr/>
            <p:nvPr/>
          </p:nvSpPr>
          <p:spPr>
            <a:xfrm rot="10800000">
              <a:off x="1215832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"/>
            <p:cNvSpPr/>
            <p:nvPr/>
          </p:nvSpPr>
          <p:spPr>
            <a:xfrm rot="10800000">
              <a:off x="957392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"/>
            <p:cNvSpPr/>
            <p:nvPr/>
          </p:nvSpPr>
          <p:spPr>
            <a:xfrm rot="10800000">
              <a:off x="698952" y="835656"/>
              <a:ext cx="137100" cy="9000"/>
            </a:xfrm>
            <a:prstGeom prst="rect">
              <a:avLst/>
            </a:prstGeom>
            <a:solidFill>
              <a:srgbClr val="43434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241" name="Google Shape;241;p3"/>
          <p:cNvCxnSpPr/>
          <p:nvPr/>
        </p:nvCxnSpPr>
        <p:spPr>
          <a:xfrm flipH="1" rot="10800000">
            <a:off x="489700" y="1347925"/>
            <a:ext cx="4135800" cy="150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42" name="Google Shape;242;p3"/>
          <p:cNvSpPr txBox="1"/>
          <p:nvPr>
            <p:ph type="title"/>
          </p:nvPr>
        </p:nvSpPr>
        <p:spPr>
          <a:xfrm>
            <a:off x="5308000" y="4266800"/>
            <a:ext cx="4232700" cy="1985400"/>
          </a:xfrm>
          <a:prstGeom prst="rect">
            <a:avLst/>
          </a:prstGeom>
          <a:effectLst>
            <a:outerShdw blurRad="14288" rotWithShape="0" algn="bl" dist="19050">
              <a:srgbClr val="FFFFFF">
                <a:alpha val="30000"/>
              </a:srgbClr>
            </a:outerShdw>
          </a:effectLst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b="1" i="1" sz="3500">
                <a:solidFill>
                  <a:schemeClr val="dk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Playfair Display"/>
              <a:buNone/>
              <a:defRPr b="1" i="1" sz="5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43" name="Google Shape;243;p3"/>
          <p:cNvSpPr txBox="1"/>
          <p:nvPr>
            <p:ph idx="2" type="title"/>
          </p:nvPr>
        </p:nvSpPr>
        <p:spPr>
          <a:xfrm>
            <a:off x="636500" y="1426464"/>
            <a:ext cx="38595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244" name="Google Shape;244;p3"/>
          <p:cNvGraphicFramePr/>
          <p:nvPr/>
        </p:nvGraphicFramePr>
        <p:xfrm>
          <a:off x="598763" y="1636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3897225"/>
              </a:tblGrid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Week Overview Apr">
  <p:cSld name="CUSTOM_21_1_1_1_1_1_1_1_1_1_1_1_1">
    <p:spTree>
      <p:nvGrpSpPr>
        <p:cNvPr id="4079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21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3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1" name="Google Shape;4081;p21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3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2" name="Google Shape;4082;p21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3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3" name="Google Shape;4083;p21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4" name="Google Shape;4084;p21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5" name="Google Shape;4085;p21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6" name="Google Shape;4086;p21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7" name="Google Shape;4087;p21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8" name="Google Shape;4088;p21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89" name="Google Shape;4089;p21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0" name="Google Shape;4090;p21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1" name="Google Shape;4091;p21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2" name="Google Shape;4092;p21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3" name="Google Shape;4093;p21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094" name="Google Shape;4094;p21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4095" name="Google Shape;4095;p21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6" name="Google Shape;4096;p21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7" name="Google Shape;4097;p21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4098" name="Google Shape;4098;p21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4099" name="Google Shape;4099;p2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0" name="Google Shape;4100;p2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1" name="Google Shape;4101;p2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2" name="Google Shape;4102;p2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3" name="Google Shape;4103;p2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4" name="Google Shape;4104;p2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5" name="Google Shape;4105;p2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6" name="Google Shape;4106;p2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7" name="Google Shape;4107;p2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8" name="Google Shape;4108;p2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9" name="Google Shape;4109;p2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0" name="Google Shape;4110;p2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1" name="Google Shape;4111;p2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2" name="Google Shape;4112;p2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3" name="Google Shape;4113;p2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4" name="Google Shape;4114;p2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5" name="Google Shape;4115;p2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6" name="Google Shape;4116;p2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7" name="Google Shape;4117;p2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8" name="Google Shape;4118;p2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9" name="Google Shape;4119;p2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0" name="Google Shape;4120;p2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1" name="Google Shape;4121;p2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2" name="Google Shape;4122;p2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123" name="Google Shape;4123;p21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4124" name="Google Shape;4124;p2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5" name="Google Shape;4125;p2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6" name="Google Shape;4126;p2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7" name="Google Shape;4127;p2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8" name="Google Shape;4128;p2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9" name="Google Shape;4129;p2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0" name="Google Shape;4130;p2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1" name="Google Shape;4131;p2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2" name="Google Shape;4132;p2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3" name="Google Shape;4133;p2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4" name="Google Shape;4134;p2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5" name="Google Shape;4135;p2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6" name="Google Shape;4136;p2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7" name="Google Shape;4137;p2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8" name="Google Shape;4138;p2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9" name="Google Shape;4139;p2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0" name="Google Shape;4140;p2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1" name="Google Shape;4141;p2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2" name="Google Shape;4142;p2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3" name="Google Shape;4143;p2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4" name="Google Shape;4144;p2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5" name="Google Shape;4145;p2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6" name="Google Shape;4146;p2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7" name="Google Shape;4147;p2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148" name="Google Shape;4148;p21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4149" name="Google Shape;4149;p21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4150" name="Google Shape;4150;p21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4151" name="Google Shape;4151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52" name="Google Shape;4152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53" name="Google Shape;4153;p21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4154" name="Google Shape;4154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55" name="Google Shape;4155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56" name="Google Shape;4156;p21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4157" name="Google Shape;4157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58" name="Google Shape;4158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59" name="Google Shape;4159;p21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4160" name="Google Shape;4160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61" name="Google Shape;4161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62" name="Google Shape;4162;p21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4163" name="Google Shape;4163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64" name="Google Shape;4164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65" name="Google Shape;4165;p21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4166" name="Google Shape;4166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67" name="Google Shape;4167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68" name="Google Shape;4168;p21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4169" name="Google Shape;4169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70" name="Google Shape;4170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71" name="Google Shape;4171;p21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4172" name="Google Shape;4172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73" name="Google Shape;4173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74" name="Google Shape;4174;p21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4175" name="Google Shape;4175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76" name="Google Shape;4176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77" name="Google Shape;4177;p21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4178" name="Google Shape;4178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79" name="Google Shape;4179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80" name="Google Shape;4180;p21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4181" name="Google Shape;4181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82" name="Google Shape;4182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83" name="Google Shape;4183;p21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4184" name="Google Shape;4184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85" name="Google Shape;4185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86" name="Google Shape;4186;p21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4187" name="Google Shape;4187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88" name="Google Shape;4188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89" name="Google Shape;4189;p21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4190" name="Google Shape;4190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91" name="Google Shape;4191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92" name="Google Shape;4192;p21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4193" name="Google Shape;4193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94" name="Google Shape;4194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95" name="Google Shape;4195;p21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4196" name="Google Shape;4196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197" name="Google Shape;4197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198" name="Google Shape;4198;p21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4199" name="Google Shape;4199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00" name="Google Shape;4200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01" name="Google Shape;4201;p21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4202" name="Google Shape;4202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03" name="Google Shape;4203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04" name="Google Shape;4204;p21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4205" name="Google Shape;4205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06" name="Google Shape;4206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07" name="Google Shape;4207;p21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4208" name="Google Shape;4208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09" name="Google Shape;4209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10" name="Google Shape;4210;p21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4211" name="Google Shape;4211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12" name="Google Shape;4212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13" name="Google Shape;4213;p21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4214" name="Google Shape;4214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15" name="Google Shape;4215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16" name="Google Shape;4216;p21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4217" name="Google Shape;4217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18" name="Google Shape;4218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219" name="Google Shape;4219;p21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4220" name="Google Shape;4220;p2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221" name="Google Shape;4221;p2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222" name="Google Shape;4222;p21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4223" name="Google Shape;4223;p21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4" name="Google Shape;4224;p21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5" name="Google Shape;4225;p21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6" name="Google Shape;4226;p21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7" name="Google Shape;4227;p21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8" name="Google Shape;4228;p21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9" name="Google Shape;4229;p21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0" name="Google Shape;4230;p21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1" name="Google Shape;4231;p21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2" name="Google Shape;4232;p21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3" name="Google Shape;4233;p21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4" name="Google Shape;4234;p21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5" name="Google Shape;4235;p21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6" name="Google Shape;4236;p21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7" name="Google Shape;4237;p21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8" name="Google Shape;4238;p21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9" name="Google Shape;4239;p21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0" name="Google Shape;4240;p21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1" name="Google Shape;4241;p21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2" name="Google Shape;4242;p21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3" name="Google Shape;4243;p21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4" name="Google Shape;4244;p21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5" name="Google Shape;4245;p21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6" name="Google Shape;4246;p21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7" name="Google Shape;4247;p21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8" name="Google Shape;4248;p21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9" name="Google Shape;4249;p21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0" name="Google Shape;4250;p21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1" name="Google Shape;4251;p21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2" name="Google Shape;4252;p21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3" name="Google Shape;4253;p21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4" name="Google Shape;4254;p21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5" name="Google Shape;4255;p21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6" name="Google Shape;4256;p21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7" name="Google Shape;4257;p21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8" name="Google Shape;4258;p21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9" name="Google Shape;4259;p21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0" name="Google Shape;4260;p21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1" name="Google Shape;4261;p21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2" name="Google Shape;4262;p21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3" name="Google Shape;4263;p21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4" name="Google Shape;4264;p21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5" name="Google Shape;4265;p21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6" name="Google Shape;4266;p21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7" name="Google Shape;4267;p21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8" name="Google Shape;4268;p21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9" name="Google Shape;4269;p21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0" name="Google Shape;4270;p21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271" name="Google Shape;4271;p2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4272" name="Google Shape;4272;p21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273" name="Google Shape;4273;p21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4" name="Google Shape;4274;p21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5" name="Google Shape;4275;p21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6" name="Google Shape;4276;p21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7" name="Google Shape;4277;p21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8" name="Google Shape;4278;p21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9" name="Google Shape;4279;p21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0" name="Google Shape;4280;p21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1" name="Google Shape;4281;p21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2" name="Google Shape;4282;p21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283" name="Google Shape;4283;p21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4284" name="Google Shape;4284;p21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4285" name="Google Shape;4285;p21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86" name="Google Shape;4286;p21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4287" name="Google Shape;4287;p21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288" name="Google Shape;4288;p21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4289" name="Google Shape;4289;p21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4290" name="Google Shape;4290;p21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291" name="Google Shape;4291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292" name="Google Shape;4292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293" name="Google Shape;4293;p21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294" name="Google Shape;4294;p21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4295" name="Google Shape;4295;p21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4296" name="Google Shape;4296;p21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297" name="Google Shape;4297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298" name="Google Shape;4298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299" name="Google Shape;4299;p21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300" name="Google Shape;4300;p21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4301" name="Google Shape;4301;p21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4302" name="Google Shape;4302;p21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303" name="Google Shape;4303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04" name="Google Shape;4304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305" name="Google Shape;4305;p21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306" name="Google Shape;4306;p21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4307" name="Google Shape;4307;p21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4308" name="Google Shape;4308;p21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309" name="Google Shape;4309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10" name="Google Shape;4310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311" name="Google Shape;4311;p21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312" name="Google Shape;4312;p21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4313" name="Google Shape;4313;p21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4314" name="Google Shape;4314;p21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315" name="Google Shape;4315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16" name="Google Shape;4316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317" name="Google Shape;4317;p21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4318" name="Google Shape;4318;p21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4319" name="Google Shape;4319;p21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4320" name="Google Shape;4320;p21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4321" name="Google Shape;4321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22" name="Google Shape;4322;p21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4323" name="Google Shape;4323;p21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4324" name="Google Shape;4324;p21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325" name="Google Shape;4325;p21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4326" name="Google Shape;4326;p21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4327" name="Google Shape;4327;p21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8" name="Google Shape;4328;p21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29" name="Google Shape;4329;p21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Month view May">
  <p:cSld name="CUSTOM_21_1_1_1_1_1_1_1_2_1_1_1">
    <p:spTree>
      <p:nvGrpSpPr>
        <p:cNvPr id="4330" name="Shape 4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" name="Google Shape;4331;p22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4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2" name="Google Shape;4332;p22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4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3" name="Google Shape;4333;p22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4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4" name="Google Shape;4334;p22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4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5" name="Google Shape;4335;p22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6" name="Google Shape;4336;p22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7" name="Google Shape;4337;p22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8" name="Google Shape;4338;p22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39" name="Google Shape;4339;p22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40" name="Google Shape;4340;p22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41" name="Google Shape;4341;p22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42" name="Google Shape;4342;p22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43" name="Google Shape;4343;p22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44" name="Google Shape;4344;p22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45" name="Google Shape;4345;p22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4346" name="Google Shape;4346;p22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7" name="Google Shape;4347;p22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48" name="Google Shape;4348;p22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4349" name="Google Shape;4349;p22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4350" name="Google Shape;4350;p2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1" name="Google Shape;4351;p2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2" name="Google Shape;4352;p2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3" name="Google Shape;4353;p2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4" name="Google Shape;4354;p2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5" name="Google Shape;4355;p2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6" name="Google Shape;4356;p2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7" name="Google Shape;4357;p2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8" name="Google Shape;4358;p2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9" name="Google Shape;4359;p2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0" name="Google Shape;4360;p2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1" name="Google Shape;4361;p2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2" name="Google Shape;4362;p2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3" name="Google Shape;4363;p2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4" name="Google Shape;4364;p2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5" name="Google Shape;4365;p2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6" name="Google Shape;4366;p2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7" name="Google Shape;4367;p2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8" name="Google Shape;4368;p2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9" name="Google Shape;4369;p2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0" name="Google Shape;4370;p2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1" name="Google Shape;4371;p2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2" name="Google Shape;4372;p2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3" name="Google Shape;4373;p2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74" name="Google Shape;4374;p22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4375" name="Google Shape;4375;p2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6" name="Google Shape;4376;p2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7" name="Google Shape;4377;p2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8" name="Google Shape;4378;p2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9" name="Google Shape;4379;p2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0" name="Google Shape;4380;p2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1" name="Google Shape;4381;p2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2" name="Google Shape;4382;p2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3" name="Google Shape;4383;p2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4" name="Google Shape;4384;p2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5" name="Google Shape;4385;p2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6" name="Google Shape;4386;p2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7" name="Google Shape;4387;p2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8" name="Google Shape;4388;p2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9" name="Google Shape;4389;p2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0" name="Google Shape;4390;p2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1" name="Google Shape;4391;p2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2" name="Google Shape;4392;p2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3" name="Google Shape;4393;p2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4" name="Google Shape;4394;p2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5" name="Google Shape;4395;p2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6" name="Google Shape;4396;p2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7" name="Google Shape;4397;p2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8" name="Google Shape;4398;p2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399" name="Google Shape;4399;p22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4400" name="Google Shape;4400;p22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4401" name="Google Shape;4401;p22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4402" name="Google Shape;4402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03" name="Google Shape;4403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04" name="Google Shape;4404;p22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4405" name="Google Shape;4405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06" name="Google Shape;4406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07" name="Google Shape;4407;p22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4408" name="Google Shape;4408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09" name="Google Shape;4409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10" name="Google Shape;4410;p22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4411" name="Google Shape;4411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12" name="Google Shape;4412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13" name="Google Shape;4413;p22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4414" name="Google Shape;4414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15" name="Google Shape;4415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16" name="Google Shape;4416;p22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4417" name="Google Shape;4417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18" name="Google Shape;4418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19" name="Google Shape;4419;p22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4420" name="Google Shape;4420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21" name="Google Shape;4421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22" name="Google Shape;4422;p22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4423" name="Google Shape;4423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24" name="Google Shape;4424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25" name="Google Shape;4425;p22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4426" name="Google Shape;4426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27" name="Google Shape;4427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28" name="Google Shape;4428;p22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4429" name="Google Shape;4429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0" name="Google Shape;4430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31" name="Google Shape;4431;p22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4432" name="Google Shape;4432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3" name="Google Shape;4433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34" name="Google Shape;4434;p22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4435" name="Google Shape;4435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6" name="Google Shape;4436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37" name="Google Shape;4437;p22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4438" name="Google Shape;4438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39" name="Google Shape;4439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40" name="Google Shape;4440;p22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4441" name="Google Shape;4441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42" name="Google Shape;4442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43" name="Google Shape;4443;p22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4444" name="Google Shape;4444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45" name="Google Shape;4445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46" name="Google Shape;4446;p22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4447" name="Google Shape;4447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48" name="Google Shape;4448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49" name="Google Shape;4449;p22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4450" name="Google Shape;4450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51" name="Google Shape;4451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52" name="Google Shape;4452;p22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4453" name="Google Shape;4453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54" name="Google Shape;4454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55" name="Google Shape;4455;p22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4456" name="Google Shape;4456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57" name="Google Shape;4457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58" name="Google Shape;4458;p22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4459" name="Google Shape;4459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60" name="Google Shape;4460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61" name="Google Shape;4461;p22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4462" name="Google Shape;4462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63" name="Google Shape;4463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64" name="Google Shape;4464;p22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4465" name="Google Shape;4465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66" name="Google Shape;4466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67" name="Google Shape;4467;p22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4468" name="Google Shape;4468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69" name="Google Shape;4469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470" name="Google Shape;4470;p22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4471" name="Google Shape;4471;p2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472" name="Google Shape;4472;p2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473" name="Google Shape;4473;p22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4474" name="Google Shape;4474;p22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5" name="Google Shape;4475;p22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6" name="Google Shape;4476;p22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7" name="Google Shape;4477;p22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8" name="Google Shape;4478;p22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9" name="Google Shape;4479;p22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0" name="Google Shape;4480;p22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1" name="Google Shape;4481;p22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2" name="Google Shape;4482;p22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3" name="Google Shape;4483;p22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4" name="Google Shape;4484;p22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5" name="Google Shape;4485;p22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6" name="Google Shape;4486;p22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7" name="Google Shape;4487;p22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8" name="Google Shape;4488;p22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9" name="Google Shape;4489;p22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0" name="Google Shape;4490;p22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1" name="Google Shape;4491;p22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2" name="Google Shape;4492;p22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3" name="Google Shape;4493;p22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4" name="Google Shape;4494;p22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5" name="Google Shape;4495;p22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6" name="Google Shape;4496;p22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7" name="Google Shape;4497;p22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8" name="Google Shape;4498;p22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99" name="Google Shape;4499;p22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0" name="Google Shape;4500;p22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1" name="Google Shape;4501;p22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2" name="Google Shape;4502;p22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3" name="Google Shape;4503;p22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4" name="Google Shape;4504;p22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5" name="Google Shape;4505;p22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6" name="Google Shape;4506;p22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7" name="Google Shape;4507;p22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8" name="Google Shape;4508;p22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9" name="Google Shape;4509;p22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0" name="Google Shape;4510;p22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1" name="Google Shape;4511;p22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2" name="Google Shape;4512;p22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3" name="Google Shape;4513;p22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4" name="Google Shape;4514;p22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5" name="Google Shape;4515;p22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6" name="Google Shape;4516;p22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7" name="Google Shape;4517;p22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8" name="Google Shape;4518;p22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9" name="Google Shape;4519;p22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0" name="Google Shape;4520;p22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1" name="Google Shape;4521;p22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522" name="Google Shape;4522;p22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523" name="Google Shape;4523;p22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524" name="Google Shape;4524;p22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4525" name="Google Shape;4525;p22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26" name="Google Shape;4526;p22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4527" name="Google Shape;4527;p22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8" name="Google Shape;4528;p22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4529" name="Google Shape;4529;p22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4530" name="Google Shape;4530;p22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4531" name="Google Shape;4531;p22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4532" name="Google Shape;4532;p22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4533" name="Google Shape;4533;p22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4534" name="Google Shape;4534;p22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4535" name="Google Shape;4535;p22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6" name="Google Shape;4536;p22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7" name="Google Shape;4537;p22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8" name="Google Shape;4538;p22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9" name="Google Shape;4539;p22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0" name="Google Shape;4540;p22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1" name="Google Shape;4541;p22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2" name="Google Shape;4542;p22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3" name="Google Shape;4543;p22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4" name="Google Shape;4544;p22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5" name="Google Shape;4545;p22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6" name="Google Shape;4546;p22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7" name="Google Shape;4547;p22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8" name="Google Shape;4548;p22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49" name="Google Shape;4549;p22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0" name="Google Shape;4550;p22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1" name="Google Shape;4551;p22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2" name="Google Shape;4552;p22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3" name="Google Shape;4553;p22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4" name="Google Shape;4554;p22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5" name="Google Shape;4555;p22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6" name="Google Shape;4556;p22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7" name="Google Shape;4557;p22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8" name="Google Shape;4558;p22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59" name="Google Shape;4559;p22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0" name="Google Shape;4560;p22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1" name="Google Shape;4561;p22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2" name="Google Shape;4562;p22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3" name="Google Shape;4563;p22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4" name="Google Shape;4564;p22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5" name="Google Shape;4565;p22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6" name="Google Shape;4566;p22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7" name="Google Shape;4567;p22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8" name="Google Shape;4568;p22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69" name="Google Shape;4569;p22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70" name="Google Shape;4570;p22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1" name="Google Shape;4571;p22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2" name="Google Shape;4572;p22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Month Overview May">
  <p:cSld name="CUSTOM_21_1_1_1_1_1_1_1_1_2_1_1_1">
    <p:spTree>
      <p:nvGrpSpPr>
        <p:cNvPr id="4573" name="Shape 4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4" name="Google Shape;4574;p23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72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5" name="Google Shape;4575;p23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72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6" name="Google Shape;4576;p23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72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7" name="Google Shape;4577;p23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72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8" name="Google Shape;4578;p23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9" name="Google Shape;4579;p23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0" name="Google Shape;4580;p23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1" name="Google Shape;4581;p23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2" name="Google Shape;4582;p23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3" name="Google Shape;4583;p23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4" name="Google Shape;4584;p23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5" name="Google Shape;4585;p23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6" name="Google Shape;4586;p23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7" name="Google Shape;4587;p23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588" name="Google Shape;4588;p23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4589" name="Google Shape;4589;p23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0" name="Google Shape;4590;p23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91" name="Google Shape;4591;p23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4592" name="Google Shape;4592;p23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4593" name="Google Shape;4593;p2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4" name="Google Shape;4594;p2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5" name="Google Shape;4595;p2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6" name="Google Shape;4596;p2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7" name="Google Shape;4597;p2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8" name="Google Shape;4598;p2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9" name="Google Shape;4599;p2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0" name="Google Shape;4600;p2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1" name="Google Shape;4601;p2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2" name="Google Shape;4602;p2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3" name="Google Shape;4603;p2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4" name="Google Shape;4604;p2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5" name="Google Shape;4605;p2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6" name="Google Shape;4606;p2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7" name="Google Shape;4607;p2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8" name="Google Shape;4608;p2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9" name="Google Shape;4609;p2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0" name="Google Shape;4610;p2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1" name="Google Shape;4611;p2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2" name="Google Shape;4612;p2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3" name="Google Shape;4613;p2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4" name="Google Shape;4614;p2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5" name="Google Shape;4615;p2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6" name="Google Shape;4616;p2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617" name="Google Shape;4617;p23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4618" name="Google Shape;4618;p2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9" name="Google Shape;4619;p2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0" name="Google Shape;4620;p2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1" name="Google Shape;4621;p2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2" name="Google Shape;4622;p2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3" name="Google Shape;4623;p2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4" name="Google Shape;4624;p2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5" name="Google Shape;4625;p2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6" name="Google Shape;4626;p2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7" name="Google Shape;4627;p2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8" name="Google Shape;4628;p2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9" name="Google Shape;4629;p2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0" name="Google Shape;4630;p2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1" name="Google Shape;4631;p2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2" name="Google Shape;4632;p2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3" name="Google Shape;4633;p2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4" name="Google Shape;4634;p2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5" name="Google Shape;4635;p2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6" name="Google Shape;4636;p2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7" name="Google Shape;4637;p2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8" name="Google Shape;4638;p2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9" name="Google Shape;4639;p2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40" name="Google Shape;4640;p2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41" name="Google Shape;4641;p2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642" name="Google Shape;4642;p23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4643" name="Google Shape;4643;p23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4644" name="Google Shape;4644;p23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4645" name="Google Shape;4645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46" name="Google Shape;4646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47" name="Google Shape;4647;p23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4648" name="Google Shape;4648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49" name="Google Shape;4649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50" name="Google Shape;4650;p23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4651" name="Google Shape;4651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52" name="Google Shape;4652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53" name="Google Shape;4653;p23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4654" name="Google Shape;4654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55" name="Google Shape;4655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56" name="Google Shape;4656;p23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4657" name="Google Shape;4657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58" name="Google Shape;4658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59" name="Google Shape;4659;p23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4660" name="Google Shape;4660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61" name="Google Shape;4661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62" name="Google Shape;4662;p23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4663" name="Google Shape;4663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64" name="Google Shape;4664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65" name="Google Shape;4665;p23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4666" name="Google Shape;4666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67" name="Google Shape;4667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68" name="Google Shape;4668;p23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4669" name="Google Shape;4669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70" name="Google Shape;4670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71" name="Google Shape;4671;p23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4672" name="Google Shape;4672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73" name="Google Shape;4673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74" name="Google Shape;4674;p23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4675" name="Google Shape;4675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76" name="Google Shape;4676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77" name="Google Shape;4677;p23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4678" name="Google Shape;4678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79" name="Google Shape;4679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80" name="Google Shape;4680;p23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4681" name="Google Shape;4681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82" name="Google Shape;4682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83" name="Google Shape;4683;p23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4684" name="Google Shape;4684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85" name="Google Shape;4685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86" name="Google Shape;4686;p23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4687" name="Google Shape;4687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88" name="Google Shape;4688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89" name="Google Shape;4689;p23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4690" name="Google Shape;4690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91" name="Google Shape;4691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92" name="Google Shape;4692;p23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4693" name="Google Shape;4693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94" name="Google Shape;4694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95" name="Google Shape;4695;p23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4696" name="Google Shape;4696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97" name="Google Shape;4697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698" name="Google Shape;4698;p23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4699" name="Google Shape;4699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00" name="Google Shape;4700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701" name="Google Shape;4701;p23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4702" name="Google Shape;4702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03" name="Google Shape;4703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704" name="Google Shape;4704;p23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4705" name="Google Shape;4705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06" name="Google Shape;4706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707" name="Google Shape;4707;p23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4708" name="Google Shape;4708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09" name="Google Shape;4709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710" name="Google Shape;4710;p23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4711" name="Google Shape;4711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12" name="Google Shape;4712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713" name="Google Shape;4713;p23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4714" name="Google Shape;4714;p2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15" name="Google Shape;4715;p2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716" name="Google Shape;4716;p23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4717" name="Google Shape;4717;p23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18" name="Google Shape;4718;p23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19" name="Google Shape;4719;p23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0" name="Google Shape;4720;p23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1" name="Google Shape;4721;p23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2" name="Google Shape;4722;p23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3" name="Google Shape;4723;p23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4" name="Google Shape;4724;p23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5" name="Google Shape;4725;p23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6" name="Google Shape;4726;p23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7" name="Google Shape;4727;p23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8" name="Google Shape;4728;p23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9" name="Google Shape;4729;p23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0" name="Google Shape;4730;p23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1" name="Google Shape;4731;p23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2" name="Google Shape;4732;p23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3" name="Google Shape;4733;p23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4" name="Google Shape;4734;p23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5" name="Google Shape;4735;p23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6" name="Google Shape;4736;p23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7" name="Google Shape;4737;p23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8" name="Google Shape;4738;p23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9" name="Google Shape;4739;p23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0" name="Google Shape;4740;p23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1" name="Google Shape;4741;p23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2" name="Google Shape;4742;p23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3" name="Google Shape;4743;p23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4" name="Google Shape;4744;p23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5" name="Google Shape;4745;p23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6" name="Google Shape;4746;p23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7" name="Google Shape;4747;p23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8" name="Google Shape;4748;p23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9" name="Google Shape;4749;p23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0" name="Google Shape;4750;p23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1" name="Google Shape;4751;p23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2" name="Google Shape;4752;p23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3" name="Google Shape;4753;p23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4" name="Google Shape;4754;p23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5" name="Google Shape;4755;p23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6" name="Google Shape;4756;p23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7" name="Google Shape;4757;p23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8" name="Google Shape;4758;p23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9" name="Google Shape;4759;p23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0" name="Google Shape;4760;p23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1" name="Google Shape;4761;p23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2" name="Google Shape;4762;p23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3" name="Google Shape;4763;p23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4" name="Google Shape;4764;p23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765" name="Google Shape;4765;p23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766" name="Google Shape;4766;p23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7" name="Google Shape;4767;p23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768" name="Google Shape;4768;p23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769" name="Google Shape;4769;p23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0" name="Google Shape;4770;p23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1" name="Google Shape;4771;p23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2" name="Google Shape;4772;p23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3" name="Google Shape;4773;p23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4" name="Google Shape;4774;p23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5" name="Google Shape;4775;p23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6" name="Google Shape;4776;p23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7" name="Google Shape;4777;p23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8" name="Google Shape;4778;p23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9" name="Google Shape;4779;p23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0" name="Google Shape;4780;p23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1" name="Google Shape;4781;p23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2" name="Google Shape;4782;p23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3" name="Google Shape;4783;p23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4" name="Google Shape;4784;p23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5" name="Google Shape;4785;p23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6" name="Google Shape;4786;p23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7" name="Google Shape;4787;p23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8" name="Google Shape;4788;p23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9" name="Google Shape;4789;p23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0" name="Google Shape;4790;p23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1" name="Google Shape;4791;p23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2" name="Google Shape;4792;p23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93" name="Google Shape;4793;p23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4" name="Google Shape;4794;p23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5" name="Google Shape;4795;p23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6" name="Google Shape;4796;p23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7" name="Google Shape;4797;p23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98" name="Google Shape;4798;p23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99" name="Google Shape;4799;p23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0" name="Google Shape;4800;p23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1" name="Google Shape;4801;p23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Week Overview May">
  <p:cSld name="CUSTOM_21_1_1_1_1_1_1_1_1_1_1_1_1_1">
    <p:spTree>
      <p:nvGrpSpPr>
        <p:cNvPr id="4802" name="Shape 4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3" name="Google Shape;4803;p24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4" name="Google Shape;4804;p24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5" name="Google Shape;4805;p24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6" name="Google Shape;4806;p24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7" name="Google Shape;4807;p24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8" name="Google Shape;4808;p24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09" name="Google Shape;4809;p24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0" name="Google Shape;4810;p24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1" name="Google Shape;4811;p24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2" name="Google Shape;4812;p24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3" name="Google Shape;4813;p24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4" name="Google Shape;4814;p24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5" name="Google Shape;4815;p24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16" name="Google Shape;4816;p24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817" name="Google Shape;4817;p24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4818" name="Google Shape;4818;p24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9" name="Google Shape;4819;p24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0" name="Google Shape;4820;p24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4821" name="Google Shape;4821;p24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4822" name="Google Shape;4822;p2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3" name="Google Shape;4823;p2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4" name="Google Shape;4824;p2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5" name="Google Shape;4825;p2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6" name="Google Shape;4826;p2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7" name="Google Shape;4827;p2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8" name="Google Shape;4828;p2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9" name="Google Shape;4829;p2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0" name="Google Shape;4830;p2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1" name="Google Shape;4831;p2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2" name="Google Shape;4832;p2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3" name="Google Shape;4833;p2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4" name="Google Shape;4834;p2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5" name="Google Shape;4835;p2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6" name="Google Shape;4836;p2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7" name="Google Shape;4837;p2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8" name="Google Shape;4838;p2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9" name="Google Shape;4839;p2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0" name="Google Shape;4840;p2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1" name="Google Shape;4841;p2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2" name="Google Shape;4842;p2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3" name="Google Shape;4843;p2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4" name="Google Shape;4844;p2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5" name="Google Shape;4845;p2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46" name="Google Shape;4846;p24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4847" name="Google Shape;4847;p2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8" name="Google Shape;4848;p2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9" name="Google Shape;4849;p2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0" name="Google Shape;4850;p2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1" name="Google Shape;4851;p2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2" name="Google Shape;4852;p2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3" name="Google Shape;4853;p2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4" name="Google Shape;4854;p2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5" name="Google Shape;4855;p2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6" name="Google Shape;4856;p2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7" name="Google Shape;4857;p2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8" name="Google Shape;4858;p2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9" name="Google Shape;4859;p2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0" name="Google Shape;4860;p2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1" name="Google Shape;4861;p2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2" name="Google Shape;4862;p2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3" name="Google Shape;4863;p2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4" name="Google Shape;4864;p2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5" name="Google Shape;4865;p2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6" name="Google Shape;4866;p2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7" name="Google Shape;4867;p2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8" name="Google Shape;4868;p2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9" name="Google Shape;4869;p2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70" name="Google Shape;4870;p2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871" name="Google Shape;4871;p24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4872" name="Google Shape;4872;p24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4873" name="Google Shape;4873;p24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4874" name="Google Shape;4874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75" name="Google Shape;4875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76" name="Google Shape;4876;p24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4877" name="Google Shape;4877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78" name="Google Shape;4878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79" name="Google Shape;4879;p24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4880" name="Google Shape;4880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81" name="Google Shape;4881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82" name="Google Shape;4882;p24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4883" name="Google Shape;4883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84" name="Google Shape;4884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85" name="Google Shape;4885;p24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4886" name="Google Shape;4886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87" name="Google Shape;4887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88" name="Google Shape;4888;p24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4889" name="Google Shape;4889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90" name="Google Shape;4890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91" name="Google Shape;4891;p24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4892" name="Google Shape;4892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93" name="Google Shape;4893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94" name="Google Shape;4894;p24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4895" name="Google Shape;4895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96" name="Google Shape;4896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97" name="Google Shape;4897;p24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4898" name="Google Shape;4898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99" name="Google Shape;4899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00" name="Google Shape;4900;p24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4901" name="Google Shape;4901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02" name="Google Shape;4902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03" name="Google Shape;4903;p24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4904" name="Google Shape;4904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05" name="Google Shape;4905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06" name="Google Shape;4906;p24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4907" name="Google Shape;4907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08" name="Google Shape;4908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09" name="Google Shape;4909;p24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4910" name="Google Shape;4910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11" name="Google Shape;4911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12" name="Google Shape;4912;p24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4913" name="Google Shape;4913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14" name="Google Shape;4914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15" name="Google Shape;4915;p24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4916" name="Google Shape;4916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17" name="Google Shape;4917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18" name="Google Shape;4918;p24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4919" name="Google Shape;4919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0" name="Google Shape;4920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21" name="Google Shape;4921;p24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4922" name="Google Shape;4922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3" name="Google Shape;4923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24" name="Google Shape;4924;p24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4925" name="Google Shape;4925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6" name="Google Shape;4926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27" name="Google Shape;4927;p24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4928" name="Google Shape;4928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29" name="Google Shape;4929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30" name="Google Shape;4930;p24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4931" name="Google Shape;4931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32" name="Google Shape;4932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33" name="Google Shape;4933;p24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4934" name="Google Shape;4934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35" name="Google Shape;4935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36" name="Google Shape;4936;p24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4937" name="Google Shape;4937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38" name="Google Shape;4938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39" name="Google Shape;4939;p24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4940" name="Google Shape;4940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41" name="Google Shape;4941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42" name="Google Shape;4942;p24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4943" name="Google Shape;4943;p2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44" name="Google Shape;4944;p2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4945" name="Google Shape;4945;p24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4946" name="Google Shape;4946;p24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7" name="Google Shape;4947;p24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8" name="Google Shape;4948;p24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9" name="Google Shape;4949;p24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0" name="Google Shape;4950;p24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1" name="Google Shape;4951;p24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2" name="Google Shape;4952;p24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3" name="Google Shape;4953;p24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4" name="Google Shape;4954;p24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5" name="Google Shape;4955;p24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6" name="Google Shape;4956;p24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7" name="Google Shape;4957;p24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8" name="Google Shape;4958;p24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9" name="Google Shape;4959;p24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0" name="Google Shape;4960;p24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1" name="Google Shape;4961;p24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2" name="Google Shape;4962;p24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3" name="Google Shape;4963;p24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4" name="Google Shape;4964;p24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5" name="Google Shape;4965;p24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6" name="Google Shape;4966;p24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7" name="Google Shape;4967;p24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8" name="Google Shape;4968;p24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9" name="Google Shape;4969;p24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0" name="Google Shape;4970;p24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1" name="Google Shape;4971;p24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2" name="Google Shape;4972;p24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3" name="Google Shape;4973;p24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4" name="Google Shape;4974;p24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5" name="Google Shape;4975;p24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6" name="Google Shape;4976;p24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7" name="Google Shape;4977;p24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8" name="Google Shape;4978;p24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9" name="Google Shape;4979;p24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0" name="Google Shape;4980;p24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1" name="Google Shape;4981;p24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2" name="Google Shape;4982;p24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3" name="Google Shape;4983;p24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4" name="Google Shape;4984;p24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5" name="Google Shape;4985;p24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6" name="Google Shape;4986;p24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7" name="Google Shape;4987;p24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8" name="Google Shape;4988;p24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9" name="Google Shape;4989;p24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0" name="Google Shape;4990;p24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1" name="Google Shape;4991;p24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2" name="Google Shape;4992;p24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3" name="Google Shape;4993;p24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994" name="Google Shape;4994;p2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4995" name="Google Shape;4995;p24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996" name="Google Shape;4996;p24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7" name="Google Shape;4997;p24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8" name="Google Shape;4998;p24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9" name="Google Shape;4999;p24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0" name="Google Shape;5000;p24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1" name="Google Shape;5001;p24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2" name="Google Shape;5002;p24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3" name="Google Shape;5003;p24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4" name="Google Shape;5004;p24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5" name="Google Shape;5005;p24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006" name="Google Shape;5006;p24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5007" name="Google Shape;5007;p24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008" name="Google Shape;5008;p24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5009" name="Google Shape;5009;p24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5010" name="Google Shape;5010;p24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11" name="Google Shape;5011;p24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5012" name="Google Shape;5012;p24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5013" name="Google Shape;5013;p24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14" name="Google Shape;5014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15" name="Google Shape;5015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16" name="Google Shape;5016;p24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17" name="Google Shape;5017;p24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5018" name="Google Shape;5018;p24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5019" name="Google Shape;5019;p24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20" name="Google Shape;5020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21" name="Google Shape;5021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22" name="Google Shape;5022;p24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23" name="Google Shape;5023;p24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5024" name="Google Shape;5024;p24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5025" name="Google Shape;5025;p24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26" name="Google Shape;5026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27" name="Google Shape;5027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28" name="Google Shape;5028;p24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29" name="Google Shape;5029;p24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5030" name="Google Shape;5030;p24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5031" name="Google Shape;5031;p24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32" name="Google Shape;5032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33" name="Google Shape;5033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34" name="Google Shape;5034;p24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35" name="Google Shape;5035;p24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5036" name="Google Shape;5036;p24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5037" name="Google Shape;5037;p24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38" name="Google Shape;5038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39" name="Google Shape;5039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40" name="Google Shape;5040;p24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041" name="Google Shape;5041;p24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5042" name="Google Shape;5042;p24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5043" name="Google Shape;5043;p24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044" name="Google Shape;5044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5045" name="Google Shape;5045;p24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046" name="Google Shape;5046;p24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5047" name="Google Shape;5047;p24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048" name="Google Shape;5048;p24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5049" name="Google Shape;5049;p24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5050" name="Google Shape;5050;p24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1" name="Google Shape;5051;p24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52" name="Google Shape;5052;p24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Month view Jun">
  <p:cSld name="CUSTOM_21_1_1_1_1_1_1_1_3">
    <p:spTree>
      <p:nvGrpSpPr>
        <p:cNvPr id="5053" name="Shape 5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4" name="Google Shape;5054;p25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55" name="Google Shape;5055;p25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56" name="Google Shape;5056;p25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57" name="Google Shape;5057;p25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58" name="Google Shape;5058;p25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59" name="Google Shape;5059;p25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0" name="Google Shape;5060;p25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1" name="Google Shape;5061;p25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2" name="Google Shape;5062;p25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3" name="Google Shape;5063;p25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4" name="Google Shape;5064;p25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5" name="Google Shape;5065;p25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6" name="Google Shape;5066;p25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67" name="Google Shape;5067;p25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068" name="Google Shape;5068;p25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5069" name="Google Shape;5069;p25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0" name="Google Shape;5070;p25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1" name="Google Shape;5071;p25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5072" name="Google Shape;5072;p25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5073" name="Google Shape;5073;p2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4" name="Google Shape;5074;p2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5" name="Google Shape;5075;p2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6" name="Google Shape;5076;p2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7" name="Google Shape;5077;p2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8" name="Google Shape;5078;p2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9" name="Google Shape;5079;p2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0" name="Google Shape;5080;p2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1" name="Google Shape;5081;p2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2" name="Google Shape;5082;p2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3" name="Google Shape;5083;p2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4" name="Google Shape;5084;p2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5" name="Google Shape;5085;p2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6" name="Google Shape;5086;p2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7" name="Google Shape;5087;p2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8" name="Google Shape;5088;p2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9" name="Google Shape;5089;p2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0" name="Google Shape;5090;p2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1" name="Google Shape;5091;p2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2" name="Google Shape;5092;p2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3" name="Google Shape;5093;p2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4" name="Google Shape;5094;p2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5" name="Google Shape;5095;p2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6" name="Google Shape;5096;p2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97" name="Google Shape;5097;p25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5098" name="Google Shape;5098;p2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9" name="Google Shape;5099;p2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0" name="Google Shape;5100;p2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1" name="Google Shape;5101;p2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2" name="Google Shape;5102;p2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3" name="Google Shape;5103;p2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4" name="Google Shape;5104;p2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5" name="Google Shape;5105;p2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6" name="Google Shape;5106;p2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7" name="Google Shape;5107;p2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8" name="Google Shape;5108;p2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9" name="Google Shape;5109;p2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0" name="Google Shape;5110;p2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1" name="Google Shape;5111;p2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2" name="Google Shape;5112;p2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3" name="Google Shape;5113;p2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4" name="Google Shape;5114;p2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5" name="Google Shape;5115;p2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6" name="Google Shape;5116;p2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7" name="Google Shape;5117;p2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8" name="Google Shape;5118;p2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9" name="Google Shape;5119;p2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0" name="Google Shape;5120;p2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1" name="Google Shape;5121;p2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122" name="Google Shape;5122;p25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5123" name="Google Shape;5123;p25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5124" name="Google Shape;5124;p25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5125" name="Google Shape;5125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26" name="Google Shape;5126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27" name="Google Shape;5127;p25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5128" name="Google Shape;5128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29" name="Google Shape;5129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30" name="Google Shape;5130;p25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5131" name="Google Shape;5131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32" name="Google Shape;5132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33" name="Google Shape;5133;p25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5134" name="Google Shape;5134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35" name="Google Shape;5135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36" name="Google Shape;5136;p25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5137" name="Google Shape;5137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38" name="Google Shape;5138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39" name="Google Shape;5139;p25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5140" name="Google Shape;5140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1" name="Google Shape;5141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42" name="Google Shape;5142;p25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5143" name="Google Shape;5143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4" name="Google Shape;5144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45" name="Google Shape;5145;p25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5146" name="Google Shape;5146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7" name="Google Shape;5147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48" name="Google Shape;5148;p25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5149" name="Google Shape;5149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0" name="Google Shape;5150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51" name="Google Shape;5151;p25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5152" name="Google Shape;5152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3" name="Google Shape;5153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54" name="Google Shape;5154;p25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5155" name="Google Shape;5155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6" name="Google Shape;5156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57" name="Google Shape;5157;p25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5158" name="Google Shape;5158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59" name="Google Shape;5159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60" name="Google Shape;5160;p25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5161" name="Google Shape;5161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62" name="Google Shape;5162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63" name="Google Shape;5163;p25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5164" name="Google Shape;5164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65" name="Google Shape;5165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66" name="Google Shape;5166;p25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5167" name="Google Shape;5167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68" name="Google Shape;5168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69" name="Google Shape;5169;p25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5170" name="Google Shape;5170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1" name="Google Shape;5171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72" name="Google Shape;5172;p25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5173" name="Google Shape;5173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4" name="Google Shape;5174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75" name="Google Shape;5175;p25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5176" name="Google Shape;5176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77" name="Google Shape;5177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78" name="Google Shape;5178;p25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5179" name="Google Shape;5179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0" name="Google Shape;5180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81" name="Google Shape;5181;p25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5182" name="Google Shape;5182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3" name="Google Shape;5183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84" name="Google Shape;5184;p25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5185" name="Google Shape;5185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6" name="Google Shape;5186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87" name="Google Shape;5187;p25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5188" name="Google Shape;5188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89" name="Google Shape;5189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90" name="Google Shape;5190;p25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5191" name="Google Shape;5191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92" name="Google Shape;5192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193" name="Google Shape;5193;p25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5194" name="Google Shape;5194;p2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95" name="Google Shape;5195;p2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196" name="Google Shape;5196;p25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5197" name="Google Shape;5197;p25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8" name="Google Shape;5198;p25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9" name="Google Shape;5199;p25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0" name="Google Shape;5200;p25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1" name="Google Shape;5201;p25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2" name="Google Shape;5202;p25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3" name="Google Shape;5203;p25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4" name="Google Shape;5204;p25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5" name="Google Shape;5205;p25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6" name="Google Shape;5206;p25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7" name="Google Shape;5207;p25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8" name="Google Shape;5208;p25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9" name="Google Shape;5209;p25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0" name="Google Shape;5210;p25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1" name="Google Shape;5211;p25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2" name="Google Shape;5212;p25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3" name="Google Shape;5213;p25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4" name="Google Shape;5214;p25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5" name="Google Shape;5215;p25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6" name="Google Shape;5216;p25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7" name="Google Shape;5217;p25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8" name="Google Shape;5218;p25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9" name="Google Shape;5219;p25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0" name="Google Shape;5220;p25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1" name="Google Shape;5221;p25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2" name="Google Shape;5222;p25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3" name="Google Shape;5223;p25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4" name="Google Shape;5224;p25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5" name="Google Shape;5225;p25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6" name="Google Shape;5226;p25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7" name="Google Shape;5227;p25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8" name="Google Shape;5228;p25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9" name="Google Shape;5229;p25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0" name="Google Shape;5230;p25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1" name="Google Shape;5231;p25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2" name="Google Shape;5232;p25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3" name="Google Shape;5233;p25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4" name="Google Shape;5234;p25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5" name="Google Shape;5235;p25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6" name="Google Shape;5236;p25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7" name="Google Shape;5237;p25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8" name="Google Shape;5238;p25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9" name="Google Shape;5239;p25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0" name="Google Shape;5240;p25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1" name="Google Shape;5241;p25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2" name="Google Shape;5242;p25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3" name="Google Shape;5243;p25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4" name="Google Shape;5244;p25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245" name="Google Shape;5245;p25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246" name="Google Shape;5246;p25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247" name="Google Shape;5247;p25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248" name="Google Shape;5248;p25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249" name="Google Shape;5249;p25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5250" name="Google Shape;5250;p25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1" name="Google Shape;5251;p25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5252" name="Google Shape;5252;p25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5253" name="Google Shape;5253;p25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5254" name="Google Shape;5254;p25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5255" name="Google Shape;5255;p25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5256" name="Google Shape;5256;p25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5257" name="Google Shape;5257;p25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5258" name="Google Shape;5258;p25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59" name="Google Shape;5259;p25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0" name="Google Shape;5260;p25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1" name="Google Shape;5261;p25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2" name="Google Shape;5262;p25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3" name="Google Shape;5263;p25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4" name="Google Shape;5264;p25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5" name="Google Shape;5265;p25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6" name="Google Shape;5266;p25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7" name="Google Shape;5267;p25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8" name="Google Shape;5268;p25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69" name="Google Shape;5269;p25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0" name="Google Shape;5270;p25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1" name="Google Shape;5271;p25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2" name="Google Shape;5272;p25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3" name="Google Shape;5273;p25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4" name="Google Shape;5274;p25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5" name="Google Shape;5275;p25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6" name="Google Shape;5276;p25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7" name="Google Shape;5277;p25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8" name="Google Shape;5278;p25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79" name="Google Shape;5279;p25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0" name="Google Shape;5280;p25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1" name="Google Shape;5281;p25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2" name="Google Shape;5282;p25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3" name="Google Shape;5283;p25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4" name="Google Shape;5284;p25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5" name="Google Shape;5285;p25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6" name="Google Shape;5286;p25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7" name="Google Shape;5287;p25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8" name="Google Shape;5288;p25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89" name="Google Shape;5289;p25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90" name="Google Shape;5290;p25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91" name="Google Shape;5291;p25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92" name="Google Shape;5292;p25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93" name="Google Shape;5293;p25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94" name="Google Shape;5294;p25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95" name="Google Shape;5295;p25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Month Overview Jun">
  <p:cSld name="CUSTOM_21_1_1_1_1_1_1_1_1_3">
    <p:spTree>
      <p:nvGrpSpPr>
        <p:cNvPr id="5296" name="Shape 5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7" name="Google Shape;5297;p26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98" name="Google Shape;5298;p26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99" name="Google Shape;5299;p26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0" name="Google Shape;5300;p26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1" name="Google Shape;5301;p26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2" name="Google Shape;5302;p26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3" name="Google Shape;5303;p26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4" name="Google Shape;5304;p26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5" name="Google Shape;5305;p26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6" name="Google Shape;5306;p26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7" name="Google Shape;5307;p26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8" name="Google Shape;5308;p26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09" name="Google Shape;5309;p26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10" name="Google Shape;5310;p26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311" name="Google Shape;5311;p26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5312" name="Google Shape;5312;p26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3" name="Google Shape;5313;p26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14" name="Google Shape;5314;p26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5315" name="Google Shape;5315;p26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5316" name="Google Shape;5316;p2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7" name="Google Shape;5317;p2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8" name="Google Shape;5318;p2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9" name="Google Shape;5319;p2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0" name="Google Shape;5320;p2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1" name="Google Shape;5321;p2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2" name="Google Shape;5322;p2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3" name="Google Shape;5323;p2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4" name="Google Shape;5324;p2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5" name="Google Shape;5325;p2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6" name="Google Shape;5326;p2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7" name="Google Shape;5327;p2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8" name="Google Shape;5328;p2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9" name="Google Shape;5329;p2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0" name="Google Shape;5330;p2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1" name="Google Shape;5331;p2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2" name="Google Shape;5332;p2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3" name="Google Shape;5333;p2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4" name="Google Shape;5334;p2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5" name="Google Shape;5335;p2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6" name="Google Shape;5336;p2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7" name="Google Shape;5337;p2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8" name="Google Shape;5338;p2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9" name="Google Shape;5339;p2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340" name="Google Shape;5340;p26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5341" name="Google Shape;5341;p2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2" name="Google Shape;5342;p2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3" name="Google Shape;5343;p2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4" name="Google Shape;5344;p2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5" name="Google Shape;5345;p2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6" name="Google Shape;5346;p2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7" name="Google Shape;5347;p2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8" name="Google Shape;5348;p2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9" name="Google Shape;5349;p2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0" name="Google Shape;5350;p2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1" name="Google Shape;5351;p2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2" name="Google Shape;5352;p2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3" name="Google Shape;5353;p2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4" name="Google Shape;5354;p2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5" name="Google Shape;5355;p2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6" name="Google Shape;5356;p2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7" name="Google Shape;5357;p2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8" name="Google Shape;5358;p2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9" name="Google Shape;5359;p2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0" name="Google Shape;5360;p2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1" name="Google Shape;5361;p2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2" name="Google Shape;5362;p2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3" name="Google Shape;5363;p2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4" name="Google Shape;5364;p2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365" name="Google Shape;5365;p26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5366" name="Google Shape;5366;p26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5367" name="Google Shape;5367;p26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5368" name="Google Shape;5368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69" name="Google Shape;5369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70" name="Google Shape;5370;p26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5371" name="Google Shape;5371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72" name="Google Shape;5372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73" name="Google Shape;5373;p26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5374" name="Google Shape;5374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75" name="Google Shape;5375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76" name="Google Shape;5376;p26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5377" name="Google Shape;5377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78" name="Google Shape;5378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79" name="Google Shape;5379;p26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5380" name="Google Shape;5380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81" name="Google Shape;5381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82" name="Google Shape;5382;p26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5383" name="Google Shape;5383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84" name="Google Shape;5384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85" name="Google Shape;5385;p26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5386" name="Google Shape;5386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87" name="Google Shape;5387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88" name="Google Shape;5388;p26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5389" name="Google Shape;5389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0" name="Google Shape;5390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91" name="Google Shape;5391;p26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5392" name="Google Shape;5392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3" name="Google Shape;5393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94" name="Google Shape;5394;p26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5395" name="Google Shape;5395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6" name="Google Shape;5396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97" name="Google Shape;5397;p26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5398" name="Google Shape;5398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9" name="Google Shape;5399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00" name="Google Shape;5400;p26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5401" name="Google Shape;5401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02" name="Google Shape;5402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03" name="Google Shape;5403;p26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5404" name="Google Shape;5404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05" name="Google Shape;5405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06" name="Google Shape;5406;p26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5407" name="Google Shape;5407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08" name="Google Shape;5408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09" name="Google Shape;5409;p26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5410" name="Google Shape;5410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11" name="Google Shape;5411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12" name="Google Shape;5412;p26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5413" name="Google Shape;5413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14" name="Google Shape;5414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15" name="Google Shape;5415;p26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5416" name="Google Shape;5416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17" name="Google Shape;5417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18" name="Google Shape;5418;p26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5419" name="Google Shape;5419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20" name="Google Shape;5420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21" name="Google Shape;5421;p26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5422" name="Google Shape;5422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23" name="Google Shape;5423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24" name="Google Shape;5424;p26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5425" name="Google Shape;5425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26" name="Google Shape;5426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27" name="Google Shape;5427;p26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5428" name="Google Shape;5428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29" name="Google Shape;5429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30" name="Google Shape;5430;p26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5431" name="Google Shape;5431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32" name="Google Shape;5432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33" name="Google Shape;5433;p26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5434" name="Google Shape;5434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35" name="Google Shape;5435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36" name="Google Shape;5436;p26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5437" name="Google Shape;5437;p2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38" name="Google Shape;5438;p2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439" name="Google Shape;5439;p26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5440" name="Google Shape;5440;p26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1" name="Google Shape;5441;p26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2" name="Google Shape;5442;p26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3" name="Google Shape;5443;p26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4" name="Google Shape;5444;p26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5" name="Google Shape;5445;p26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6" name="Google Shape;5446;p26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7" name="Google Shape;5447;p26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8" name="Google Shape;5448;p26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9" name="Google Shape;5449;p26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0" name="Google Shape;5450;p26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1" name="Google Shape;5451;p26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2" name="Google Shape;5452;p26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3" name="Google Shape;5453;p26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4" name="Google Shape;5454;p26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5" name="Google Shape;5455;p26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6" name="Google Shape;5456;p26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7" name="Google Shape;5457;p26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8" name="Google Shape;5458;p26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9" name="Google Shape;5459;p26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0" name="Google Shape;5460;p26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1" name="Google Shape;5461;p26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2" name="Google Shape;5462;p26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3" name="Google Shape;5463;p26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4" name="Google Shape;5464;p26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5" name="Google Shape;5465;p26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6" name="Google Shape;5466;p26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7" name="Google Shape;5467;p26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8" name="Google Shape;5468;p26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9" name="Google Shape;5469;p26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0" name="Google Shape;5470;p26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1" name="Google Shape;5471;p26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2" name="Google Shape;5472;p26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3" name="Google Shape;5473;p26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4" name="Google Shape;5474;p26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5" name="Google Shape;5475;p26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6" name="Google Shape;5476;p26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7" name="Google Shape;5477;p26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8" name="Google Shape;5478;p26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9" name="Google Shape;5479;p26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0" name="Google Shape;5480;p26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1" name="Google Shape;5481;p26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2" name="Google Shape;5482;p26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3" name="Google Shape;5483;p26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4" name="Google Shape;5484;p26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5" name="Google Shape;5485;p26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6" name="Google Shape;5486;p26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7" name="Google Shape;5487;p26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488" name="Google Shape;5488;p26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489" name="Google Shape;5489;p26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0" name="Google Shape;5490;p26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491" name="Google Shape;5491;p26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492" name="Google Shape;5492;p26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3" name="Google Shape;5493;p26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4" name="Google Shape;5494;p26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5" name="Google Shape;5495;p26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6" name="Google Shape;5496;p26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7" name="Google Shape;5497;p26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8" name="Google Shape;5498;p26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9" name="Google Shape;5499;p26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0" name="Google Shape;5500;p26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1" name="Google Shape;5501;p26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2" name="Google Shape;5502;p26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3" name="Google Shape;5503;p26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4" name="Google Shape;5504;p26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5" name="Google Shape;5505;p26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6" name="Google Shape;5506;p26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7" name="Google Shape;5507;p26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8" name="Google Shape;5508;p26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9" name="Google Shape;5509;p26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0" name="Google Shape;5510;p26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1" name="Google Shape;5511;p26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2" name="Google Shape;5512;p26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3" name="Google Shape;5513;p26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4" name="Google Shape;5514;p26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5" name="Google Shape;5515;p26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16" name="Google Shape;5516;p26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7" name="Google Shape;5517;p26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8" name="Google Shape;5518;p26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9" name="Google Shape;5519;p26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0" name="Google Shape;5520;p26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1" name="Google Shape;5521;p26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2" name="Google Shape;5522;p26"/>
          <p:cNvSpPr/>
          <p:nvPr/>
        </p:nvSpPr>
        <p:spPr>
          <a:xfrm>
            <a:off x="5400338" y="3255425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3" name="Google Shape;5523;p26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4" name="Google Shape;5524;p26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Week Overview Jun">
  <p:cSld name="CUSTOM_21_1_1_1_1_1_1_1_1_1_2">
    <p:spTree>
      <p:nvGrpSpPr>
        <p:cNvPr id="5525" name="Shape 5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6" name="Google Shape;5526;p27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7" name="Google Shape;5527;p27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8" name="Google Shape;5528;p27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29" name="Google Shape;5529;p27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0" name="Google Shape;5530;p27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1" name="Google Shape;5531;p27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2" name="Google Shape;5532;p27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3" name="Google Shape;5533;p27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4" name="Google Shape;5534;p27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5" name="Google Shape;5535;p27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6" name="Google Shape;5536;p27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7" name="Google Shape;5537;p27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8" name="Google Shape;5538;p27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539" name="Google Shape;5539;p27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540" name="Google Shape;5540;p27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5541" name="Google Shape;5541;p27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2" name="Google Shape;5542;p27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43" name="Google Shape;5543;p27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5544" name="Google Shape;5544;p27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5545" name="Google Shape;5545;p2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6" name="Google Shape;5546;p2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7" name="Google Shape;5547;p2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8" name="Google Shape;5548;p2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9" name="Google Shape;5549;p2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0" name="Google Shape;5550;p2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1" name="Google Shape;5551;p2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2" name="Google Shape;5552;p2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3" name="Google Shape;5553;p2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4" name="Google Shape;5554;p2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5" name="Google Shape;5555;p2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6" name="Google Shape;5556;p2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7" name="Google Shape;5557;p2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8" name="Google Shape;5558;p2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9" name="Google Shape;5559;p2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0" name="Google Shape;5560;p2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1" name="Google Shape;5561;p2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2" name="Google Shape;5562;p2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3" name="Google Shape;5563;p2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4" name="Google Shape;5564;p2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5" name="Google Shape;5565;p2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6" name="Google Shape;5566;p2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7" name="Google Shape;5567;p2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8" name="Google Shape;5568;p2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569" name="Google Shape;5569;p27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5570" name="Google Shape;5570;p2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1" name="Google Shape;5571;p2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2" name="Google Shape;5572;p2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3" name="Google Shape;5573;p2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4" name="Google Shape;5574;p2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5" name="Google Shape;5575;p2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6" name="Google Shape;5576;p2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7" name="Google Shape;5577;p2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8" name="Google Shape;5578;p2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9" name="Google Shape;5579;p2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0" name="Google Shape;5580;p2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1" name="Google Shape;5581;p2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2" name="Google Shape;5582;p2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3" name="Google Shape;5583;p2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4" name="Google Shape;5584;p2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5" name="Google Shape;5585;p2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6" name="Google Shape;5586;p2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7" name="Google Shape;5587;p2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8" name="Google Shape;5588;p2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9" name="Google Shape;5589;p2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0" name="Google Shape;5590;p2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1" name="Google Shape;5591;p2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2" name="Google Shape;5592;p2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3" name="Google Shape;5593;p2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594" name="Google Shape;5594;p27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5595" name="Google Shape;5595;p27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5596" name="Google Shape;5596;p27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5597" name="Google Shape;5597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98" name="Google Shape;5598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599" name="Google Shape;5599;p27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5600" name="Google Shape;5600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01" name="Google Shape;5601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02" name="Google Shape;5602;p27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5603" name="Google Shape;5603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04" name="Google Shape;5604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05" name="Google Shape;5605;p27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5606" name="Google Shape;5606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07" name="Google Shape;5607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08" name="Google Shape;5608;p27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5609" name="Google Shape;5609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10" name="Google Shape;5610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11" name="Google Shape;5611;p27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5612" name="Google Shape;5612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13" name="Google Shape;5613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14" name="Google Shape;5614;p27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5615" name="Google Shape;5615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16" name="Google Shape;5616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17" name="Google Shape;5617;p27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5618" name="Google Shape;5618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19" name="Google Shape;5619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20" name="Google Shape;5620;p27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5621" name="Google Shape;5621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22" name="Google Shape;5622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23" name="Google Shape;5623;p27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5624" name="Google Shape;5624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25" name="Google Shape;5625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26" name="Google Shape;5626;p27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5627" name="Google Shape;5627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28" name="Google Shape;5628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29" name="Google Shape;5629;p27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5630" name="Google Shape;5630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31" name="Google Shape;5631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32" name="Google Shape;5632;p27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5633" name="Google Shape;5633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34" name="Google Shape;5634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35" name="Google Shape;5635;p27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5636" name="Google Shape;5636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37" name="Google Shape;5637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38" name="Google Shape;5638;p27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5639" name="Google Shape;5639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40" name="Google Shape;5640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41" name="Google Shape;5641;p27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5642" name="Google Shape;5642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43" name="Google Shape;5643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44" name="Google Shape;5644;p27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5645" name="Google Shape;5645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46" name="Google Shape;5646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47" name="Google Shape;5647;p27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5648" name="Google Shape;5648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49" name="Google Shape;5649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50" name="Google Shape;5650;p27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5651" name="Google Shape;5651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52" name="Google Shape;5652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53" name="Google Shape;5653;p27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5654" name="Google Shape;5654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55" name="Google Shape;5655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56" name="Google Shape;5656;p27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5657" name="Google Shape;5657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58" name="Google Shape;5658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59" name="Google Shape;5659;p27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5660" name="Google Shape;5660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1" name="Google Shape;5661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62" name="Google Shape;5662;p27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5663" name="Google Shape;5663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4" name="Google Shape;5664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65" name="Google Shape;5665;p27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5666" name="Google Shape;5666;p2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7" name="Google Shape;5667;p2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668" name="Google Shape;5668;p27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5669" name="Google Shape;5669;p27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0" name="Google Shape;5670;p27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1" name="Google Shape;5671;p27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2" name="Google Shape;5672;p27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3" name="Google Shape;5673;p27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4" name="Google Shape;5674;p27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5" name="Google Shape;5675;p27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6" name="Google Shape;5676;p27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7" name="Google Shape;5677;p27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8" name="Google Shape;5678;p27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9" name="Google Shape;5679;p27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0" name="Google Shape;5680;p27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1" name="Google Shape;5681;p27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2" name="Google Shape;5682;p27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3" name="Google Shape;5683;p27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4" name="Google Shape;5684;p27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5" name="Google Shape;5685;p27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6" name="Google Shape;5686;p27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7" name="Google Shape;5687;p27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8" name="Google Shape;5688;p27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9" name="Google Shape;5689;p27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0" name="Google Shape;5690;p27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1" name="Google Shape;5691;p27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2" name="Google Shape;5692;p27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3" name="Google Shape;5693;p27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4" name="Google Shape;5694;p27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5" name="Google Shape;5695;p27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6" name="Google Shape;5696;p27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7" name="Google Shape;5697;p27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8" name="Google Shape;5698;p27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9" name="Google Shape;5699;p27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0" name="Google Shape;5700;p27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1" name="Google Shape;5701;p27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2" name="Google Shape;5702;p27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3" name="Google Shape;5703;p27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4" name="Google Shape;5704;p27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5" name="Google Shape;5705;p27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6" name="Google Shape;5706;p27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7" name="Google Shape;5707;p27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8" name="Google Shape;5708;p27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9" name="Google Shape;5709;p27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0" name="Google Shape;5710;p27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1" name="Google Shape;5711;p27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2" name="Google Shape;5712;p27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3" name="Google Shape;5713;p27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4" name="Google Shape;5714;p27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5" name="Google Shape;5715;p27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6" name="Google Shape;5716;p27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717" name="Google Shape;5717;p2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5718" name="Google Shape;5718;p27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719" name="Google Shape;5719;p27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0" name="Google Shape;5720;p27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1" name="Google Shape;5721;p27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2" name="Google Shape;5722;p27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3" name="Google Shape;5723;p27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4" name="Google Shape;5724;p27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5" name="Google Shape;5725;p27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6" name="Google Shape;5726;p27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7" name="Google Shape;5727;p27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8" name="Google Shape;5728;p27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729" name="Google Shape;5729;p27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5730" name="Google Shape;5730;p27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731" name="Google Shape;5731;p27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732" name="Google Shape;5732;p27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5733" name="Google Shape;5733;p27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34" name="Google Shape;5734;p27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5735" name="Google Shape;5735;p27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5736" name="Google Shape;5736;p27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37" name="Google Shape;5737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38" name="Google Shape;5738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39" name="Google Shape;5739;p27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40" name="Google Shape;5740;p27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5741" name="Google Shape;5741;p27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5742" name="Google Shape;5742;p27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43" name="Google Shape;5743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44" name="Google Shape;5744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45" name="Google Shape;5745;p27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46" name="Google Shape;5746;p27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5747" name="Google Shape;5747;p27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5748" name="Google Shape;5748;p27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49" name="Google Shape;5749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50" name="Google Shape;5750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51" name="Google Shape;5751;p27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52" name="Google Shape;5752;p27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5753" name="Google Shape;5753;p27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5754" name="Google Shape;5754;p27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55" name="Google Shape;5755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56" name="Google Shape;5756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57" name="Google Shape;5757;p27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58" name="Google Shape;5758;p27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5759" name="Google Shape;5759;p27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5760" name="Google Shape;5760;p27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61" name="Google Shape;5761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62" name="Google Shape;5762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63" name="Google Shape;5763;p27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5764" name="Google Shape;5764;p27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5765" name="Google Shape;5765;p27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5766" name="Google Shape;5766;p27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767" name="Google Shape;5767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5768" name="Google Shape;5768;p27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5769" name="Google Shape;5769;p27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5770" name="Google Shape;5770;p27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771" name="Google Shape;5771;p27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5772" name="Google Shape;5772;p27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5773" name="Google Shape;5773;p27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4" name="Google Shape;5774;p27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75" name="Google Shape;5775;p27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Month View Jul">
  <p:cSld name="CUSTOM_21_1_1_1_1_1_1_1_2_2">
    <p:spTree>
      <p:nvGrpSpPr>
        <p:cNvPr id="5776" name="Shape 5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7" name="Google Shape;5777;p28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78" name="Google Shape;5778;p28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79" name="Google Shape;5779;p28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0" name="Google Shape;5780;p28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1" name="Google Shape;5781;p28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2" name="Google Shape;5782;p28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3" name="Google Shape;5783;p28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4" name="Google Shape;5784;p28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5" name="Google Shape;5785;p28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6" name="Google Shape;5786;p28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7" name="Google Shape;5787;p28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8" name="Google Shape;5788;p28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89" name="Google Shape;5789;p28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90" name="Google Shape;5790;p28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5791" name="Google Shape;5791;p28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5792" name="Google Shape;5792;p28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3" name="Google Shape;5793;p28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4" name="Google Shape;5794;p28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5795" name="Google Shape;5795;p28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5796" name="Google Shape;5796;p2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7" name="Google Shape;5797;p2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8" name="Google Shape;5798;p2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9" name="Google Shape;5799;p2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0" name="Google Shape;5800;p2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1" name="Google Shape;5801;p2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2" name="Google Shape;5802;p2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3" name="Google Shape;5803;p2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4" name="Google Shape;5804;p2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5" name="Google Shape;5805;p2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6" name="Google Shape;5806;p2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7" name="Google Shape;5807;p2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8" name="Google Shape;5808;p2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9" name="Google Shape;5809;p2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0" name="Google Shape;5810;p2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1" name="Google Shape;5811;p2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2" name="Google Shape;5812;p2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3" name="Google Shape;5813;p2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4" name="Google Shape;5814;p2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5" name="Google Shape;5815;p2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6" name="Google Shape;5816;p2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7" name="Google Shape;5817;p2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8" name="Google Shape;5818;p2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9" name="Google Shape;5819;p2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20" name="Google Shape;5820;p28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5821" name="Google Shape;5821;p2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2" name="Google Shape;5822;p2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3" name="Google Shape;5823;p2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4" name="Google Shape;5824;p2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5" name="Google Shape;5825;p2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6" name="Google Shape;5826;p2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7" name="Google Shape;5827;p2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8" name="Google Shape;5828;p2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9" name="Google Shape;5829;p2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0" name="Google Shape;5830;p2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1" name="Google Shape;5831;p2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2" name="Google Shape;5832;p2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3" name="Google Shape;5833;p2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4" name="Google Shape;5834;p2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5" name="Google Shape;5835;p2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6" name="Google Shape;5836;p2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7" name="Google Shape;5837;p2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8" name="Google Shape;5838;p2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9" name="Google Shape;5839;p2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0" name="Google Shape;5840;p2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1" name="Google Shape;5841;p2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2" name="Google Shape;5842;p2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3" name="Google Shape;5843;p2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4" name="Google Shape;5844;p2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845" name="Google Shape;5845;p28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5846" name="Google Shape;5846;p28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5847" name="Google Shape;5847;p28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5848" name="Google Shape;5848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9" name="Google Shape;5849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50" name="Google Shape;5850;p28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5851" name="Google Shape;5851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2" name="Google Shape;5852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53" name="Google Shape;5853;p28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5854" name="Google Shape;5854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5" name="Google Shape;5855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56" name="Google Shape;5856;p28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5857" name="Google Shape;5857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58" name="Google Shape;5858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59" name="Google Shape;5859;p28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5860" name="Google Shape;5860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1" name="Google Shape;5861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62" name="Google Shape;5862;p28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5863" name="Google Shape;5863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4" name="Google Shape;5864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65" name="Google Shape;5865;p28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5866" name="Google Shape;5866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67" name="Google Shape;5867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68" name="Google Shape;5868;p28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5869" name="Google Shape;5869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0" name="Google Shape;5870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71" name="Google Shape;5871;p28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5872" name="Google Shape;5872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3" name="Google Shape;5873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74" name="Google Shape;5874;p28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5875" name="Google Shape;5875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6" name="Google Shape;5876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77" name="Google Shape;5877;p28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5878" name="Google Shape;5878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9" name="Google Shape;5879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80" name="Google Shape;5880;p28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5881" name="Google Shape;5881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2" name="Google Shape;5882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83" name="Google Shape;5883;p28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5884" name="Google Shape;5884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5" name="Google Shape;5885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86" name="Google Shape;5886;p28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5887" name="Google Shape;5887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88" name="Google Shape;5888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89" name="Google Shape;5889;p28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5890" name="Google Shape;5890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1" name="Google Shape;5891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92" name="Google Shape;5892;p28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5893" name="Google Shape;5893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4" name="Google Shape;5894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95" name="Google Shape;5895;p28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5896" name="Google Shape;5896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97" name="Google Shape;5897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98" name="Google Shape;5898;p28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5899" name="Google Shape;5899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0" name="Google Shape;5900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01" name="Google Shape;5901;p28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5902" name="Google Shape;5902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3" name="Google Shape;5903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04" name="Google Shape;5904;p28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5905" name="Google Shape;5905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6" name="Google Shape;5906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07" name="Google Shape;5907;p28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5908" name="Google Shape;5908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9" name="Google Shape;5909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10" name="Google Shape;5910;p28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5911" name="Google Shape;5911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2" name="Google Shape;5912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13" name="Google Shape;5913;p28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5914" name="Google Shape;5914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5" name="Google Shape;5915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16" name="Google Shape;5916;p28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5917" name="Google Shape;5917;p2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18" name="Google Shape;5918;p2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919" name="Google Shape;5919;p28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5920" name="Google Shape;5920;p28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1" name="Google Shape;5921;p28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2" name="Google Shape;5922;p28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3" name="Google Shape;5923;p28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4" name="Google Shape;5924;p28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5" name="Google Shape;5925;p28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6" name="Google Shape;5926;p28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7" name="Google Shape;5927;p28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8" name="Google Shape;5928;p28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29" name="Google Shape;5929;p28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0" name="Google Shape;5930;p28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1" name="Google Shape;5931;p28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2" name="Google Shape;5932;p28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3" name="Google Shape;5933;p28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4" name="Google Shape;5934;p28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5" name="Google Shape;5935;p28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6" name="Google Shape;5936;p28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7" name="Google Shape;5937;p28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8" name="Google Shape;5938;p28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39" name="Google Shape;5939;p28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0" name="Google Shape;5940;p28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1" name="Google Shape;5941;p28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2" name="Google Shape;5942;p28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3" name="Google Shape;5943;p28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4" name="Google Shape;5944;p28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5" name="Google Shape;5945;p28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6" name="Google Shape;5946;p28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7" name="Google Shape;5947;p28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8" name="Google Shape;5948;p28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9" name="Google Shape;5949;p28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0" name="Google Shape;5950;p28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1" name="Google Shape;5951;p28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2" name="Google Shape;5952;p28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3" name="Google Shape;5953;p28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4" name="Google Shape;5954;p28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5" name="Google Shape;5955;p28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6" name="Google Shape;5956;p28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7" name="Google Shape;5957;p28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8" name="Google Shape;5958;p28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9" name="Google Shape;5959;p28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0" name="Google Shape;5960;p28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1" name="Google Shape;5961;p28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2" name="Google Shape;5962;p28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3" name="Google Shape;5963;p28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4" name="Google Shape;5964;p28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5" name="Google Shape;5965;p28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6" name="Google Shape;5966;p28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67" name="Google Shape;5967;p28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968" name="Google Shape;5968;p28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969" name="Google Shape;5969;p28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970" name="Google Shape;5970;p28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971" name="Google Shape;5971;p28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972" name="Google Shape;5972;p28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5973" name="Google Shape;5973;p28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4" name="Google Shape;5974;p28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5975" name="Google Shape;5975;p28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5976" name="Google Shape;5976;p28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5977" name="Google Shape;5977;p28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5978" name="Google Shape;5978;p28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5979" name="Google Shape;5979;p28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5980" name="Google Shape;5980;p28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5981" name="Google Shape;5981;p28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2" name="Google Shape;5982;p28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3" name="Google Shape;5983;p28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4" name="Google Shape;5984;p28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5" name="Google Shape;5985;p28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6" name="Google Shape;5986;p28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7" name="Google Shape;5987;p28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8" name="Google Shape;5988;p28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89" name="Google Shape;5989;p28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0" name="Google Shape;5990;p28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1" name="Google Shape;5991;p28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2" name="Google Shape;5992;p28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3" name="Google Shape;5993;p28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4" name="Google Shape;5994;p28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5" name="Google Shape;5995;p28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6" name="Google Shape;5996;p28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7" name="Google Shape;5997;p28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8" name="Google Shape;5998;p28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99" name="Google Shape;5999;p28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0" name="Google Shape;6000;p28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1" name="Google Shape;6001;p28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2" name="Google Shape;6002;p28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3" name="Google Shape;6003;p28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4" name="Google Shape;6004;p28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5" name="Google Shape;6005;p28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6" name="Google Shape;6006;p28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7" name="Google Shape;6007;p28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8" name="Google Shape;6008;p28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09" name="Google Shape;6009;p28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0" name="Google Shape;6010;p28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1" name="Google Shape;6011;p28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2" name="Google Shape;6012;p28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3" name="Google Shape;6013;p28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4" name="Google Shape;6014;p28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5" name="Google Shape;6015;p28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16" name="Google Shape;6016;p28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17" name="Google Shape;6017;p28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18" name="Google Shape;6018;p28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Month Overview Jul">
  <p:cSld name="CUSTOM_21_1_1_1_1_1_1_1_1_2_2">
    <p:spTree>
      <p:nvGrpSpPr>
        <p:cNvPr id="6019" name="Shape 6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0" name="Google Shape;6020;p29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1" name="Google Shape;6021;p29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2" name="Google Shape;6022;p29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3" name="Google Shape;6023;p29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4" name="Google Shape;6024;p29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5" name="Google Shape;6025;p29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6" name="Google Shape;6026;p29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7" name="Google Shape;6027;p29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8" name="Google Shape;6028;p29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29" name="Google Shape;6029;p29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30" name="Google Shape;6030;p29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31" name="Google Shape;6031;p29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32" name="Google Shape;6032;p29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33" name="Google Shape;6033;p29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034" name="Google Shape;6034;p29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035" name="Google Shape;6035;p29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6" name="Google Shape;6036;p29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37" name="Google Shape;6037;p29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038" name="Google Shape;6038;p29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039" name="Google Shape;6039;p2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0" name="Google Shape;6040;p2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1" name="Google Shape;6041;p2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2" name="Google Shape;6042;p2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3" name="Google Shape;6043;p2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4" name="Google Shape;6044;p2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5" name="Google Shape;6045;p2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6" name="Google Shape;6046;p2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7" name="Google Shape;6047;p2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8" name="Google Shape;6048;p2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9" name="Google Shape;6049;p2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0" name="Google Shape;6050;p2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1" name="Google Shape;6051;p2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2" name="Google Shape;6052;p2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3" name="Google Shape;6053;p2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4" name="Google Shape;6054;p2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5" name="Google Shape;6055;p2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6" name="Google Shape;6056;p2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7" name="Google Shape;6057;p2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8" name="Google Shape;6058;p2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9" name="Google Shape;6059;p2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0" name="Google Shape;6060;p2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1" name="Google Shape;6061;p2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2" name="Google Shape;6062;p2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063" name="Google Shape;6063;p29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6064" name="Google Shape;6064;p2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5" name="Google Shape;6065;p2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6" name="Google Shape;6066;p2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7" name="Google Shape;6067;p2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8" name="Google Shape;6068;p2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9" name="Google Shape;6069;p2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0" name="Google Shape;6070;p2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1" name="Google Shape;6071;p2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2" name="Google Shape;6072;p2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3" name="Google Shape;6073;p2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4" name="Google Shape;6074;p2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5" name="Google Shape;6075;p2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6" name="Google Shape;6076;p2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7" name="Google Shape;6077;p2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8" name="Google Shape;6078;p2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9" name="Google Shape;6079;p2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0" name="Google Shape;6080;p2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1" name="Google Shape;6081;p2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2" name="Google Shape;6082;p2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3" name="Google Shape;6083;p2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4" name="Google Shape;6084;p2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5" name="Google Shape;6085;p2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6" name="Google Shape;6086;p2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7" name="Google Shape;6087;p2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088" name="Google Shape;6088;p29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6089" name="Google Shape;6089;p29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6090" name="Google Shape;6090;p29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6091" name="Google Shape;6091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2" name="Google Shape;6092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093" name="Google Shape;6093;p29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6094" name="Google Shape;6094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5" name="Google Shape;6095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096" name="Google Shape;6096;p29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6097" name="Google Shape;6097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098" name="Google Shape;6098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099" name="Google Shape;6099;p29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6100" name="Google Shape;6100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1" name="Google Shape;6101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02" name="Google Shape;6102;p29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6103" name="Google Shape;6103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4" name="Google Shape;6104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05" name="Google Shape;6105;p29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6106" name="Google Shape;6106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07" name="Google Shape;6107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08" name="Google Shape;6108;p29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6109" name="Google Shape;6109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0" name="Google Shape;6110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11" name="Google Shape;6111;p29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6112" name="Google Shape;6112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3" name="Google Shape;6113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14" name="Google Shape;6114;p29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6115" name="Google Shape;6115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6" name="Google Shape;6116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17" name="Google Shape;6117;p29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6118" name="Google Shape;6118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19" name="Google Shape;6119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20" name="Google Shape;6120;p29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6121" name="Google Shape;6121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2" name="Google Shape;6122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23" name="Google Shape;6123;p29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6124" name="Google Shape;6124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5" name="Google Shape;6125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26" name="Google Shape;6126;p29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6127" name="Google Shape;6127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28" name="Google Shape;6128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29" name="Google Shape;6129;p29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6130" name="Google Shape;6130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1" name="Google Shape;6131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32" name="Google Shape;6132;p29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6133" name="Google Shape;6133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4" name="Google Shape;6134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35" name="Google Shape;6135;p29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6136" name="Google Shape;6136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37" name="Google Shape;6137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38" name="Google Shape;6138;p29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6139" name="Google Shape;6139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0" name="Google Shape;6140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41" name="Google Shape;6141;p29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6142" name="Google Shape;6142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3" name="Google Shape;6143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44" name="Google Shape;6144;p29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6145" name="Google Shape;6145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6" name="Google Shape;6146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47" name="Google Shape;6147;p29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6148" name="Google Shape;6148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49" name="Google Shape;6149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50" name="Google Shape;6150;p29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6151" name="Google Shape;6151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2" name="Google Shape;6152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53" name="Google Shape;6153;p29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6154" name="Google Shape;6154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5" name="Google Shape;6155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56" name="Google Shape;6156;p29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6157" name="Google Shape;6157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58" name="Google Shape;6158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159" name="Google Shape;6159;p29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6160" name="Google Shape;6160;p2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161" name="Google Shape;6161;p2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162" name="Google Shape;6162;p29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6163" name="Google Shape;6163;p29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4" name="Google Shape;6164;p29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5" name="Google Shape;6165;p29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6" name="Google Shape;6166;p29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7" name="Google Shape;6167;p29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8" name="Google Shape;6168;p29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9" name="Google Shape;6169;p29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0" name="Google Shape;6170;p29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1" name="Google Shape;6171;p29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2" name="Google Shape;6172;p29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3" name="Google Shape;6173;p29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4" name="Google Shape;6174;p29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5" name="Google Shape;6175;p29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6" name="Google Shape;6176;p29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7" name="Google Shape;6177;p29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8" name="Google Shape;6178;p29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9" name="Google Shape;6179;p29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0" name="Google Shape;6180;p29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1" name="Google Shape;6181;p29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2" name="Google Shape;6182;p29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3" name="Google Shape;6183;p29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4" name="Google Shape;6184;p29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5" name="Google Shape;6185;p29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6" name="Google Shape;6186;p29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7" name="Google Shape;6187;p29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8" name="Google Shape;6188;p29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9" name="Google Shape;6189;p29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0" name="Google Shape;6190;p29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1" name="Google Shape;6191;p29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2" name="Google Shape;6192;p29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3" name="Google Shape;6193;p29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4" name="Google Shape;6194;p29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5" name="Google Shape;6195;p29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6" name="Google Shape;6196;p29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7" name="Google Shape;6197;p29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8" name="Google Shape;6198;p29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9" name="Google Shape;6199;p29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0" name="Google Shape;6200;p29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1" name="Google Shape;6201;p29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2" name="Google Shape;6202;p29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3" name="Google Shape;6203;p29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4" name="Google Shape;6204;p29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5" name="Google Shape;6205;p29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6" name="Google Shape;6206;p29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7" name="Google Shape;6207;p29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8" name="Google Shape;6208;p29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9" name="Google Shape;6209;p29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10" name="Google Shape;6210;p29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211" name="Google Shape;6211;p29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212" name="Google Shape;6212;p29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3" name="Google Shape;6213;p29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214" name="Google Shape;6214;p29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215" name="Google Shape;6215;p29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6" name="Google Shape;6216;p29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7" name="Google Shape;6217;p29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8" name="Google Shape;6218;p29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9" name="Google Shape;6219;p29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0" name="Google Shape;6220;p29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1" name="Google Shape;6221;p29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2" name="Google Shape;6222;p29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3" name="Google Shape;6223;p29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4" name="Google Shape;6224;p29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5" name="Google Shape;6225;p29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6" name="Google Shape;6226;p29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7" name="Google Shape;6227;p29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8" name="Google Shape;6228;p29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9" name="Google Shape;6229;p29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0" name="Google Shape;6230;p29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1" name="Google Shape;6231;p29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2" name="Google Shape;6232;p29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3" name="Google Shape;6233;p29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4" name="Google Shape;6234;p29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5" name="Google Shape;6235;p29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6" name="Google Shape;6236;p29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7" name="Google Shape;6237;p29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8" name="Google Shape;6238;p29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39" name="Google Shape;6239;p29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0" name="Google Shape;6240;p29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1" name="Google Shape;6241;p29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2" name="Google Shape;6242;p29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3" name="Google Shape;6243;p29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44" name="Google Shape;6244;p29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45" name="Google Shape;6245;p29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46" name="Google Shape;6246;p29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47" name="Google Shape;6247;p29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Week Overview Jul">
  <p:cSld name="CUSTOM_21_1_1_1_1_1_1_1_1_1_1_2">
    <p:spTree>
      <p:nvGrpSpPr>
        <p:cNvPr id="6248" name="Shape 6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9" name="Google Shape;6249;p30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0" name="Google Shape;6250;p30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1" name="Google Shape;6251;p30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2" name="Google Shape;6252;p30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3" name="Google Shape;6253;p30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4" name="Google Shape;6254;p30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5" name="Google Shape;6255;p30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6" name="Google Shape;6256;p30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7" name="Google Shape;6257;p30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8" name="Google Shape;6258;p30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59" name="Google Shape;6259;p30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60" name="Google Shape;6260;p30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61" name="Google Shape;6261;p30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62" name="Google Shape;6262;p30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263" name="Google Shape;6263;p30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264" name="Google Shape;6264;p30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5" name="Google Shape;6265;p30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66" name="Google Shape;6266;p30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267" name="Google Shape;6267;p30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268" name="Google Shape;6268;p3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9" name="Google Shape;6269;p3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0" name="Google Shape;6270;p3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1" name="Google Shape;6271;p3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2" name="Google Shape;6272;p3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3" name="Google Shape;6273;p3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4" name="Google Shape;6274;p3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5" name="Google Shape;6275;p3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6" name="Google Shape;6276;p3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7" name="Google Shape;6277;p3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8" name="Google Shape;6278;p3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9" name="Google Shape;6279;p3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0" name="Google Shape;6280;p3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1" name="Google Shape;6281;p3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2" name="Google Shape;6282;p3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3" name="Google Shape;6283;p3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4" name="Google Shape;6284;p3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5" name="Google Shape;6285;p3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6" name="Google Shape;6286;p3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7" name="Google Shape;6287;p3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8" name="Google Shape;6288;p3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9" name="Google Shape;6289;p3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0" name="Google Shape;6290;p3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1" name="Google Shape;6291;p3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292" name="Google Shape;6292;p30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6293" name="Google Shape;6293;p3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4" name="Google Shape;6294;p3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5" name="Google Shape;6295;p3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6" name="Google Shape;6296;p3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7" name="Google Shape;6297;p3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8" name="Google Shape;6298;p3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9" name="Google Shape;6299;p3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0" name="Google Shape;6300;p3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1" name="Google Shape;6301;p3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2" name="Google Shape;6302;p3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3" name="Google Shape;6303;p3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4" name="Google Shape;6304;p3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5" name="Google Shape;6305;p3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6" name="Google Shape;6306;p3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7" name="Google Shape;6307;p3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8" name="Google Shape;6308;p3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9" name="Google Shape;6309;p3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0" name="Google Shape;6310;p3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1" name="Google Shape;6311;p3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2" name="Google Shape;6312;p3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3" name="Google Shape;6313;p3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4" name="Google Shape;6314;p3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5" name="Google Shape;6315;p3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6" name="Google Shape;6316;p3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17" name="Google Shape;6317;p30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6318" name="Google Shape;6318;p30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6319" name="Google Shape;6319;p30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6320" name="Google Shape;6320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1" name="Google Shape;6321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22" name="Google Shape;6322;p30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6323" name="Google Shape;6323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4" name="Google Shape;6324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25" name="Google Shape;6325;p30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6326" name="Google Shape;6326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7" name="Google Shape;6327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28" name="Google Shape;6328;p30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6329" name="Google Shape;6329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0" name="Google Shape;6330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31" name="Google Shape;6331;p30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6332" name="Google Shape;6332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3" name="Google Shape;6333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34" name="Google Shape;6334;p30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6335" name="Google Shape;6335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6" name="Google Shape;6336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37" name="Google Shape;6337;p30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6338" name="Google Shape;6338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9" name="Google Shape;6339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40" name="Google Shape;6340;p30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6341" name="Google Shape;6341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2" name="Google Shape;6342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43" name="Google Shape;6343;p30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6344" name="Google Shape;6344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5" name="Google Shape;6345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46" name="Google Shape;6346;p30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6347" name="Google Shape;6347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8" name="Google Shape;6348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49" name="Google Shape;6349;p30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6350" name="Google Shape;6350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1" name="Google Shape;6351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52" name="Google Shape;6352;p30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6353" name="Google Shape;6353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4" name="Google Shape;6354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55" name="Google Shape;6355;p30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6356" name="Google Shape;6356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7" name="Google Shape;6357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58" name="Google Shape;6358;p30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6359" name="Google Shape;6359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0" name="Google Shape;6360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61" name="Google Shape;6361;p30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6362" name="Google Shape;6362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3" name="Google Shape;6363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64" name="Google Shape;6364;p30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6365" name="Google Shape;6365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6" name="Google Shape;6366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67" name="Google Shape;6367;p30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6368" name="Google Shape;6368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69" name="Google Shape;6369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70" name="Google Shape;6370;p30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6371" name="Google Shape;6371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2" name="Google Shape;6372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73" name="Google Shape;6373;p30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6374" name="Google Shape;6374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5" name="Google Shape;6375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76" name="Google Shape;6376;p30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6377" name="Google Shape;6377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8" name="Google Shape;6378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79" name="Google Shape;6379;p30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6380" name="Google Shape;6380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1" name="Google Shape;6381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82" name="Google Shape;6382;p30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6383" name="Google Shape;6383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4" name="Google Shape;6384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85" name="Google Shape;6385;p30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6386" name="Google Shape;6386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7" name="Google Shape;6387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88" name="Google Shape;6388;p30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6389" name="Google Shape;6389;p3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0" name="Google Shape;6390;p3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391" name="Google Shape;6391;p30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6392" name="Google Shape;6392;p30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3" name="Google Shape;6393;p30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4" name="Google Shape;6394;p30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5" name="Google Shape;6395;p30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6" name="Google Shape;6396;p30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7" name="Google Shape;6397;p30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8" name="Google Shape;6398;p30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9" name="Google Shape;6399;p30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0" name="Google Shape;6400;p30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1" name="Google Shape;6401;p30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2" name="Google Shape;6402;p30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3" name="Google Shape;6403;p30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4" name="Google Shape;6404;p30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5" name="Google Shape;6405;p30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6" name="Google Shape;6406;p30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7" name="Google Shape;6407;p30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8" name="Google Shape;6408;p30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9" name="Google Shape;6409;p30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0" name="Google Shape;6410;p30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1" name="Google Shape;6411;p30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2" name="Google Shape;6412;p30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3" name="Google Shape;6413;p30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4" name="Google Shape;6414;p30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5" name="Google Shape;6415;p30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6" name="Google Shape;6416;p30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7" name="Google Shape;6417;p30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8" name="Google Shape;6418;p30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9" name="Google Shape;6419;p30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0" name="Google Shape;6420;p30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1" name="Google Shape;6421;p30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2" name="Google Shape;6422;p30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3" name="Google Shape;6423;p30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4" name="Google Shape;6424;p30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5" name="Google Shape;6425;p30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6" name="Google Shape;6426;p30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7" name="Google Shape;6427;p30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8" name="Google Shape;6428;p30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9" name="Google Shape;6429;p30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0" name="Google Shape;6430;p30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1" name="Google Shape;6431;p30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2" name="Google Shape;6432;p30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3" name="Google Shape;6433;p30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4" name="Google Shape;6434;p30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5" name="Google Shape;6435;p30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6" name="Google Shape;6436;p30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7" name="Google Shape;6437;p30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8" name="Google Shape;6438;p30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9" name="Google Shape;6439;p30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440" name="Google Shape;6440;p3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6441" name="Google Shape;6441;p30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442" name="Google Shape;6442;p30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3" name="Google Shape;6443;p30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4" name="Google Shape;6444;p30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5" name="Google Shape;6445;p30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6" name="Google Shape;6446;p30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7" name="Google Shape;6447;p30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8" name="Google Shape;6448;p30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9" name="Google Shape;6449;p30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0" name="Google Shape;6450;p30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1" name="Google Shape;6451;p30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452" name="Google Shape;6452;p30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6453" name="Google Shape;6453;p30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6454" name="Google Shape;6454;p30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455" name="Google Shape;6455;p30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6456" name="Google Shape;6456;p30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57" name="Google Shape;6457;p30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6458" name="Google Shape;6458;p30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6459" name="Google Shape;6459;p30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60" name="Google Shape;6460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61" name="Google Shape;6461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62" name="Google Shape;6462;p30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63" name="Google Shape;6463;p30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6464" name="Google Shape;6464;p30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6465" name="Google Shape;6465;p30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66" name="Google Shape;6466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67" name="Google Shape;6467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68" name="Google Shape;6468;p30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69" name="Google Shape;6469;p30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6470" name="Google Shape;6470;p30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6471" name="Google Shape;6471;p30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72" name="Google Shape;6472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73" name="Google Shape;6473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74" name="Google Shape;6474;p30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75" name="Google Shape;6475;p30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6476" name="Google Shape;6476;p30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6477" name="Google Shape;6477;p30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78" name="Google Shape;6478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79" name="Google Shape;6479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80" name="Google Shape;6480;p30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81" name="Google Shape;6481;p30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6482" name="Google Shape;6482;p30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6483" name="Google Shape;6483;p30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84" name="Google Shape;6484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85" name="Google Shape;6485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86" name="Google Shape;6486;p30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6487" name="Google Shape;6487;p30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6488" name="Google Shape;6488;p30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6489" name="Google Shape;6489;p30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490" name="Google Shape;6490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6491" name="Google Shape;6491;p30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6492" name="Google Shape;6492;p30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6493" name="Google Shape;6493;p30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494" name="Google Shape;6494;p30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6495" name="Google Shape;6495;p30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6496" name="Google Shape;6496;p30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7" name="Google Shape;6497;p30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98" name="Google Shape;6498;p30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arly Overview">
  <p:cSld name="CUSTOM_21_1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" name="Google Shape;247;p4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8" name="Google Shape;248;p4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9" name="Google Shape;249;p4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4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4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2" name="Google Shape;252;p4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3" name="Google Shape;253;p4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4" name="Google Shape;254;p4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5" name="Google Shape;255;p4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6" name="Google Shape;256;p4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7" name="Google Shape;257;p4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8" name="Google Shape;258;p4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" name="Google Shape;259;p4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60" name="Google Shape;260;p4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261" name="Google Shape;261;p4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4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" name="Google Shape;263;p4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264" name="Google Shape;264;p4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265" name="Google Shape;265;p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" name="Google Shape;269;p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" name="Google Shape;274;p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" name="Google Shape;275;p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" name="Google Shape;281;p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" name="Google Shape;284;p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6" name="Google Shape;286;p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7" name="Google Shape;287;p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9" name="Google Shape;289;p4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290" name="Google Shape;290;p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" name="Google Shape;308;p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14" name="Google Shape;314;p4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315" name="Google Shape;315;p4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316" name="Google Shape;316;p4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317" name="Google Shape;317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18" name="Google Shape;318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19" name="Google Shape;319;p4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320" name="Google Shape;320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1" name="Google Shape;321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2" name="Google Shape;322;p4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323" name="Google Shape;323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4" name="Google Shape;324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5" name="Google Shape;325;p4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326" name="Google Shape;326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27" name="Google Shape;327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28" name="Google Shape;328;p4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329" name="Google Shape;329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0" name="Google Shape;330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1" name="Google Shape;331;p4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332" name="Google Shape;332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3" name="Google Shape;333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4" name="Google Shape;334;p4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335" name="Google Shape;335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6" name="Google Shape;336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37" name="Google Shape;337;p4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338" name="Google Shape;338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39" name="Google Shape;339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0" name="Google Shape;340;p4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341" name="Google Shape;341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2" name="Google Shape;342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3" name="Google Shape;343;p4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344" name="Google Shape;344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5" name="Google Shape;345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6" name="Google Shape;346;p4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347" name="Google Shape;347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48" name="Google Shape;348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49" name="Google Shape;349;p4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350" name="Google Shape;350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1" name="Google Shape;351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52" name="Google Shape;352;p4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353" name="Google Shape;353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4" name="Google Shape;354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55" name="Google Shape;355;p4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359" name="Google Shape;359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0" name="Google Shape;360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1" name="Google Shape;361;p4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362" name="Google Shape;362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3" name="Google Shape;363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4" name="Google Shape;364;p4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365" name="Google Shape;365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67" name="Google Shape;367;p4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368" name="Google Shape;368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69" name="Google Shape;369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0" name="Google Shape;370;p4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371" name="Google Shape;371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2" name="Google Shape;372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3" name="Google Shape;373;p4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374" name="Google Shape;374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5" name="Google Shape;375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6" name="Google Shape;376;p4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377" name="Google Shape;377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8" name="Google Shape;378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9" name="Google Shape;379;p4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380" name="Google Shape;380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1" name="Google Shape;381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82" name="Google Shape;382;p4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383" name="Google Shape;383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4" name="Google Shape;384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85" name="Google Shape;385;p4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386" name="Google Shape;386;p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7" name="Google Shape;387;p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388" name="Google Shape;388;p4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389" name="Google Shape;389;p4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" name="Google Shape;390;p4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" name="Google Shape;391;p4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2" name="Google Shape;392;p4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3" name="Google Shape;393;p4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4" name="Google Shape;394;p4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5" name="Google Shape;395;p4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6" name="Google Shape;396;p4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7" name="Google Shape;397;p4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8" name="Google Shape;398;p4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4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4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4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4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" name="Google Shape;403;p4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" name="Google Shape;405;p4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4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4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8" name="Google Shape;408;p4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9" name="Google Shape;409;p4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" name="Google Shape;410;p4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" name="Google Shape;411;p4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" name="Google Shape;412;p4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4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4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5" name="Google Shape;415;p4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4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4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8" name="Google Shape;418;p4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9" name="Google Shape;419;p4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0" name="Google Shape;420;p4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1" name="Google Shape;421;p4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2" name="Google Shape;422;p4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4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1" name="Google Shape;431;p4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4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4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4" name="Google Shape;434;p4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" name="Google Shape;435;p4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" name="Google Shape;436;p4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37" name="Google Shape;437;p4"/>
          <p:cNvSpPr/>
          <p:nvPr/>
        </p:nvSpPr>
        <p:spPr>
          <a:xfrm>
            <a:off x="53388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8" name="Google Shape;438;p4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439" name="Google Shape;439;p4"/>
          <p:cNvGraphicFramePr/>
          <p:nvPr/>
        </p:nvGraphicFramePr>
        <p:xfrm>
          <a:off x="631950" y="1079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359675"/>
                <a:gridCol w="1359675"/>
                <a:gridCol w="1359675"/>
              </a:tblGrid>
              <a:tr h="2715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JANUARY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FEBRUARY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MARCH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  <a:tr h="2715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APRIL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MAY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JUNE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440" name="Google Shape;440;p4"/>
          <p:cNvGraphicFramePr/>
          <p:nvPr/>
        </p:nvGraphicFramePr>
        <p:xfrm>
          <a:off x="5358013" y="1079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359675"/>
                <a:gridCol w="1359675"/>
                <a:gridCol w="1359675"/>
              </a:tblGrid>
              <a:tr h="2715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JULY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AUGUST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SEPTEMBER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  <a:tr h="27153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OCTOBER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NOVEMBER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383838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DECEMBER</a:t>
                      </a:r>
                      <a:endParaRPr b="1" sz="1000">
                        <a:solidFill>
                          <a:srgbClr val="383838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441" name="Google Shape;441;p4"/>
          <p:cNvSpPr txBox="1"/>
          <p:nvPr>
            <p:ph idx="2" type="title"/>
          </p:nvPr>
        </p:nvSpPr>
        <p:spPr>
          <a:xfrm>
            <a:off x="6367746" y="440975"/>
            <a:ext cx="3069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442" name="Google Shape;442;p4"/>
          <p:cNvSpPr txBox="1"/>
          <p:nvPr>
            <p:ph idx="1" type="body"/>
          </p:nvPr>
        </p:nvSpPr>
        <p:spPr>
          <a:xfrm>
            <a:off x="631950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3" name="Google Shape;443;p4"/>
          <p:cNvSpPr txBox="1"/>
          <p:nvPr>
            <p:ph idx="3" type="body"/>
          </p:nvPr>
        </p:nvSpPr>
        <p:spPr>
          <a:xfrm>
            <a:off x="1991663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4" name="Google Shape;444;p4"/>
          <p:cNvSpPr txBox="1"/>
          <p:nvPr>
            <p:ph idx="4" type="body"/>
          </p:nvPr>
        </p:nvSpPr>
        <p:spPr>
          <a:xfrm>
            <a:off x="3340738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5" name="Google Shape;445;p4"/>
          <p:cNvSpPr txBox="1"/>
          <p:nvPr>
            <p:ph idx="5" type="body"/>
          </p:nvPr>
        </p:nvSpPr>
        <p:spPr>
          <a:xfrm>
            <a:off x="631950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6" name="Google Shape;446;p4"/>
          <p:cNvSpPr txBox="1"/>
          <p:nvPr>
            <p:ph idx="6" type="body"/>
          </p:nvPr>
        </p:nvSpPr>
        <p:spPr>
          <a:xfrm>
            <a:off x="1991663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7" name="Google Shape;447;p4"/>
          <p:cNvSpPr txBox="1"/>
          <p:nvPr>
            <p:ph idx="7" type="body"/>
          </p:nvPr>
        </p:nvSpPr>
        <p:spPr>
          <a:xfrm>
            <a:off x="3340738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8" name="Google Shape;448;p4"/>
          <p:cNvSpPr txBox="1"/>
          <p:nvPr>
            <p:ph idx="8" type="body"/>
          </p:nvPr>
        </p:nvSpPr>
        <p:spPr>
          <a:xfrm>
            <a:off x="5363325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49" name="Google Shape;449;p4"/>
          <p:cNvSpPr txBox="1"/>
          <p:nvPr>
            <p:ph idx="9" type="body"/>
          </p:nvPr>
        </p:nvSpPr>
        <p:spPr>
          <a:xfrm>
            <a:off x="6723038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50" name="Google Shape;450;p4"/>
          <p:cNvSpPr txBox="1"/>
          <p:nvPr>
            <p:ph idx="13" type="body"/>
          </p:nvPr>
        </p:nvSpPr>
        <p:spPr>
          <a:xfrm>
            <a:off x="8072113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51" name="Google Shape;451;p4"/>
          <p:cNvSpPr txBox="1"/>
          <p:nvPr>
            <p:ph idx="14" type="body"/>
          </p:nvPr>
        </p:nvSpPr>
        <p:spPr>
          <a:xfrm>
            <a:off x="5363325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52" name="Google Shape;452;p4"/>
          <p:cNvSpPr txBox="1"/>
          <p:nvPr>
            <p:ph idx="15" type="body"/>
          </p:nvPr>
        </p:nvSpPr>
        <p:spPr>
          <a:xfrm>
            <a:off x="6723038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453" name="Google Shape;453;p4"/>
          <p:cNvSpPr txBox="1"/>
          <p:nvPr>
            <p:ph idx="16" type="body"/>
          </p:nvPr>
        </p:nvSpPr>
        <p:spPr>
          <a:xfrm>
            <a:off x="8072113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Month View Aug">
  <p:cSld name="CUSTOM_21_1_1_1_1_1_1_1_2_1_2">
    <p:spTree>
      <p:nvGrpSpPr>
        <p:cNvPr id="6499" name="Shape 6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0" name="Google Shape;6500;p31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1" name="Google Shape;6501;p31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2" name="Google Shape;6502;p31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3" name="Google Shape;6503;p31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4" name="Google Shape;6504;p31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5" name="Google Shape;6505;p31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6" name="Google Shape;6506;p31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7" name="Google Shape;6507;p31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8" name="Google Shape;6508;p31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09" name="Google Shape;6509;p31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10" name="Google Shape;6510;p31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11" name="Google Shape;6511;p31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12" name="Google Shape;6512;p31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13" name="Google Shape;6513;p31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514" name="Google Shape;6514;p31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515" name="Google Shape;6515;p31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6" name="Google Shape;6516;p31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17" name="Google Shape;6517;p31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518" name="Google Shape;6518;p31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519" name="Google Shape;6519;p3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0" name="Google Shape;6520;p3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1" name="Google Shape;6521;p3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2" name="Google Shape;6522;p3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3" name="Google Shape;6523;p3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4" name="Google Shape;6524;p3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5" name="Google Shape;6525;p3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6" name="Google Shape;6526;p3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7" name="Google Shape;6527;p3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8" name="Google Shape;6528;p3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9" name="Google Shape;6529;p3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0" name="Google Shape;6530;p3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1" name="Google Shape;6531;p3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2" name="Google Shape;6532;p3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3" name="Google Shape;6533;p3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4" name="Google Shape;6534;p3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5" name="Google Shape;6535;p3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6" name="Google Shape;6536;p3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7" name="Google Shape;6537;p3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8" name="Google Shape;6538;p3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39" name="Google Shape;6539;p3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0" name="Google Shape;6540;p3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1" name="Google Shape;6541;p3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2" name="Google Shape;6542;p3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543" name="Google Shape;6543;p31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6544" name="Google Shape;6544;p3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5" name="Google Shape;6545;p3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6" name="Google Shape;6546;p3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7" name="Google Shape;6547;p3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8" name="Google Shape;6548;p3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9" name="Google Shape;6549;p3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0" name="Google Shape;6550;p3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1" name="Google Shape;6551;p3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2" name="Google Shape;6552;p3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3" name="Google Shape;6553;p3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4" name="Google Shape;6554;p3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5" name="Google Shape;6555;p3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6" name="Google Shape;6556;p3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7" name="Google Shape;6557;p3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8" name="Google Shape;6558;p3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9" name="Google Shape;6559;p3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0" name="Google Shape;6560;p3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1" name="Google Shape;6561;p3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2" name="Google Shape;6562;p3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3" name="Google Shape;6563;p3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4" name="Google Shape;6564;p3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5" name="Google Shape;6565;p3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6" name="Google Shape;6566;p3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7" name="Google Shape;6567;p3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568" name="Google Shape;6568;p31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6569" name="Google Shape;6569;p31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6570" name="Google Shape;6570;p31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6571" name="Google Shape;6571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72" name="Google Shape;6572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73" name="Google Shape;6573;p31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6574" name="Google Shape;6574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75" name="Google Shape;6575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76" name="Google Shape;6576;p31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6577" name="Google Shape;6577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78" name="Google Shape;6578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79" name="Google Shape;6579;p31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6580" name="Google Shape;6580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81" name="Google Shape;6581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82" name="Google Shape;6582;p31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6583" name="Google Shape;6583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84" name="Google Shape;6584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85" name="Google Shape;6585;p31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6586" name="Google Shape;6586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87" name="Google Shape;6587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88" name="Google Shape;6588;p31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6589" name="Google Shape;6589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90" name="Google Shape;6590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91" name="Google Shape;6591;p31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6592" name="Google Shape;6592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93" name="Google Shape;6593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94" name="Google Shape;6594;p31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6595" name="Google Shape;6595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96" name="Google Shape;6596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97" name="Google Shape;6597;p31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6598" name="Google Shape;6598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599" name="Google Shape;6599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00" name="Google Shape;6600;p31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6601" name="Google Shape;6601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02" name="Google Shape;6602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03" name="Google Shape;6603;p31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6604" name="Google Shape;6604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05" name="Google Shape;6605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06" name="Google Shape;6606;p31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6607" name="Google Shape;6607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08" name="Google Shape;6608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09" name="Google Shape;6609;p31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6610" name="Google Shape;6610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11" name="Google Shape;6611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12" name="Google Shape;6612;p31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6613" name="Google Shape;6613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14" name="Google Shape;6614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15" name="Google Shape;6615;p31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6616" name="Google Shape;6616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17" name="Google Shape;6617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18" name="Google Shape;6618;p31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6619" name="Google Shape;6619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20" name="Google Shape;6620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21" name="Google Shape;6621;p31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6622" name="Google Shape;6622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23" name="Google Shape;6623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24" name="Google Shape;6624;p31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6625" name="Google Shape;6625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26" name="Google Shape;6626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27" name="Google Shape;6627;p31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6628" name="Google Shape;6628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29" name="Google Shape;6629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30" name="Google Shape;6630;p31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6631" name="Google Shape;6631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32" name="Google Shape;6632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33" name="Google Shape;6633;p31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6634" name="Google Shape;6634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35" name="Google Shape;6635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36" name="Google Shape;6636;p31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6637" name="Google Shape;6637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38" name="Google Shape;6638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39" name="Google Shape;6639;p31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6640" name="Google Shape;6640;p3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41" name="Google Shape;6641;p3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642" name="Google Shape;6642;p31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6643" name="Google Shape;6643;p31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4" name="Google Shape;6644;p31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5" name="Google Shape;6645;p31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6" name="Google Shape;6646;p31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7" name="Google Shape;6647;p31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8" name="Google Shape;6648;p31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9" name="Google Shape;6649;p31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0" name="Google Shape;6650;p31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1" name="Google Shape;6651;p31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2" name="Google Shape;6652;p31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3" name="Google Shape;6653;p31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4" name="Google Shape;6654;p31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5" name="Google Shape;6655;p31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6" name="Google Shape;6656;p31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7" name="Google Shape;6657;p31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8" name="Google Shape;6658;p31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9" name="Google Shape;6659;p31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0" name="Google Shape;6660;p31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1" name="Google Shape;6661;p31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2" name="Google Shape;6662;p31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3" name="Google Shape;6663;p31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4" name="Google Shape;6664;p31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5" name="Google Shape;6665;p31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6" name="Google Shape;6666;p31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7" name="Google Shape;6667;p31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8" name="Google Shape;6668;p31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9" name="Google Shape;6669;p31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0" name="Google Shape;6670;p31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1" name="Google Shape;6671;p31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2" name="Google Shape;6672;p31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3" name="Google Shape;6673;p31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4" name="Google Shape;6674;p31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5" name="Google Shape;6675;p31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6" name="Google Shape;6676;p31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7" name="Google Shape;6677;p31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8" name="Google Shape;6678;p31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9" name="Google Shape;6679;p31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0" name="Google Shape;6680;p31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1" name="Google Shape;6681;p31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2" name="Google Shape;6682;p31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3" name="Google Shape;6683;p31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4" name="Google Shape;6684;p31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5" name="Google Shape;6685;p31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6" name="Google Shape;6686;p31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7" name="Google Shape;6687;p31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8" name="Google Shape;6688;p31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89" name="Google Shape;6689;p31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90" name="Google Shape;6690;p31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691" name="Google Shape;6691;p31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692" name="Google Shape;6692;p31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693" name="Google Shape;6693;p31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694" name="Google Shape;6694;p31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695" name="Google Shape;6695;p31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6696" name="Google Shape;6696;p31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7" name="Google Shape;6697;p31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6698" name="Google Shape;6698;p31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6699" name="Google Shape;6699;p31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6700" name="Google Shape;6700;p31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6701" name="Google Shape;6701;p31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6702" name="Google Shape;6702;p31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6703" name="Google Shape;6703;p31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6704" name="Google Shape;6704;p31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05" name="Google Shape;6705;p31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06" name="Google Shape;6706;p31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07" name="Google Shape;6707;p31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08" name="Google Shape;6708;p31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09" name="Google Shape;6709;p31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0" name="Google Shape;6710;p31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1" name="Google Shape;6711;p31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2" name="Google Shape;6712;p31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3" name="Google Shape;6713;p31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4" name="Google Shape;6714;p31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5" name="Google Shape;6715;p31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6" name="Google Shape;6716;p31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7" name="Google Shape;6717;p31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8" name="Google Shape;6718;p31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19" name="Google Shape;6719;p31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0" name="Google Shape;6720;p31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1" name="Google Shape;6721;p31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2" name="Google Shape;6722;p31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3" name="Google Shape;6723;p31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4" name="Google Shape;6724;p31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5" name="Google Shape;6725;p31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6" name="Google Shape;6726;p31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7" name="Google Shape;6727;p31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8" name="Google Shape;6728;p31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29" name="Google Shape;6729;p31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0" name="Google Shape;6730;p31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1" name="Google Shape;6731;p31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2" name="Google Shape;6732;p31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3" name="Google Shape;6733;p31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4" name="Google Shape;6734;p31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5" name="Google Shape;6735;p31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6" name="Google Shape;6736;p31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7" name="Google Shape;6737;p31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8" name="Google Shape;6738;p31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39" name="Google Shape;6739;p31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0" name="Google Shape;6740;p31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1" name="Google Shape;6741;p31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Month Overview Aug">
  <p:cSld name="CUSTOM_21_1_1_1_1_1_1_1_1_2_1_2">
    <p:spTree>
      <p:nvGrpSpPr>
        <p:cNvPr id="6742" name="Shape 6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3" name="Google Shape;6743;p32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4" name="Google Shape;6744;p32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5" name="Google Shape;6745;p32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6" name="Google Shape;6746;p32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7" name="Google Shape;6747;p32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8" name="Google Shape;6748;p32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49" name="Google Shape;6749;p32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0" name="Google Shape;6750;p32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1" name="Google Shape;6751;p32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2" name="Google Shape;6752;p32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3" name="Google Shape;6753;p32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4" name="Google Shape;6754;p32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5" name="Google Shape;6755;p32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56" name="Google Shape;6756;p32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757" name="Google Shape;6757;p32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758" name="Google Shape;6758;p32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9" name="Google Shape;6759;p32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0" name="Google Shape;6760;p32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761" name="Google Shape;6761;p32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762" name="Google Shape;6762;p3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3" name="Google Shape;6763;p3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4" name="Google Shape;6764;p3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5" name="Google Shape;6765;p3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6" name="Google Shape;6766;p3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7" name="Google Shape;6767;p3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8" name="Google Shape;6768;p3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9" name="Google Shape;6769;p3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0" name="Google Shape;6770;p3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1" name="Google Shape;6771;p3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2" name="Google Shape;6772;p3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3" name="Google Shape;6773;p3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4" name="Google Shape;6774;p3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5" name="Google Shape;6775;p3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6" name="Google Shape;6776;p3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7" name="Google Shape;6777;p3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8" name="Google Shape;6778;p3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9" name="Google Shape;6779;p3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0" name="Google Shape;6780;p3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1" name="Google Shape;6781;p3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2" name="Google Shape;6782;p3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3" name="Google Shape;6783;p3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4" name="Google Shape;6784;p3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5" name="Google Shape;6785;p3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86" name="Google Shape;6786;p32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6787" name="Google Shape;6787;p3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8" name="Google Shape;6788;p3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9" name="Google Shape;6789;p3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0" name="Google Shape;6790;p3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1" name="Google Shape;6791;p3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2" name="Google Shape;6792;p3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3" name="Google Shape;6793;p3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4" name="Google Shape;6794;p3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5" name="Google Shape;6795;p3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6" name="Google Shape;6796;p3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7" name="Google Shape;6797;p3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8" name="Google Shape;6798;p3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9" name="Google Shape;6799;p3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0" name="Google Shape;6800;p3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1" name="Google Shape;6801;p3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2" name="Google Shape;6802;p3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3" name="Google Shape;6803;p3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4" name="Google Shape;6804;p3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5" name="Google Shape;6805;p3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6" name="Google Shape;6806;p3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7" name="Google Shape;6807;p3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8" name="Google Shape;6808;p3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9" name="Google Shape;6809;p3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0" name="Google Shape;6810;p3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811" name="Google Shape;6811;p32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6812" name="Google Shape;6812;p32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6813" name="Google Shape;6813;p32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6814" name="Google Shape;6814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15" name="Google Shape;6815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16" name="Google Shape;6816;p32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6817" name="Google Shape;6817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18" name="Google Shape;6818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19" name="Google Shape;6819;p32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6820" name="Google Shape;6820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21" name="Google Shape;6821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22" name="Google Shape;6822;p32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6823" name="Google Shape;6823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24" name="Google Shape;6824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25" name="Google Shape;6825;p32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6826" name="Google Shape;6826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27" name="Google Shape;6827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28" name="Google Shape;6828;p32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6829" name="Google Shape;6829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30" name="Google Shape;6830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31" name="Google Shape;6831;p32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6832" name="Google Shape;6832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33" name="Google Shape;6833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34" name="Google Shape;6834;p32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6835" name="Google Shape;6835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36" name="Google Shape;6836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37" name="Google Shape;6837;p32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6838" name="Google Shape;6838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39" name="Google Shape;6839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40" name="Google Shape;6840;p32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6841" name="Google Shape;6841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42" name="Google Shape;6842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43" name="Google Shape;6843;p32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6844" name="Google Shape;6844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45" name="Google Shape;6845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46" name="Google Shape;6846;p32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6847" name="Google Shape;6847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48" name="Google Shape;6848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49" name="Google Shape;6849;p32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6850" name="Google Shape;6850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51" name="Google Shape;6851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52" name="Google Shape;6852;p32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6853" name="Google Shape;6853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54" name="Google Shape;6854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55" name="Google Shape;6855;p32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6856" name="Google Shape;6856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57" name="Google Shape;6857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58" name="Google Shape;6858;p32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6859" name="Google Shape;6859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60" name="Google Shape;6860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61" name="Google Shape;6861;p32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6862" name="Google Shape;6862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63" name="Google Shape;6863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64" name="Google Shape;6864;p32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6865" name="Google Shape;6865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66" name="Google Shape;6866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67" name="Google Shape;6867;p32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6868" name="Google Shape;6868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69" name="Google Shape;6869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70" name="Google Shape;6870;p32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6871" name="Google Shape;6871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72" name="Google Shape;6872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73" name="Google Shape;6873;p32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6874" name="Google Shape;6874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75" name="Google Shape;6875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76" name="Google Shape;6876;p32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6877" name="Google Shape;6877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78" name="Google Shape;6878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79" name="Google Shape;6879;p32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6880" name="Google Shape;6880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81" name="Google Shape;6881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882" name="Google Shape;6882;p32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6883" name="Google Shape;6883;p3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884" name="Google Shape;6884;p3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885" name="Google Shape;6885;p32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6886" name="Google Shape;6886;p32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7" name="Google Shape;6887;p32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8" name="Google Shape;6888;p32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9" name="Google Shape;6889;p32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0" name="Google Shape;6890;p32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1" name="Google Shape;6891;p32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2" name="Google Shape;6892;p32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3" name="Google Shape;6893;p32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4" name="Google Shape;6894;p32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5" name="Google Shape;6895;p32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6" name="Google Shape;6896;p32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7" name="Google Shape;6897;p32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8" name="Google Shape;6898;p32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9" name="Google Shape;6899;p32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0" name="Google Shape;6900;p32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1" name="Google Shape;6901;p32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2" name="Google Shape;6902;p32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3" name="Google Shape;6903;p32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4" name="Google Shape;6904;p32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5" name="Google Shape;6905;p32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6" name="Google Shape;6906;p32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7" name="Google Shape;6907;p32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8" name="Google Shape;6908;p32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9" name="Google Shape;6909;p32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0" name="Google Shape;6910;p32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1" name="Google Shape;6911;p32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2" name="Google Shape;6912;p32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3" name="Google Shape;6913;p32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4" name="Google Shape;6914;p32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5" name="Google Shape;6915;p32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6" name="Google Shape;6916;p32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7" name="Google Shape;6917;p32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8" name="Google Shape;6918;p32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9" name="Google Shape;6919;p32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0" name="Google Shape;6920;p32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1" name="Google Shape;6921;p32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2" name="Google Shape;6922;p32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3" name="Google Shape;6923;p32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4" name="Google Shape;6924;p32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5" name="Google Shape;6925;p32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6" name="Google Shape;6926;p32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7" name="Google Shape;6927;p32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8" name="Google Shape;6928;p32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9" name="Google Shape;6929;p32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0" name="Google Shape;6930;p32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1" name="Google Shape;6931;p32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2" name="Google Shape;6932;p32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3" name="Google Shape;6933;p32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934" name="Google Shape;6934;p32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935" name="Google Shape;6935;p32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6" name="Google Shape;6936;p32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937" name="Google Shape;6937;p32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938" name="Google Shape;6938;p32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9" name="Google Shape;6939;p32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0" name="Google Shape;6940;p32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1" name="Google Shape;6941;p32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2" name="Google Shape;6942;p32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3" name="Google Shape;6943;p32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4" name="Google Shape;6944;p32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5" name="Google Shape;6945;p32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6" name="Google Shape;6946;p32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7" name="Google Shape;6947;p32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8" name="Google Shape;6948;p32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9" name="Google Shape;6949;p32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0" name="Google Shape;6950;p32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1" name="Google Shape;6951;p32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2" name="Google Shape;6952;p32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3" name="Google Shape;6953;p32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4" name="Google Shape;6954;p32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5" name="Google Shape;6955;p32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6" name="Google Shape;6956;p32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7" name="Google Shape;6957;p32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8" name="Google Shape;6958;p32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9" name="Google Shape;6959;p32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0" name="Google Shape;6960;p32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1" name="Google Shape;6961;p32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2" name="Google Shape;6962;p32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3" name="Google Shape;6963;p32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4" name="Google Shape;6964;p32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5" name="Google Shape;6965;p32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6" name="Google Shape;6966;p32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7" name="Google Shape;6967;p32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8" name="Google Shape;6968;p32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69" name="Google Shape;6969;p32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0" name="Google Shape;6970;p32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Week Overview Aug">
  <p:cSld name="CUSTOM_21_1_1_1_1_1_1_1_1_1_1_1_2">
    <p:spTree>
      <p:nvGrpSpPr>
        <p:cNvPr id="6971" name="Shape 6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2" name="Google Shape;6972;p33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3" name="Google Shape;6973;p33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4" name="Google Shape;6974;p33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5" name="Google Shape;6975;p33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6" name="Google Shape;6976;p33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7" name="Google Shape;6977;p33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8" name="Google Shape;6978;p33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79" name="Google Shape;6979;p33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0" name="Google Shape;6980;p33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1" name="Google Shape;6981;p33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2" name="Google Shape;6982;p33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3" name="Google Shape;6983;p33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4" name="Google Shape;6984;p33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85" name="Google Shape;6985;p33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986" name="Google Shape;6986;p33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987" name="Google Shape;6987;p33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8" name="Google Shape;6988;p33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89" name="Google Shape;6989;p33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990" name="Google Shape;6990;p33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991" name="Google Shape;6991;p3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2" name="Google Shape;6992;p3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3" name="Google Shape;6993;p3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4" name="Google Shape;6994;p3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5" name="Google Shape;6995;p3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6" name="Google Shape;6996;p3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7" name="Google Shape;6997;p3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8" name="Google Shape;6998;p3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9" name="Google Shape;6999;p3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0" name="Google Shape;7000;p3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1" name="Google Shape;7001;p3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2" name="Google Shape;7002;p3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3" name="Google Shape;7003;p3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4" name="Google Shape;7004;p3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5" name="Google Shape;7005;p3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6" name="Google Shape;7006;p3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7" name="Google Shape;7007;p3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8" name="Google Shape;7008;p3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9" name="Google Shape;7009;p3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0" name="Google Shape;7010;p3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1" name="Google Shape;7011;p3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2" name="Google Shape;7012;p3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3" name="Google Shape;7013;p3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4" name="Google Shape;7014;p3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15" name="Google Shape;7015;p33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7016" name="Google Shape;7016;p3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7" name="Google Shape;7017;p3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8" name="Google Shape;7018;p3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9" name="Google Shape;7019;p3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0" name="Google Shape;7020;p3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1" name="Google Shape;7021;p3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2" name="Google Shape;7022;p3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3" name="Google Shape;7023;p3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4" name="Google Shape;7024;p3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5" name="Google Shape;7025;p3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6" name="Google Shape;7026;p3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7" name="Google Shape;7027;p3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8" name="Google Shape;7028;p3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9" name="Google Shape;7029;p3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0" name="Google Shape;7030;p3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1" name="Google Shape;7031;p3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2" name="Google Shape;7032;p3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3" name="Google Shape;7033;p3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4" name="Google Shape;7034;p3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5" name="Google Shape;7035;p3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6" name="Google Shape;7036;p3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7" name="Google Shape;7037;p3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8" name="Google Shape;7038;p3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9" name="Google Shape;7039;p3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040" name="Google Shape;7040;p33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7041" name="Google Shape;7041;p33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7042" name="Google Shape;7042;p33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7043" name="Google Shape;7043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44" name="Google Shape;7044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45" name="Google Shape;7045;p33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7046" name="Google Shape;7046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47" name="Google Shape;7047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48" name="Google Shape;7048;p33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7049" name="Google Shape;7049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0" name="Google Shape;7050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51" name="Google Shape;7051;p33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7052" name="Google Shape;7052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3" name="Google Shape;7053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54" name="Google Shape;7054;p33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7055" name="Google Shape;7055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6" name="Google Shape;7056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57" name="Google Shape;7057;p33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7058" name="Google Shape;7058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59" name="Google Shape;7059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60" name="Google Shape;7060;p33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7061" name="Google Shape;7061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62" name="Google Shape;7062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63" name="Google Shape;7063;p33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7064" name="Google Shape;7064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65" name="Google Shape;7065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66" name="Google Shape;7066;p33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7067" name="Google Shape;7067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68" name="Google Shape;7068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69" name="Google Shape;7069;p33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7070" name="Google Shape;7070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71" name="Google Shape;7071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72" name="Google Shape;7072;p33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7073" name="Google Shape;7073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74" name="Google Shape;7074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75" name="Google Shape;7075;p33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7076" name="Google Shape;7076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77" name="Google Shape;7077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78" name="Google Shape;7078;p33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7079" name="Google Shape;7079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0" name="Google Shape;7080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81" name="Google Shape;7081;p33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7082" name="Google Shape;7082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3" name="Google Shape;7083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84" name="Google Shape;7084;p33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7085" name="Google Shape;7085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6" name="Google Shape;7086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87" name="Google Shape;7087;p33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7088" name="Google Shape;7088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89" name="Google Shape;7089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90" name="Google Shape;7090;p33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7091" name="Google Shape;7091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92" name="Google Shape;7092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93" name="Google Shape;7093;p33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7094" name="Google Shape;7094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95" name="Google Shape;7095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96" name="Google Shape;7096;p33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7097" name="Google Shape;7097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098" name="Google Shape;7098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099" name="Google Shape;7099;p33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7100" name="Google Shape;7100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01" name="Google Shape;7101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02" name="Google Shape;7102;p33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7103" name="Google Shape;7103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04" name="Google Shape;7104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05" name="Google Shape;7105;p33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7106" name="Google Shape;7106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07" name="Google Shape;7107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08" name="Google Shape;7108;p33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7109" name="Google Shape;7109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10" name="Google Shape;7110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111" name="Google Shape;7111;p33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7112" name="Google Shape;7112;p3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113" name="Google Shape;7113;p3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114" name="Google Shape;7114;p33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7115" name="Google Shape;7115;p33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6" name="Google Shape;7116;p33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7" name="Google Shape;7117;p33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8" name="Google Shape;7118;p33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9" name="Google Shape;7119;p33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0" name="Google Shape;7120;p33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1" name="Google Shape;7121;p33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2" name="Google Shape;7122;p33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3" name="Google Shape;7123;p33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4" name="Google Shape;7124;p33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5" name="Google Shape;7125;p33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6" name="Google Shape;7126;p33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7" name="Google Shape;7127;p33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8" name="Google Shape;7128;p33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9" name="Google Shape;7129;p33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0" name="Google Shape;7130;p33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1" name="Google Shape;7131;p33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2" name="Google Shape;7132;p33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3" name="Google Shape;7133;p33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4" name="Google Shape;7134;p33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5" name="Google Shape;7135;p33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6" name="Google Shape;7136;p33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7" name="Google Shape;7137;p33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8" name="Google Shape;7138;p33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9" name="Google Shape;7139;p33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0" name="Google Shape;7140;p33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1" name="Google Shape;7141;p33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2" name="Google Shape;7142;p33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3" name="Google Shape;7143;p33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4" name="Google Shape;7144;p33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5" name="Google Shape;7145;p33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6" name="Google Shape;7146;p33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7" name="Google Shape;7147;p33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8" name="Google Shape;7148;p33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9" name="Google Shape;7149;p33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0" name="Google Shape;7150;p33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1" name="Google Shape;7151;p33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2" name="Google Shape;7152;p33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3" name="Google Shape;7153;p33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4" name="Google Shape;7154;p33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5" name="Google Shape;7155;p33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6" name="Google Shape;7156;p33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7" name="Google Shape;7157;p33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8" name="Google Shape;7158;p33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9" name="Google Shape;7159;p33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0" name="Google Shape;7160;p33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1" name="Google Shape;7161;p33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2" name="Google Shape;7162;p33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163" name="Google Shape;7163;p3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7164" name="Google Shape;7164;p33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165" name="Google Shape;7165;p33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6" name="Google Shape;7166;p33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7" name="Google Shape;7167;p33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8" name="Google Shape;7168;p33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9" name="Google Shape;7169;p33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0" name="Google Shape;7170;p33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1" name="Google Shape;7171;p33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2" name="Google Shape;7172;p33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3" name="Google Shape;7173;p33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4" name="Google Shape;7174;p33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175" name="Google Shape;7175;p33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7176" name="Google Shape;7176;p33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7177" name="Google Shape;7177;p33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7178" name="Google Shape;7178;p33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7179" name="Google Shape;7179;p33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180" name="Google Shape;7180;p33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7181" name="Google Shape;7181;p33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7182" name="Google Shape;7182;p33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183" name="Google Shape;7183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184" name="Google Shape;7184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185" name="Google Shape;7185;p33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186" name="Google Shape;7186;p33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7187" name="Google Shape;7187;p33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7188" name="Google Shape;7188;p33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189" name="Google Shape;7189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190" name="Google Shape;7190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191" name="Google Shape;7191;p33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192" name="Google Shape;7192;p33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7193" name="Google Shape;7193;p33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7194" name="Google Shape;7194;p33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195" name="Google Shape;7195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196" name="Google Shape;7196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197" name="Google Shape;7197;p33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198" name="Google Shape;7198;p33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7199" name="Google Shape;7199;p33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7200" name="Google Shape;7200;p33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201" name="Google Shape;7201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202" name="Google Shape;7202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203" name="Google Shape;7203;p33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204" name="Google Shape;7204;p33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7205" name="Google Shape;7205;p33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7206" name="Google Shape;7206;p33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207" name="Google Shape;7207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208" name="Google Shape;7208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209" name="Google Shape;7209;p33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210" name="Google Shape;7210;p33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7211" name="Google Shape;7211;p33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7212" name="Google Shape;7212;p33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213" name="Google Shape;7213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7214" name="Google Shape;7214;p33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215" name="Google Shape;7215;p33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7216" name="Google Shape;7216;p33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217" name="Google Shape;7217;p33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7218" name="Google Shape;7218;p33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7219" name="Google Shape;7219;p33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0" name="Google Shape;7220;p33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21" name="Google Shape;7221;p33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Month View Sep">
  <p:cSld name="CUSTOM_21_1_1_1_1_1_1_1_2_1_1_2">
    <p:spTree>
      <p:nvGrpSpPr>
        <p:cNvPr id="7222" name="Shape 7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3" name="Google Shape;7223;p34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4" name="Google Shape;7224;p34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5" name="Google Shape;7225;p34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6" name="Google Shape;7226;p34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7" name="Google Shape;7227;p34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8" name="Google Shape;7228;p34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29" name="Google Shape;7229;p34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0" name="Google Shape;7230;p34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1" name="Google Shape;7231;p34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2" name="Google Shape;7232;p34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3" name="Google Shape;7233;p34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4" name="Google Shape;7234;p34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5" name="Google Shape;7235;p34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36" name="Google Shape;7236;p34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237" name="Google Shape;7237;p34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7238" name="Google Shape;7238;p34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9" name="Google Shape;7239;p34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40" name="Google Shape;7240;p34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7241" name="Google Shape;7241;p34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7242" name="Google Shape;7242;p3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3" name="Google Shape;7243;p3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4" name="Google Shape;7244;p3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5" name="Google Shape;7245;p3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6" name="Google Shape;7246;p3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7" name="Google Shape;7247;p3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8" name="Google Shape;7248;p3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9" name="Google Shape;7249;p3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0" name="Google Shape;7250;p3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1" name="Google Shape;7251;p3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2" name="Google Shape;7252;p3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3" name="Google Shape;7253;p3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4" name="Google Shape;7254;p3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5" name="Google Shape;7255;p3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6" name="Google Shape;7256;p3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7" name="Google Shape;7257;p3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8" name="Google Shape;7258;p3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9" name="Google Shape;7259;p3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0" name="Google Shape;7260;p3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1" name="Google Shape;7261;p3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2" name="Google Shape;7262;p3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3" name="Google Shape;7263;p3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4" name="Google Shape;7264;p3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5" name="Google Shape;7265;p3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266" name="Google Shape;7266;p34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7267" name="Google Shape;7267;p3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8" name="Google Shape;7268;p3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9" name="Google Shape;7269;p3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0" name="Google Shape;7270;p3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1" name="Google Shape;7271;p3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2" name="Google Shape;7272;p3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3" name="Google Shape;7273;p3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4" name="Google Shape;7274;p3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5" name="Google Shape;7275;p3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6" name="Google Shape;7276;p3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7" name="Google Shape;7277;p3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8" name="Google Shape;7278;p3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9" name="Google Shape;7279;p3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0" name="Google Shape;7280;p3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1" name="Google Shape;7281;p3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2" name="Google Shape;7282;p3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3" name="Google Shape;7283;p3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4" name="Google Shape;7284;p3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5" name="Google Shape;7285;p3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6" name="Google Shape;7286;p3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7" name="Google Shape;7287;p3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8" name="Google Shape;7288;p3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9" name="Google Shape;7289;p3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0" name="Google Shape;7290;p3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291" name="Google Shape;7291;p34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7292" name="Google Shape;7292;p34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7293" name="Google Shape;7293;p34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7294" name="Google Shape;7294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95" name="Google Shape;7295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296" name="Google Shape;7296;p34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7297" name="Google Shape;7297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98" name="Google Shape;7298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299" name="Google Shape;7299;p34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7300" name="Google Shape;7300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01" name="Google Shape;7301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02" name="Google Shape;7302;p34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7303" name="Google Shape;7303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04" name="Google Shape;7304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05" name="Google Shape;7305;p34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7306" name="Google Shape;7306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07" name="Google Shape;7307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08" name="Google Shape;7308;p34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7309" name="Google Shape;7309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0" name="Google Shape;7310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11" name="Google Shape;7311;p34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7312" name="Google Shape;7312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3" name="Google Shape;7313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14" name="Google Shape;7314;p34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7315" name="Google Shape;7315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6" name="Google Shape;7316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17" name="Google Shape;7317;p34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7318" name="Google Shape;7318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9" name="Google Shape;7319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20" name="Google Shape;7320;p34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7321" name="Google Shape;7321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22" name="Google Shape;7322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23" name="Google Shape;7323;p34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7324" name="Google Shape;7324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25" name="Google Shape;7325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26" name="Google Shape;7326;p34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7327" name="Google Shape;7327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28" name="Google Shape;7328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29" name="Google Shape;7329;p34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7330" name="Google Shape;7330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31" name="Google Shape;7331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32" name="Google Shape;7332;p34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7333" name="Google Shape;7333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34" name="Google Shape;7334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35" name="Google Shape;7335;p34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7336" name="Google Shape;7336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37" name="Google Shape;7337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38" name="Google Shape;7338;p34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7339" name="Google Shape;7339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40" name="Google Shape;7340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41" name="Google Shape;7341;p34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7342" name="Google Shape;7342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43" name="Google Shape;7343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44" name="Google Shape;7344;p34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7345" name="Google Shape;7345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46" name="Google Shape;7346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47" name="Google Shape;7347;p34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7348" name="Google Shape;7348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49" name="Google Shape;7349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50" name="Google Shape;7350;p34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7351" name="Google Shape;7351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52" name="Google Shape;7352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53" name="Google Shape;7353;p34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7354" name="Google Shape;7354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55" name="Google Shape;7355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56" name="Google Shape;7356;p34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7357" name="Google Shape;7357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58" name="Google Shape;7358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59" name="Google Shape;7359;p34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7360" name="Google Shape;7360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61" name="Google Shape;7361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62" name="Google Shape;7362;p34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7363" name="Google Shape;7363;p3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64" name="Google Shape;7364;p3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365" name="Google Shape;7365;p34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7366" name="Google Shape;7366;p34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7" name="Google Shape;7367;p34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8" name="Google Shape;7368;p34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9" name="Google Shape;7369;p34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0" name="Google Shape;7370;p34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1" name="Google Shape;7371;p34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2" name="Google Shape;7372;p34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3" name="Google Shape;7373;p34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4" name="Google Shape;7374;p34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5" name="Google Shape;7375;p34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6" name="Google Shape;7376;p34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7" name="Google Shape;7377;p34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8" name="Google Shape;7378;p34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79" name="Google Shape;7379;p34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0" name="Google Shape;7380;p34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1" name="Google Shape;7381;p34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2" name="Google Shape;7382;p34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3" name="Google Shape;7383;p34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4" name="Google Shape;7384;p34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5" name="Google Shape;7385;p34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6" name="Google Shape;7386;p34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7" name="Google Shape;7387;p34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8" name="Google Shape;7388;p34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9" name="Google Shape;7389;p34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0" name="Google Shape;7390;p34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1" name="Google Shape;7391;p34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2" name="Google Shape;7392;p34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3" name="Google Shape;7393;p34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4" name="Google Shape;7394;p34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5" name="Google Shape;7395;p34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6" name="Google Shape;7396;p34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7" name="Google Shape;7397;p34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8" name="Google Shape;7398;p34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9" name="Google Shape;7399;p34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0" name="Google Shape;7400;p34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1" name="Google Shape;7401;p34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2" name="Google Shape;7402;p34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3" name="Google Shape;7403;p34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4" name="Google Shape;7404;p34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5" name="Google Shape;7405;p34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6" name="Google Shape;7406;p34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7" name="Google Shape;7407;p34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8" name="Google Shape;7408;p34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09" name="Google Shape;7409;p34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0" name="Google Shape;7410;p34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1" name="Google Shape;7411;p34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2" name="Google Shape;7412;p34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13" name="Google Shape;7413;p34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414" name="Google Shape;7414;p34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415" name="Google Shape;7415;p34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416" name="Google Shape;7416;p34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7417" name="Google Shape;7417;p34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418" name="Google Shape;7418;p34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7419" name="Google Shape;7419;p34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0" name="Google Shape;7420;p34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7421" name="Google Shape;7421;p34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7422" name="Google Shape;7422;p34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7423" name="Google Shape;7423;p34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7424" name="Google Shape;7424;p34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7425" name="Google Shape;7425;p34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7426" name="Google Shape;7426;p34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7427" name="Google Shape;7427;p34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28" name="Google Shape;7428;p34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29" name="Google Shape;7429;p34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0" name="Google Shape;7430;p34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1" name="Google Shape;7431;p34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2" name="Google Shape;7432;p34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3" name="Google Shape;7433;p34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4" name="Google Shape;7434;p34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5" name="Google Shape;7435;p34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6" name="Google Shape;7436;p34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7" name="Google Shape;7437;p34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8" name="Google Shape;7438;p34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39" name="Google Shape;7439;p34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0" name="Google Shape;7440;p34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1" name="Google Shape;7441;p34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2" name="Google Shape;7442;p34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3" name="Google Shape;7443;p34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4" name="Google Shape;7444;p34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5" name="Google Shape;7445;p34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6" name="Google Shape;7446;p34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7" name="Google Shape;7447;p34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8" name="Google Shape;7448;p34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49" name="Google Shape;7449;p34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0" name="Google Shape;7450;p34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1" name="Google Shape;7451;p34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2" name="Google Shape;7452;p34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3" name="Google Shape;7453;p34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4" name="Google Shape;7454;p34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5" name="Google Shape;7455;p34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6" name="Google Shape;7456;p34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7" name="Google Shape;7457;p34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8" name="Google Shape;7458;p34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59" name="Google Shape;7459;p34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60" name="Google Shape;7460;p34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61" name="Google Shape;7461;p34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62" name="Google Shape;7462;p34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3" name="Google Shape;7463;p34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4" name="Google Shape;7464;p34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Month Overview Sep">
  <p:cSld name="CUSTOM_21_1_1_1_1_1_1_1_1_2_1_1_2">
    <p:spTree>
      <p:nvGrpSpPr>
        <p:cNvPr id="7465" name="Shape 7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6" name="Google Shape;7466;p35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7" name="Google Shape;7467;p35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8" name="Google Shape;7468;p35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9" name="Google Shape;7469;p35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0" name="Google Shape;7470;p35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1" name="Google Shape;7471;p35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2" name="Google Shape;7472;p35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3" name="Google Shape;7473;p35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4" name="Google Shape;7474;p35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5" name="Google Shape;7475;p35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6" name="Google Shape;7476;p35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7" name="Google Shape;7477;p35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8" name="Google Shape;7478;p35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79" name="Google Shape;7479;p35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480" name="Google Shape;7480;p35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7481" name="Google Shape;7481;p35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2" name="Google Shape;7482;p35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83" name="Google Shape;7483;p35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7484" name="Google Shape;7484;p35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7485" name="Google Shape;7485;p3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6" name="Google Shape;7486;p3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7" name="Google Shape;7487;p3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8" name="Google Shape;7488;p3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9" name="Google Shape;7489;p3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0" name="Google Shape;7490;p3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1" name="Google Shape;7491;p3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2" name="Google Shape;7492;p3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3" name="Google Shape;7493;p3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4" name="Google Shape;7494;p3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5" name="Google Shape;7495;p3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6" name="Google Shape;7496;p3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7" name="Google Shape;7497;p3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8" name="Google Shape;7498;p3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99" name="Google Shape;7499;p3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0" name="Google Shape;7500;p3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1" name="Google Shape;7501;p3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2" name="Google Shape;7502;p3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3" name="Google Shape;7503;p3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4" name="Google Shape;7504;p3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5" name="Google Shape;7505;p3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6" name="Google Shape;7506;p3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7" name="Google Shape;7507;p3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08" name="Google Shape;7508;p3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509" name="Google Shape;7509;p35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7510" name="Google Shape;7510;p3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1" name="Google Shape;7511;p3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2" name="Google Shape;7512;p3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3" name="Google Shape;7513;p3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4" name="Google Shape;7514;p3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5" name="Google Shape;7515;p3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6" name="Google Shape;7516;p3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7" name="Google Shape;7517;p3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8" name="Google Shape;7518;p3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9" name="Google Shape;7519;p3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0" name="Google Shape;7520;p3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1" name="Google Shape;7521;p3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2" name="Google Shape;7522;p3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3" name="Google Shape;7523;p3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4" name="Google Shape;7524;p3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5" name="Google Shape;7525;p3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6" name="Google Shape;7526;p3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7" name="Google Shape;7527;p3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8" name="Google Shape;7528;p3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9" name="Google Shape;7529;p3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0" name="Google Shape;7530;p3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1" name="Google Shape;7531;p3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2" name="Google Shape;7532;p3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33" name="Google Shape;7533;p3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534" name="Google Shape;7534;p35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7535" name="Google Shape;7535;p35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7536" name="Google Shape;7536;p35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7537" name="Google Shape;7537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38" name="Google Shape;7538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39" name="Google Shape;7539;p35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7540" name="Google Shape;7540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41" name="Google Shape;7541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42" name="Google Shape;7542;p35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7543" name="Google Shape;7543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44" name="Google Shape;7544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45" name="Google Shape;7545;p35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7546" name="Google Shape;7546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47" name="Google Shape;7547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48" name="Google Shape;7548;p35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7549" name="Google Shape;7549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50" name="Google Shape;7550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51" name="Google Shape;7551;p35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7552" name="Google Shape;7552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53" name="Google Shape;7553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54" name="Google Shape;7554;p35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7555" name="Google Shape;7555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56" name="Google Shape;7556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57" name="Google Shape;7557;p35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7558" name="Google Shape;7558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59" name="Google Shape;7559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60" name="Google Shape;7560;p35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7561" name="Google Shape;7561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62" name="Google Shape;7562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63" name="Google Shape;7563;p35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7564" name="Google Shape;7564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65" name="Google Shape;7565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66" name="Google Shape;7566;p35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7567" name="Google Shape;7567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68" name="Google Shape;7568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69" name="Google Shape;7569;p35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7570" name="Google Shape;7570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71" name="Google Shape;7571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72" name="Google Shape;7572;p35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7573" name="Google Shape;7573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74" name="Google Shape;7574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75" name="Google Shape;7575;p35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7576" name="Google Shape;7576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77" name="Google Shape;7577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78" name="Google Shape;7578;p35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7579" name="Google Shape;7579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80" name="Google Shape;7580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81" name="Google Shape;7581;p35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7582" name="Google Shape;7582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83" name="Google Shape;7583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84" name="Google Shape;7584;p35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7585" name="Google Shape;7585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86" name="Google Shape;7586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87" name="Google Shape;7587;p35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7588" name="Google Shape;7588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89" name="Google Shape;7589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90" name="Google Shape;7590;p35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7591" name="Google Shape;7591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92" name="Google Shape;7592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93" name="Google Shape;7593;p35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7594" name="Google Shape;7594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95" name="Google Shape;7595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96" name="Google Shape;7596;p35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7597" name="Google Shape;7597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98" name="Google Shape;7598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99" name="Google Shape;7599;p35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7600" name="Google Shape;7600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01" name="Google Shape;7601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02" name="Google Shape;7602;p35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7603" name="Google Shape;7603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04" name="Google Shape;7604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05" name="Google Shape;7605;p35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7606" name="Google Shape;7606;p3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07" name="Google Shape;7607;p3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608" name="Google Shape;7608;p35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7609" name="Google Shape;7609;p35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0" name="Google Shape;7610;p35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1" name="Google Shape;7611;p35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2" name="Google Shape;7612;p35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3" name="Google Shape;7613;p35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4" name="Google Shape;7614;p35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5" name="Google Shape;7615;p35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6" name="Google Shape;7616;p35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7" name="Google Shape;7617;p35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8" name="Google Shape;7618;p35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9" name="Google Shape;7619;p35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0" name="Google Shape;7620;p35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1" name="Google Shape;7621;p35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2" name="Google Shape;7622;p35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3" name="Google Shape;7623;p35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4" name="Google Shape;7624;p35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5" name="Google Shape;7625;p35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6" name="Google Shape;7626;p35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7" name="Google Shape;7627;p35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8" name="Google Shape;7628;p35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29" name="Google Shape;7629;p35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0" name="Google Shape;7630;p35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1" name="Google Shape;7631;p35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2" name="Google Shape;7632;p35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3" name="Google Shape;7633;p35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4" name="Google Shape;7634;p35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5" name="Google Shape;7635;p35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6" name="Google Shape;7636;p35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7" name="Google Shape;7637;p35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8" name="Google Shape;7638;p35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9" name="Google Shape;7639;p35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0" name="Google Shape;7640;p35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1" name="Google Shape;7641;p35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2" name="Google Shape;7642;p35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3" name="Google Shape;7643;p35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4" name="Google Shape;7644;p35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5" name="Google Shape;7645;p35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6" name="Google Shape;7646;p35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7" name="Google Shape;7647;p35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8" name="Google Shape;7648;p35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9" name="Google Shape;7649;p35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0" name="Google Shape;7650;p35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1" name="Google Shape;7651;p35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2" name="Google Shape;7652;p35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3" name="Google Shape;7653;p35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4" name="Google Shape;7654;p35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5" name="Google Shape;7655;p35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6" name="Google Shape;7656;p35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657" name="Google Shape;7657;p35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658" name="Google Shape;7658;p35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9" name="Google Shape;7659;p35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660" name="Google Shape;7660;p35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661" name="Google Shape;7661;p35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2" name="Google Shape;7662;p35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3" name="Google Shape;7663;p35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4" name="Google Shape;7664;p35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5" name="Google Shape;7665;p35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6" name="Google Shape;7666;p35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7" name="Google Shape;7667;p35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8" name="Google Shape;7668;p35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9" name="Google Shape;7669;p35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0" name="Google Shape;7670;p35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1" name="Google Shape;7671;p35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2" name="Google Shape;7672;p35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3" name="Google Shape;7673;p35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4" name="Google Shape;7674;p35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5" name="Google Shape;7675;p35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6" name="Google Shape;7676;p35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7" name="Google Shape;7677;p35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8" name="Google Shape;7678;p35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9" name="Google Shape;7679;p35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0" name="Google Shape;7680;p35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1" name="Google Shape;7681;p35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2" name="Google Shape;7682;p35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3" name="Google Shape;7683;p35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4" name="Google Shape;7684;p35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85" name="Google Shape;7685;p35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6" name="Google Shape;7686;p35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7" name="Google Shape;7687;p35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8" name="Google Shape;7688;p35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9" name="Google Shape;7689;p35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0" name="Google Shape;7690;p35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1" name="Google Shape;7691;p35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2" name="Google Shape;7692;p35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3" name="Google Shape;7693;p35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Week Overview Sep">
  <p:cSld name="CUSTOM_21_1_1_1_1_1_1_1_1_1_1_1_1_2">
    <p:spTree>
      <p:nvGrpSpPr>
        <p:cNvPr id="7694" name="Shape 7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5" name="Google Shape;7695;p36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6" name="Google Shape;7696;p36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7" name="Google Shape;7697;p36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8" name="Google Shape;7698;p36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99" name="Google Shape;7699;p36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0" name="Google Shape;7700;p36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1" name="Google Shape;7701;p36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2" name="Google Shape;7702;p36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3" name="Google Shape;7703;p36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4" name="Google Shape;7704;p36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5" name="Google Shape;7705;p36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6" name="Google Shape;7706;p36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7" name="Google Shape;7707;p36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08" name="Google Shape;7708;p36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709" name="Google Shape;7709;p36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7710" name="Google Shape;7710;p36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1" name="Google Shape;7711;p36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2" name="Google Shape;7712;p36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7713" name="Google Shape;7713;p36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7714" name="Google Shape;7714;p3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5" name="Google Shape;7715;p3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6" name="Google Shape;7716;p3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7" name="Google Shape;7717;p3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8" name="Google Shape;7718;p3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19" name="Google Shape;7719;p3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0" name="Google Shape;7720;p3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1" name="Google Shape;7721;p3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2" name="Google Shape;7722;p3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3" name="Google Shape;7723;p3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4" name="Google Shape;7724;p3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5" name="Google Shape;7725;p3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6" name="Google Shape;7726;p3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7" name="Google Shape;7727;p3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8" name="Google Shape;7728;p3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9" name="Google Shape;7729;p3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0" name="Google Shape;7730;p3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1" name="Google Shape;7731;p3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2" name="Google Shape;7732;p3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3" name="Google Shape;7733;p3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4" name="Google Shape;7734;p3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5" name="Google Shape;7735;p3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6" name="Google Shape;7736;p3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7" name="Google Shape;7737;p3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738" name="Google Shape;7738;p36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7739" name="Google Shape;7739;p3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0" name="Google Shape;7740;p3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1" name="Google Shape;7741;p3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2" name="Google Shape;7742;p3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3" name="Google Shape;7743;p3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4" name="Google Shape;7744;p3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5" name="Google Shape;7745;p3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6" name="Google Shape;7746;p3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7" name="Google Shape;7747;p3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8" name="Google Shape;7748;p3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9" name="Google Shape;7749;p3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0" name="Google Shape;7750;p3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1" name="Google Shape;7751;p3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2" name="Google Shape;7752;p3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3" name="Google Shape;7753;p3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4" name="Google Shape;7754;p3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5" name="Google Shape;7755;p3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6" name="Google Shape;7756;p3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7" name="Google Shape;7757;p3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8" name="Google Shape;7758;p3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9" name="Google Shape;7759;p3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0" name="Google Shape;7760;p3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1" name="Google Shape;7761;p3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2" name="Google Shape;7762;p3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763" name="Google Shape;7763;p36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7764" name="Google Shape;7764;p36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7765" name="Google Shape;7765;p36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7766" name="Google Shape;7766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67" name="Google Shape;7767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68" name="Google Shape;7768;p36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7769" name="Google Shape;7769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70" name="Google Shape;7770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71" name="Google Shape;7771;p36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7772" name="Google Shape;7772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73" name="Google Shape;7773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74" name="Google Shape;7774;p36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7775" name="Google Shape;7775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76" name="Google Shape;7776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77" name="Google Shape;7777;p36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7778" name="Google Shape;7778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79" name="Google Shape;7779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80" name="Google Shape;7780;p36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7781" name="Google Shape;7781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82" name="Google Shape;7782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83" name="Google Shape;7783;p36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7784" name="Google Shape;7784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85" name="Google Shape;7785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86" name="Google Shape;7786;p36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7787" name="Google Shape;7787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88" name="Google Shape;7788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89" name="Google Shape;7789;p36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7790" name="Google Shape;7790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91" name="Google Shape;7791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92" name="Google Shape;7792;p36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7793" name="Google Shape;7793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94" name="Google Shape;7794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95" name="Google Shape;7795;p36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7796" name="Google Shape;7796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97" name="Google Shape;7797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98" name="Google Shape;7798;p36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7799" name="Google Shape;7799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00" name="Google Shape;7800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01" name="Google Shape;7801;p36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7802" name="Google Shape;7802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03" name="Google Shape;7803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04" name="Google Shape;7804;p36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7805" name="Google Shape;7805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06" name="Google Shape;7806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07" name="Google Shape;7807;p36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7808" name="Google Shape;7808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09" name="Google Shape;7809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10" name="Google Shape;7810;p36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7811" name="Google Shape;7811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12" name="Google Shape;7812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13" name="Google Shape;7813;p36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7814" name="Google Shape;7814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15" name="Google Shape;7815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16" name="Google Shape;7816;p36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7817" name="Google Shape;7817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18" name="Google Shape;7818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19" name="Google Shape;7819;p36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7820" name="Google Shape;7820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21" name="Google Shape;7821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22" name="Google Shape;7822;p36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7823" name="Google Shape;7823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24" name="Google Shape;7824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25" name="Google Shape;7825;p36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7826" name="Google Shape;7826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27" name="Google Shape;7827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28" name="Google Shape;7828;p36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7829" name="Google Shape;7829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30" name="Google Shape;7830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31" name="Google Shape;7831;p36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7832" name="Google Shape;7832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33" name="Google Shape;7833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34" name="Google Shape;7834;p36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7835" name="Google Shape;7835;p3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36" name="Google Shape;7836;p3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837" name="Google Shape;7837;p36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7838" name="Google Shape;7838;p36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9" name="Google Shape;7839;p36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0" name="Google Shape;7840;p36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1" name="Google Shape;7841;p36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2" name="Google Shape;7842;p36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3" name="Google Shape;7843;p36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4" name="Google Shape;7844;p36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5" name="Google Shape;7845;p36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6" name="Google Shape;7846;p36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7" name="Google Shape;7847;p36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8" name="Google Shape;7848;p36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9" name="Google Shape;7849;p36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0" name="Google Shape;7850;p36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1" name="Google Shape;7851;p36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2" name="Google Shape;7852;p36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3" name="Google Shape;7853;p36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4" name="Google Shape;7854;p36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5" name="Google Shape;7855;p36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6" name="Google Shape;7856;p36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7" name="Google Shape;7857;p36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8" name="Google Shape;7858;p36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9" name="Google Shape;7859;p36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0" name="Google Shape;7860;p36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1" name="Google Shape;7861;p36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2" name="Google Shape;7862;p36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3" name="Google Shape;7863;p36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4" name="Google Shape;7864;p36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5" name="Google Shape;7865;p36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6" name="Google Shape;7866;p36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7" name="Google Shape;7867;p36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8" name="Google Shape;7868;p36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9" name="Google Shape;7869;p36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0" name="Google Shape;7870;p36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1" name="Google Shape;7871;p36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2" name="Google Shape;7872;p36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3" name="Google Shape;7873;p36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4" name="Google Shape;7874;p36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5" name="Google Shape;7875;p36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6" name="Google Shape;7876;p36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7" name="Google Shape;7877;p36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8" name="Google Shape;7878;p36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9" name="Google Shape;7879;p36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0" name="Google Shape;7880;p36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1" name="Google Shape;7881;p36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2" name="Google Shape;7882;p36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3" name="Google Shape;7883;p36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4" name="Google Shape;7884;p36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5" name="Google Shape;7885;p36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7886" name="Google Shape;7886;p3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7887" name="Google Shape;7887;p36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888" name="Google Shape;7888;p36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9" name="Google Shape;7889;p36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0" name="Google Shape;7890;p36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1" name="Google Shape;7891;p36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2" name="Google Shape;7892;p36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3" name="Google Shape;7893;p36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4" name="Google Shape;7894;p36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5" name="Google Shape;7895;p36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6" name="Google Shape;7896;p36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7" name="Google Shape;7897;p36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898" name="Google Shape;7898;p36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7899" name="Google Shape;7899;p36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7900" name="Google Shape;7900;p36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7901" name="Google Shape;7901;p36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7902" name="Google Shape;7902;p36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03" name="Google Shape;7903;p36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7904" name="Google Shape;7904;p36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7905" name="Google Shape;7905;p36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06" name="Google Shape;7906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07" name="Google Shape;7907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08" name="Google Shape;7908;p36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09" name="Google Shape;7909;p36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7910" name="Google Shape;7910;p36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7911" name="Google Shape;7911;p36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12" name="Google Shape;7912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13" name="Google Shape;7913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14" name="Google Shape;7914;p36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15" name="Google Shape;7915;p36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7916" name="Google Shape;7916;p36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7917" name="Google Shape;7917;p36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18" name="Google Shape;7918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19" name="Google Shape;7919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20" name="Google Shape;7920;p36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21" name="Google Shape;7921;p36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7922" name="Google Shape;7922;p36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7923" name="Google Shape;7923;p36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24" name="Google Shape;7924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25" name="Google Shape;7925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26" name="Google Shape;7926;p36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27" name="Google Shape;7927;p36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7928" name="Google Shape;7928;p36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7929" name="Google Shape;7929;p36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30" name="Google Shape;7930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31" name="Google Shape;7931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32" name="Google Shape;7932;p36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7933" name="Google Shape;7933;p36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7934" name="Google Shape;7934;p36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7935" name="Google Shape;7935;p36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936" name="Google Shape;7936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7937" name="Google Shape;7937;p36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7938" name="Google Shape;7938;p36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7939" name="Google Shape;7939;p36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940" name="Google Shape;7940;p36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7941" name="Google Shape;7941;p36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7942" name="Google Shape;7942;p36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3" name="Google Shape;7943;p36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44" name="Google Shape;7944;p36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Month View Oct">
  <p:cSld name="CUSTOM_21_1_1_1_1_1_1_1_2_1_1_1_1">
    <p:spTree>
      <p:nvGrpSpPr>
        <p:cNvPr id="7945" name="Shape 7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" name="Google Shape;7946;p37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7" name="Google Shape;7947;p37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8" name="Google Shape;7948;p37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49" name="Google Shape;7949;p37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0" name="Google Shape;7950;p37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1" name="Google Shape;7951;p37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2" name="Google Shape;7952;p37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3" name="Google Shape;7953;p37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4" name="Google Shape;7954;p37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5" name="Google Shape;7955;p37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6" name="Google Shape;7956;p37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7" name="Google Shape;7957;p37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8" name="Google Shape;7958;p37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9" name="Google Shape;7959;p37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960" name="Google Shape;7960;p37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7961" name="Google Shape;7961;p37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2" name="Google Shape;7962;p37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3" name="Google Shape;7963;p37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7964" name="Google Shape;7964;p37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7965" name="Google Shape;7965;p3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6" name="Google Shape;7966;p3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7" name="Google Shape;7967;p3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8" name="Google Shape;7968;p3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69" name="Google Shape;7969;p3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0" name="Google Shape;7970;p3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1" name="Google Shape;7971;p3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2" name="Google Shape;7972;p3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3" name="Google Shape;7973;p3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4" name="Google Shape;7974;p3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5" name="Google Shape;7975;p3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6" name="Google Shape;7976;p3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7" name="Google Shape;7977;p3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8" name="Google Shape;7978;p3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9" name="Google Shape;7979;p3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0" name="Google Shape;7980;p3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1" name="Google Shape;7981;p3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2" name="Google Shape;7982;p3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3" name="Google Shape;7983;p3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4" name="Google Shape;7984;p3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5" name="Google Shape;7985;p3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6" name="Google Shape;7986;p3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7" name="Google Shape;7987;p3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8" name="Google Shape;7988;p3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989" name="Google Shape;7989;p37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7990" name="Google Shape;7990;p3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1" name="Google Shape;7991;p3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2" name="Google Shape;7992;p3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3" name="Google Shape;7993;p3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4" name="Google Shape;7994;p3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5" name="Google Shape;7995;p3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6" name="Google Shape;7996;p3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7" name="Google Shape;7997;p3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8" name="Google Shape;7998;p3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9" name="Google Shape;7999;p3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0" name="Google Shape;8000;p3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1" name="Google Shape;8001;p3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2" name="Google Shape;8002;p3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3" name="Google Shape;8003;p3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4" name="Google Shape;8004;p3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5" name="Google Shape;8005;p3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6" name="Google Shape;8006;p3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7" name="Google Shape;8007;p3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8" name="Google Shape;8008;p3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9" name="Google Shape;8009;p3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0" name="Google Shape;8010;p3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1" name="Google Shape;8011;p3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2" name="Google Shape;8012;p3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3" name="Google Shape;8013;p3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014" name="Google Shape;8014;p37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8015" name="Google Shape;8015;p37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8016" name="Google Shape;8016;p37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8017" name="Google Shape;8017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18" name="Google Shape;8018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19" name="Google Shape;8019;p37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8020" name="Google Shape;8020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21" name="Google Shape;8021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22" name="Google Shape;8022;p37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8023" name="Google Shape;8023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24" name="Google Shape;8024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25" name="Google Shape;8025;p37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8026" name="Google Shape;8026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27" name="Google Shape;8027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28" name="Google Shape;8028;p37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8029" name="Google Shape;8029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30" name="Google Shape;8030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31" name="Google Shape;8031;p37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8032" name="Google Shape;8032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33" name="Google Shape;8033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34" name="Google Shape;8034;p37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8035" name="Google Shape;8035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36" name="Google Shape;8036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37" name="Google Shape;8037;p37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8038" name="Google Shape;8038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39" name="Google Shape;8039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40" name="Google Shape;8040;p37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8041" name="Google Shape;8041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42" name="Google Shape;8042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43" name="Google Shape;8043;p37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8044" name="Google Shape;8044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45" name="Google Shape;8045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46" name="Google Shape;8046;p37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8047" name="Google Shape;8047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48" name="Google Shape;8048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49" name="Google Shape;8049;p37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8050" name="Google Shape;8050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51" name="Google Shape;8051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52" name="Google Shape;8052;p37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8053" name="Google Shape;8053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54" name="Google Shape;8054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55" name="Google Shape;8055;p37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8056" name="Google Shape;8056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57" name="Google Shape;8057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58" name="Google Shape;8058;p37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8059" name="Google Shape;8059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0" name="Google Shape;8060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61" name="Google Shape;8061;p37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8062" name="Google Shape;8062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3" name="Google Shape;8063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64" name="Google Shape;8064;p37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8065" name="Google Shape;8065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6" name="Google Shape;8066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67" name="Google Shape;8067;p37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8068" name="Google Shape;8068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69" name="Google Shape;8069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70" name="Google Shape;8070;p37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8071" name="Google Shape;8071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72" name="Google Shape;8072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73" name="Google Shape;8073;p37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8074" name="Google Shape;8074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75" name="Google Shape;8075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76" name="Google Shape;8076;p37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8077" name="Google Shape;8077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78" name="Google Shape;8078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79" name="Google Shape;8079;p37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8080" name="Google Shape;8080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81" name="Google Shape;8081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82" name="Google Shape;8082;p37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8083" name="Google Shape;8083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84" name="Google Shape;8084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085" name="Google Shape;8085;p37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8086" name="Google Shape;8086;p3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087" name="Google Shape;8087;p3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088" name="Google Shape;8088;p37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8089" name="Google Shape;8089;p37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0" name="Google Shape;8090;p37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1" name="Google Shape;8091;p37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2" name="Google Shape;8092;p37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3" name="Google Shape;8093;p37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4" name="Google Shape;8094;p37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5" name="Google Shape;8095;p37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6" name="Google Shape;8096;p37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7" name="Google Shape;8097;p37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8" name="Google Shape;8098;p37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9" name="Google Shape;8099;p37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0" name="Google Shape;8100;p37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1" name="Google Shape;8101;p37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2" name="Google Shape;8102;p37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3" name="Google Shape;8103;p37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4" name="Google Shape;8104;p37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5" name="Google Shape;8105;p37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6" name="Google Shape;8106;p37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7" name="Google Shape;8107;p37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8" name="Google Shape;8108;p37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9" name="Google Shape;8109;p37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0" name="Google Shape;8110;p37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1" name="Google Shape;8111;p37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2" name="Google Shape;8112;p37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3" name="Google Shape;8113;p37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4" name="Google Shape;8114;p37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5" name="Google Shape;8115;p37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6" name="Google Shape;8116;p37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7" name="Google Shape;8117;p37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8" name="Google Shape;8118;p37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9" name="Google Shape;8119;p37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0" name="Google Shape;8120;p37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1" name="Google Shape;8121;p37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2" name="Google Shape;8122;p37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3" name="Google Shape;8123;p37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4" name="Google Shape;8124;p37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5" name="Google Shape;8125;p37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6" name="Google Shape;8126;p37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7" name="Google Shape;8127;p37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8" name="Google Shape;8128;p37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9" name="Google Shape;8129;p37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0" name="Google Shape;8130;p37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1" name="Google Shape;8131;p37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2" name="Google Shape;8132;p37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3" name="Google Shape;8133;p37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4" name="Google Shape;8134;p37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5" name="Google Shape;8135;p37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6" name="Google Shape;8136;p37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137" name="Google Shape;8137;p37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138" name="Google Shape;8138;p37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139" name="Google Shape;8139;p37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140" name="Google Shape;8140;p37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141" name="Google Shape;8141;p37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142" name="Google Shape;8142;p37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3" name="Google Shape;8143;p37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8144" name="Google Shape;8144;p37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8145" name="Google Shape;8145;p37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8146" name="Google Shape;8146;p37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8147" name="Google Shape;8147;p37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8148" name="Google Shape;8148;p37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8149" name="Google Shape;8149;p37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8150" name="Google Shape;8150;p37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1" name="Google Shape;8151;p37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2" name="Google Shape;8152;p37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3" name="Google Shape;8153;p37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4" name="Google Shape;8154;p37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5" name="Google Shape;8155;p37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6" name="Google Shape;8156;p37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7" name="Google Shape;8157;p37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8" name="Google Shape;8158;p37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59" name="Google Shape;8159;p37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0" name="Google Shape;8160;p37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1" name="Google Shape;8161;p37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2" name="Google Shape;8162;p37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3" name="Google Shape;8163;p37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4" name="Google Shape;8164;p37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5" name="Google Shape;8165;p37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6" name="Google Shape;8166;p37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7" name="Google Shape;8167;p37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8" name="Google Shape;8168;p37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69" name="Google Shape;8169;p37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0" name="Google Shape;8170;p37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1" name="Google Shape;8171;p37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2" name="Google Shape;8172;p37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3" name="Google Shape;8173;p37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4" name="Google Shape;8174;p37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5" name="Google Shape;8175;p37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6" name="Google Shape;8176;p37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7" name="Google Shape;8177;p37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8" name="Google Shape;8178;p37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79" name="Google Shape;8179;p37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0" name="Google Shape;8180;p37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1" name="Google Shape;8181;p37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2" name="Google Shape;8182;p37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3" name="Google Shape;8183;p37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4" name="Google Shape;8184;p37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85" name="Google Shape;8185;p37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86" name="Google Shape;8186;p37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87" name="Google Shape;8187;p37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Month Overview Oct">
  <p:cSld name="CUSTOM_21_1_1_1_1_1_1_1_1_2_1_1_1_1">
    <p:spTree>
      <p:nvGrpSpPr>
        <p:cNvPr id="8188" name="Shape 8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9" name="Google Shape;8189;p38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0" name="Google Shape;8190;p38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1" name="Google Shape;8191;p38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2" name="Google Shape;8192;p38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3" name="Google Shape;8193;p38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4" name="Google Shape;8194;p38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5" name="Google Shape;8195;p38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6" name="Google Shape;8196;p38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7" name="Google Shape;8197;p38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8" name="Google Shape;8198;p38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99" name="Google Shape;8199;p38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00" name="Google Shape;8200;p38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01" name="Google Shape;8201;p38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02" name="Google Shape;8202;p38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203" name="Google Shape;8203;p38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8204" name="Google Shape;8204;p38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5" name="Google Shape;8205;p38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6" name="Google Shape;8206;p38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8207" name="Google Shape;8207;p38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8208" name="Google Shape;8208;p3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9" name="Google Shape;8209;p3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0" name="Google Shape;8210;p3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1" name="Google Shape;8211;p3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2" name="Google Shape;8212;p3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3" name="Google Shape;8213;p3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4" name="Google Shape;8214;p3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5" name="Google Shape;8215;p3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6" name="Google Shape;8216;p3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7" name="Google Shape;8217;p3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8" name="Google Shape;8218;p3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9" name="Google Shape;8219;p3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0" name="Google Shape;8220;p3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1" name="Google Shape;8221;p3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2" name="Google Shape;8222;p3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3" name="Google Shape;8223;p3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4" name="Google Shape;8224;p3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5" name="Google Shape;8225;p3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6" name="Google Shape;8226;p3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7" name="Google Shape;8227;p3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8" name="Google Shape;8228;p3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9" name="Google Shape;8229;p3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0" name="Google Shape;8230;p3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1" name="Google Shape;8231;p3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32" name="Google Shape;8232;p38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8233" name="Google Shape;8233;p3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4" name="Google Shape;8234;p3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5" name="Google Shape;8235;p3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6" name="Google Shape;8236;p3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7" name="Google Shape;8237;p3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8" name="Google Shape;8238;p3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9" name="Google Shape;8239;p3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0" name="Google Shape;8240;p3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1" name="Google Shape;8241;p3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2" name="Google Shape;8242;p3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3" name="Google Shape;8243;p3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4" name="Google Shape;8244;p3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5" name="Google Shape;8245;p3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6" name="Google Shape;8246;p3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7" name="Google Shape;8247;p3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8" name="Google Shape;8248;p3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9" name="Google Shape;8249;p3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0" name="Google Shape;8250;p3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1" name="Google Shape;8251;p3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2" name="Google Shape;8252;p3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3" name="Google Shape;8253;p3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4" name="Google Shape;8254;p3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5" name="Google Shape;8255;p3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6" name="Google Shape;8256;p3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257" name="Google Shape;8257;p38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8258" name="Google Shape;8258;p38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8259" name="Google Shape;8259;p38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8260" name="Google Shape;8260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61" name="Google Shape;8261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62" name="Google Shape;8262;p38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8263" name="Google Shape;8263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64" name="Google Shape;8264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65" name="Google Shape;8265;p38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8266" name="Google Shape;8266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67" name="Google Shape;8267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68" name="Google Shape;8268;p38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8269" name="Google Shape;8269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0" name="Google Shape;8270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71" name="Google Shape;8271;p38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8272" name="Google Shape;8272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3" name="Google Shape;8273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74" name="Google Shape;8274;p38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8275" name="Google Shape;8275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6" name="Google Shape;8276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77" name="Google Shape;8277;p38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8278" name="Google Shape;8278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79" name="Google Shape;8279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80" name="Google Shape;8280;p38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8281" name="Google Shape;8281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82" name="Google Shape;8282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83" name="Google Shape;8283;p38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8284" name="Google Shape;8284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85" name="Google Shape;8285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86" name="Google Shape;8286;p38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8287" name="Google Shape;8287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88" name="Google Shape;8288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89" name="Google Shape;8289;p38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8290" name="Google Shape;8290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91" name="Google Shape;8291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92" name="Google Shape;8292;p38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8293" name="Google Shape;8293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94" name="Google Shape;8294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95" name="Google Shape;8295;p38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8296" name="Google Shape;8296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297" name="Google Shape;8297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298" name="Google Shape;8298;p38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8299" name="Google Shape;8299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0" name="Google Shape;8300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01" name="Google Shape;8301;p38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8302" name="Google Shape;8302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3" name="Google Shape;8303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04" name="Google Shape;8304;p38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8305" name="Google Shape;8305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6" name="Google Shape;8306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07" name="Google Shape;8307;p38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8308" name="Google Shape;8308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09" name="Google Shape;8309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10" name="Google Shape;8310;p38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8311" name="Google Shape;8311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2" name="Google Shape;8312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13" name="Google Shape;8313;p38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8314" name="Google Shape;8314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5" name="Google Shape;8315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16" name="Google Shape;8316;p38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8317" name="Google Shape;8317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18" name="Google Shape;8318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19" name="Google Shape;8319;p38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8320" name="Google Shape;8320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1" name="Google Shape;8321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22" name="Google Shape;8322;p38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8323" name="Google Shape;8323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4" name="Google Shape;8324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25" name="Google Shape;8325;p38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8326" name="Google Shape;8326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27" name="Google Shape;8327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328" name="Google Shape;8328;p38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8329" name="Google Shape;8329;p3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330" name="Google Shape;8330;p3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331" name="Google Shape;8331;p38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8332" name="Google Shape;8332;p38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3" name="Google Shape;8333;p38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4" name="Google Shape;8334;p38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5" name="Google Shape;8335;p38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6" name="Google Shape;8336;p38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7" name="Google Shape;8337;p38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8" name="Google Shape;8338;p38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9" name="Google Shape;8339;p38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0" name="Google Shape;8340;p38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1" name="Google Shape;8341;p38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2" name="Google Shape;8342;p38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3" name="Google Shape;8343;p38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4" name="Google Shape;8344;p38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5" name="Google Shape;8345;p38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6" name="Google Shape;8346;p38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7" name="Google Shape;8347;p38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8" name="Google Shape;8348;p38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9" name="Google Shape;8349;p38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0" name="Google Shape;8350;p38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1" name="Google Shape;8351;p38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2" name="Google Shape;8352;p38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3" name="Google Shape;8353;p38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4" name="Google Shape;8354;p38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5" name="Google Shape;8355;p38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6" name="Google Shape;8356;p38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7" name="Google Shape;8357;p38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8" name="Google Shape;8358;p38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9" name="Google Shape;8359;p38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0" name="Google Shape;8360;p38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1" name="Google Shape;8361;p38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2" name="Google Shape;8362;p38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3" name="Google Shape;8363;p38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4" name="Google Shape;8364;p38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5" name="Google Shape;8365;p38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6" name="Google Shape;8366;p38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7" name="Google Shape;8367;p38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8" name="Google Shape;8368;p38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9" name="Google Shape;8369;p38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0" name="Google Shape;8370;p38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1" name="Google Shape;8371;p38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2" name="Google Shape;8372;p38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3" name="Google Shape;8373;p38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4" name="Google Shape;8374;p38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5" name="Google Shape;8375;p38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6" name="Google Shape;8376;p38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7" name="Google Shape;8377;p38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8" name="Google Shape;8378;p38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9" name="Google Shape;8379;p38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380" name="Google Shape;8380;p38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381" name="Google Shape;8381;p38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2" name="Google Shape;8382;p38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383" name="Google Shape;8383;p38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384" name="Google Shape;8384;p38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5" name="Google Shape;8385;p38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6" name="Google Shape;8386;p38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7" name="Google Shape;8387;p38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8" name="Google Shape;8388;p38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9" name="Google Shape;8389;p38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0" name="Google Shape;8390;p38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1" name="Google Shape;8391;p38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2" name="Google Shape;8392;p38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3" name="Google Shape;8393;p38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4" name="Google Shape;8394;p38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5" name="Google Shape;8395;p38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6" name="Google Shape;8396;p38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7" name="Google Shape;8397;p38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8" name="Google Shape;8398;p38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9" name="Google Shape;8399;p38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0" name="Google Shape;8400;p38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1" name="Google Shape;8401;p38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2" name="Google Shape;8402;p38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3" name="Google Shape;8403;p38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4" name="Google Shape;8404;p38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5" name="Google Shape;8405;p38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6" name="Google Shape;8406;p38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7" name="Google Shape;8407;p38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08" name="Google Shape;8408;p38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9" name="Google Shape;8409;p38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0" name="Google Shape;8410;p38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1" name="Google Shape;8411;p38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2" name="Google Shape;8412;p38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3" name="Google Shape;8413;p38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4" name="Google Shape;8414;p38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5" name="Google Shape;8415;p38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6" name="Google Shape;8416;p38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Week Overview Oct">
  <p:cSld name="CUSTOM_21_1_1_1_1_1_1_1_1_1_1_1_1_1_1">
    <p:spTree>
      <p:nvGrpSpPr>
        <p:cNvPr id="8417" name="Shape 8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8" name="Google Shape;8418;p39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19" name="Google Shape;8419;p39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0" name="Google Shape;8420;p39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1" name="Google Shape;8421;p39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2" name="Google Shape;8422;p39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3" name="Google Shape;8423;p39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4" name="Google Shape;8424;p39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5" name="Google Shape;8425;p39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6" name="Google Shape;8426;p39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7" name="Google Shape;8427;p39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8" name="Google Shape;8428;p39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29" name="Google Shape;8429;p39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30" name="Google Shape;8430;p39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31" name="Google Shape;8431;p39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432" name="Google Shape;8432;p39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8433" name="Google Shape;8433;p39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4" name="Google Shape;8434;p39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5" name="Google Shape;8435;p39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8436" name="Google Shape;8436;p39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8437" name="Google Shape;8437;p3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8" name="Google Shape;8438;p3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9" name="Google Shape;8439;p3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0" name="Google Shape;8440;p3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1" name="Google Shape;8441;p3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2" name="Google Shape;8442;p3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3" name="Google Shape;8443;p3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4" name="Google Shape;8444;p3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5" name="Google Shape;8445;p3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6" name="Google Shape;8446;p3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7" name="Google Shape;8447;p3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8" name="Google Shape;8448;p3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49" name="Google Shape;8449;p3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0" name="Google Shape;8450;p3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1" name="Google Shape;8451;p3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2" name="Google Shape;8452;p3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3" name="Google Shape;8453;p3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4" name="Google Shape;8454;p3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5" name="Google Shape;8455;p3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6" name="Google Shape;8456;p3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7" name="Google Shape;8457;p3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8" name="Google Shape;8458;p3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59" name="Google Shape;8459;p3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0" name="Google Shape;8460;p3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461" name="Google Shape;8461;p39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8462" name="Google Shape;8462;p3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3" name="Google Shape;8463;p3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4" name="Google Shape;8464;p3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5" name="Google Shape;8465;p3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6" name="Google Shape;8466;p3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7" name="Google Shape;8467;p3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8" name="Google Shape;8468;p3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9" name="Google Shape;8469;p3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0" name="Google Shape;8470;p3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1" name="Google Shape;8471;p3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2" name="Google Shape;8472;p3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3" name="Google Shape;8473;p3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4" name="Google Shape;8474;p3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5" name="Google Shape;8475;p3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6" name="Google Shape;8476;p3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7" name="Google Shape;8477;p3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8" name="Google Shape;8478;p3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79" name="Google Shape;8479;p3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0" name="Google Shape;8480;p3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1" name="Google Shape;8481;p3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2" name="Google Shape;8482;p3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3" name="Google Shape;8483;p3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4" name="Google Shape;8484;p3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85" name="Google Shape;8485;p3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486" name="Google Shape;8486;p39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8487" name="Google Shape;8487;p39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8488" name="Google Shape;8488;p39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8489" name="Google Shape;8489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0" name="Google Shape;8490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491" name="Google Shape;8491;p39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8492" name="Google Shape;8492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3" name="Google Shape;8493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494" name="Google Shape;8494;p39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8495" name="Google Shape;8495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6" name="Google Shape;8496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497" name="Google Shape;8497;p39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8498" name="Google Shape;8498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499" name="Google Shape;8499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00" name="Google Shape;8500;p39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8501" name="Google Shape;8501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2" name="Google Shape;8502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03" name="Google Shape;8503;p39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8504" name="Google Shape;8504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5" name="Google Shape;8505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06" name="Google Shape;8506;p39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8507" name="Google Shape;8507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08" name="Google Shape;8508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09" name="Google Shape;8509;p39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8510" name="Google Shape;8510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1" name="Google Shape;8511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12" name="Google Shape;8512;p39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8513" name="Google Shape;8513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4" name="Google Shape;8514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15" name="Google Shape;8515;p39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8516" name="Google Shape;8516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17" name="Google Shape;8517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18" name="Google Shape;8518;p39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8519" name="Google Shape;8519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0" name="Google Shape;8520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21" name="Google Shape;8521;p39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8522" name="Google Shape;8522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3" name="Google Shape;8523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24" name="Google Shape;8524;p39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8525" name="Google Shape;8525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6" name="Google Shape;8526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27" name="Google Shape;8527;p39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8528" name="Google Shape;8528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29" name="Google Shape;8529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30" name="Google Shape;8530;p39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8531" name="Google Shape;8531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2" name="Google Shape;8532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33" name="Google Shape;8533;p39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8534" name="Google Shape;8534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5" name="Google Shape;8535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36" name="Google Shape;8536;p39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8537" name="Google Shape;8537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38" name="Google Shape;8538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39" name="Google Shape;8539;p39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8540" name="Google Shape;8540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1" name="Google Shape;8541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42" name="Google Shape;8542;p39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8543" name="Google Shape;8543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4" name="Google Shape;8544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45" name="Google Shape;8545;p39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8546" name="Google Shape;8546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47" name="Google Shape;8547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48" name="Google Shape;8548;p39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8549" name="Google Shape;8549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0" name="Google Shape;8550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51" name="Google Shape;8551;p39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8552" name="Google Shape;8552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3" name="Google Shape;8553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54" name="Google Shape;8554;p39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8555" name="Google Shape;8555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6" name="Google Shape;8556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557" name="Google Shape;8557;p39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8558" name="Google Shape;8558;p3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559" name="Google Shape;8559;p3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560" name="Google Shape;8560;p39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8561" name="Google Shape;8561;p39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2" name="Google Shape;8562;p39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3" name="Google Shape;8563;p39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4" name="Google Shape;8564;p39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5" name="Google Shape;8565;p39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6" name="Google Shape;8566;p39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7" name="Google Shape;8567;p39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8" name="Google Shape;8568;p39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69" name="Google Shape;8569;p39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0" name="Google Shape;8570;p39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1" name="Google Shape;8571;p39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2" name="Google Shape;8572;p39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3" name="Google Shape;8573;p39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4" name="Google Shape;8574;p39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5" name="Google Shape;8575;p39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6" name="Google Shape;8576;p39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7" name="Google Shape;8577;p39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8" name="Google Shape;8578;p39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79" name="Google Shape;8579;p39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0" name="Google Shape;8580;p39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1" name="Google Shape;8581;p39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2" name="Google Shape;8582;p39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3" name="Google Shape;8583;p39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4" name="Google Shape;8584;p39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5" name="Google Shape;8585;p39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6" name="Google Shape;8586;p39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7" name="Google Shape;8587;p39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8" name="Google Shape;8588;p39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9" name="Google Shape;8589;p39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0" name="Google Shape;8590;p39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1" name="Google Shape;8591;p39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2" name="Google Shape;8592;p39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3" name="Google Shape;8593;p39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4" name="Google Shape;8594;p39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5" name="Google Shape;8595;p39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6" name="Google Shape;8596;p39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7" name="Google Shape;8597;p39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8" name="Google Shape;8598;p39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99" name="Google Shape;8599;p39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0" name="Google Shape;8600;p39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1" name="Google Shape;8601;p39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2" name="Google Shape;8602;p39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3" name="Google Shape;8603;p39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4" name="Google Shape;8604;p39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5" name="Google Shape;8605;p39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6" name="Google Shape;8606;p39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7" name="Google Shape;8607;p39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08" name="Google Shape;8608;p39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609" name="Google Shape;8609;p3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8610" name="Google Shape;8610;p39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11" name="Google Shape;8611;p39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2" name="Google Shape;8612;p39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3" name="Google Shape;8613;p39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4" name="Google Shape;8614;p39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5" name="Google Shape;8615;p39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6" name="Google Shape;8616;p39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7" name="Google Shape;8617;p39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8" name="Google Shape;8618;p39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9" name="Google Shape;8619;p39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0" name="Google Shape;8620;p39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621" name="Google Shape;8621;p39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8622" name="Google Shape;8622;p39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8623" name="Google Shape;8623;p39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624" name="Google Shape;8624;p39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8625" name="Google Shape;8625;p39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26" name="Google Shape;8626;p39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8627" name="Google Shape;8627;p39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8628" name="Google Shape;8628;p39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29" name="Google Shape;8629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30" name="Google Shape;8630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31" name="Google Shape;8631;p39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32" name="Google Shape;8632;p39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8633" name="Google Shape;8633;p39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8634" name="Google Shape;8634;p39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35" name="Google Shape;8635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36" name="Google Shape;8636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37" name="Google Shape;8637;p39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38" name="Google Shape;8638;p39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8639" name="Google Shape;8639;p39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8640" name="Google Shape;8640;p39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41" name="Google Shape;8641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42" name="Google Shape;8642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43" name="Google Shape;8643;p39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44" name="Google Shape;8644;p39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8645" name="Google Shape;8645;p39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8646" name="Google Shape;8646;p39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47" name="Google Shape;8647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48" name="Google Shape;8648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49" name="Google Shape;8649;p39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50" name="Google Shape;8650;p39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8651" name="Google Shape;8651;p39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8652" name="Google Shape;8652;p39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53" name="Google Shape;8653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54" name="Google Shape;8654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55" name="Google Shape;8655;p39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656" name="Google Shape;8656;p39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8657" name="Google Shape;8657;p39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8658" name="Google Shape;8658;p39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8659" name="Google Shape;8659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8660" name="Google Shape;8660;p39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8661" name="Google Shape;8661;p39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8662" name="Google Shape;8662;p39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663" name="Google Shape;8663;p39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8664" name="Google Shape;8664;p39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8665" name="Google Shape;8665;p39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6" name="Google Shape;8666;p39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67" name="Google Shape;8667;p39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Month View Nov">
  <p:cSld name="CUSTOM_21_1_1_1_1_1_1_1_3_1">
    <p:spTree>
      <p:nvGrpSpPr>
        <p:cNvPr id="8668" name="Shape 8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9" name="Google Shape;8669;p40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0" name="Google Shape;8670;p40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1" name="Google Shape;8671;p40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2" name="Google Shape;8672;p40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3" name="Google Shape;8673;p40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4" name="Google Shape;8674;p40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5" name="Google Shape;8675;p40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6" name="Google Shape;8676;p40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7" name="Google Shape;8677;p40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8" name="Google Shape;8678;p40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79" name="Google Shape;8679;p40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80" name="Google Shape;8680;p40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81" name="Google Shape;8681;p40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82" name="Google Shape;8682;p40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683" name="Google Shape;8683;p40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8684" name="Google Shape;8684;p40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5" name="Google Shape;8685;p40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86" name="Google Shape;8686;p40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8687" name="Google Shape;8687;p40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8688" name="Google Shape;8688;p4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89" name="Google Shape;8689;p4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0" name="Google Shape;8690;p4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1" name="Google Shape;8691;p4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2" name="Google Shape;8692;p4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3" name="Google Shape;8693;p4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4" name="Google Shape;8694;p4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5" name="Google Shape;8695;p4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6" name="Google Shape;8696;p4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7" name="Google Shape;8697;p4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8" name="Google Shape;8698;p4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9" name="Google Shape;8699;p4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0" name="Google Shape;8700;p4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1" name="Google Shape;8701;p4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2" name="Google Shape;8702;p4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3" name="Google Shape;8703;p4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4" name="Google Shape;8704;p4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5" name="Google Shape;8705;p4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6" name="Google Shape;8706;p4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7" name="Google Shape;8707;p4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8" name="Google Shape;8708;p4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9" name="Google Shape;8709;p4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0" name="Google Shape;8710;p4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1" name="Google Shape;8711;p4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12" name="Google Shape;8712;p40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8713" name="Google Shape;8713;p4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4" name="Google Shape;8714;p4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5" name="Google Shape;8715;p4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6" name="Google Shape;8716;p4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7" name="Google Shape;8717;p4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8" name="Google Shape;8718;p4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9" name="Google Shape;8719;p4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0" name="Google Shape;8720;p4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1" name="Google Shape;8721;p4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2" name="Google Shape;8722;p4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3" name="Google Shape;8723;p4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4" name="Google Shape;8724;p4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5" name="Google Shape;8725;p4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6" name="Google Shape;8726;p4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7" name="Google Shape;8727;p4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8" name="Google Shape;8728;p4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9" name="Google Shape;8729;p4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0" name="Google Shape;8730;p4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1" name="Google Shape;8731;p4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2" name="Google Shape;8732;p4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3" name="Google Shape;8733;p4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4" name="Google Shape;8734;p4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5" name="Google Shape;8735;p4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6" name="Google Shape;8736;p4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737" name="Google Shape;8737;p40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8738" name="Google Shape;8738;p40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8739" name="Google Shape;8739;p40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8740" name="Google Shape;8740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1" name="Google Shape;8741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42" name="Google Shape;8742;p40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8743" name="Google Shape;8743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4" name="Google Shape;8744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45" name="Google Shape;8745;p40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8746" name="Google Shape;8746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47" name="Google Shape;8747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48" name="Google Shape;8748;p40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8749" name="Google Shape;8749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0" name="Google Shape;8750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51" name="Google Shape;8751;p40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8752" name="Google Shape;8752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3" name="Google Shape;8753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54" name="Google Shape;8754;p40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8755" name="Google Shape;8755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6" name="Google Shape;8756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57" name="Google Shape;8757;p40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8758" name="Google Shape;8758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59" name="Google Shape;8759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60" name="Google Shape;8760;p40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8761" name="Google Shape;8761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2" name="Google Shape;8762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63" name="Google Shape;8763;p40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8764" name="Google Shape;8764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5" name="Google Shape;8765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66" name="Google Shape;8766;p40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8767" name="Google Shape;8767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68" name="Google Shape;8768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69" name="Google Shape;8769;p40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8770" name="Google Shape;8770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1" name="Google Shape;8771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72" name="Google Shape;8772;p40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8773" name="Google Shape;8773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4" name="Google Shape;8774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75" name="Google Shape;8775;p40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8776" name="Google Shape;8776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77" name="Google Shape;8777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78" name="Google Shape;8778;p40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8779" name="Google Shape;8779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0" name="Google Shape;8780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81" name="Google Shape;8781;p40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8782" name="Google Shape;8782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3" name="Google Shape;8783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84" name="Google Shape;8784;p40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8785" name="Google Shape;8785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6" name="Google Shape;8786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87" name="Google Shape;8787;p40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8788" name="Google Shape;8788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89" name="Google Shape;8789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90" name="Google Shape;8790;p40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8791" name="Google Shape;8791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2" name="Google Shape;8792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93" name="Google Shape;8793;p40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8794" name="Google Shape;8794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5" name="Google Shape;8795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96" name="Google Shape;8796;p40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8797" name="Google Shape;8797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98" name="Google Shape;8798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99" name="Google Shape;8799;p40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8800" name="Google Shape;8800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1" name="Google Shape;8801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802" name="Google Shape;8802;p40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8803" name="Google Shape;8803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4" name="Google Shape;8804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805" name="Google Shape;8805;p40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8806" name="Google Shape;8806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07" name="Google Shape;8807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808" name="Google Shape;8808;p40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8809" name="Google Shape;8809;p4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10" name="Google Shape;8810;p4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811" name="Google Shape;8811;p40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8812" name="Google Shape;8812;p40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3" name="Google Shape;8813;p40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4" name="Google Shape;8814;p40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5" name="Google Shape;8815;p40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6" name="Google Shape;8816;p40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7" name="Google Shape;8817;p40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8" name="Google Shape;8818;p40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9" name="Google Shape;8819;p40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0" name="Google Shape;8820;p40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1" name="Google Shape;8821;p40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2" name="Google Shape;8822;p40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3" name="Google Shape;8823;p40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4" name="Google Shape;8824;p40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5" name="Google Shape;8825;p40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6" name="Google Shape;8826;p40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7" name="Google Shape;8827;p40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8" name="Google Shape;8828;p40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9" name="Google Shape;8829;p40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0" name="Google Shape;8830;p40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1" name="Google Shape;8831;p40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2" name="Google Shape;8832;p40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3" name="Google Shape;8833;p40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4" name="Google Shape;8834;p40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5" name="Google Shape;8835;p40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6" name="Google Shape;8836;p40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7" name="Google Shape;8837;p40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8" name="Google Shape;8838;p40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9" name="Google Shape;8839;p40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0" name="Google Shape;8840;p40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1" name="Google Shape;8841;p40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2" name="Google Shape;8842;p40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3" name="Google Shape;8843;p40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4" name="Google Shape;8844;p40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5" name="Google Shape;8845;p40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6" name="Google Shape;8846;p40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7" name="Google Shape;8847;p40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8" name="Google Shape;8848;p40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9" name="Google Shape;8849;p40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0" name="Google Shape;8850;p40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1" name="Google Shape;8851;p40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2" name="Google Shape;8852;p40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3" name="Google Shape;8853;p40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4" name="Google Shape;8854;p40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5" name="Google Shape;8855;p40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6" name="Google Shape;8856;p40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7" name="Google Shape;8857;p40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8" name="Google Shape;8858;p40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9" name="Google Shape;8859;p40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860" name="Google Shape;8860;p40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861" name="Google Shape;8861;p40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8862" name="Google Shape;8862;p40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863" name="Google Shape;8863;p40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864" name="Google Shape;8864;p40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8865" name="Google Shape;8865;p40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6" name="Google Shape;8866;p40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8867" name="Google Shape;8867;p40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8868" name="Google Shape;8868;p40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8869" name="Google Shape;8869;p40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8870" name="Google Shape;8870;p40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8871" name="Google Shape;8871;p40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8872" name="Google Shape;8872;p40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8873" name="Google Shape;8873;p40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4" name="Google Shape;8874;p40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5" name="Google Shape;8875;p40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6" name="Google Shape;8876;p40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7" name="Google Shape;8877;p40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8" name="Google Shape;8878;p40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79" name="Google Shape;8879;p40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0" name="Google Shape;8880;p40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1" name="Google Shape;8881;p40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2" name="Google Shape;8882;p40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3" name="Google Shape;8883;p40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4" name="Google Shape;8884;p40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5" name="Google Shape;8885;p40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6" name="Google Shape;8886;p40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7" name="Google Shape;8887;p40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8" name="Google Shape;8888;p40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89" name="Google Shape;8889;p40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0" name="Google Shape;8890;p40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1" name="Google Shape;8891;p40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2" name="Google Shape;8892;p40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3" name="Google Shape;8893;p40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4" name="Google Shape;8894;p40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5" name="Google Shape;8895;p40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6" name="Google Shape;8896;p40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7" name="Google Shape;8897;p40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8" name="Google Shape;8898;p40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99" name="Google Shape;8899;p40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0" name="Google Shape;8900;p40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1" name="Google Shape;8901;p40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2" name="Google Shape;8902;p40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3" name="Google Shape;8903;p40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4" name="Google Shape;8904;p40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5" name="Google Shape;8905;p40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6" name="Google Shape;8906;p40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7" name="Google Shape;8907;p40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08" name="Google Shape;8908;p40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09" name="Google Shape;8909;p40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0" name="Google Shape;8910;p40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s - Line">
  <p:cSld name="CUSTOM_21_1_1"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6" name="Google Shape;456;p5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" name="Google Shape;457;p5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" name="Google Shape;458;p5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9" name="Google Shape;459;p5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0" name="Google Shape;460;p5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1" name="Google Shape;461;p5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2" name="Google Shape;462;p5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3" name="Google Shape;463;p5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4" name="Google Shape;464;p5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5" name="Google Shape;465;p5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6" name="Google Shape;466;p5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7" name="Google Shape;467;p5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8" name="Google Shape;468;p5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69" name="Google Shape;469;p5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470" name="Google Shape;470;p5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5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5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473" name="Google Shape;473;p5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474" name="Google Shape;474;p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" name="Google Shape;482;p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3" name="Google Shape;483;p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" name="Google Shape;484;p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" name="Google Shape;485;p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" name="Google Shape;486;p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7" name="Google Shape;487;p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8" name="Google Shape;488;p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" name="Google Shape;489;p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" name="Google Shape;490;p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2" name="Google Shape;492;p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3" name="Google Shape;493;p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" name="Google Shape;495;p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" name="Google Shape;496;p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8" name="Google Shape;498;p5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499" name="Google Shape;499;p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p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" name="Google Shape;521;p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" name="Google Shape;522;p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523" name="Google Shape;523;p5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524" name="Google Shape;524;p5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525" name="Google Shape;525;p5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526" name="Google Shape;526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7" name="Google Shape;527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28" name="Google Shape;528;p5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529" name="Google Shape;529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0" name="Google Shape;530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1" name="Google Shape;531;p5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532" name="Google Shape;532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3" name="Google Shape;533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4" name="Google Shape;534;p5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535" name="Google Shape;535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6" name="Google Shape;536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7" name="Google Shape;537;p5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538" name="Google Shape;538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" name="Google Shape;539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0" name="Google Shape;540;p5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541" name="Google Shape;541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2" name="Google Shape;542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3" name="Google Shape;543;p5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544" name="Google Shape;544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6" name="Google Shape;546;p5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547" name="Google Shape;547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48" name="Google Shape;548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49" name="Google Shape;549;p5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550" name="Google Shape;550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1" name="Google Shape;551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52" name="Google Shape;552;p5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553" name="Google Shape;553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4" name="Google Shape;554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55" name="Google Shape;555;p5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556" name="Google Shape;556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57" name="Google Shape;557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58" name="Google Shape;558;p5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559" name="Google Shape;559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0" name="Google Shape;560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1" name="Google Shape;561;p5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562" name="Google Shape;562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3" name="Google Shape;563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4" name="Google Shape;564;p5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565" name="Google Shape;565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" name="Google Shape;566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67" name="Google Shape;567;p5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568" name="Google Shape;568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9" name="Google Shape;569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70" name="Google Shape;570;p5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571" name="Google Shape;571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72" name="Google Shape;572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73" name="Google Shape;573;p5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574" name="Google Shape;574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75" name="Google Shape;575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76" name="Google Shape;576;p5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577" name="Google Shape;577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78" name="Google Shape;578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79" name="Google Shape;579;p5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580" name="Google Shape;580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1" name="Google Shape;581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2" name="Google Shape;582;p5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583" name="Google Shape;583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4" name="Google Shape;584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5" name="Google Shape;585;p5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586" name="Google Shape;586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87" name="Google Shape;587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88" name="Google Shape;588;p5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589" name="Google Shape;589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0" name="Google Shape;590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1" name="Google Shape;591;p5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592" name="Google Shape;592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3" name="Google Shape;593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94" name="Google Shape;594;p5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595" name="Google Shape;595;p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96" name="Google Shape;596;p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97" name="Google Shape;597;p5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598" name="Google Shape;598;p5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9" name="Google Shape;599;p5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5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2" name="Google Shape;602;p5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" name="Google Shape;604;p5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" name="Google Shape;605;p5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5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5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" name="Google Shape;608;p5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9" name="Google Shape;609;p5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5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5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2" name="Google Shape;612;p5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4" name="Google Shape;614;p5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5" name="Google Shape;615;p5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" name="Google Shape;616;p5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" name="Google Shape;617;p5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8" name="Google Shape;618;p5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" name="Google Shape;619;p5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0" name="Google Shape;620;p5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1" name="Google Shape;621;p5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2" name="Google Shape;622;p5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3" name="Google Shape;623;p5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4" name="Google Shape;624;p5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5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" name="Google Shape;626;p5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" name="Google Shape;627;p5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5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" name="Google Shape;629;p5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5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5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5" name="Google Shape;635;p5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5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7" name="Google Shape;637;p5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" name="Google Shape;640;p5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" name="Google Shape;641;p5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" name="Google Shape;643;p5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4" name="Google Shape;644;p5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5" name="Google Shape;645;p5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46" name="Google Shape;646;p5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47" name="Google Shape;647;p5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648" name="Google Shape;648;p5"/>
          <p:cNvGraphicFramePr/>
          <p:nvPr/>
        </p:nvGraphicFramePr>
        <p:xfrm>
          <a:off x="576750" y="683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4151625"/>
              </a:tblGrid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49" name="Google Shape;649;p5"/>
          <p:cNvGraphicFramePr/>
          <p:nvPr/>
        </p:nvGraphicFramePr>
        <p:xfrm>
          <a:off x="5321713" y="683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4151625"/>
              </a:tblGrid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3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50" name="Google Shape;650;p5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651" name="Google Shape;651;p5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Month Overview Nov">
  <p:cSld name="CUSTOM_21_1_1_1_1_1_1_1_1_3_1">
    <p:spTree>
      <p:nvGrpSpPr>
        <p:cNvPr id="8911" name="Shape 8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2" name="Google Shape;8912;p41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3" name="Google Shape;8913;p41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4" name="Google Shape;8914;p41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5" name="Google Shape;8915;p41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6" name="Google Shape;8916;p41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7" name="Google Shape;8917;p41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8" name="Google Shape;8918;p41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19" name="Google Shape;8919;p41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0" name="Google Shape;8920;p41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1" name="Google Shape;8921;p41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2" name="Google Shape;8922;p41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3" name="Google Shape;8923;p41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4" name="Google Shape;8924;p41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25" name="Google Shape;8925;p41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926" name="Google Shape;8926;p41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8927" name="Google Shape;8927;p41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8" name="Google Shape;8928;p41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29" name="Google Shape;8929;p41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8930" name="Google Shape;8930;p41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8931" name="Google Shape;8931;p4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2" name="Google Shape;8932;p4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3" name="Google Shape;8933;p4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4" name="Google Shape;8934;p4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5" name="Google Shape;8935;p4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6" name="Google Shape;8936;p4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7" name="Google Shape;8937;p4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8" name="Google Shape;8938;p4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9" name="Google Shape;8939;p4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0" name="Google Shape;8940;p4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1" name="Google Shape;8941;p4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2" name="Google Shape;8942;p4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3" name="Google Shape;8943;p4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4" name="Google Shape;8944;p4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5" name="Google Shape;8945;p4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6" name="Google Shape;8946;p4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7" name="Google Shape;8947;p4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8" name="Google Shape;8948;p4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9" name="Google Shape;8949;p4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0" name="Google Shape;8950;p4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1" name="Google Shape;8951;p4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2" name="Google Shape;8952;p4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3" name="Google Shape;8953;p4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4" name="Google Shape;8954;p4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55" name="Google Shape;8955;p41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8956" name="Google Shape;8956;p41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7" name="Google Shape;8957;p41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8" name="Google Shape;8958;p41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9" name="Google Shape;8959;p41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0" name="Google Shape;8960;p41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1" name="Google Shape;8961;p41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2" name="Google Shape;8962;p41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3" name="Google Shape;8963;p41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4" name="Google Shape;8964;p41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5" name="Google Shape;8965;p41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6" name="Google Shape;8966;p41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7" name="Google Shape;8967;p41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8" name="Google Shape;8968;p41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9" name="Google Shape;8969;p41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0" name="Google Shape;8970;p41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1" name="Google Shape;8971;p41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2" name="Google Shape;8972;p41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3" name="Google Shape;8973;p41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4" name="Google Shape;8974;p41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5" name="Google Shape;8975;p41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6" name="Google Shape;8976;p41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7" name="Google Shape;8977;p41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8" name="Google Shape;8978;p41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9" name="Google Shape;8979;p41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980" name="Google Shape;8980;p41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8981" name="Google Shape;8981;p41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8982" name="Google Shape;8982;p41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8983" name="Google Shape;8983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4" name="Google Shape;8984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85" name="Google Shape;8985;p41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8986" name="Google Shape;8986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87" name="Google Shape;8987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88" name="Google Shape;8988;p41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8989" name="Google Shape;8989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0" name="Google Shape;8990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91" name="Google Shape;8991;p41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8992" name="Google Shape;8992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3" name="Google Shape;8993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94" name="Google Shape;8994;p41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8995" name="Google Shape;8995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6" name="Google Shape;8996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97" name="Google Shape;8997;p41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8998" name="Google Shape;8998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99" name="Google Shape;8999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00" name="Google Shape;9000;p41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001" name="Google Shape;9001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2" name="Google Shape;9002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03" name="Google Shape;9003;p41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004" name="Google Shape;9004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5" name="Google Shape;9005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06" name="Google Shape;9006;p41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007" name="Google Shape;9007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08" name="Google Shape;9008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09" name="Google Shape;9009;p41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010" name="Google Shape;9010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1" name="Google Shape;9011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12" name="Google Shape;9012;p41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013" name="Google Shape;9013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4" name="Google Shape;9014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15" name="Google Shape;9015;p41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016" name="Google Shape;9016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17" name="Google Shape;9017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18" name="Google Shape;9018;p41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019" name="Google Shape;9019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0" name="Google Shape;9020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21" name="Google Shape;9021;p41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022" name="Google Shape;9022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3" name="Google Shape;9023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24" name="Google Shape;9024;p41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025" name="Google Shape;9025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6" name="Google Shape;9026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27" name="Google Shape;9027;p41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028" name="Google Shape;9028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29" name="Google Shape;9029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30" name="Google Shape;9030;p41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031" name="Google Shape;9031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2" name="Google Shape;9032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33" name="Google Shape;9033;p41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034" name="Google Shape;9034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5" name="Google Shape;9035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36" name="Google Shape;9036;p41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037" name="Google Shape;9037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38" name="Google Shape;9038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39" name="Google Shape;9039;p41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040" name="Google Shape;9040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1" name="Google Shape;9041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42" name="Google Shape;9042;p41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043" name="Google Shape;9043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4" name="Google Shape;9044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45" name="Google Shape;9045;p41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046" name="Google Shape;9046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47" name="Google Shape;9047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48" name="Google Shape;9048;p41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9049" name="Google Shape;9049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0" name="Google Shape;9050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051" name="Google Shape;9051;p41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9052" name="Google Shape;9052;p41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053" name="Google Shape;9053;p41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054" name="Google Shape;9054;p41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9055" name="Google Shape;9055;p41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6" name="Google Shape;9056;p41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7" name="Google Shape;9057;p41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8" name="Google Shape;9058;p41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9" name="Google Shape;9059;p41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0" name="Google Shape;9060;p41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1" name="Google Shape;9061;p41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2" name="Google Shape;9062;p41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3" name="Google Shape;9063;p41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4" name="Google Shape;9064;p41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5" name="Google Shape;9065;p41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6" name="Google Shape;9066;p41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7" name="Google Shape;9067;p41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8" name="Google Shape;9068;p41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9" name="Google Shape;9069;p41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0" name="Google Shape;9070;p41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1" name="Google Shape;9071;p41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2" name="Google Shape;9072;p41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3" name="Google Shape;9073;p41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4" name="Google Shape;9074;p41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5" name="Google Shape;9075;p41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6" name="Google Shape;9076;p41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7" name="Google Shape;9077;p41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8" name="Google Shape;9078;p41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9" name="Google Shape;9079;p41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0" name="Google Shape;9080;p41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1" name="Google Shape;9081;p41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2" name="Google Shape;9082;p41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3" name="Google Shape;9083;p41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4" name="Google Shape;9084;p41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5" name="Google Shape;9085;p41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6" name="Google Shape;9086;p41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7" name="Google Shape;9087;p41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8" name="Google Shape;9088;p41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9" name="Google Shape;9089;p41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0" name="Google Shape;9090;p41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1" name="Google Shape;9091;p41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2" name="Google Shape;9092;p41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3" name="Google Shape;9093;p41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4" name="Google Shape;9094;p41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5" name="Google Shape;9095;p41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6" name="Google Shape;9096;p41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7" name="Google Shape;9097;p41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8" name="Google Shape;9098;p41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9" name="Google Shape;9099;p41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0" name="Google Shape;9100;p41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1" name="Google Shape;9101;p41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2" name="Google Shape;9102;p41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103" name="Google Shape;9103;p41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104" name="Google Shape;9104;p41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5" name="Google Shape;9105;p41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106" name="Google Shape;9106;p41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07" name="Google Shape;9107;p41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8" name="Google Shape;9108;p41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9" name="Google Shape;9109;p41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0" name="Google Shape;9110;p41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1" name="Google Shape;9111;p41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2" name="Google Shape;9112;p41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3" name="Google Shape;9113;p41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4" name="Google Shape;9114;p41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5" name="Google Shape;9115;p41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6" name="Google Shape;9116;p41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7" name="Google Shape;9117;p41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8" name="Google Shape;9118;p41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9" name="Google Shape;9119;p41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0" name="Google Shape;9120;p41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1" name="Google Shape;9121;p41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2" name="Google Shape;9122;p41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3" name="Google Shape;9123;p41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4" name="Google Shape;9124;p41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5" name="Google Shape;9125;p41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6" name="Google Shape;9126;p41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7" name="Google Shape;9127;p41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8" name="Google Shape;9128;p41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29" name="Google Shape;9129;p41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0" name="Google Shape;9130;p41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31" name="Google Shape;9131;p41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2" name="Google Shape;9132;p41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3" name="Google Shape;9133;p41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4" name="Google Shape;9134;p41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5" name="Google Shape;9135;p41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36" name="Google Shape;9136;p41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37" name="Google Shape;9137;p41"/>
          <p:cNvSpPr/>
          <p:nvPr/>
        </p:nvSpPr>
        <p:spPr>
          <a:xfrm>
            <a:off x="5400338" y="3255425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38" name="Google Shape;9138;p41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39" name="Google Shape;9139;p41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Week Overview Nov">
  <p:cSld name="CUSTOM_21_1_1_1_1_1_1_1_1_1_2_1">
    <p:spTree>
      <p:nvGrpSpPr>
        <p:cNvPr id="9140" name="Shape 9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1" name="Google Shape;9141;p42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2" name="Google Shape;9142;p42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3" name="Google Shape;9143;p42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4" name="Google Shape;9144;p42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5" name="Google Shape;9145;p42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6" name="Google Shape;9146;p42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7" name="Google Shape;9147;p42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8" name="Google Shape;9148;p42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49" name="Google Shape;9149;p42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50" name="Google Shape;9150;p42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51" name="Google Shape;9151;p42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52" name="Google Shape;9152;p42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53" name="Google Shape;9153;p42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54" name="Google Shape;9154;p42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155" name="Google Shape;9155;p42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9156" name="Google Shape;9156;p42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7" name="Google Shape;9157;p42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8" name="Google Shape;9158;p42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9159" name="Google Shape;9159;p42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9160" name="Google Shape;9160;p4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1" name="Google Shape;9161;p4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2" name="Google Shape;9162;p4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3" name="Google Shape;9163;p4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4" name="Google Shape;9164;p4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5" name="Google Shape;9165;p4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6" name="Google Shape;9166;p4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7" name="Google Shape;9167;p4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8" name="Google Shape;9168;p4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9" name="Google Shape;9169;p4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0" name="Google Shape;9170;p4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1" name="Google Shape;9171;p4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2" name="Google Shape;9172;p4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3" name="Google Shape;9173;p4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4" name="Google Shape;9174;p4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5" name="Google Shape;9175;p4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6" name="Google Shape;9176;p4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7" name="Google Shape;9177;p4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8" name="Google Shape;9178;p4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9" name="Google Shape;9179;p4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0" name="Google Shape;9180;p4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1" name="Google Shape;9181;p4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2" name="Google Shape;9182;p4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3" name="Google Shape;9183;p4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84" name="Google Shape;9184;p42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9185" name="Google Shape;9185;p42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6" name="Google Shape;9186;p42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7" name="Google Shape;9187;p42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8" name="Google Shape;9188;p42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9" name="Google Shape;9189;p42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0" name="Google Shape;9190;p42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1" name="Google Shape;9191;p42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2" name="Google Shape;9192;p42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3" name="Google Shape;9193;p42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4" name="Google Shape;9194;p42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5" name="Google Shape;9195;p42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6" name="Google Shape;9196;p42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7" name="Google Shape;9197;p42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8" name="Google Shape;9198;p42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9" name="Google Shape;9199;p42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0" name="Google Shape;9200;p42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1" name="Google Shape;9201;p42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2" name="Google Shape;9202;p42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3" name="Google Shape;9203;p42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4" name="Google Shape;9204;p42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5" name="Google Shape;9205;p42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6" name="Google Shape;9206;p42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7" name="Google Shape;9207;p42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8" name="Google Shape;9208;p42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209" name="Google Shape;9209;p42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9210" name="Google Shape;9210;p42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9211" name="Google Shape;9211;p42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9212" name="Google Shape;9212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3" name="Google Shape;9213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14" name="Google Shape;9214;p42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9215" name="Google Shape;9215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6" name="Google Shape;9216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17" name="Google Shape;9217;p42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9218" name="Google Shape;9218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9" name="Google Shape;9219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20" name="Google Shape;9220;p42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9221" name="Google Shape;9221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2" name="Google Shape;9222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23" name="Google Shape;9223;p42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9224" name="Google Shape;9224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5" name="Google Shape;9225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26" name="Google Shape;9226;p42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9227" name="Google Shape;9227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28" name="Google Shape;9228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29" name="Google Shape;9229;p42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230" name="Google Shape;9230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1" name="Google Shape;9231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32" name="Google Shape;9232;p42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233" name="Google Shape;9233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4" name="Google Shape;9234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35" name="Google Shape;9235;p42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236" name="Google Shape;9236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7" name="Google Shape;9237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38" name="Google Shape;9238;p42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239" name="Google Shape;9239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0" name="Google Shape;9240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41" name="Google Shape;9241;p42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242" name="Google Shape;9242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3" name="Google Shape;9243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44" name="Google Shape;9244;p42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245" name="Google Shape;9245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6" name="Google Shape;9246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47" name="Google Shape;9247;p42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248" name="Google Shape;9248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9" name="Google Shape;9249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50" name="Google Shape;9250;p42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251" name="Google Shape;9251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2" name="Google Shape;9252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53" name="Google Shape;9253;p42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254" name="Google Shape;9254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5" name="Google Shape;9255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56" name="Google Shape;9256;p42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257" name="Google Shape;9257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58" name="Google Shape;9258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59" name="Google Shape;9259;p42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260" name="Google Shape;9260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1" name="Google Shape;9261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62" name="Google Shape;9262;p42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263" name="Google Shape;9263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4" name="Google Shape;9264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65" name="Google Shape;9265;p42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266" name="Google Shape;9266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67" name="Google Shape;9267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68" name="Google Shape;9268;p42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269" name="Google Shape;9269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70" name="Google Shape;9270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1" name="Google Shape;9271;p42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272" name="Google Shape;9272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73" name="Google Shape;9273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4" name="Google Shape;9274;p42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275" name="Google Shape;9275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76" name="Google Shape;9276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77" name="Google Shape;9277;p42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9278" name="Google Shape;9278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79" name="Google Shape;9279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80" name="Google Shape;9280;p42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9281" name="Google Shape;9281;p42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82" name="Google Shape;9282;p42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283" name="Google Shape;9283;p42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9284" name="Google Shape;9284;p42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5" name="Google Shape;9285;p42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6" name="Google Shape;9286;p42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7" name="Google Shape;9287;p42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8" name="Google Shape;9288;p42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9" name="Google Shape;9289;p42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0" name="Google Shape;9290;p42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1" name="Google Shape;9291;p42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2" name="Google Shape;9292;p42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3" name="Google Shape;9293;p42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4" name="Google Shape;9294;p42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5" name="Google Shape;9295;p42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6" name="Google Shape;9296;p42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7" name="Google Shape;9297;p42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8" name="Google Shape;9298;p42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9" name="Google Shape;9299;p42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0" name="Google Shape;9300;p42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1" name="Google Shape;9301;p42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2" name="Google Shape;9302;p42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3" name="Google Shape;9303;p42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4" name="Google Shape;9304;p42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5" name="Google Shape;9305;p42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6" name="Google Shape;9306;p42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7" name="Google Shape;9307;p42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8" name="Google Shape;9308;p42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9" name="Google Shape;9309;p42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0" name="Google Shape;9310;p42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1" name="Google Shape;9311;p42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2" name="Google Shape;9312;p42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3" name="Google Shape;9313;p42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4" name="Google Shape;9314;p42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5" name="Google Shape;9315;p42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6" name="Google Shape;9316;p42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7" name="Google Shape;9317;p42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8" name="Google Shape;9318;p42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9" name="Google Shape;9319;p42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0" name="Google Shape;9320;p42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1" name="Google Shape;9321;p42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2" name="Google Shape;9322;p42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3" name="Google Shape;9323;p42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4" name="Google Shape;9324;p42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5" name="Google Shape;9325;p42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6" name="Google Shape;9326;p42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7" name="Google Shape;9327;p42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8" name="Google Shape;9328;p42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9" name="Google Shape;9329;p42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0" name="Google Shape;9330;p42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1" name="Google Shape;9331;p42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332" name="Google Shape;9332;p4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9333" name="Google Shape;9333;p42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334" name="Google Shape;9334;p42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5" name="Google Shape;9335;p42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6" name="Google Shape;9336;p42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7" name="Google Shape;9337;p42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8" name="Google Shape;9338;p42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9" name="Google Shape;9339;p42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0" name="Google Shape;9340;p42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1" name="Google Shape;9341;p42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2" name="Google Shape;9342;p42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3" name="Google Shape;9343;p42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344" name="Google Shape;9344;p42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9345" name="Google Shape;9345;p42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9346" name="Google Shape;9346;p42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347" name="Google Shape;9347;p42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9348" name="Google Shape;9348;p42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49" name="Google Shape;9349;p42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9350" name="Google Shape;9350;p42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9351" name="Google Shape;9351;p4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52" name="Google Shape;9352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53" name="Google Shape;9353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54" name="Google Shape;9354;p42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55" name="Google Shape;9355;p42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9356" name="Google Shape;9356;p42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9357" name="Google Shape;9357;p4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58" name="Google Shape;9358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59" name="Google Shape;9359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60" name="Google Shape;9360;p4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61" name="Google Shape;9361;p42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9362" name="Google Shape;9362;p42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9363" name="Google Shape;9363;p42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64" name="Google Shape;9364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65" name="Google Shape;9365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66" name="Google Shape;9366;p4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67" name="Google Shape;9367;p42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9368" name="Google Shape;9368;p42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9369" name="Google Shape;9369;p42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70" name="Google Shape;9370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71" name="Google Shape;9371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72" name="Google Shape;9372;p4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73" name="Google Shape;9373;p42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9374" name="Google Shape;9374;p42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9375" name="Google Shape;9375;p42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76" name="Google Shape;9376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77" name="Google Shape;9377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78" name="Google Shape;9378;p4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379" name="Google Shape;9379;p42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9380" name="Google Shape;9380;p42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9381" name="Google Shape;9381;p42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9382" name="Google Shape;9382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9383" name="Google Shape;9383;p42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9384" name="Google Shape;9384;p42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9385" name="Google Shape;9385;p42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386" name="Google Shape;9386;p42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9387" name="Google Shape;9387;p42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9388" name="Google Shape;9388;p42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9" name="Google Shape;9389;p42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90" name="Google Shape;9390;p42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Month View Dec">
  <p:cSld name="CUSTOM_21_1_1_1_1_1_1_1_2_2_1">
    <p:spTree>
      <p:nvGrpSpPr>
        <p:cNvPr id="9391" name="Shape 9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2" name="Google Shape;9392;p43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3" name="Google Shape;9393;p43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4" name="Google Shape;9394;p43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5" name="Google Shape;9395;p43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6" name="Google Shape;9396;p43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7" name="Google Shape;9397;p43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8" name="Google Shape;9398;p43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99" name="Google Shape;9399;p43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0" name="Google Shape;9400;p43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1" name="Google Shape;9401;p43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2" name="Google Shape;9402;p43"/>
          <p:cNvSpPr/>
          <p:nvPr/>
        </p:nvSpPr>
        <p:spPr>
          <a:xfrm flipH="1" rot="-5400000">
            <a:off x="235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3" name="Google Shape;9403;p43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4" name="Google Shape;9404;p43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05" name="Google Shape;9405;p43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406" name="Google Shape;9406;p43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9407" name="Google Shape;9407;p43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8" name="Google Shape;9408;p43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09" name="Google Shape;9409;p43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9410" name="Google Shape;9410;p43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9411" name="Google Shape;9411;p4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2" name="Google Shape;9412;p4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3" name="Google Shape;9413;p4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4" name="Google Shape;9414;p4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5" name="Google Shape;9415;p4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6" name="Google Shape;9416;p4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7" name="Google Shape;9417;p4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8" name="Google Shape;9418;p4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9" name="Google Shape;9419;p4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0" name="Google Shape;9420;p4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1" name="Google Shape;9421;p4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2" name="Google Shape;9422;p4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3" name="Google Shape;9423;p4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4" name="Google Shape;9424;p4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5" name="Google Shape;9425;p4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6" name="Google Shape;9426;p4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7" name="Google Shape;9427;p4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8" name="Google Shape;9428;p4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9" name="Google Shape;9429;p4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0" name="Google Shape;9430;p4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1" name="Google Shape;9431;p4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2" name="Google Shape;9432;p4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3" name="Google Shape;9433;p4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4" name="Google Shape;9434;p4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35" name="Google Shape;9435;p43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9436" name="Google Shape;9436;p43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7" name="Google Shape;9437;p43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8" name="Google Shape;9438;p43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9" name="Google Shape;9439;p43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0" name="Google Shape;9440;p43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1" name="Google Shape;9441;p43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2" name="Google Shape;9442;p43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3" name="Google Shape;9443;p43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4" name="Google Shape;9444;p43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5" name="Google Shape;9445;p43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6" name="Google Shape;9446;p43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7" name="Google Shape;9447;p43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8" name="Google Shape;9448;p43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9" name="Google Shape;9449;p43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0" name="Google Shape;9450;p43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1" name="Google Shape;9451;p43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2" name="Google Shape;9452;p43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3" name="Google Shape;9453;p43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4" name="Google Shape;9454;p43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5" name="Google Shape;9455;p43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6" name="Google Shape;9456;p43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7" name="Google Shape;9457;p43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8" name="Google Shape;9458;p43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9" name="Google Shape;9459;p43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460" name="Google Shape;9460;p43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9461" name="Google Shape;9461;p43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9462" name="Google Shape;9462;p43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9463" name="Google Shape;9463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64" name="Google Shape;9464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65" name="Google Shape;9465;p43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9466" name="Google Shape;9466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67" name="Google Shape;9467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68" name="Google Shape;9468;p43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9469" name="Google Shape;9469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0" name="Google Shape;9470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71" name="Google Shape;9471;p43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9472" name="Google Shape;9472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3" name="Google Shape;9473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74" name="Google Shape;9474;p43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9475" name="Google Shape;9475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6" name="Google Shape;9476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77" name="Google Shape;9477;p43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9478" name="Google Shape;9478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79" name="Google Shape;9479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80" name="Google Shape;9480;p43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481" name="Google Shape;9481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2" name="Google Shape;9482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83" name="Google Shape;9483;p43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484" name="Google Shape;9484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5" name="Google Shape;9485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86" name="Google Shape;9486;p43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487" name="Google Shape;9487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8" name="Google Shape;9488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89" name="Google Shape;9489;p43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490" name="Google Shape;9490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1" name="Google Shape;9491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92" name="Google Shape;9492;p43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493" name="Google Shape;9493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4" name="Google Shape;9494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95" name="Google Shape;9495;p43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496" name="Google Shape;9496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97" name="Google Shape;9497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98" name="Google Shape;9498;p43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499" name="Google Shape;9499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0" name="Google Shape;9500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01" name="Google Shape;9501;p43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502" name="Google Shape;9502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3" name="Google Shape;9503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04" name="Google Shape;9504;p43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505" name="Google Shape;9505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6" name="Google Shape;9506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07" name="Google Shape;9507;p43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508" name="Google Shape;9508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09" name="Google Shape;9509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0" name="Google Shape;9510;p43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511" name="Google Shape;9511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2" name="Google Shape;9512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3" name="Google Shape;9513;p43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514" name="Google Shape;9514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5" name="Google Shape;9515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6" name="Google Shape;9516;p43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517" name="Google Shape;9517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8" name="Google Shape;9518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19" name="Google Shape;9519;p43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520" name="Google Shape;9520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21" name="Google Shape;9521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2" name="Google Shape;9522;p43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523" name="Google Shape;9523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24" name="Google Shape;9524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5" name="Google Shape;9525;p43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526" name="Google Shape;9526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27" name="Google Shape;9527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8" name="Google Shape;9528;p43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9529" name="Google Shape;9529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30" name="Google Shape;9530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31" name="Google Shape;9531;p43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9532" name="Google Shape;9532;p43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33" name="Google Shape;9533;p43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534" name="Google Shape;9534;p43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9535" name="Google Shape;9535;p43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6" name="Google Shape;9536;p43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7" name="Google Shape;9537;p43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8" name="Google Shape;9538;p43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9" name="Google Shape;9539;p43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0" name="Google Shape;9540;p43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1" name="Google Shape;9541;p43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2" name="Google Shape;9542;p43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3" name="Google Shape;9543;p43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4" name="Google Shape;9544;p43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5" name="Google Shape;9545;p43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6" name="Google Shape;9546;p43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7" name="Google Shape;9547;p43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8" name="Google Shape;9548;p43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9" name="Google Shape;9549;p43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0" name="Google Shape;9550;p43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1" name="Google Shape;9551;p43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2" name="Google Shape;9552;p43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3" name="Google Shape;9553;p43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4" name="Google Shape;9554;p43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5" name="Google Shape;9555;p43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6" name="Google Shape;9556;p43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7" name="Google Shape;9557;p43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8" name="Google Shape;9558;p43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9" name="Google Shape;9559;p43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0" name="Google Shape;9560;p43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1" name="Google Shape;9561;p43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2" name="Google Shape;9562;p43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3" name="Google Shape;9563;p43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4" name="Google Shape;9564;p43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5" name="Google Shape;9565;p43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6" name="Google Shape;9566;p43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7" name="Google Shape;9567;p43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8" name="Google Shape;9568;p43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69" name="Google Shape;9569;p43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0" name="Google Shape;9570;p43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1" name="Google Shape;9571;p43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2" name="Google Shape;9572;p43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3" name="Google Shape;9573;p43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4" name="Google Shape;9574;p43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5" name="Google Shape;9575;p43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6" name="Google Shape;9576;p43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7" name="Google Shape;9577;p43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8" name="Google Shape;9578;p43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79" name="Google Shape;9579;p43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0" name="Google Shape;9580;p43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1" name="Google Shape;9581;p43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2" name="Google Shape;9582;p43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583" name="Google Shape;9583;p43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584" name="Google Shape;9584;p43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585" name="Google Shape;9585;p43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586" name="Google Shape;9586;p43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87" name="Google Shape;9587;p43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9588" name="Google Shape;9588;p43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9" name="Google Shape;9589;p43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9590" name="Google Shape;9590;p43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9591" name="Google Shape;9591;p43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9592" name="Google Shape;9592;p43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9593" name="Google Shape;9593;p43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9594" name="Google Shape;9594;p43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9595" name="Google Shape;9595;p43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9596" name="Google Shape;9596;p43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97" name="Google Shape;9597;p43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98" name="Google Shape;9598;p43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99" name="Google Shape;9599;p43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0" name="Google Shape;9600;p43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1" name="Google Shape;9601;p43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2" name="Google Shape;9602;p43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3" name="Google Shape;9603;p43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4" name="Google Shape;9604;p43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5" name="Google Shape;9605;p43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6" name="Google Shape;9606;p43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7" name="Google Shape;9607;p43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8" name="Google Shape;9608;p43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09" name="Google Shape;9609;p43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0" name="Google Shape;9610;p43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1" name="Google Shape;9611;p43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2" name="Google Shape;9612;p43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3" name="Google Shape;9613;p43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4" name="Google Shape;9614;p43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5" name="Google Shape;9615;p43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6" name="Google Shape;9616;p43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7" name="Google Shape;9617;p43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8" name="Google Shape;9618;p43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19" name="Google Shape;9619;p43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0" name="Google Shape;9620;p43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1" name="Google Shape;9621;p43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2" name="Google Shape;9622;p43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3" name="Google Shape;9623;p43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4" name="Google Shape;9624;p43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5" name="Google Shape;9625;p43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6" name="Google Shape;9626;p43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7" name="Google Shape;9627;p43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8" name="Google Shape;9628;p43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29" name="Google Shape;9629;p43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30" name="Google Shape;9630;p43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631" name="Google Shape;9631;p43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2" name="Google Shape;9632;p43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3" name="Google Shape;9633;p43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Month Overview Dec">
  <p:cSld name="CUSTOM_21_1_1_1_1_1_1_1_1_2_2_1">
    <p:spTree>
      <p:nvGrpSpPr>
        <p:cNvPr id="9634" name="Shape 9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5" name="Google Shape;9635;p44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6" name="Google Shape;9636;p44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7" name="Google Shape;9637;p44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8" name="Google Shape;9638;p44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39" name="Google Shape;9639;p44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0" name="Google Shape;9640;p44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1" name="Google Shape;9641;p44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2" name="Google Shape;9642;p44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3" name="Google Shape;9643;p44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4" name="Google Shape;9644;p44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5" name="Google Shape;9645;p44"/>
          <p:cNvSpPr/>
          <p:nvPr/>
        </p:nvSpPr>
        <p:spPr>
          <a:xfrm flipH="1" rot="-5400000">
            <a:off x="235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6" name="Google Shape;9646;p44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7" name="Google Shape;9647;p44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48" name="Google Shape;9648;p44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649" name="Google Shape;9649;p44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9650" name="Google Shape;9650;p44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1" name="Google Shape;9651;p44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52" name="Google Shape;9652;p44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9653" name="Google Shape;9653;p44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9654" name="Google Shape;9654;p4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5" name="Google Shape;9655;p4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6" name="Google Shape;9656;p4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7" name="Google Shape;9657;p4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8" name="Google Shape;9658;p4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9" name="Google Shape;9659;p4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0" name="Google Shape;9660;p4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1" name="Google Shape;9661;p4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2" name="Google Shape;9662;p4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3" name="Google Shape;9663;p4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4" name="Google Shape;9664;p4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5" name="Google Shape;9665;p4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6" name="Google Shape;9666;p4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7" name="Google Shape;9667;p4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8" name="Google Shape;9668;p4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9" name="Google Shape;9669;p4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0" name="Google Shape;9670;p4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1" name="Google Shape;9671;p4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2" name="Google Shape;9672;p4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3" name="Google Shape;9673;p4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4" name="Google Shape;9674;p4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5" name="Google Shape;9675;p4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6" name="Google Shape;9676;p4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7" name="Google Shape;9677;p4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78" name="Google Shape;9678;p44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9679" name="Google Shape;9679;p44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0" name="Google Shape;9680;p44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1" name="Google Shape;9681;p44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2" name="Google Shape;9682;p44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3" name="Google Shape;9683;p44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4" name="Google Shape;9684;p44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5" name="Google Shape;9685;p44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6" name="Google Shape;9686;p44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7" name="Google Shape;9687;p44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8" name="Google Shape;9688;p44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9" name="Google Shape;9689;p44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0" name="Google Shape;9690;p44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1" name="Google Shape;9691;p44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2" name="Google Shape;9692;p44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3" name="Google Shape;9693;p44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4" name="Google Shape;9694;p44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5" name="Google Shape;9695;p44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6" name="Google Shape;9696;p44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7" name="Google Shape;9697;p44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8" name="Google Shape;9698;p44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9" name="Google Shape;9699;p44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0" name="Google Shape;9700;p44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1" name="Google Shape;9701;p44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2" name="Google Shape;9702;p44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703" name="Google Shape;9703;p44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9704" name="Google Shape;9704;p44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9705" name="Google Shape;9705;p44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9706" name="Google Shape;9706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07" name="Google Shape;9707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08" name="Google Shape;9708;p44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9709" name="Google Shape;9709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0" name="Google Shape;9710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11" name="Google Shape;9711;p44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9712" name="Google Shape;9712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3" name="Google Shape;9713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14" name="Google Shape;9714;p44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9715" name="Google Shape;9715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6" name="Google Shape;9716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17" name="Google Shape;9717;p44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9718" name="Google Shape;9718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19" name="Google Shape;9719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20" name="Google Shape;9720;p44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9721" name="Google Shape;9721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2" name="Google Shape;9722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23" name="Google Shape;9723;p44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724" name="Google Shape;9724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5" name="Google Shape;9725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26" name="Google Shape;9726;p44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727" name="Google Shape;9727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8" name="Google Shape;9728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29" name="Google Shape;9729;p44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730" name="Google Shape;9730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1" name="Google Shape;9731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32" name="Google Shape;9732;p44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733" name="Google Shape;9733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4" name="Google Shape;9734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35" name="Google Shape;9735;p44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736" name="Google Shape;9736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37" name="Google Shape;9737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38" name="Google Shape;9738;p44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739" name="Google Shape;9739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0" name="Google Shape;9740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41" name="Google Shape;9741;p44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742" name="Google Shape;9742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3" name="Google Shape;9743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44" name="Google Shape;9744;p44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745" name="Google Shape;9745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6" name="Google Shape;9746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47" name="Google Shape;9747;p44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748" name="Google Shape;9748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49" name="Google Shape;9749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50" name="Google Shape;9750;p44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751" name="Google Shape;9751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2" name="Google Shape;9752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53" name="Google Shape;9753;p44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754" name="Google Shape;9754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5" name="Google Shape;9755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56" name="Google Shape;9756;p44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757" name="Google Shape;9757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8" name="Google Shape;9758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59" name="Google Shape;9759;p44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760" name="Google Shape;9760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1" name="Google Shape;9761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62" name="Google Shape;9762;p44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763" name="Google Shape;9763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4" name="Google Shape;9764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65" name="Google Shape;9765;p44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766" name="Google Shape;9766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67" name="Google Shape;9767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68" name="Google Shape;9768;p44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769" name="Google Shape;9769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0" name="Google Shape;9770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71" name="Google Shape;9771;p44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9772" name="Google Shape;9772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3" name="Google Shape;9773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74" name="Google Shape;9774;p44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9775" name="Google Shape;9775;p44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76" name="Google Shape;9776;p44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777" name="Google Shape;9777;p44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9778" name="Google Shape;9778;p44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9" name="Google Shape;9779;p44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0" name="Google Shape;9780;p44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1" name="Google Shape;9781;p44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2" name="Google Shape;9782;p44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3" name="Google Shape;9783;p44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4" name="Google Shape;9784;p44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5" name="Google Shape;9785;p44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6" name="Google Shape;9786;p44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7" name="Google Shape;9787;p44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8" name="Google Shape;9788;p44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9" name="Google Shape;9789;p44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0" name="Google Shape;9790;p44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1" name="Google Shape;9791;p44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2" name="Google Shape;9792;p44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3" name="Google Shape;9793;p44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4" name="Google Shape;9794;p44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5" name="Google Shape;9795;p44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6" name="Google Shape;9796;p44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7" name="Google Shape;9797;p44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8" name="Google Shape;9798;p44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9" name="Google Shape;9799;p44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0" name="Google Shape;9800;p44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1" name="Google Shape;9801;p44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2" name="Google Shape;9802;p44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3" name="Google Shape;9803;p44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4" name="Google Shape;9804;p44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5" name="Google Shape;9805;p44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6" name="Google Shape;9806;p44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7" name="Google Shape;9807;p44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8" name="Google Shape;9808;p44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09" name="Google Shape;9809;p44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0" name="Google Shape;9810;p44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1" name="Google Shape;9811;p44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2" name="Google Shape;9812;p44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3" name="Google Shape;9813;p44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4" name="Google Shape;9814;p44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5" name="Google Shape;9815;p44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6" name="Google Shape;9816;p44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7" name="Google Shape;9817;p44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8" name="Google Shape;9818;p44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19" name="Google Shape;9819;p44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0" name="Google Shape;9820;p44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1" name="Google Shape;9821;p44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2" name="Google Shape;9822;p44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3" name="Google Shape;9823;p44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4" name="Google Shape;9824;p44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5" name="Google Shape;9825;p44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826" name="Google Shape;9826;p44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827" name="Google Shape;9827;p44"/>
          <p:cNvSpPr/>
          <p:nvPr/>
        </p:nvSpPr>
        <p:spPr>
          <a:xfrm>
            <a:off x="588300" y="800275"/>
            <a:ext cx="1440000" cy="557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8" name="Google Shape;9828;p44"/>
          <p:cNvSpPr/>
          <p:nvPr/>
        </p:nvSpPr>
        <p:spPr>
          <a:xfrm>
            <a:off x="588150" y="800275"/>
            <a:ext cx="1440000" cy="55773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829" name="Google Shape;9829;p44"/>
          <p:cNvGraphicFramePr/>
          <p:nvPr/>
        </p:nvGraphicFramePr>
        <p:xfrm>
          <a:off x="2273025" y="78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2419350"/>
              </a:tblGrid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830" name="Google Shape;9830;p44"/>
          <p:cNvSpPr/>
          <p:nvPr/>
        </p:nvSpPr>
        <p:spPr>
          <a:xfrm>
            <a:off x="2284675" y="18166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1" name="Google Shape;9831;p44"/>
          <p:cNvSpPr/>
          <p:nvPr/>
        </p:nvSpPr>
        <p:spPr>
          <a:xfrm>
            <a:off x="2284675" y="20467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2" name="Google Shape;9832;p44"/>
          <p:cNvSpPr/>
          <p:nvPr/>
        </p:nvSpPr>
        <p:spPr>
          <a:xfrm>
            <a:off x="2284675" y="22768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3" name="Google Shape;9833;p44"/>
          <p:cNvSpPr/>
          <p:nvPr/>
        </p:nvSpPr>
        <p:spPr>
          <a:xfrm>
            <a:off x="2284675" y="250691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4" name="Google Shape;9834;p44"/>
          <p:cNvSpPr/>
          <p:nvPr/>
        </p:nvSpPr>
        <p:spPr>
          <a:xfrm>
            <a:off x="2284675" y="273701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5" name="Google Shape;9835;p44"/>
          <p:cNvSpPr/>
          <p:nvPr/>
        </p:nvSpPr>
        <p:spPr>
          <a:xfrm>
            <a:off x="2284675" y="296711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6" name="Google Shape;9836;p44"/>
          <p:cNvSpPr/>
          <p:nvPr/>
        </p:nvSpPr>
        <p:spPr>
          <a:xfrm>
            <a:off x="2284675" y="319722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7" name="Google Shape;9837;p44"/>
          <p:cNvSpPr/>
          <p:nvPr/>
        </p:nvSpPr>
        <p:spPr>
          <a:xfrm>
            <a:off x="2284675" y="342732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8" name="Google Shape;9838;p44"/>
          <p:cNvSpPr/>
          <p:nvPr/>
        </p:nvSpPr>
        <p:spPr>
          <a:xfrm>
            <a:off x="2284675" y="365742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9" name="Google Shape;9839;p44"/>
          <p:cNvSpPr/>
          <p:nvPr/>
        </p:nvSpPr>
        <p:spPr>
          <a:xfrm>
            <a:off x="2284675" y="388752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0" name="Google Shape;9840;p44"/>
          <p:cNvSpPr/>
          <p:nvPr/>
        </p:nvSpPr>
        <p:spPr>
          <a:xfrm>
            <a:off x="2284675" y="434773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1" name="Google Shape;9841;p44"/>
          <p:cNvSpPr/>
          <p:nvPr/>
        </p:nvSpPr>
        <p:spPr>
          <a:xfrm>
            <a:off x="2284675" y="4577835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2" name="Google Shape;9842;p44"/>
          <p:cNvSpPr/>
          <p:nvPr/>
        </p:nvSpPr>
        <p:spPr>
          <a:xfrm>
            <a:off x="2284675" y="503803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3" name="Google Shape;9843;p44"/>
          <p:cNvSpPr/>
          <p:nvPr/>
        </p:nvSpPr>
        <p:spPr>
          <a:xfrm>
            <a:off x="2284675" y="526814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4" name="Google Shape;9844;p44"/>
          <p:cNvSpPr/>
          <p:nvPr/>
        </p:nvSpPr>
        <p:spPr>
          <a:xfrm>
            <a:off x="2284675" y="5728346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5" name="Google Shape;9845;p44"/>
          <p:cNvSpPr/>
          <p:nvPr/>
        </p:nvSpPr>
        <p:spPr>
          <a:xfrm>
            <a:off x="2284675" y="618855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6" name="Google Shape;9846;p44"/>
          <p:cNvSpPr/>
          <p:nvPr/>
        </p:nvSpPr>
        <p:spPr>
          <a:xfrm>
            <a:off x="2284675" y="411763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7" name="Google Shape;9847;p44"/>
          <p:cNvSpPr/>
          <p:nvPr/>
        </p:nvSpPr>
        <p:spPr>
          <a:xfrm>
            <a:off x="2284675" y="480793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8" name="Google Shape;9848;p44"/>
          <p:cNvSpPr/>
          <p:nvPr/>
        </p:nvSpPr>
        <p:spPr>
          <a:xfrm>
            <a:off x="2284675" y="5498243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9" name="Google Shape;9849;p44"/>
          <p:cNvSpPr/>
          <p:nvPr/>
        </p:nvSpPr>
        <p:spPr>
          <a:xfrm>
            <a:off x="2284675" y="595844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0" name="Google Shape;9850;p44"/>
          <p:cNvSpPr/>
          <p:nvPr/>
        </p:nvSpPr>
        <p:spPr>
          <a:xfrm>
            <a:off x="2284675" y="1130808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1" name="Google Shape;9851;p44"/>
          <p:cNvSpPr/>
          <p:nvPr/>
        </p:nvSpPr>
        <p:spPr>
          <a:xfrm>
            <a:off x="2284675" y="136091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2" name="Google Shape;9852;p44"/>
          <p:cNvSpPr/>
          <p:nvPr/>
        </p:nvSpPr>
        <p:spPr>
          <a:xfrm>
            <a:off x="2284675" y="159101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3" name="Google Shape;9853;p44"/>
          <p:cNvSpPr txBox="1"/>
          <p:nvPr/>
        </p:nvSpPr>
        <p:spPr>
          <a:xfrm>
            <a:off x="2476250" y="761950"/>
            <a:ext cx="203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54" name="Google Shape;9854;p44"/>
          <p:cNvSpPr/>
          <p:nvPr/>
        </p:nvSpPr>
        <p:spPr>
          <a:xfrm>
            <a:off x="5400350" y="1311500"/>
            <a:ext cx="1931700" cy="17916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5" name="Google Shape;9855;p44"/>
          <p:cNvSpPr/>
          <p:nvPr/>
        </p:nvSpPr>
        <p:spPr>
          <a:xfrm>
            <a:off x="7500775" y="1311500"/>
            <a:ext cx="1931700" cy="24672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6" name="Google Shape;9856;p44"/>
          <p:cNvSpPr/>
          <p:nvPr/>
        </p:nvSpPr>
        <p:spPr>
          <a:xfrm>
            <a:off x="5400350" y="3261436"/>
            <a:ext cx="1931700" cy="31161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7" name="Google Shape;9857;p44"/>
          <p:cNvSpPr/>
          <p:nvPr/>
        </p:nvSpPr>
        <p:spPr>
          <a:xfrm>
            <a:off x="7500775" y="3941441"/>
            <a:ext cx="1931700" cy="2436000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8" name="Google Shape;9858;p44"/>
          <p:cNvSpPr/>
          <p:nvPr/>
        </p:nvSpPr>
        <p:spPr>
          <a:xfrm>
            <a:off x="5400350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IMPORTANT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59" name="Google Shape;9859;p44"/>
          <p:cNvSpPr/>
          <p:nvPr/>
        </p:nvSpPr>
        <p:spPr>
          <a:xfrm>
            <a:off x="7500775" y="131150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BIRTHDAYS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0" name="Google Shape;9860;p44"/>
          <p:cNvSpPr/>
          <p:nvPr/>
        </p:nvSpPr>
        <p:spPr>
          <a:xfrm>
            <a:off x="5400350" y="32461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1" name="Google Shape;9861;p44"/>
          <p:cNvSpPr/>
          <p:nvPr/>
        </p:nvSpPr>
        <p:spPr>
          <a:xfrm>
            <a:off x="7500763" y="3941450"/>
            <a:ext cx="1931700" cy="365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SPECIAL EVENTS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2" name="Google Shape;9862;p44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Week Overview Dec">
  <p:cSld name="CUSTOM_21_1_1_1_1_1_1_1_1_1_1_2_1">
    <p:spTree>
      <p:nvGrpSpPr>
        <p:cNvPr id="9863" name="Shape 9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4" name="Google Shape;9864;p45"/>
          <p:cNvSpPr/>
          <p:nvPr/>
        </p:nvSpPr>
        <p:spPr>
          <a:xfrm flipH="1" rot="-5400000">
            <a:off x="235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5" name="Google Shape;9865;p45"/>
          <p:cNvSpPr/>
          <p:nvPr/>
        </p:nvSpPr>
        <p:spPr>
          <a:xfrm flipH="1" rot="-5400000">
            <a:off x="235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6" name="Google Shape;9866;p45"/>
          <p:cNvSpPr/>
          <p:nvPr/>
        </p:nvSpPr>
        <p:spPr>
          <a:xfrm flipH="1" rot="-5400000">
            <a:off x="235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7" name="Google Shape;9867;p45"/>
          <p:cNvSpPr/>
          <p:nvPr/>
        </p:nvSpPr>
        <p:spPr>
          <a:xfrm flipH="1" rot="-5400000">
            <a:off x="235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8" name="Google Shape;9868;p45"/>
          <p:cNvSpPr/>
          <p:nvPr/>
        </p:nvSpPr>
        <p:spPr>
          <a:xfrm flipH="1" rot="-5400000">
            <a:off x="235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74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69" name="Google Shape;9869;p45"/>
          <p:cNvSpPr/>
          <p:nvPr/>
        </p:nvSpPr>
        <p:spPr>
          <a:xfrm flipH="1" rot="-5400000">
            <a:off x="235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0" name="Google Shape;9870;p45"/>
          <p:cNvSpPr/>
          <p:nvPr/>
        </p:nvSpPr>
        <p:spPr>
          <a:xfrm flipH="1" rot="-5400000">
            <a:off x="235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1" name="Google Shape;9871;p45"/>
          <p:cNvSpPr/>
          <p:nvPr/>
        </p:nvSpPr>
        <p:spPr>
          <a:xfrm flipH="1" rot="-5400000">
            <a:off x="235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68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2" name="Google Shape;9872;p45"/>
          <p:cNvSpPr/>
          <p:nvPr/>
        </p:nvSpPr>
        <p:spPr>
          <a:xfrm flipH="1" rot="-5400000">
            <a:off x="235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5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3" name="Google Shape;9873;p45"/>
          <p:cNvSpPr/>
          <p:nvPr/>
        </p:nvSpPr>
        <p:spPr>
          <a:xfrm flipH="1" rot="-5400000">
            <a:off x="235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2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4" name="Google Shape;9874;p45"/>
          <p:cNvSpPr/>
          <p:nvPr/>
        </p:nvSpPr>
        <p:spPr>
          <a:xfrm flipH="1" rot="-5400000">
            <a:off x="235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159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5" name="Google Shape;9875;p45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6" name="Google Shape;9876;p45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77" name="Google Shape;9877;p45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878" name="Google Shape;9878;p45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9879" name="Google Shape;9879;p45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0" name="Google Shape;9880;p45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81" name="Google Shape;9881;p45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9882" name="Google Shape;9882;p45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9883" name="Google Shape;9883;p4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4" name="Google Shape;9884;p4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5" name="Google Shape;9885;p4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6" name="Google Shape;9886;p4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7" name="Google Shape;9887;p4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8" name="Google Shape;9888;p4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9" name="Google Shape;9889;p4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0" name="Google Shape;9890;p4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1" name="Google Shape;9891;p4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2" name="Google Shape;9892;p4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3" name="Google Shape;9893;p4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4" name="Google Shape;9894;p4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5" name="Google Shape;9895;p4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6" name="Google Shape;9896;p4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7" name="Google Shape;9897;p4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8" name="Google Shape;9898;p4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9" name="Google Shape;9899;p4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0" name="Google Shape;9900;p4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1" name="Google Shape;9901;p4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2" name="Google Shape;9902;p4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3" name="Google Shape;9903;p4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4" name="Google Shape;9904;p4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5" name="Google Shape;9905;p4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6" name="Google Shape;9906;p4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907" name="Google Shape;9907;p45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9908" name="Google Shape;9908;p45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9" name="Google Shape;9909;p45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0" name="Google Shape;9910;p45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1" name="Google Shape;9911;p45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2" name="Google Shape;9912;p45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3" name="Google Shape;9913;p45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4" name="Google Shape;9914;p45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5" name="Google Shape;9915;p45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6" name="Google Shape;9916;p45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7" name="Google Shape;9917;p45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8" name="Google Shape;9918;p45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9" name="Google Shape;9919;p45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0" name="Google Shape;9920;p45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1" name="Google Shape;9921;p45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2" name="Google Shape;9922;p45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3" name="Google Shape;9923;p45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4" name="Google Shape;9924;p45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5" name="Google Shape;9925;p45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6" name="Google Shape;9926;p45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7" name="Google Shape;9927;p45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8" name="Google Shape;9928;p45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29" name="Google Shape;9929;p45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0" name="Google Shape;9930;p45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1" name="Google Shape;9931;p45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932" name="Google Shape;9932;p45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9933" name="Google Shape;9933;p45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9934" name="Google Shape;9934;p45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9935" name="Google Shape;9935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6" name="Google Shape;9936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37" name="Google Shape;9937;p45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9938" name="Google Shape;9938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39" name="Google Shape;9939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40" name="Google Shape;9940;p45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9941" name="Google Shape;9941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2" name="Google Shape;9942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43" name="Google Shape;9943;p45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9944" name="Google Shape;9944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5" name="Google Shape;9945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46" name="Google Shape;9946;p45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9947" name="Google Shape;9947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48" name="Google Shape;9948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49" name="Google Shape;9949;p45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9950" name="Google Shape;9950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1" name="Google Shape;9951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52" name="Google Shape;9952;p45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953" name="Google Shape;9953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4" name="Google Shape;9954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55" name="Google Shape;9955;p45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956" name="Google Shape;9956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57" name="Google Shape;9957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58" name="Google Shape;9958;p45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959" name="Google Shape;9959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0" name="Google Shape;9960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61" name="Google Shape;9961;p45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962" name="Google Shape;9962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3" name="Google Shape;9963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64" name="Google Shape;9964;p45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965" name="Google Shape;9965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6" name="Google Shape;9966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67" name="Google Shape;9967;p45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968" name="Google Shape;9968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69" name="Google Shape;9969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70" name="Google Shape;9970;p45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971" name="Google Shape;9971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2" name="Google Shape;9972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73" name="Google Shape;9973;p45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974" name="Google Shape;9974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5" name="Google Shape;9975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76" name="Google Shape;9976;p45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977" name="Google Shape;9977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78" name="Google Shape;9978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79" name="Google Shape;9979;p45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980" name="Google Shape;9980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1" name="Google Shape;9981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82" name="Google Shape;9982;p45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983" name="Google Shape;9983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4" name="Google Shape;9984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85" name="Google Shape;9985;p45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986" name="Google Shape;9986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87" name="Google Shape;9987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88" name="Google Shape;9988;p45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989" name="Google Shape;9989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0" name="Google Shape;9990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91" name="Google Shape;9991;p45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992" name="Google Shape;9992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3" name="Google Shape;9993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94" name="Google Shape;9994;p45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995" name="Google Shape;9995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6" name="Google Shape;9996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997" name="Google Shape;9997;p45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998" name="Google Shape;9998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99" name="Google Shape;9999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000" name="Google Shape;10000;p45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10001" name="Google Shape;10001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2" name="Google Shape;10002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0003" name="Google Shape;10003;p45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10004" name="Google Shape;10004;p45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0005" name="Google Shape;10005;p45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0006" name="Google Shape;10006;p45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10007" name="Google Shape;10007;p45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8" name="Google Shape;10008;p45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9" name="Google Shape;10009;p45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0" name="Google Shape;10010;p45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1" name="Google Shape;10011;p45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2" name="Google Shape;10012;p45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3" name="Google Shape;10013;p45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4" name="Google Shape;10014;p45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5" name="Google Shape;10015;p45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6" name="Google Shape;10016;p45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7" name="Google Shape;10017;p45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8" name="Google Shape;10018;p45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9" name="Google Shape;10019;p45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0" name="Google Shape;10020;p45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1" name="Google Shape;10021;p45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2" name="Google Shape;10022;p45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3" name="Google Shape;10023;p45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4" name="Google Shape;10024;p45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5" name="Google Shape;10025;p45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6" name="Google Shape;10026;p45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7" name="Google Shape;10027;p45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8" name="Google Shape;10028;p45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9" name="Google Shape;10029;p45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0" name="Google Shape;10030;p45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1" name="Google Shape;10031;p45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2" name="Google Shape;10032;p45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3" name="Google Shape;10033;p45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4" name="Google Shape;10034;p45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5" name="Google Shape;10035;p45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6" name="Google Shape;10036;p45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7" name="Google Shape;10037;p45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8" name="Google Shape;10038;p45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9" name="Google Shape;10039;p45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0" name="Google Shape;10040;p45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1" name="Google Shape;10041;p45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2" name="Google Shape;10042;p45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3" name="Google Shape;10043;p45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4" name="Google Shape;10044;p45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5" name="Google Shape;10045;p45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6" name="Google Shape;10046;p45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7" name="Google Shape;10047;p45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8" name="Google Shape;10048;p45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9" name="Google Shape;10049;p45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0" name="Google Shape;10050;p45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1" name="Google Shape;10051;p45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2" name="Google Shape;10052;p45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3" name="Google Shape;10053;p45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4" name="Google Shape;10054;p45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055" name="Google Shape;10055;p4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None/>
              <a:defRPr b="1" i="1" sz="25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500"/>
              <a:buFont typeface="Playfair Display"/>
              <a:buNone/>
              <a:defRPr b="1" i="1" sz="25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graphicFrame>
        <p:nvGraphicFramePr>
          <p:cNvPr id="10056" name="Google Shape;10056;p45"/>
          <p:cNvGraphicFramePr/>
          <p:nvPr/>
        </p:nvGraphicFramePr>
        <p:xfrm>
          <a:off x="5375438" y="4012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1958350"/>
              </a:tblGrid>
              <a:tr h="28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57" name="Google Shape;10057;p45"/>
          <p:cNvSpPr/>
          <p:nvPr/>
        </p:nvSpPr>
        <p:spPr>
          <a:xfrm>
            <a:off x="5376875" y="50292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8" name="Google Shape;10058;p45"/>
          <p:cNvSpPr/>
          <p:nvPr/>
        </p:nvSpPr>
        <p:spPr>
          <a:xfrm>
            <a:off x="5376875" y="52593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59" name="Google Shape;10059;p45"/>
          <p:cNvSpPr/>
          <p:nvPr/>
        </p:nvSpPr>
        <p:spPr>
          <a:xfrm>
            <a:off x="5376875" y="54894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0" name="Google Shape;10060;p45"/>
          <p:cNvSpPr/>
          <p:nvPr/>
        </p:nvSpPr>
        <p:spPr>
          <a:xfrm>
            <a:off x="5376875" y="5719507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1" name="Google Shape;10061;p45"/>
          <p:cNvSpPr/>
          <p:nvPr/>
        </p:nvSpPr>
        <p:spPr>
          <a:xfrm>
            <a:off x="5376875" y="5949609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2" name="Google Shape;10062;p45"/>
          <p:cNvSpPr/>
          <p:nvPr/>
        </p:nvSpPr>
        <p:spPr>
          <a:xfrm>
            <a:off x="5376875" y="6179711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3" name="Google Shape;10063;p45"/>
          <p:cNvSpPr/>
          <p:nvPr/>
        </p:nvSpPr>
        <p:spPr>
          <a:xfrm>
            <a:off x="5376875" y="4343400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4" name="Google Shape;10064;p45"/>
          <p:cNvSpPr/>
          <p:nvPr/>
        </p:nvSpPr>
        <p:spPr>
          <a:xfrm>
            <a:off x="5376875" y="4573502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5" name="Google Shape;10065;p45"/>
          <p:cNvSpPr/>
          <p:nvPr/>
        </p:nvSpPr>
        <p:spPr>
          <a:xfrm>
            <a:off x="5376875" y="4803604"/>
            <a:ext cx="137100" cy="137100"/>
          </a:xfrm>
          <a:prstGeom prst="ellipse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6" name="Google Shape;10066;p45"/>
          <p:cNvSpPr txBox="1"/>
          <p:nvPr/>
        </p:nvSpPr>
        <p:spPr>
          <a:xfrm>
            <a:off x="5578663" y="3993625"/>
            <a:ext cx="148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 DO LIST</a:t>
            </a:r>
            <a:endParaRPr b="1"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067" name="Google Shape;10067;p45"/>
          <p:cNvGrpSpPr/>
          <p:nvPr/>
        </p:nvGrpSpPr>
        <p:grpSpPr>
          <a:xfrm>
            <a:off x="619125" y="1413998"/>
            <a:ext cx="3964500" cy="509380"/>
            <a:chOff x="619125" y="1185398"/>
            <a:chExt cx="3964500" cy="509380"/>
          </a:xfrm>
        </p:grpSpPr>
        <p:cxnSp>
          <p:nvCxnSpPr>
            <p:cNvPr id="10068" name="Google Shape;10068;p45"/>
            <p:cNvCxnSpPr/>
            <p:nvPr/>
          </p:nvCxnSpPr>
          <p:spPr>
            <a:xfrm>
              <a:off x="641025" y="1211775"/>
              <a:ext cx="3942600" cy="0"/>
            </a:xfrm>
            <a:prstGeom prst="straightConnector1">
              <a:avLst/>
            </a:prstGeom>
            <a:noFill/>
            <a:ln cap="rnd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069" name="Google Shape;10069;p45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0070" name="Google Shape;10070;p45"/>
            <p:cNvSpPr/>
            <p:nvPr/>
          </p:nvSpPr>
          <p:spPr>
            <a:xfrm>
              <a:off x="619125" y="1190625"/>
              <a:ext cx="408243" cy="504153"/>
            </a:xfrm>
            <a:custGeom>
              <a:rect b="b" l="l" r="r" t="t"/>
              <a:pathLst>
                <a:path extrusionOk="0" h="23622" w="13231">
                  <a:moveTo>
                    <a:pt x="123" y="0"/>
                  </a:moveTo>
                  <a:lnTo>
                    <a:pt x="13231" y="0"/>
                  </a:lnTo>
                  <a:lnTo>
                    <a:pt x="13231" y="23622"/>
                  </a:lnTo>
                  <a:lnTo>
                    <a:pt x="6847" y="17004"/>
                  </a:lnTo>
                  <a:lnTo>
                    <a:pt x="0" y="23051"/>
                  </a:lnTo>
                  <a:close/>
                </a:path>
              </a:pathLst>
            </a:custGeom>
            <a:solidFill>
              <a:srgbClr val="FFFFFF">
                <a:alpha val="72070"/>
              </a:srgbClr>
            </a:solidFill>
            <a:ln>
              <a:noFill/>
            </a:ln>
          </p:spPr>
        </p:sp>
        <p:sp>
          <p:nvSpPr>
            <p:cNvPr id="10071" name="Google Shape;10071;p45"/>
            <p:cNvSpPr txBox="1"/>
            <p:nvPr/>
          </p:nvSpPr>
          <p:spPr>
            <a:xfrm>
              <a:off x="1027375" y="1185398"/>
              <a:ext cx="1487100" cy="3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Monday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072" name="Google Shape;10072;p45"/>
          <p:cNvGrpSpPr/>
          <p:nvPr/>
        </p:nvGrpSpPr>
        <p:grpSpPr>
          <a:xfrm>
            <a:off x="630075" y="2706567"/>
            <a:ext cx="3964500" cy="504153"/>
            <a:chOff x="630075" y="2335275"/>
            <a:chExt cx="3964500" cy="504153"/>
          </a:xfrm>
        </p:grpSpPr>
        <p:grpSp>
          <p:nvGrpSpPr>
            <p:cNvPr id="10073" name="Google Shape;10073;p45"/>
            <p:cNvGrpSpPr/>
            <p:nvPr/>
          </p:nvGrpSpPr>
          <p:grpSpPr>
            <a:xfrm>
              <a:off x="630075" y="2335275"/>
              <a:ext cx="3964500" cy="504153"/>
              <a:chOff x="630075" y="2335275"/>
              <a:chExt cx="3964500" cy="504153"/>
            </a:xfrm>
          </p:grpSpPr>
          <p:cxnSp>
            <p:nvCxnSpPr>
              <p:cNvPr id="10074" name="Google Shape;10074;p4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075" name="Google Shape;10075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076" name="Google Shape;10076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077" name="Google Shape;10077;p45"/>
            <p:cNvSpPr txBox="1"/>
            <p:nvPr/>
          </p:nvSpPr>
          <p:spPr>
            <a:xfrm>
              <a:off x="1027375" y="233528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Tuesday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078" name="Google Shape;10078;p45"/>
          <p:cNvGrpSpPr/>
          <p:nvPr/>
        </p:nvGrpSpPr>
        <p:grpSpPr>
          <a:xfrm>
            <a:off x="630075" y="3993908"/>
            <a:ext cx="3964500" cy="504153"/>
            <a:chOff x="630075" y="3797525"/>
            <a:chExt cx="3964500" cy="504153"/>
          </a:xfrm>
        </p:grpSpPr>
        <p:grpSp>
          <p:nvGrpSpPr>
            <p:cNvPr id="10079" name="Google Shape;10079;p45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10080" name="Google Shape;10080;p4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081" name="Google Shape;10081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082" name="Google Shape;10082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083" name="Google Shape;10083;p4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Wednesday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084" name="Google Shape;10084;p45"/>
          <p:cNvGrpSpPr/>
          <p:nvPr/>
        </p:nvGrpSpPr>
        <p:grpSpPr>
          <a:xfrm>
            <a:off x="619125" y="5281250"/>
            <a:ext cx="3964500" cy="504153"/>
            <a:chOff x="630075" y="3797525"/>
            <a:chExt cx="3964500" cy="504153"/>
          </a:xfrm>
        </p:grpSpPr>
        <p:grpSp>
          <p:nvGrpSpPr>
            <p:cNvPr id="10085" name="Google Shape;10085;p45"/>
            <p:cNvGrpSpPr/>
            <p:nvPr/>
          </p:nvGrpSpPr>
          <p:grpSpPr>
            <a:xfrm>
              <a:off x="630075" y="3797525"/>
              <a:ext cx="3964500" cy="504153"/>
              <a:chOff x="630075" y="2335275"/>
              <a:chExt cx="3964500" cy="504153"/>
            </a:xfrm>
          </p:grpSpPr>
          <p:cxnSp>
            <p:nvCxnSpPr>
              <p:cNvPr id="10086" name="Google Shape;10086;p45"/>
              <p:cNvCxnSpPr/>
              <p:nvPr/>
            </p:nvCxnSpPr>
            <p:spPr>
              <a:xfrm>
                <a:off x="651975" y="2356425"/>
                <a:ext cx="39426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087" name="Google Shape;10087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088" name="Google Shape;10088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089" name="Google Shape;10089;p4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Thursday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090" name="Google Shape;10090;p45"/>
          <p:cNvGrpSpPr/>
          <p:nvPr/>
        </p:nvGrpSpPr>
        <p:grpSpPr>
          <a:xfrm>
            <a:off x="5430675" y="1410113"/>
            <a:ext cx="4088100" cy="504153"/>
            <a:chOff x="630075" y="3797525"/>
            <a:chExt cx="4088100" cy="504153"/>
          </a:xfrm>
        </p:grpSpPr>
        <p:grpSp>
          <p:nvGrpSpPr>
            <p:cNvPr id="10091" name="Google Shape;10091;p45"/>
            <p:cNvGrpSpPr/>
            <p:nvPr/>
          </p:nvGrpSpPr>
          <p:grpSpPr>
            <a:xfrm>
              <a:off x="630075" y="3797525"/>
              <a:ext cx="4088100" cy="504153"/>
              <a:chOff x="630075" y="2335275"/>
              <a:chExt cx="4088100" cy="504153"/>
            </a:xfrm>
          </p:grpSpPr>
          <p:cxnSp>
            <p:nvCxnSpPr>
              <p:cNvPr id="10092" name="Google Shape;10092;p45"/>
              <p:cNvCxnSpPr/>
              <p:nvPr/>
            </p:nvCxnSpPr>
            <p:spPr>
              <a:xfrm>
                <a:off x="651975" y="2356425"/>
                <a:ext cx="40662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093" name="Google Shape;10093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094" name="Google Shape;10094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095" name="Google Shape;10095;p4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Friday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096" name="Google Shape;10096;p45"/>
          <p:cNvGrpSpPr/>
          <p:nvPr/>
        </p:nvGrpSpPr>
        <p:grpSpPr>
          <a:xfrm>
            <a:off x="5430675" y="2713388"/>
            <a:ext cx="1998900" cy="504153"/>
            <a:chOff x="630075" y="3797525"/>
            <a:chExt cx="1998900" cy="504153"/>
          </a:xfrm>
        </p:grpSpPr>
        <p:grpSp>
          <p:nvGrpSpPr>
            <p:cNvPr id="10097" name="Google Shape;10097;p45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10098" name="Google Shape;10098;p45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099" name="Google Shape;10099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100" name="Google Shape;10100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101" name="Google Shape;10101;p4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Saturday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0102" name="Google Shape;10102;p45"/>
          <p:cNvGrpSpPr/>
          <p:nvPr/>
        </p:nvGrpSpPr>
        <p:grpSpPr>
          <a:xfrm>
            <a:off x="7493500" y="2713388"/>
            <a:ext cx="1998900" cy="504153"/>
            <a:chOff x="630075" y="3797525"/>
            <a:chExt cx="1998900" cy="504153"/>
          </a:xfrm>
        </p:grpSpPr>
        <p:grpSp>
          <p:nvGrpSpPr>
            <p:cNvPr id="10103" name="Google Shape;10103;p45"/>
            <p:cNvGrpSpPr/>
            <p:nvPr/>
          </p:nvGrpSpPr>
          <p:grpSpPr>
            <a:xfrm>
              <a:off x="630075" y="3797525"/>
              <a:ext cx="1998900" cy="504153"/>
              <a:chOff x="630075" y="2335275"/>
              <a:chExt cx="1998900" cy="504153"/>
            </a:xfrm>
          </p:grpSpPr>
          <p:cxnSp>
            <p:nvCxnSpPr>
              <p:cNvPr id="10104" name="Google Shape;10104;p45"/>
              <p:cNvCxnSpPr/>
              <p:nvPr/>
            </p:nvCxnSpPr>
            <p:spPr>
              <a:xfrm>
                <a:off x="651975" y="2356425"/>
                <a:ext cx="1977000" cy="0"/>
              </a:xfrm>
              <a:prstGeom prst="straightConnector1">
                <a:avLst/>
              </a:prstGeom>
              <a:noFill/>
              <a:ln cap="rnd" cmpd="sng" w="9525">
                <a:solidFill>
                  <a:schemeClr val="accent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0105" name="Google Shape;10105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10106" name="Google Shape;10106;p45"/>
              <p:cNvSpPr/>
              <p:nvPr/>
            </p:nvSpPr>
            <p:spPr>
              <a:xfrm>
                <a:off x="630075" y="2335275"/>
                <a:ext cx="408243" cy="504153"/>
              </a:xfrm>
              <a:custGeom>
                <a:rect b="b" l="l" r="r" t="t"/>
                <a:pathLst>
                  <a:path extrusionOk="0" h="23622" w="13231">
                    <a:moveTo>
                      <a:pt x="123" y="0"/>
                    </a:moveTo>
                    <a:lnTo>
                      <a:pt x="13231" y="0"/>
                    </a:lnTo>
                    <a:lnTo>
                      <a:pt x="13231" y="23622"/>
                    </a:lnTo>
                    <a:lnTo>
                      <a:pt x="6847" y="17004"/>
                    </a:lnTo>
                    <a:lnTo>
                      <a:pt x="0" y="23051"/>
                    </a:lnTo>
                    <a:close/>
                  </a:path>
                </a:pathLst>
              </a:custGeom>
              <a:solidFill>
                <a:srgbClr val="FFFFFF">
                  <a:alpha val="72070"/>
                </a:srgbClr>
              </a:solidFill>
              <a:ln>
                <a:noFill/>
              </a:ln>
            </p:spPr>
          </p:sp>
        </p:grpSp>
        <p:sp>
          <p:nvSpPr>
            <p:cNvPr id="10107" name="Google Shape;10107;p45"/>
            <p:cNvSpPr txBox="1"/>
            <p:nvPr/>
          </p:nvSpPr>
          <p:spPr>
            <a:xfrm>
              <a:off x="1027375" y="3797538"/>
              <a:ext cx="14871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1200">
                  <a:solidFill>
                    <a:srgbClr val="383838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Sunday</a:t>
              </a:r>
              <a:endParaRPr b="1" i="1" sz="1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10108" name="Google Shape;10108;p45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None/>
              <a:defRPr b="1" i="1" sz="2200">
                <a:solidFill>
                  <a:srgbClr val="383838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200"/>
              <a:buFont typeface="Playfair Display"/>
              <a:buNone/>
              <a:defRPr b="1" i="1" sz="22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109" name="Google Shape;10109;p45"/>
          <p:cNvSpPr txBox="1"/>
          <p:nvPr/>
        </p:nvSpPr>
        <p:spPr>
          <a:xfrm>
            <a:off x="7473425" y="4008600"/>
            <a:ext cx="199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10110" name="Google Shape;10110;p45"/>
          <p:cNvGrpSpPr/>
          <p:nvPr/>
        </p:nvGrpSpPr>
        <p:grpSpPr>
          <a:xfrm>
            <a:off x="7513948" y="4343674"/>
            <a:ext cx="1958313" cy="2027927"/>
            <a:chOff x="7513788" y="5322250"/>
            <a:chExt cx="1958313" cy="814527"/>
          </a:xfrm>
        </p:grpSpPr>
        <p:sp>
          <p:nvSpPr>
            <p:cNvPr id="10111" name="Google Shape;10111;p45"/>
            <p:cNvSpPr/>
            <p:nvPr/>
          </p:nvSpPr>
          <p:spPr>
            <a:xfrm>
              <a:off x="7514000" y="5322277"/>
              <a:ext cx="1958100" cy="814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2" name="Google Shape;10112;p45"/>
            <p:cNvSpPr/>
            <p:nvPr/>
          </p:nvSpPr>
          <p:spPr>
            <a:xfrm>
              <a:off x="7513788" y="5322250"/>
              <a:ext cx="1958100" cy="814500"/>
            </a:xfrm>
            <a:prstGeom prst="rect">
              <a:avLst/>
            </a:prstGeom>
            <a:solidFill>
              <a:srgbClr val="FFFFFF">
                <a:alpha val="72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13" name="Google Shape;10113;p45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s - Blank">
  <p:cSld name="CUSTOM_21_1_1_1"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6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4" name="Google Shape;654;p6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6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6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7" name="Google Shape;657;p6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8" name="Google Shape;658;p6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9" name="Google Shape;659;p6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0" name="Google Shape;660;p6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1" name="Google Shape;661;p6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2" name="Google Shape;662;p6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3" name="Google Shape;663;p6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4" name="Google Shape;664;p6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5" name="Google Shape;665;p6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6" name="Google Shape;666;p6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67" name="Google Shape;667;p6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668" name="Google Shape;668;p6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6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0" name="Google Shape;670;p6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671" name="Google Shape;671;p6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672" name="Google Shape;672;p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4" name="Google Shape;674;p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5" name="Google Shape;675;p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" name="Google Shape;676;p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1" name="Google Shape;681;p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2" name="Google Shape;682;p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7" name="Google Shape;687;p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8" name="Google Shape;688;p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96" name="Google Shape;696;p6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697" name="Google Shape;697;p6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6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" name="Google Shape;699;p6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0" name="Google Shape;700;p6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" name="Google Shape;701;p6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" name="Google Shape;702;p6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" name="Google Shape;703;p6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6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5" name="Google Shape;705;p6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6" name="Google Shape;706;p6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6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6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6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6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6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2" name="Google Shape;712;p6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3" name="Google Shape;713;p6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6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6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6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6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6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6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6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21" name="Google Shape;721;p6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722" name="Google Shape;722;p6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723" name="Google Shape;723;p6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724" name="Google Shape;724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5" name="Google Shape;725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26" name="Google Shape;726;p6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727" name="Google Shape;727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28" name="Google Shape;728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29" name="Google Shape;729;p6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730" name="Google Shape;730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1" name="Google Shape;731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2" name="Google Shape;732;p6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733" name="Google Shape;733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4" name="Google Shape;734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5" name="Google Shape;735;p6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736" name="Google Shape;736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37" name="Google Shape;737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38" name="Google Shape;738;p6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739" name="Google Shape;739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0" name="Google Shape;740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41" name="Google Shape;741;p6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742" name="Google Shape;742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3" name="Google Shape;743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44" name="Google Shape;744;p6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745" name="Google Shape;745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6" name="Google Shape;746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47" name="Google Shape;747;p6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748" name="Google Shape;748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9" name="Google Shape;749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0" name="Google Shape;750;p6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751" name="Google Shape;751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2" name="Google Shape;752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3" name="Google Shape;753;p6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754" name="Google Shape;754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5" name="Google Shape;755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6" name="Google Shape;756;p6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757" name="Google Shape;757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58" name="Google Shape;758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9" name="Google Shape;759;p6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760" name="Google Shape;760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1" name="Google Shape;761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2" name="Google Shape;762;p6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763" name="Google Shape;763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4" name="Google Shape;764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5" name="Google Shape;765;p6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766" name="Google Shape;766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7" name="Google Shape;767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8" name="Google Shape;768;p6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769" name="Google Shape;769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0" name="Google Shape;770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1" name="Google Shape;771;p6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772" name="Google Shape;772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3" name="Google Shape;773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4" name="Google Shape;774;p6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775" name="Google Shape;775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6" name="Google Shape;776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7" name="Google Shape;777;p6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778" name="Google Shape;778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9" name="Google Shape;779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0" name="Google Shape;780;p6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781" name="Google Shape;781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2" name="Google Shape;782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3" name="Google Shape;783;p6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784" name="Google Shape;784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5" name="Google Shape;785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6" name="Google Shape;786;p6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787" name="Google Shape;787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8" name="Google Shape;788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9" name="Google Shape;789;p6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790" name="Google Shape;790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1" name="Google Shape;791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92" name="Google Shape;792;p6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793" name="Google Shape;793;p6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4" name="Google Shape;794;p6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95" name="Google Shape;795;p6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796" name="Google Shape;796;p6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6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8" name="Google Shape;798;p6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9" name="Google Shape;799;p6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0" name="Google Shape;800;p6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6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2" name="Google Shape;802;p6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6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6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6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6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6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6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6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6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6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6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6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6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6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6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6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6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6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6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6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6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6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6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5" name="Google Shape;825;p6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6" name="Google Shape;826;p6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6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8" name="Google Shape;828;p6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9" name="Google Shape;829;p6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6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6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6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6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6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6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6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6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6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6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6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6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2" name="Google Shape;842;p6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6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44" name="Google Shape;844;p6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45" name="Google Shape;845;p6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6" name="Google Shape;846;p6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847" name="Google Shape;847;p6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s - Dot">
  <p:cSld name="CUSTOM_21_1_1_1_1"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7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0" name="Google Shape;850;p7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1" name="Google Shape;851;p7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2" name="Google Shape;852;p7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3" name="Google Shape;853;p7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4" name="Google Shape;854;p7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5" name="Google Shape;855;p7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6" name="Google Shape;856;p7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7" name="Google Shape;857;p7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8" name="Google Shape;858;p7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9" name="Google Shape;859;p7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0" name="Google Shape;860;p7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1" name="Google Shape;861;p7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2" name="Google Shape;862;p7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63" name="Google Shape;863;p7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864" name="Google Shape;864;p7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Google Shape;866;p7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867" name="Google Shape;867;p7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868" name="Google Shape;868;p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4" name="Google Shape;874;p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5" name="Google Shape;875;p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8" name="Google Shape;878;p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0" name="Google Shape;880;p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3" name="Google Shape;883;p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4" name="Google Shape;884;p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6" name="Google Shape;886;p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7" name="Google Shape;887;p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0" name="Google Shape;890;p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1" name="Google Shape;891;p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92" name="Google Shape;892;p7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893" name="Google Shape;893;p7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4" name="Google Shape;894;p7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5" name="Google Shape;895;p7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6" name="Google Shape;896;p7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7" name="Google Shape;897;p7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8" name="Google Shape;898;p7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9" name="Google Shape;899;p7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17" name="Google Shape;917;p7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918" name="Google Shape;918;p7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919" name="Google Shape;919;p7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920" name="Google Shape;920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1" name="Google Shape;921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2" name="Google Shape;922;p7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923" name="Google Shape;923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4" name="Google Shape;924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5" name="Google Shape;925;p7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926" name="Google Shape;926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7" name="Google Shape;927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8" name="Google Shape;928;p7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929" name="Google Shape;929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0" name="Google Shape;930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1" name="Google Shape;931;p7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932" name="Google Shape;932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3" name="Google Shape;933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4" name="Google Shape;934;p7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935" name="Google Shape;935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6" name="Google Shape;936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37" name="Google Shape;937;p7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938" name="Google Shape;938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9" name="Google Shape;939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0" name="Google Shape;940;p7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941" name="Google Shape;941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2" name="Google Shape;942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3" name="Google Shape;943;p7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944" name="Google Shape;944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5" name="Google Shape;945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6" name="Google Shape;946;p7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947" name="Google Shape;947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8" name="Google Shape;948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49" name="Google Shape;949;p7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950" name="Google Shape;950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1" name="Google Shape;951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2" name="Google Shape;952;p7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953" name="Google Shape;953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4" name="Google Shape;954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5" name="Google Shape;955;p7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956" name="Google Shape;956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58" name="Google Shape;958;p7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959" name="Google Shape;959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0" name="Google Shape;960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1" name="Google Shape;961;p7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962" name="Google Shape;962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3" name="Google Shape;963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4" name="Google Shape;964;p7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965" name="Google Shape;965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6" name="Google Shape;966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67" name="Google Shape;967;p7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968" name="Google Shape;968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69" name="Google Shape;969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0" name="Google Shape;970;p7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971" name="Google Shape;971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2" name="Google Shape;972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3" name="Google Shape;973;p7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974" name="Google Shape;974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5" name="Google Shape;975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6" name="Google Shape;976;p7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977" name="Google Shape;977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78" name="Google Shape;978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79" name="Google Shape;979;p7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980" name="Google Shape;980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1" name="Google Shape;981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82" name="Google Shape;982;p7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983" name="Google Shape;983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4" name="Google Shape;984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85" name="Google Shape;985;p7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986" name="Google Shape;986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87" name="Google Shape;987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88" name="Google Shape;988;p7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989" name="Google Shape;989;p7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90" name="Google Shape;990;p7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91" name="Google Shape;991;p7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992" name="Google Shape;992;p7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3" name="Google Shape;993;p7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7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7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7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7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8" name="Google Shape;998;p7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9" name="Google Shape;999;p7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7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1" name="Google Shape;1001;p7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2" name="Google Shape;1002;p7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7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4" name="Google Shape;1004;p7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5" name="Google Shape;1005;p7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7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7" name="Google Shape;1007;p7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8" name="Google Shape;1008;p7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7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0" name="Google Shape;1010;p7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1" name="Google Shape;1011;p7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3" name="Google Shape;1013;p7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4" name="Google Shape;1014;p7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7" name="Google Shape;1017;p7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7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7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2" name="Google Shape;1022;p7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5" name="Google Shape;1025;p7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6" name="Google Shape;1026;p7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1" name="Google Shape;1031;p7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7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040" name="Google Shape;1040;p7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41" name="Google Shape;1041;p7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2" name="Google Shape;1042;p7"/>
          <p:cNvPicPr preferRelativeResize="0"/>
          <p:nvPr/>
        </p:nvPicPr>
        <p:blipFill rotWithShape="1">
          <a:blip r:embed="rId2">
            <a:alphaModFix/>
          </a:blip>
          <a:srcRect b="5096" l="0" r="0" t="0"/>
          <a:stretch/>
        </p:blipFill>
        <p:spPr>
          <a:xfrm>
            <a:off x="683837" y="799787"/>
            <a:ext cx="3972149" cy="5714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7"/>
          <p:cNvPicPr preferRelativeResize="0"/>
          <p:nvPr/>
        </p:nvPicPr>
        <p:blipFill rotWithShape="1">
          <a:blip r:embed="rId2">
            <a:alphaModFix/>
          </a:blip>
          <a:srcRect b="5096" l="0" r="0" t="0"/>
          <a:stretch/>
        </p:blipFill>
        <p:spPr>
          <a:xfrm>
            <a:off x="5402387" y="799787"/>
            <a:ext cx="3972149" cy="5714698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7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1045" name="Google Shape;1045;p7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tes - Grid">
  <p:cSld name="CUSTOM_21_1_1_1_1_1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8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8" name="Google Shape;1048;p8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9" name="Google Shape;1049;p8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0" name="Google Shape;1050;p8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1" name="Google Shape;1051;p8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2" name="Google Shape;1052;p8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3" name="Google Shape;1053;p8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4" name="Google Shape;1054;p8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5" name="Google Shape;1055;p8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6" name="Google Shape;1056;p8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7" name="Google Shape;1057;p8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8" name="Google Shape;1058;p8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9" name="Google Shape;1059;p8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0" name="Google Shape;1060;p8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61" name="Google Shape;1061;p8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1062" name="Google Shape;1062;p8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8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4" name="Google Shape;1064;p8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1065" name="Google Shape;1065;p8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1066" name="Google Shape;1066;p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1" name="Google Shape;1071;p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7" name="Google Shape;1077;p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8" name="Google Shape;1078;p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3" name="Google Shape;1083;p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0" name="Google Shape;1090;p8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1091" name="Google Shape;1091;p8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8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8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8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8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8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8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8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8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8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8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4" name="Google Shape;1104;p8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8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8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8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8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8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8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8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8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3" name="Google Shape;1113;p8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4" name="Google Shape;1114;p8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15" name="Google Shape;1115;p8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1116" name="Google Shape;1116;p8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1117" name="Google Shape;1117;p8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1118" name="Google Shape;1118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19" name="Google Shape;1119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20" name="Google Shape;1120;p8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1121" name="Google Shape;1121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23" name="Google Shape;1123;p8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1124" name="Google Shape;1124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26" name="Google Shape;1126;p8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1127" name="Google Shape;1127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28" name="Google Shape;1128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29" name="Google Shape;1129;p8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1130" name="Google Shape;1130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32" name="Google Shape;1132;p8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1133" name="Google Shape;1133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4" name="Google Shape;1134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35" name="Google Shape;1135;p8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1136" name="Google Shape;1136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7" name="Google Shape;1137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38" name="Google Shape;1138;p8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1139" name="Google Shape;1139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0" name="Google Shape;1140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41" name="Google Shape;1141;p8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1142" name="Google Shape;1142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3" name="Google Shape;1143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44" name="Google Shape;1144;p8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1145" name="Google Shape;1145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6" name="Google Shape;1146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47" name="Google Shape;1147;p8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1148" name="Google Shape;1148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9" name="Google Shape;1149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50" name="Google Shape;1150;p8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1151" name="Google Shape;1151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52" name="Google Shape;1152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53" name="Google Shape;1153;p8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1154" name="Google Shape;1154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55" name="Google Shape;1155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56" name="Google Shape;1156;p8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1157" name="Google Shape;1157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58" name="Google Shape;1158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59" name="Google Shape;1159;p8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1160" name="Google Shape;1160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1" name="Google Shape;1161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2" name="Google Shape;1162;p8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1163" name="Google Shape;1163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4" name="Google Shape;1164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5" name="Google Shape;1165;p8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1166" name="Google Shape;1166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7" name="Google Shape;1167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8" name="Google Shape;1168;p8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1169" name="Google Shape;1169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0" name="Google Shape;1170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71" name="Google Shape;1171;p8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1172" name="Google Shape;1172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3" name="Google Shape;1173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74" name="Google Shape;1174;p8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1175" name="Google Shape;1175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6" name="Google Shape;1176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77" name="Google Shape;1177;p8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1178" name="Google Shape;1178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9" name="Google Shape;1179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80" name="Google Shape;1180;p8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1181" name="Google Shape;1181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2" name="Google Shape;1182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83" name="Google Shape;1183;p8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1184" name="Google Shape;1184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5" name="Google Shape;1185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86" name="Google Shape;1186;p8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1187" name="Google Shape;1187;p8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8" name="Google Shape;1188;p8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189" name="Google Shape;1189;p8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1190" name="Google Shape;1190;p8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1" name="Google Shape;1191;p8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2" name="Google Shape;1192;p8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8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8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5" name="Google Shape;1195;p8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6" name="Google Shape;1196;p8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8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8" name="Google Shape;1198;p8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9" name="Google Shape;1199;p8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0" name="Google Shape;1200;p8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8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8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8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8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5" name="Google Shape;1205;p8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8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8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8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8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8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1" name="Google Shape;1211;p8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2" name="Google Shape;1212;p8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8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8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5" name="Google Shape;1215;p8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8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7" name="Google Shape;1217;p8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8" name="Google Shape;1218;p8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8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0" name="Google Shape;1220;p8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8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8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8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4" name="Google Shape;1224;p8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8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8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8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8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9" name="Google Shape;1229;p8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0" name="Google Shape;1230;p8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8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8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8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4" name="Google Shape;1234;p8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8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8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8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38" name="Google Shape;1238;p8"/>
          <p:cNvSpPr/>
          <p:nvPr/>
        </p:nvSpPr>
        <p:spPr>
          <a:xfrm>
            <a:off x="66807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9" name="Google Shape;1239;p8"/>
          <p:cNvPicPr preferRelativeResize="0"/>
          <p:nvPr/>
        </p:nvPicPr>
        <p:blipFill rotWithShape="1">
          <a:blip r:embed="rId2">
            <a:alphaModFix amt="75000"/>
          </a:blip>
          <a:srcRect b="1244" l="0" r="0" t="0"/>
          <a:stretch/>
        </p:blipFill>
        <p:spPr>
          <a:xfrm flipH="1" rot="10800000">
            <a:off x="630150" y="828226"/>
            <a:ext cx="4083899" cy="5550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8"/>
          <p:cNvPicPr preferRelativeResize="0"/>
          <p:nvPr/>
        </p:nvPicPr>
        <p:blipFill rotWithShape="1">
          <a:blip r:embed="rId2">
            <a:alphaModFix amt="75000"/>
          </a:blip>
          <a:srcRect b="1244" l="0" r="0" t="0"/>
          <a:stretch/>
        </p:blipFill>
        <p:spPr>
          <a:xfrm rot="10800000">
            <a:off x="5355575" y="828226"/>
            <a:ext cx="4083899" cy="55503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8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242" name="Google Shape;1242;p8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1243" name="Google Shape;1243;p8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ickers">
  <p:cSld name="CUSTOM_21_1_1_1_1_1_1"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9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6" name="Google Shape;1246;p9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7" name="Google Shape;1247;p9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8" name="Google Shape;1248;p9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9" name="Google Shape;1249;p9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0" name="Google Shape;1250;p9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1" name="Google Shape;1251;p9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2" name="Google Shape;1252;p9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3" name="Google Shape;1253;p9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4" name="Google Shape;1254;p9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5" name="Google Shape;1255;p9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6" name="Google Shape;1256;p9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7" name="Google Shape;1257;p9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8" name="Google Shape;1258;p9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59" name="Google Shape;1259;p9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1260" name="Google Shape;1260;p9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9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2" name="Google Shape;1262;p9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1263" name="Google Shape;1263;p9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1264" name="Google Shape;1264;p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7" name="Google Shape;1267;p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8" name="Google Shape;1268;p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7" name="Google Shape;1277;p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8" name="Google Shape;1278;p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7" name="Google Shape;1287;p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88" name="Google Shape;1288;p9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1289" name="Google Shape;1289;p9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9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9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9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9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9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5" name="Google Shape;1295;p9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6" name="Google Shape;1296;p9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9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8" name="Google Shape;1298;p9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9" name="Google Shape;1299;p9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0" name="Google Shape;1300;p9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1" name="Google Shape;1301;p9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9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9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9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5" name="Google Shape;1305;p9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6" name="Google Shape;1306;p9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9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9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9" name="Google Shape;1309;p9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9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1" name="Google Shape;1311;p9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2" name="Google Shape;1312;p9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13" name="Google Shape;1313;p9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1314" name="Google Shape;1314;p9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1315" name="Google Shape;1315;p9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1316" name="Google Shape;1316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7" name="Google Shape;1317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18" name="Google Shape;1318;p9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1319" name="Google Shape;1319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0" name="Google Shape;1320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21" name="Google Shape;1321;p9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1322" name="Google Shape;1322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3" name="Google Shape;1323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24" name="Google Shape;1324;p9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1325" name="Google Shape;1325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6" name="Google Shape;1326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27" name="Google Shape;1327;p9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1328" name="Google Shape;1328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9" name="Google Shape;1329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0" name="Google Shape;1330;p9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1331" name="Google Shape;1331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32" name="Google Shape;1332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3" name="Google Shape;1333;p9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1334" name="Google Shape;1334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35" name="Google Shape;1335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6" name="Google Shape;1336;p9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1337" name="Google Shape;1337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38" name="Google Shape;1338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39" name="Google Shape;1339;p9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1340" name="Google Shape;1340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41" name="Google Shape;1341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42" name="Google Shape;1342;p9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1343" name="Google Shape;1343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44" name="Google Shape;1344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45" name="Google Shape;1345;p9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1346" name="Google Shape;1346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47" name="Google Shape;1347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48" name="Google Shape;1348;p9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1349" name="Google Shape;1349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0" name="Google Shape;1350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51" name="Google Shape;1351;p9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1352" name="Google Shape;1352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3" name="Google Shape;1353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54" name="Google Shape;1354;p9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1355" name="Google Shape;1355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6" name="Google Shape;1356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57" name="Google Shape;1357;p9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1358" name="Google Shape;1358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59" name="Google Shape;1359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60" name="Google Shape;1360;p9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1361" name="Google Shape;1361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62" name="Google Shape;1362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63" name="Google Shape;1363;p9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1364" name="Google Shape;1364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65" name="Google Shape;1365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66" name="Google Shape;1366;p9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1367" name="Google Shape;1367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68" name="Google Shape;1368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69" name="Google Shape;1369;p9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1370" name="Google Shape;1370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71" name="Google Shape;1371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72" name="Google Shape;1372;p9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1373" name="Google Shape;1373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74" name="Google Shape;1374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75" name="Google Shape;1375;p9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1376" name="Google Shape;1376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77" name="Google Shape;1377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78" name="Google Shape;1378;p9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1379" name="Google Shape;1379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80" name="Google Shape;1380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81" name="Google Shape;1381;p9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1382" name="Google Shape;1382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83" name="Google Shape;1383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84" name="Google Shape;1384;p9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1385" name="Google Shape;1385;p9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86" name="Google Shape;1386;p9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387" name="Google Shape;1387;p9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1388" name="Google Shape;1388;p9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9" name="Google Shape;1389;p9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0" name="Google Shape;1390;p9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1" name="Google Shape;1391;p9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2" name="Google Shape;1392;p9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3" name="Google Shape;1393;p9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4" name="Google Shape;1394;p9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5" name="Google Shape;1395;p9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6" name="Google Shape;1396;p9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7" name="Google Shape;1397;p9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8" name="Google Shape;1398;p9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9" name="Google Shape;1399;p9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0" name="Google Shape;1400;p9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1" name="Google Shape;1401;p9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2" name="Google Shape;1402;p9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3" name="Google Shape;1403;p9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4" name="Google Shape;1404;p9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5" name="Google Shape;1405;p9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6" name="Google Shape;1406;p9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7" name="Google Shape;1407;p9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8" name="Google Shape;1408;p9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9" name="Google Shape;1409;p9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0" name="Google Shape;1410;p9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1" name="Google Shape;1411;p9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2" name="Google Shape;1412;p9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3" name="Google Shape;1413;p9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4" name="Google Shape;1414;p9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5" name="Google Shape;1415;p9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6" name="Google Shape;1416;p9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7" name="Google Shape;1417;p9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8" name="Google Shape;1418;p9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9" name="Google Shape;1419;p9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0" name="Google Shape;1420;p9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9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2" name="Google Shape;1422;p9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3" name="Google Shape;1423;p9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4" name="Google Shape;1424;p9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5" name="Google Shape;1425;p9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6" name="Google Shape;1426;p9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7" name="Google Shape;1427;p9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8" name="Google Shape;1428;p9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9" name="Google Shape;1429;p9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0" name="Google Shape;1430;p9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1" name="Google Shape;1431;p9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2" name="Google Shape;1432;p9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3" name="Google Shape;1433;p9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4" name="Google Shape;1434;p9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5" name="Google Shape;1435;p9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36" name="Google Shape;1436;p9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None/>
              <a:defRPr b="1" i="1" sz="28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800"/>
              <a:buFont typeface="Playfair Display"/>
              <a:buNone/>
              <a:defRPr b="1" i="1" sz="28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37" name="Google Shape;1437;p9"/>
          <p:cNvSpPr/>
          <p:nvPr/>
        </p:nvSpPr>
        <p:spPr>
          <a:xfrm>
            <a:off x="80227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Month view Jan">
  <p:cSld name="CUSTOM_21_1_1_1_1_1_1_1"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10"/>
          <p:cNvSpPr/>
          <p:nvPr/>
        </p:nvSpPr>
        <p:spPr>
          <a:xfrm rot="5400000">
            <a:off x="9472350" y="621037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DEC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0" name="Google Shape;1440;p10"/>
          <p:cNvSpPr/>
          <p:nvPr/>
        </p:nvSpPr>
        <p:spPr>
          <a:xfrm rot="5400000">
            <a:off x="9472350" y="569981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1" name="Google Shape;1441;p10"/>
          <p:cNvSpPr/>
          <p:nvPr/>
        </p:nvSpPr>
        <p:spPr>
          <a:xfrm rot="5400000">
            <a:off x="9472350" y="518926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OCT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2" name="Google Shape;1442;p10"/>
          <p:cNvSpPr/>
          <p:nvPr/>
        </p:nvSpPr>
        <p:spPr>
          <a:xfrm rot="5400000">
            <a:off x="9472350" y="4678705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SEP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3" name="Google Shape;1443;p10"/>
          <p:cNvSpPr/>
          <p:nvPr/>
        </p:nvSpPr>
        <p:spPr>
          <a:xfrm rot="5400000">
            <a:off x="9472350" y="4168148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AUG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4" name="Google Shape;1444;p10"/>
          <p:cNvSpPr/>
          <p:nvPr/>
        </p:nvSpPr>
        <p:spPr>
          <a:xfrm rot="5400000">
            <a:off x="9472350" y="3657591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5" name="Google Shape;1445;p10"/>
          <p:cNvSpPr/>
          <p:nvPr/>
        </p:nvSpPr>
        <p:spPr>
          <a:xfrm rot="5400000">
            <a:off x="9472350" y="314703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6" name="Google Shape;1446;p10"/>
          <p:cNvSpPr/>
          <p:nvPr/>
        </p:nvSpPr>
        <p:spPr>
          <a:xfrm rot="5400000">
            <a:off x="9472350" y="263647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MAY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7" name="Google Shape;1447;p10"/>
          <p:cNvSpPr/>
          <p:nvPr/>
        </p:nvSpPr>
        <p:spPr>
          <a:xfrm rot="5400000">
            <a:off x="9472350" y="212592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8" name="Google Shape;1448;p10"/>
          <p:cNvSpPr/>
          <p:nvPr/>
        </p:nvSpPr>
        <p:spPr>
          <a:xfrm rot="5400000">
            <a:off x="9472350" y="1615364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49" name="Google Shape;1449;p10"/>
          <p:cNvSpPr/>
          <p:nvPr/>
        </p:nvSpPr>
        <p:spPr>
          <a:xfrm rot="5400000">
            <a:off x="9472350" y="1104807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0" name="Google Shape;1450;p10"/>
          <p:cNvSpPr/>
          <p:nvPr/>
        </p:nvSpPr>
        <p:spPr>
          <a:xfrm>
            <a:off x="478917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STICKERS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1" name="Google Shape;1451;p10"/>
          <p:cNvSpPr/>
          <p:nvPr/>
        </p:nvSpPr>
        <p:spPr>
          <a:xfrm>
            <a:off x="1803996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52" name="Google Shape;1452;p10"/>
          <p:cNvSpPr/>
          <p:nvPr/>
        </p:nvSpPr>
        <p:spPr>
          <a:xfrm>
            <a:off x="3205274" y="157300"/>
            <a:ext cx="14871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  <a:effectLst>
            <a:outerShdw blurRad="71438" rotWithShape="0" algn="bl" dir="167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453" name="Google Shape;1453;p10"/>
          <p:cNvGrpSpPr/>
          <p:nvPr/>
        </p:nvGrpSpPr>
        <p:grpSpPr>
          <a:xfrm>
            <a:off x="426125" y="414375"/>
            <a:ext cx="9206150" cy="6273600"/>
            <a:chOff x="509300" y="405600"/>
            <a:chExt cx="9206150" cy="6273600"/>
          </a:xfrm>
        </p:grpSpPr>
        <p:sp>
          <p:nvSpPr>
            <p:cNvPr id="1454" name="Google Shape;1454;p10"/>
            <p:cNvSpPr/>
            <p:nvPr/>
          </p:nvSpPr>
          <p:spPr>
            <a:xfrm rot="5400000">
              <a:off x="429940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10"/>
            <p:cNvSpPr/>
            <p:nvPr/>
          </p:nvSpPr>
          <p:spPr>
            <a:xfrm flipH="1" rot="-5400000">
              <a:off x="-348250" y="1263150"/>
              <a:ext cx="6273600" cy="4558500"/>
            </a:xfrm>
            <a:prstGeom prst="round2SameRect">
              <a:avLst>
                <a:gd fmla="val 1278" name="adj1"/>
                <a:gd fmla="val 0" name="adj2"/>
              </a:avLst>
            </a:prstGeom>
            <a:solidFill>
              <a:srgbClr val="F3F3F3"/>
            </a:solidFill>
            <a:ln>
              <a:noFill/>
            </a:ln>
            <a:effectLst>
              <a:outerShdw blurRad="100013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6" name="Google Shape;1456;p10"/>
          <p:cNvGrpSpPr/>
          <p:nvPr/>
        </p:nvGrpSpPr>
        <p:grpSpPr>
          <a:xfrm>
            <a:off x="4864525" y="511550"/>
            <a:ext cx="329315" cy="6071100"/>
            <a:chOff x="4864525" y="511550"/>
            <a:chExt cx="329315" cy="6071100"/>
          </a:xfrm>
        </p:grpSpPr>
        <p:grpSp>
          <p:nvGrpSpPr>
            <p:cNvPr id="1457" name="Google Shape;1457;p10"/>
            <p:cNvGrpSpPr/>
            <p:nvPr/>
          </p:nvGrpSpPr>
          <p:grpSpPr>
            <a:xfrm>
              <a:off x="4864525" y="511550"/>
              <a:ext cx="73200" cy="6071100"/>
              <a:chOff x="4864525" y="511550"/>
              <a:chExt cx="73200" cy="6071100"/>
            </a:xfrm>
          </p:grpSpPr>
          <p:sp>
            <p:nvSpPr>
              <p:cNvPr id="1458" name="Google Shape;1458;p1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9" name="Google Shape;1459;p1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0" name="Google Shape;1460;p1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1" name="Google Shape;1461;p1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1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3" name="Google Shape;1463;p1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4" name="Google Shape;1464;p1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5" name="Google Shape;1465;p1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6" name="Google Shape;1466;p1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7" name="Google Shape;1467;p1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8" name="Google Shape;1468;p1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9" name="Google Shape;1469;p1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0" name="Google Shape;1470;p1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1" name="Google Shape;1471;p1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2" name="Google Shape;1472;p1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3" name="Google Shape;1473;p1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4" name="Google Shape;1474;p1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5" name="Google Shape;1475;p1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6" name="Google Shape;1476;p1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7" name="Google Shape;1477;p1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8" name="Google Shape;1478;p1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9" name="Google Shape;1479;p1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0" name="Google Shape;1480;p1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1" name="Google Shape;1481;p1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2" name="Google Shape;1482;p10"/>
            <p:cNvGrpSpPr/>
            <p:nvPr/>
          </p:nvGrpSpPr>
          <p:grpSpPr>
            <a:xfrm>
              <a:off x="5120640" y="511550"/>
              <a:ext cx="73200" cy="6071100"/>
              <a:chOff x="4864525" y="511550"/>
              <a:chExt cx="73200" cy="6071100"/>
            </a:xfrm>
          </p:grpSpPr>
          <p:sp>
            <p:nvSpPr>
              <p:cNvPr id="1483" name="Google Shape;1483;p10"/>
              <p:cNvSpPr/>
              <p:nvPr/>
            </p:nvSpPr>
            <p:spPr>
              <a:xfrm>
                <a:off x="4864525" y="5115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4" name="Google Shape;1484;p10"/>
              <p:cNvSpPr/>
              <p:nvPr/>
            </p:nvSpPr>
            <p:spPr>
              <a:xfrm>
                <a:off x="4864525" y="77034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5" name="Google Shape;1485;p10"/>
              <p:cNvSpPr/>
              <p:nvPr/>
            </p:nvSpPr>
            <p:spPr>
              <a:xfrm>
                <a:off x="4864525" y="102914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6" name="Google Shape;1486;p10"/>
              <p:cNvSpPr/>
              <p:nvPr/>
            </p:nvSpPr>
            <p:spPr>
              <a:xfrm>
                <a:off x="4864525" y="128793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7" name="Google Shape;1487;p10"/>
              <p:cNvSpPr/>
              <p:nvPr/>
            </p:nvSpPr>
            <p:spPr>
              <a:xfrm>
                <a:off x="4864525" y="154673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8" name="Google Shape;1488;p10"/>
              <p:cNvSpPr/>
              <p:nvPr/>
            </p:nvSpPr>
            <p:spPr>
              <a:xfrm>
                <a:off x="4864525" y="180552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9" name="Google Shape;1489;p10"/>
              <p:cNvSpPr/>
              <p:nvPr/>
            </p:nvSpPr>
            <p:spPr>
              <a:xfrm>
                <a:off x="4864525" y="206432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0" name="Google Shape;1490;p10"/>
              <p:cNvSpPr/>
              <p:nvPr/>
            </p:nvSpPr>
            <p:spPr>
              <a:xfrm>
                <a:off x="4864525" y="232312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1" name="Google Shape;1491;p10"/>
              <p:cNvSpPr/>
              <p:nvPr/>
            </p:nvSpPr>
            <p:spPr>
              <a:xfrm>
                <a:off x="4864525" y="258191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2" name="Google Shape;1492;p10"/>
              <p:cNvSpPr/>
              <p:nvPr/>
            </p:nvSpPr>
            <p:spPr>
              <a:xfrm>
                <a:off x="4864525" y="2840711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3" name="Google Shape;1493;p10"/>
              <p:cNvSpPr/>
              <p:nvPr/>
            </p:nvSpPr>
            <p:spPr>
              <a:xfrm>
                <a:off x="4864525" y="309950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4" name="Google Shape;1494;p10"/>
              <p:cNvSpPr/>
              <p:nvPr/>
            </p:nvSpPr>
            <p:spPr>
              <a:xfrm>
                <a:off x="4864525" y="335830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5" name="Google Shape;1495;p10"/>
              <p:cNvSpPr/>
              <p:nvPr/>
            </p:nvSpPr>
            <p:spPr>
              <a:xfrm>
                <a:off x="4864525" y="3617098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6" name="Google Shape;1496;p10"/>
              <p:cNvSpPr/>
              <p:nvPr/>
            </p:nvSpPr>
            <p:spPr>
              <a:xfrm>
                <a:off x="4864525" y="387589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7" name="Google Shape;1497;p10"/>
              <p:cNvSpPr/>
              <p:nvPr/>
            </p:nvSpPr>
            <p:spPr>
              <a:xfrm>
                <a:off x="4864525" y="413468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8" name="Google Shape;1498;p10"/>
              <p:cNvSpPr/>
              <p:nvPr/>
            </p:nvSpPr>
            <p:spPr>
              <a:xfrm>
                <a:off x="4864525" y="4393485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9" name="Google Shape;1499;p10"/>
              <p:cNvSpPr/>
              <p:nvPr/>
            </p:nvSpPr>
            <p:spPr>
              <a:xfrm>
                <a:off x="4864525" y="465228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0" name="Google Shape;1500;p10"/>
              <p:cNvSpPr/>
              <p:nvPr/>
            </p:nvSpPr>
            <p:spPr>
              <a:xfrm>
                <a:off x="4864525" y="4911076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1" name="Google Shape;1501;p10"/>
              <p:cNvSpPr/>
              <p:nvPr/>
            </p:nvSpPr>
            <p:spPr>
              <a:xfrm>
                <a:off x="4864525" y="5169872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2" name="Google Shape;1502;p10"/>
              <p:cNvSpPr/>
              <p:nvPr/>
            </p:nvSpPr>
            <p:spPr>
              <a:xfrm>
                <a:off x="4864525" y="5428667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3" name="Google Shape;1503;p10"/>
              <p:cNvSpPr/>
              <p:nvPr/>
            </p:nvSpPr>
            <p:spPr>
              <a:xfrm>
                <a:off x="4864525" y="5687463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4" name="Google Shape;1504;p10"/>
              <p:cNvSpPr/>
              <p:nvPr/>
            </p:nvSpPr>
            <p:spPr>
              <a:xfrm>
                <a:off x="4864525" y="5946259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5" name="Google Shape;1505;p10"/>
              <p:cNvSpPr/>
              <p:nvPr/>
            </p:nvSpPr>
            <p:spPr>
              <a:xfrm>
                <a:off x="4864525" y="6205054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6" name="Google Shape;1506;p10"/>
              <p:cNvSpPr/>
              <p:nvPr/>
            </p:nvSpPr>
            <p:spPr>
              <a:xfrm>
                <a:off x="4864525" y="6463850"/>
                <a:ext cx="73200" cy="1188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07" name="Google Shape;1507;p10"/>
          <p:cNvGrpSpPr/>
          <p:nvPr/>
        </p:nvGrpSpPr>
        <p:grpSpPr>
          <a:xfrm>
            <a:off x="4864513" y="511550"/>
            <a:ext cx="330775" cy="6081214"/>
            <a:chOff x="4864513" y="511550"/>
            <a:chExt cx="330775" cy="6081214"/>
          </a:xfrm>
        </p:grpSpPr>
        <p:grpSp>
          <p:nvGrpSpPr>
            <p:cNvPr id="1508" name="Google Shape;1508;p10"/>
            <p:cNvGrpSpPr/>
            <p:nvPr/>
          </p:nvGrpSpPr>
          <p:grpSpPr>
            <a:xfrm>
              <a:off x="4869188" y="523125"/>
              <a:ext cx="320024" cy="6056100"/>
              <a:chOff x="4966521" y="424325"/>
              <a:chExt cx="320024" cy="6056100"/>
            </a:xfrm>
          </p:grpSpPr>
          <p:grpSp>
            <p:nvGrpSpPr>
              <p:cNvPr id="1509" name="Google Shape;1509;p10"/>
              <p:cNvGrpSpPr/>
              <p:nvPr/>
            </p:nvGrpSpPr>
            <p:grpSpPr>
              <a:xfrm>
                <a:off x="4966521" y="424325"/>
                <a:ext cx="320024" cy="103500"/>
                <a:chOff x="4934950" y="500525"/>
                <a:chExt cx="365700" cy="103500"/>
              </a:xfrm>
            </p:grpSpPr>
            <p:sp>
              <p:nvSpPr>
                <p:cNvPr id="1510" name="Google Shape;1510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11" name="Google Shape;1511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12" name="Google Shape;1512;p10"/>
              <p:cNvGrpSpPr/>
              <p:nvPr/>
            </p:nvGrpSpPr>
            <p:grpSpPr>
              <a:xfrm>
                <a:off x="4966521" y="683134"/>
                <a:ext cx="320024" cy="103500"/>
                <a:chOff x="4934950" y="500525"/>
                <a:chExt cx="365700" cy="103500"/>
              </a:xfrm>
            </p:grpSpPr>
            <p:sp>
              <p:nvSpPr>
                <p:cNvPr id="1513" name="Google Shape;1513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14" name="Google Shape;1514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15" name="Google Shape;1515;p10"/>
              <p:cNvGrpSpPr/>
              <p:nvPr/>
            </p:nvGrpSpPr>
            <p:grpSpPr>
              <a:xfrm>
                <a:off x="4966521" y="941942"/>
                <a:ext cx="320024" cy="103500"/>
                <a:chOff x="4934950" y="500525"/>
                <a:chExt cx="365700" cy="103500"/>
              </a:xfrm>
            </p:grpSpPr>
            <p:sp>
              <p:nvSpPr>
                <p:cNvPr id="1516" name="Google Shape;1516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17" name="Google Shape;1517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18" name="Google Shape;1518;p10"/>
              <p:cNvGrpSpPr/>
              <p:nvPr/>
            </p:nvGrpSpPr>
            <p:grpSpPr>
              <a:xfrm>
                <a:off x="4966521" y="1200751"/>
                <a:ext cx="320024" cy="103500"/>
                <a:chOff x="4934950" y="500525"/>
                <a:chExt cx="365700" cy="103500"/>
              </a:xfrm>
            </p:grpSpPr>
            <p:sp>
              <p:nvSpPr>
                <p:cNvPr id="1519" name="Google Shape;1519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0" name="Google Shape;1520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21" name="Google Shape;1521;p10"/>
              <p:cNvGrpSpPr/>
              <p:nvPr/>
            </p:nvGrpSpPr>
            <p:grpSpPr>
              <a:xfrm>
                <a:off x="4966521" y="1459560"/>
                <a:ext cx="320024" cy="103500"/>
                <a:chOff x="4934950" y="500525"/>
                <a:chExt cx="365700" cy="103500"/>
              </a:xfrm>
            </p:grpSpPr>
            <p:sp>
              <p:nvSpPr>
                <p:cNvPr id="1522" name="Google Shape;1522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3" name="Google Shape;1523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24" name="Google Shape;1524;p10"/>
              <p:cNvGrpSpPr/>
              <p:nvPr/>
            </p:nvGrpSpPr>
            <p:grpSpPr>
              <a:xfrm>
                <a:off x="4966521" y="1718368"/>
                <a:ext cx="320024" cy="103500"/>
                <a:chOff x="4934950" y="500525"/>
                <a:chExt cx="365700" cy="103500"/>
              </a:xfrm>
            </p:grpSpPr>
            <p:sp>
              <p:nvSpPr>
                <p:cNvPr id="1525" name="Google Shape;1525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6" name="Google Shape;1526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27" name="Google Shape;1527;p10"/>
              <p:cNvGrpSpPr/>
              <p:nvPr/>
            </p:nvGrpSpPr>
            <p:grpSpPr>
              <a:xfrm>
                <a:off x="4966521" y="1977177"/>
                <a:ext cx="320024" cy="103500"/>
                <a:chOff x="4934950" y="500525"/>
                <a:chExt cx="365700" cy="103500"/>
              </a:xfrm>
            </p:grpSpPr>
            <p:sp>
              <p:nvSpPr>
                <p:cNvPr id="1528" name="Google Shape;1528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29" name="Google Shape;1529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30" name="Google Shape;1530;p10"/>
              <p:cNvGrpSpPr/>
              <p:nvPr/>
            </p:nvGrpSpPr>
            <p:grpSpPr>
              <a:xfrm>
                <a:off x="4966521" y="2235986"/>
                <a:ext cx="320024" cy="103500"/>
                <a:chOff x="4934950" y="500525"/>
                <a:chExt cx="365700" cy="103500"/>
              </a:xfrm>
            </p:grpSpPr>
            <p:sp>
              <p:nvSpPr>
                <p:cNvPr id="1531" name="Google Shape;1531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32" name="Google Shape;1532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33" name="Google Shape;1533;p10"/>
              <p:cNvGrpSpPr/>
              <p:nvPr/>
            </p:nvGrpSpPr>
            <p:grpSpPr>
              <a:xfrm>
                <a:off x="4966521" y="2753603"/>
                <a:ext cx="320024" cy="103500"/>
                <a:chOff x="4934950" y="500525"/>
                <a:chExt cx="365700" cy="103500"/>
              </a:xfrm>
            </p:grpSpPr>
            <p:sp>
              <p:nvSpPr>
                <p:cNvPr id="1534" name="Google Shape;1534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35" name="Google Shape;1535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36" name="Google Shape;1536;p10"/>
              <p:cNvGrpSpPr/>
              <p:nvPr/>
            </p:nvGrpSpPr>
            <p:grpSpPr>
              <a:xfrm>
                <a:off x="4966521" y="3012412"/>
                <a:ext cx="320024" cy="103500"/>
                <a:chOff x="4934950" y="500525"/>
                <a:chExt cx="365700" cy="103500"/>
              </a:xfrm>
            </p:grpSpPr>
            <p:sp>
              <p:nvSpPr>
                <p:cNvPr id="1537" name="Google Shape;1537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38" name="Google Shape;1538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39" name="Google Shape;1539;p10"/>
              <p:cNvGrpSpPr/>
              <p:nvPr/>
            </p:nvGrpSpPr>
            <p:grpSpPr>
              <a:xfrm>
                <a:off x="4966521" y="3788838"/>
                <a:ext cx="320024" cy="103500"/>
                <a:chOff x="4934950" y="500525"/>
                <a:chExt cx="365700" cy="103500"/>
              </a:xfrm>
            </p:grpSpPr>
            <p:sp>
              <p:nvSpPr>
                <p:cNvPr id="1540" name="Google Shape;1540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41" name="Google Shape;1541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42" name="Google Shape;1542;p10"/>
              <p:cNvGrpSpPr/>
              <p:nvPr/>
            </p:nvGrpSpPr>
            <p:grpSpPr>
              <a:xfrm>
                <a:off x="4966521" y="4047647"/>
                <a:ext cx="320024" cy="103500"/>
                <a:chOff x="4934950" y="500525"/>
                <a:chExt cx="365700" cy="103500"/>
              </a:xfrm>
            </p:grpSpPr>
            <p:sp>
              <p:nvSpPr>
                <p:cNvPr id="1543" name="Google Shape;1543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44" name="Google Shape;1544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45" name="Google Shape;1545;p10"/>
              <p:cNvGrpSpPr/>
              <p:nvPr/>
            </p:nvGrpSpPr>
            <p:grpSpPr>
              <a:xfrm>
                <a:off x="4966521" y="4306455"/>
                <a:ext cx="320024" cy="103500"/>
                <a:chOff x="4934950" y="500525"/>
                <a:chExt cx="365700" cy="103500"/>
              </a:xfrm>
            </p:grpSpPr>
            <p:sp>
              <p:nvSpPr>
                <p:cNvPr id="1546" name="Google Shape;1546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47" name="Google Shape;1547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48" name="Google Shape;1548;p10"/>
              <p:cNvGrpSpPr/>
              <p:nvPr/>
            </p:nvGrpSpPr>
            <p:grpSpPr>
              <a:xfrm>
                <a:off x="4966521" y="3530029"/>
                <a:ext cx="320024" cy="103500"/>
                <a:chOff x="4934950" y="500525"/>
                <a:chExt cx="365700" cy="103500"/>
              </a:xfrm>
            </p:grpSpPr>
            <p:sp>
              <p:nvSpPr>
                <p:cNvPr id="1549" name="Google Shape;1549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0" name="Google Shape;1550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51" name="Google Shape;1551;p10"/>
              <p:cNvGrpSpPr/>
              <p:nvPr/>
            </p:nvGrpSpPr>
            <p:grpSpPr>
              <a:xfrm>
                <a:off x="4966521" y="2494795"/>
                <a:ext cx="320024" cy="103500"/>
                <a:chOff x="4934950" y="500525"/>
                <a:chExt cx="365700" cy="103500"/>
              </a:xfrm>
            </p:grpSpPr>
            <p:sp>
              <p:nvSpPr>
                <p:cNvPr id="1552" name="Google Shape;1552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3" name="Google Shape;1553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54" name="Google Shape;1554;p10"/>
              <p:cNvGrpSpPr/>
              <p:nvPr/>
            </p:nvGrpSpPr>
            <p:grpSpPr>
              <a:xfrm>
                <a:off x="4966521" y="3271221"/>
                <a:ext cx="320024" cy="103500"/>
                <a:chOff x="4934950" y="500525"/>
                <a:chExt cx="365700" cy="103500"/>
              </a:xfrm>
            </p:grpSpPr>
            <p:sp>
              <p:nvSpPr>
                <p:cNvPr id="1555" name="Google Shape;1555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6" name="Google Shape;1556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57" name="Google Shape;1557;p10"/>
              <p:cNvGrpSpPr/>
              <p:nvPr/>
            </p:nvGrpSpPr>
            <p:grpSpPr>
              <a:xfrm>
                <a:off x="4966521" y="5082882"/>
                <a:ext cx="320024" cy="103500"/>
                <a:chOff x="4934950" y="500525"/>
                <a:chExt cx="365700" cy="103500"/>
              </a:xfrm>
            </p:grpSpPr>
            <p:sp>
              <p:nvSpPr>
                <p:cNvPr id="1558" name="Google Shape;1558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9" name="Google Shape;1559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60" name="Google Shape;1560;p10"/>
              <p:cNvGrpSpPr/>
              <p:nvPr/>
            </p:nvGrpSpPr>
            <p:grpSpPr>
              <a:xfrm>
                <a:off x="4966521" y="5600499"/>
                <a:ext cx="320024" cy="103500"/>
                <a:chOff x="4934950" y="500525"/>
                <a:chExt cx="365700" cy="103500"/>
              </a:xfrm>
            </p:grpSpPr>
            <p:sp>
              <p:nvSpPr>
                <p:cNvPr id="1561" name="Google Shape;1561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62" name="Google Shape;1562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63" name="Google Shape;1563;p10"/>
              <p:cNvGrpSpPr/>
              <p:nvPr/>
            </p:nvGrpSpPr>
            <p:grpSpPr>
              <a:xfrm>
                <a:off x="4966521" y="6118116"/>
                <a:ext cx="320024" cy="103500"/>
                <a:chOff x="4934950" y="500525"/>
                <a:chExt cx="365700" cy="103500"/>
              </a:xfrm>
            </p:grpSpPr>
            <p:sp>
              <p:nvSpPr>
                <p:cNvPr id="1564" name="Google Shape;1564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65" name="Google Shape;1565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66" name="Google Shape;1566;p10"/>
              <p:cNvGrpSpPr/>
              <p:nvPr/>
            </p:nvGrpSpPr>
            <p:grpSpPr>
              <a:xfrm>
                <a:off x="4966521" y="4824073"/>
                <a:ext cx="320024" cy="103500"/>
                <a:chOff x="4934950" y="500525"/>
                <a:chExt cx="365700" cy="103500"/>
              </a:xfrm>
            </p:grpSpPr>
            <p:sp>
              <p:nvSpPr>
                <p:cNvPr id="1567" name="Google Shape;1567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68" name="Google Shape;1568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69" name="Google Shape;1569;p10"/>
              <p:cNvGrpSpPr/>
              <p:nvPr/>
            </p:nvGrpSpPr>
            <p:grpSpPr>
              <a:xfrm>
                <a:off x="4966521" y="4565264"/>
                <a:ext cx="320024" cy="103500"/>
                <a:chOff x="4934950" y="500525"/>
                <a:chExt cx="365700" cy="103500"/>
              </a:xfrm>
            </p:grpSpPr>
            <p:sp>
              <p:nvSpPr>
                <p:cNvPr id="1570" name="Google Shape;1570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71" name="Google Shape;1571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72" name="Google Shape;1572;p10"/>
              <p:cNvGrpSpPr/>
              <p:nvPr/>
            </p:nvGrpSpPr>
            <p:grpSpPr>
              <a:xfrm>
                <a:off x="4966521" y="5341690"/>
                <a:ext cx="320024" cy="103500"/>
                <a:chOff x="4934950" y="500525"/>
                <a:chExt cx="365700" cy="103500"/>
              </a:xfrm>
            </p:grpSpPr>
            <p:sp>
              <p:nvSpPr>
                <p:cNvPr id="1573" name="Google Shape;1573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74" name="Google Shape;1574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75" name="Google Shape;1575;p10"/>
              <p:cNvGrpSpPr/>
              <p:nvPr/>
            </p:nvGrpSpPr>
            <p:grpSpPr>
              <a:xfrm>
                <a:off x="4966521" y="5859308"/>
                <a:ext cx="320024" cy="103500"/>
                <a:chOff x="4934950" y="500525"/>
                <a:chExt cx="365700" cy="103500"/>
              </a:xfrm>
            </p:grpSpPr>
            <p:sp>
              <p:nvSpPr>
                <p:cNvPr id="1576" name="Google Shape;1576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77" name="Google Shape;1577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578" name="Google Shape;1578;p10"/>
              <p:cNvGrpSpPr/>
              <p:nvPr/>
            </p:nvGrpSpPr>
            <p:grpSpPr>
              <a:xfrm>
                <a:off x="4966521" y="6376925"/>
                <a:ext cx="320024" cy="103500"/>
                <a:chOff x="4934950" y="500525"/>
                <a:chExt cx="365700" cy="103500"/>
              </a:xfrm>
            </p:grpSpPr>
            <p:sp>
              <p:nvSpPr>
                <p:cNvPr id="1579" name="Google Shape;1579;p10"/>
                <p:cNvSpPr/>
                <p:nvPr/>
              </p:nvSpPr>
              <p:spPr>
                <a:xfrm>
                  <a:off x="4934950" y="5005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0" name="Google Shape;1580;p10"/>
                <p:cNvSpPr/>
                <p:nvPr/>
              </p:nvSpPr>
              <p:spPr>
                <a:xfrm>
                  <a:off x="4934950" y="576725"/>
                  <a:ext cx="365700" cy="27300"/>
                </a:xfrm>
                <a:prstGeom prst="rect">
                  <a:avLst/>
                </a:prstGeom>
                <a:solidFill>
                  <a:srgbClr val="434343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81" name="Google Shape;1581;p10"/>
            <p:cNvGrpSpPr/>
            <p:nvPr/>
          </p:nvGrpSpPr>
          <p:grpSpPr>
            <a:xfrm>
              <a:off x="4864513" y="511550"/>
              <a:ext cx="330775" cy="6081214"/>
              <a:chOff x="4864513" y="511550"/>
              <a:chExt cx="330775" cy="6081214"/>
            </a:xfrm>
          </p:grpSpPr>
          <p:sp>
            <p:nvSpPr>
              <p:cNvPr id="1582" name="Google Shape;1582;p10"/>
              <p:cNvSpPr/>
              <p:nvPr/>
            </p:nvSpPr>
            <p:spPr>
              <a:xfrm rot="5400000">
                <a:off x="5122238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3" name="Google Shape;1583;p10"/>
              <p:cNvSpPr/>
              <p:nvPr/>
            </p:nvSpPr>
            <p:spPr>
              <a:xfrm rot="5400000">
                <a:off x="5122238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4" name="Google Shape;1584;p10"/>
              <p:cNvSpPr/>
              <p:nvPr/>
            </p:nvSpPr>
            <p:spPr>
              <a:xfrm rot="5400000">
                <a:off x="5122238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5" name="Google Shape;1585;p10"/>
              <p:cNvSpPr/>
              <p:nvPr/>
            </p:nvSpPr>
            <p:spPr>
              <a:xfrm rot="5400000">
                <a:off x="5122238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6" name="Google Shape;1586;p10"/>
              <p:cNvSpPr/>
              <p:nvPr/>
            </p:nvSpPr>
            <p:spPr>
              <a:xfrm rot="5400000">
                <a:off x="5122238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7" name="Google Shape;1587;p10"/>
              <p:cNvSpPr/>
              <p:nvPr/>
            </p:nvSpPr>
            <p:spPr>
              <a:xfrm rot="5400000">
                <a:off x="5122238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8" name="Google Shape;1588;p10"/>
              <p:cNvSpPr/>
              <p:nvPr/>
            </p:nvSpPr>
            <p:spPr>
              <a:xfrm rot="5400000">
                <a:off x="5122238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9" name="Google Shape;1589;p10"/>
              <p:cNvSpPr/>
              <p:nvPr/>
            </p:nvSpPr>
            <p:spPr>
              <a:xfrm rot="5400000">
                <a:off x="5122238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0" name="Google Shape;1590;p10"/>
              <p:cNvSpPr/>
              <p:nvPr/>
            </p:nvSpPr>
            <p:spPr>
              <a:xfrm rot="5400000">
                <a:off x="5122238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1" name="Google Shape;1591;p10"/>
              <p:cNvSpPr/>
              <p:nvPr/>
            </p:nvSpPr>
            <p:spPr>
              <a:xfrm rot="5400000">
                <a:off x="5122238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2" name="Google Shape;1592;p10"/>
              <p:cNvSpPr/>
              <p:nvPr/>
            </p:nvSpPr>
            <p:spPr>
              <a:xfrm rot="5400000">
                <a:off x="5122238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3" name="Google Shape;1593;p10"/>
              <p:cNvSpPr/>
              <p:nvPr/>
            </p:nvSpPr>
            <p:spPr>
              <a:xfrm rot="5400000">
                <a:off x="5122238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4" name="Google Shape;1594;p10"/>
              <p:cNvSpPr/>
              <p:nvPr/>
            </p:nvSpPr>
            <p:spPr>
              <a:xfrm rot="5400000">
                <a:off x="5122238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5" name="Google Shape;1595;p10"/>
              <p:cNvSpPr/>
              <p:nvPr/>
            </p:nvSpPr>
            <p:spPr>
              <a:xfrm rot="5400000">
                <a:off x="5122238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6" name="Google Shape;1596;p10"/>
              <p:cNvSpPr/>
              <p:nvPr/>
            </p:nvSpPr>
            <p:spPr>
              <a:xfrm rot="5400000">
                <a:off x="5122238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7" name="Google Shape;1597;p10"/>
              <p:cNvSpPr/>
              <p:nvPr/>
            </p:nvSpPr>
            <p:spPr>
              <a:xfrm rot="5400000">
                <a:off x="5122238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8" name="Google Shape;1598;p10"/>
              <p:cNvSpPr/>
              <p:nvPr/>
            </p:nvSpPr>
            <p:spPr>
              <a:xfrm rot="5400000">
                <a:off x="5122238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9" name="Google Shape;1599;p10"/>
              <p:cNvSpPr/>
              <p:nvPr/>
            </p:nvSpPr>
            <p:spPr>
              <a:xfrm rot="5400000">
                <a:off x="5122238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0" name="Google Shape;1600;p10"/>
              <p:cNvSpPr/>
              <p:nvPr/>
            </p:nvSpPr>
            <p:spPr>
              <a:xfrm rot="5400000">
                <a:off x="5122238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1" name="Google Shape;1601;p10"/>
              <p:cNvSpPr/>
              <p:nvPr/>
            </p:nvSpPr>
            <p:spPr>
              <a:xfrm rot="5400000">
                <a:off x="5122238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2" name="Google Shape;1602;p10"/>
              <p:cNvSpPr/>
              <p:nvPr/>
            </p:nvSpPr>
            <p:spPr>
              <a:xfrm rot="5400000">
                <a:off x="5122238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3" name="Google Shape;1603;p10"/>
              <p:cNvSpPr/>
              <p:nvPr/>
            </p:nvSpPr>
            <p:spPr>
              <a:xfrm rot="5400000">
                <a:off x="5122238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4" name="Google Shape;1604;p10"/>
              <p:cNvSpPr/>
              <p:nvPr/>
            </p:nvSpPr>
            <p:spPr>
              <a:xfrm rot="5400000">
                <a:off x="5122238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5" name="Google Shape;1605;p10"/>
              <p:cNvSpPr/>
              <p:nvPr/>
            </p:nvSpPr>
            <p:spPr>
              <a:xfrm rot="5400000">
                <a:off x="5122238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6" name="Google Shape;1606;p10"/>
              <p:cNvSpPr/>
              <p:nvPr/>
            </p:nvSpPr>
            <p:spPr>
              <a:xfrm rot="5400000">
                <a:off x="4800463" y="57560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7" name="Google Shape;1607;p10"/>
              <p:cNvSpPr/>
              <p:nvPr/>
            </p:nvSpPr>
            <p:spPr>
              <a:xfrm rot="5400000">
                <a:off x="4800463" y="834040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8" name="Google Shape;1608;p10"/>
              <p:cNvSpPr/>
              <p:nvPr/>
            </p:nvSpPr>
            <p:spPr>
              <a:xfrm rot="5400000">
                <a:off x="4800463" y="109247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9" name="Google Shape;1609;p10"/>
              <p:cNvSpPr/>
              <p:nvPr/>
            </p:nvSpPr>
            <p:spPr>
              <a:xfrm rot="5400000">
                <a:off x="4800463" y="135091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0" name="Google Shape;1610;p10"/>
              <p:cNvSpPr/>
              <p:nvPr/>
            </p:nvSpPr>
            <p:spPr>
              <a:xfrm rot="5400000">
                <a:off x="4800463" y="160935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1" name="Google Shape;1611;p10"/>
              <p:cNvSpPr/>
              <p:nvPr/>
            </p:nvSpPr>
            <p:spPr>
              <a:xfrm rot="5400000">
                <a:off x="4800463" y="1867799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2" name="Google Shape;1612;p10"/>
              <p:cNvSpPr/>
              <p:nvPr/>
            </p:nvSpPr>
            <p:spPr>
              <a:xfrm rot="5400000">
                <a:off x="4800463" y="212623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3" name="Google Shape;1613;p10"/>
              <p:cNvSpPr/>
              <p:nvPr/>
            </p:nvSpPr>
            <p:spPr>
              <a:xfrm rot="5400000">
                <a:off x="4800463" y="238467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4" name="Google Shape;1614;p10"/>
              <p:cNvSpPr/>
              <p:nvPr/>
            </p:nvSpPr>
            <p:spPr>
              <a:xfrm rot="5400000">
                <a:off x="4800463" y="264311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5" name="Google Shape;1615;p10"/>
              <p:cNvSpPr/>
              <p:nvPr/>
            </p:nvSpPr>
            <p:spPr>
              <a:xfrm rot="5400000">
                <a:off x="4800463" y="2901558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6" name="Google Shape;1616;p10"/>
              <p:cNvSpPr/>
              <p:nvPr/>
            </p:nvSpPr>
            <p:spPr>
              <a:xfrm rot="5400000">
                <a:off x="4800463" y="315999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7" name="Google Shape;1617;p10"/>
              <p:cNvSpPr/>
              <p:nvPr/>
            </p:nvSpPr>
            <p:spPr>
              <a:xfrm rot="5400000">
                <a:off x="4800463" y="341843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8" name="Google Shape;1618;p10"/>
              <p:cNvSpPr/>
              <p:nvPr/>
            </p:nvSpPr>
            <p:spPr>
              <a:xfrm rot="5400000">
                <a:off x="4800463" y="367687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9" name="Google Shape;1619;p10"/>
              <p:cNvSpPr/>
              <p:nvPr/>
            </p:nvSpPr>
            <p:spPr>
              <a:xfrm rot="5400000">
                <a:off x="4800463" y="3935317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0" name="Google Shape;1620;p10"/>
              <p:cNvSpPr/>
              <p:nvPr/>
            </p:nvSpPr>
            <p:spPr>
              <a:xfrm rot="5400000">
                <a:off x="4800463" y="419375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1" name="Google Shape;1621;p10"/>
              <p:cNvSpPr/>
              <p:nvPr/>
            </p:nvSpPr>
            <p:spPr>
              <a:xfrm rot="5400000">
                <a:off x="4800463" y="445219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2" name="Google Shape;1622;p10"/>
              <p:cNvSpPr/>
              <p:nvPr/>
            </p:nvSpPr>
            <p:spPr>
              <a:xfrm rot="5400000">
                <a:off x="4800463" y="471063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3" name="Google Shape;1623;p10"/>
              <p:cNvSpPr/>
              <p:nvPr/>
            </p:nvSpPr>
            <p:spPr>
              <a:xfrm rot="5400000">
                <a:off x="4800463" y="4969076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4" name="Google Shape;1624;p10"/>
              <p:cNvSpPr/>
              <p:nvPr/>
            </p:nvSpPr>
            <p:spPr>
              <a:xfrm rot="5400000">
                <a:off x="4800463" y="522751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5" name="Google Shape;1625;p10"/>
              <p:cNvSpPr/>
              <p:nvPr/>
            </p:nvSpPr>
            <p:spPr>
              <a:xfrm rot="5400000">
                <a:off x="4800463" y="548595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6" name="Google Shape;1626;p10"/>
              <p:cNvSpPr/>
              <p:nvPr/>
            </p:nvSpPr>
            <p:spPr>
              <a:xfrm rot="5400000">
                <a:off x="4800463" y="574439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7" name="Google Shape;1627;p10"/>
              <p:cNvSpPr/>
              <p:nvPr/>
            </p:nvSpPr>
            <p:spPr>
              <a:xfrm rot="5400000">
                <a:off x="4800463" y="6002835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8" name="Google Shape;1628;p10"/>
              <p:cNvSpPr/>
              <p:nvPr/>
            </p:nvSpPr>
            <p:spPr>
              <a:xfrm rot="5400000">
                <a:off x="4800463" y="626127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9" name="Google Shape;1629;p10"/>
              <p:cNvSpPr/>
              <p:nvPr/>
            </p:nvSpPr>
            <p:spPr>
              <a:xfrm rot="5400000">
                <a:off x="4800463" y="6519714"/>
                <a:ext cx="137100" cy="9000"/>
              </a:xfrm>
              <a:prstGeom prst="rect">
                <a:avLst/>
              </a:prstGeom>
              <a:solidFill>
                <a:srgbClr val="434343"/>
              </a:solidFill>
              <a:ln>
                <a:noFill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630" name="Google Shape;1630;p10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None/>
              <a:defRPr b="1" i="1" sz="2400">
                <a:solidFill>
                  <a:srgbClr val="38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2400"/>
              <a:buFont typeface="Playfair Display"/>
              <a:buNone/>
              <a:defRPr b="1" i="1" sz="24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631" name="Google Shape;1631;p10"/>
          <p:cNvSpPr/>
          <p:nvPr/>
        </p:nvSpPr>
        <p:spPr>
          <a:xfrm>
            <a:off x="588275" y="1619200"/>
            <a:ext cx="1151700" cy="4605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32" name="Google Shape;1632;p10"/>
          <p:cNvGraphicFramePr/>
          <p:nvPr/>
        </p:nvGraphicFramePr>
        <p:xfrm>
          <a:off x="5289800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633" name="Google Shape;1633;p10"/>
          <p:cNvGraphicFramePr/>
          <p:nvPr/>
        </p:nvGraphicFramePr>
        <p:xfrm>
          <a:off x="1856675" y="161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{C2336CD9-9719-4BB5-9EBD-6220DCCE8C53}</a:tableStyleId>
              </a:tblPr>
              <a:tblGrid>
                <a:gridCol w="963675"/>
                <a:gridCol w="963675"/>
                <a:gridCol w="963675"/>
              </a:tblGrid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34" name="Google Shape;1634;p10"/>
          <p:cNvSpPr txBox="1"/>
          <p:nvPr/>
        </p:nvSpPr>
        <p:spPr>
          <a:xfrm>
            <a:off x="588275" y="1296000"/>
            <a:ext cx="1151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Notes</a:t>
            </a:r>
            <a:endParaRPr i="1">
              <a:solidFill>
                <a:srgbClr val="383838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35" name="Google Shape;1635;p10"/>
          <p:cNvSpPr/>
          <p:nvPr/>
        </p:nvSpPr>
        <p:spPr>
          <a:xfrm>
            <a:off x="588150" y="1619050"/>
            <a:ext cx="1151700" cy="4605900"/>
          </a:xfrm>
          <a:prstGeom prst="rect">
            <a:avLst/>
          </a:prstGeom>
          <a:solidFill>
            <a:srgbClr val="FFFFFF">
              <a:alpha val="720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6" name="Google Shape;1636;p10"/>
          <p:cNvSpPr txBox="1"/>
          <p:nvPr/>
        </p:nvSpPr>
        <p:spPr>
          <a:xfrm>
            <a:off x="18566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MONDAY</a:t>
            </a:r>
            <a:endParaRPr/>
          </a:p>
        </p:txBody>
      </p:sp>
      <p:sp>
        <p:nvSpPr>
          <p:cNvPr id="1637" name="Google Shape;1637;p10"/>
          <p:cNvSpPr txBox="1"/>
          <p:nvPr/>
        </p:nvSpPr>
        <p:spPr>
          <a:xfrm>
            <a:off x="28203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TUESDAY</a:t>
            </a:r>
            <a:endParaRPr/>
          </a:p>
        </p:txBody>
      </p:sp>
      <p:sp>
        <p:nvSpPr>
          <p:cNvPr id="1638" name="Google Shape;1638;p10"/>
          <p:cNvSpPr txBox="1"/>
          <p:nvPr/>
        </p:nvSpPr>
        <p:spPr>
          <a:xfrm>
            <a:off x="37840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WEDNESDAY</a:t>
            </a:r>
            <a:endParaRPr/>
          </a:p>
        </p:txBody>
      </p:sp>
      <p:sp>
        <p:nvSpPr>
          <p:cNvPr id="1639" name="Google Shape;1639;p10"/>
          <p:cNvSpPr txBox="1"/>
          <p:nvPr/>
        </p:nvSpPr>
        <p:spPr>
          <a:xfrm>
            <a:off x="531220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THURSDAY</a:t>
            </a:r>
            <a:endParaRPr/>
          </a:p>
        </p:txBody>
      </p:sp>
      <p:sp>
        <p:nvSpPr>
          <p:cNvPr id="1640" name="Google Shape;1640;p10"/>
          <p:cNvSpPr txBox="1"/>
          <p:nvPr/>
        </p:nvSpPr>
        <p:spPr>
          <a:xfrm>
            <a:off x="627587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FRIDAY</a:t>
            </a:r>
            <a:endParaRPr/>
          </a:p>
        </p:txBody>
      </p:sp>
      <p:sp>
        <p:nvSpPr>
          <p:cNvPr id="1641" name="Google Shape;1641;p10"/>
          <p:cNvSpPr txBox="1"/>
          <p:nvPr/>
        </p:nvSpPr>
        <p:spPr>
          <a:xfrm>
            <a:off x="7239550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SATURDAY</a:t>
            </a:r>
            <a:endParaRPr/>
          </a:p>
        </p:txBody>
      </p:sp>
      <p:sp>
        <p:nvSpPr>
          <p:cNvPr id="1642" name="Google Shape;1642;p10"/>
          <p:cNvSpPr txBox="1"/>
          <p:nvPr/>
        </p:nvSpPr>
        <p:spPr>
          <a:xfrm>
            <a:off x="8180825" y="1296000"/>
            <a:ext cx="963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83838"/>
                </a:solidFill>
                <a:latin typeface="Roboto"/>
                <a:ea typeface="Roboto"/>
                <a:cs typeface="Roboto"/>
                <a:sym typeface="Roboto"/>
              </a:rPr>
              <a:t>SUNDAY</a:t>
            </a:r>
            <a:endParaRPr/>
          </a:p>
        </p:txBody>
      </p:sp>
      <p:sp>
        <p:nvSpPr>
          <p:cNvPr id="1643" name="Google Shape;1643;p10"/>
          <p:cNvSpPr/>
          <p:nvPr/>
        </p:nvSpPr>
        <p:spPr>
          <a:xfrm>
            <a:off x="81808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4" name="Google Shape;1644;p10"/>
          <p:cNvSpPr/>
          <p:nvPr/>
        </p:nvSpPr>
        <p:spPr>
          <a:xfrm>
            <a:off x="72171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5" name="Google Shape;1645;p10"/>
          <p:cNvSpPr/>
          <p:nvPr/>
        </p:nvSpPr>
        <p:spPr>
          <a:xfrm>
            <a:off x="62534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6" name="Google Shape;1646;p10"/>
          <p:cNvSpPr/>
          <p:nvPr/>
        </p:nvSpPr>
        <p:spPr>
          <a:xfrm>
            <a:off x="528980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7" name="Google Shape;1647;p10"/>
          <p:cNvSpPr/>
          <p:nvPr/>
        </p:nvSpPr>
        <p:spPr>
          <a:xfrm>
            <a:off x="378402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8" name="Google Shape;1648;p10"/>
          <p:cNvSpPr/>
          <p:nvPr/>
        </p:nvSpPr>
        <p:spPr>
          <a:xfrm>
            <a:off x="2820350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9" name="Google Shape;1649;p10"/>
          <p:cNvSpPr/>
          <p:nvPr/>
        </p:nvSpPr>
        <p:spPr>
          <a:xfrm>
            <a:off x="1856675" y="16192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0" name="Google Shape;1650;p10"/>
          <p:cNvSpPr/>
          <p:nvPr/>
        </p:nvSpPr>
        <p:spPr>
          <a:xfrm>
            <a:off x="81808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1" name="Google Shape;1651;p10"/>
          <p:cNvSpPr/>
          <p:nvPr/>
        </p:nvSpPr>
        <p:spPr>
          <a:xfrm>
            <a:off x="72171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2" name="Google Shape;1652;p10"/>
          <p:cNvSpPr/>
          <p:nvPr/>
        </p:nvSpPr>
        <p:spPr>
          <a:xfrm>
            <a:off x="62534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3" name="Google Shape;1653;p10"/>
          <p:cNvSpPr/>
          <p:nvPr/>
        </p:nvSpPr>
        <p:spPr>
          <a:xfrm>
            <a:off x="528980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4" name="Google Shape;1654;p10"/>
          <p:cNvSpPr/>
          <p:nvPr/>
        </p:nvSpPr>
        <p:spPr>
          <a:xfrm>
            <a:off x="378402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5" name="Google Shape;1655;p10"/>
          <p:cNvSpPr/>
          <p:nvPr/>
        </p:nvSpPr>
        <p:spPr>
          <a:xfrm>
            <a:off x="2820350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6" name="Google Shape;1656;p10"/>
          <p:cNvSpPr/>
          <p:nvPr/>
        </p:nvSpPr>
        <p:spPr>
          <a:xfrm>
            <a:off x="1856675" y="254027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7" name="Google Shape;1657;p10"/>
          <p:cNvSpPr/>
          <p:nvPr/>
        </p:nvSpPr>
        <p:spPr>
          <a:xfrm>
            <a:off x="81808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8" name="Google Shape;1658;p10"/>
          <p:cNvSpPr/>
          <p:nvPr/>
        </p:nvSpPr>
        <p:spPr>
          <a:xfrm>
            <a:off x="72171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9" name="Google Shape;1659;p10"/>
          <p:cNvSpPr/>
          <p:nvPr/>
        </p:nvSpPr>
        <p:spPr>
          <a:xfrm>
            <a:off x="62534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0" name="Google Shape;1660;p10"/>
          <p:cNvSpPr/>
          <p:nvPr/>
        </p:nvSpPr>
        <p:spPr>
          <a:xfrm>
            <a:off x="528980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1" name="Google Shape;1661;p10"/>
          <p:cNvSpPr/>
          <p:nvPr/>
        </p:nvSpPr>
        <p:spPr>
          <a:xfrm>
            <a:off x="378402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2" name="Google Shape;1662;p10"/>
          <p:cNvSpPr/>
          <p:nvPr/>
        </p:nvSpPr>
        <p:spPr>
          <a:xfrm>
            <a:off x="2820350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3" name="Google Shape;1663;p10"/>
          <p:cNvSpPr/>
          <p:nvPr/>
        </p:nvSpPr>
        <p:spPr>
          <a:xfrm>
            <a:off x="1856675" y="346135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4" name="Google Shape;1664;p10"/>
          <p:cNvSpPr/>
          <p:nvPr/>
        </p:nvSpPr>
        <p:spPr>
          <a:xfrm>
            <a:off x="81808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5" name="Google Shape;1665;p10"/>
          <p:cNvSpPr/>
          <p:nvPr/>
        </p:nvSpPr>
        <p:spPr>
          <a:xfrm>
            <a:off x="72171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6" name="Google Shape;1666;p10"/>
          <p:cNvSpPr/>
          <p:nvPr/>
        </p:nvSpPr>
        <p:spPr>
          <a:xfrm>
            <a:off x="62534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7" name="Google Shape;1667;p10"/>
          <p:cNvSpPr/>
          <p:nvPr/>
        </p:nvSpPr>
        <p:spPr>
          <a:xfrm>
            <a:off x="528980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8" name="Google Shape;1668;p10"/>
          <p:cNvSpPr/>
          <p:nvPr/>
        </p:nvSpPr>
        <p:spPr>
          <a:xfrm>
            <a:off x="378402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69" name="Google Shape;1669;p10"/>
          <p:cNvSpPr/>
          <p:nvPr/>
        </p:nvSpPr>
        <p:spPr>
          <a:xfrm>
            <a:off x="2820350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0" name="Google Shape;1670;p10"/>
          <p:cNvSpPr/>
          <p:nvPr/>
        </p:nvSpPr>
        <p:spPr>
          <a:xfrm>
            <a:off x="1856675" y="4382425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1" name="Google Shape;1671;p10"/>
          <p:cNvSpPr/>
          <p:nvPr/>
        </p:nvSpPr>
        <p:spPr>
          <a:xfrm>
            <a:off x="81808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2" name="Google Shape;1672;p10"/>
          <p:cNvSpPr/>
          <p:nvPr/>
        </p:nvSpPr>
        <p:spPr>
          <a:xfrm>
            <a:off x="72171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3" name="Google Shape;1673;p10"/>
          <p:cNvSpPr/>
          <p:nvPr/>
        </p:nvSpPr>
        <p:spPr>
          <a:xfrm>
            <a:off x="62534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4" name="Google Shape;1674;p10"/>
          <p:cNvSpPr/>
          <p:nvPr/>
        </p:nvSpPr>
        <p:spPr>
          <a:xfrm>
            <a:off x="528980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5" name="Google Shape;1675;p10"/>
          <p:cNvSpPr/>
          <p:nvPr/>
        </p:nvSpPr>
        <p:spPr>
          <a:xfrm>
            <a:off x="378402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6" name="Google Shape;1676;p10"/>
          <p:cNvSpPr/>
          <p:nvPr/>
        </p:nvSpPr>
        <p:spPr>
          <a:xfrm>
            <a:off x="2820350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7" name="Google Shape;1677;p10"/>
          <p:cNvSpPr/>
          <p:nvPr/>
        </p:nvSpPr>
        <p:spPr>
          <a:xfrm>
            <a:off x="1856675" y="5303500"/>
            <a:ext cx="228603" cy="224831"/>
          </a:xfrm>
          <a:custGeom>
            <a:rect b="b" l="l" r="r" t="t"/>
            <a:pathLst>
              <a:path extrusionOk="0" h="8078" w="11591">
                <a:moveTo>
                  <a:pt x="0" y="8078"/>
                </a:moveTo>
                <a:lnTo>
                  <a:pt x="11591" y="8078"/>
                </a:lnTo>
                <a:lnTo>
                  <a:pt x="11591" y="0"/>
                </a:lnTo>
              </a:path>
            </a:pathLst>
          </a:cu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8" name="Google Shape;1678;p10"/>
          <p:cNvSpPr/>
          <p:nvPr/>
        </p:nvSpPr>
        <p:spPr>
          <a:xfrm rot="5400000">
            <a:off x="9472350" y="594250"/>
            <a:ext cx="565800" cy="3081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  <a:effectLst>
            <a:outerShdw blurRad="71438" rotWithShape="0" algn="bl" dir="366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9" name="Google Shape;1679;p10"/>
          <p:cNvSpPr txBox="1"/>
          <p:nvPr/>
        </p:nvSpPr>
        <p:spPr>
          <a:xfrm rot="5400000">
            <a:off x="8328175" y="3752800"/>
            <a:ext cx="198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3F3F3F"/>
                </a:solidFill>
                <a:latin typeface="Roboto"/>
                <a:ea typeface="Roboto"/>
                <a:cs typeface="Roboto"/>
                <a:sym typeface="Roboto"/>
              </a:rPr>
              <a:t>WEEK VIEW</a:t>
            </a:r>
            <a:endParaRPr b="1" sz="1000">
              <a:solidFill>
                <a:srgbClr val="3F3F3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0" name="Google Shape;1680;p10"/>
          <p:cNvSpPr txBox="1"/>
          <p:nvPr/>
        </p:nvSpPr>
        <p:spPr>
          <a:xfrm>
            <a:off x="8005225" y="550950"/>
            <a:ext cx="1487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GO TO OVERVIEW</a:t>
            </a:r>
            <a:endParaRPr sz="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4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10058400" cy="6858000"/>
          </a:xfrm>
          <a:prstGeom prst="rect">
            <a:avLst/>
          </a:prstGeom>
          <a:solidFill>
            <a:srgbClr val="FFFFFF">
              <a:alpha val="50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14272" y="593375"/>
            <a:ext cx="3477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Playfair Display"/>
              <a:buNone/>
              <a:defRPr sz="4000">
                <a:solidFill>
                  <a:srgbClr val="383838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4000"/>
              <a:buFont typeface="Glass Antiqua"/>
              <a:buNone/>
              <a:defRPr sz="4000">
                <a:solidFill>
                  <a:srgbClr val="383838"/>
                </a:solidFill>
                <a:latin typeface="Glass Antiqua"/>
                <a:ea typeface="Glass Antiqua"/>
                <a:cs typeface="Glass Antiqua"/>
                <a:sym typeface="Glass Antiqu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14272" y="1536639"/>
            <a:ext cx="34770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indent="-3048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indent="-3048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indent="-3048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indent="-3048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indent="-3048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indent="-3048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●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indent="-3048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383838"/>
              </a:buClr>
              <a:buSzPts val="1200"/>
              <a:buFont typeface="Gochi Hand"/>
              <a:buChar char="○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indent="-3048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383838"/>
              </a:buClr>
              <a:buSzPts val="1200"/>
              <a:buFont typeface="Gochi Hand"/>
              <a:buChar char="■"/>
              <a:defRPr sz="1200">
                <a:solidFill>
                  <a:srgbClr val="383838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/>
        </p:txBody>
      </p:sp>
      <p:sp>
        <p:nvSpPr>
          <p:cNvPr id="9" name="Google Shape;9;p1"/>
          <p:cNvSpPr txBox="1"/>
          <p:nvPr/>
        </p:nvSpPr>
        <p:spPr>
          <a:xfrm rot="5400000">
            <a:off x="-820475" y="5628300"/>
            <a:ext cx="1975800" cy="3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10" name="Google Shape;10;p1"/>
          <p:cNvGrpSpPr/>
          <p:nvPr/>
        </p:nvGrpSpPr>
        <p:grpSpPr>
          <a:xfrm>
            <a:off x="9645388" y="73457"/>
            <a:ext cx="295361" cy="265831"/>
            <a:chOff x="2847150" y="1805000"/>
            <a:chExt cx="279275" cy="239100"/>
          </a:xfrm>
        </p:grpSpPr>
        <p:sp>
          <p:nvSpPr>
            <p:cNvPr id="11" name="Google Shape;11;p1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0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13.xml"/><Relationship Id="rId22" Type="http://schemas.openxmlformats.org/officeDocument/2006/relationships/slide" Target="/ppt/slides/slide15.xml"/><Relationship Id="rId21" Type="http://schemas.openxmlformats.org/officeDocument/2006/relationships/slide" Target="/ppt/slides/slide14.xml"/><Relationship Id="rId24" Type="http://schemas.openxmlformats.org/officeDocument/2006/relationships/slide" Target="/ppt/slides/slide11.xml"/><Relationship Id="rId23" Type="http://schemas.openxmlformats.org/officeDocument/2006/relationships/slide" Target="/ppt/slides/slide16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45.xml"/><Relationship Id="rId55" Type="http://schemas.openxmlformats.org/officeDocument/2006/relationships/image" Target="../media/image37.png"/><Relationship Id="rId10" Type="http://schemas.openxmlformats.org/officeDocument/2006/relationships/slide" Target="/ppt/slides/slide38.xml"/><Relationship Id="rId54" Type="http://schemas.openxmlformats.org/officeDocument/2006/relationships/image" Target="../media/image39.png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slide" Target="/ppt/slides/slide12.xml"/><Relationship Id="rId18" Type="http://schemas.openxmlformats.org/officeDocument/2006/relationships/slide" Target="/ppt/slides/slide1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2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7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20.xml"/><Relationship Id="rId22" Type="http://schemas.openxmlformats.org/officeDocument/2006/relationships/slide" Target="/ppt/slides/slide22.xml"/><Relationship Id="rId21" Type="http://schemas.openxmlformats.org/officeDocument/2006/relationships/slide" Target="/ppt/slides/slide21.xml"/><Relationship Id="rId24" Type="http://schemas.openxmlformats.org/officeDocument/2006/relationships/slide" Target="/ppt/slides/slide18.xml"/><Relationship Id="rId23" Type="http://schemas.openxmlformats.org/officeDocument/2006/relationships/slide" Target="/ppt/slides/slide23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45.xml"/><Relationship Id="rId55" Type="http://schemas.openxmlformats.org/officeDocument/2006/relationships/image" Target="../media/image37.png"/><Relationship Id="rId10" Type="http://schemas.openxmlformats.org/officeDocument/2006/relationships/slide" Target="/ppt/slides/slide38.xml"/><Relationship Id="rId54" Type="http://schemas.openxmlformats.org/officeDocument/2006/relationships/image" Target="../media/image39.png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slide" Target="/ppt/slides/slide19.xml"/><Relationship Id="rId18" Type="http://schemas.openxmlformats.org/officeDocument/2006/relationships/slide" Target="/ppt/slides/slide1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19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4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27.xml"/><Relationship Id="rId22" Type="http://schemas.openxmlformats.org/officeDocument/2006/relationships/slide" Target="/ppt/slides/slide29.xml"/><Relationship Id="rId21" Type="http://schemas.openxmlformats.org/officeDocument/2006/relationships/slide" Target="/ppt/slides/slide28.xml"/><Relationship Id="rId24" Type="http://schemas.openxmlformats.org/officeDocument/2006/relationships/slide" Target="/ppt/slides/slide25.xml"/><Relationship Id="rId23" Type="http://schemas.openxmlformats.org/officeDocument/2006/relationships/slide" Target="/ppt/slides/slide30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45.xml"/><Relationship Id="rId55" Type="http://schemas.openxmlformats.org/officeDocument/2006/relationships/image" Target="../media/image37.png"/><Relationship Id="rId10" Type="http://schemas.openxmlformats.org/officeDocument/2006/relationships/slide" Target="/ppt/slides/slide38.xml"/><Relationship Id="rId54" Type="http://schemas.openxmlformats.org/officeDocument/2006/relationships/image" Target="../media/image39.png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slide" Target="/ppt/slides/slide26.xml"/><Relationship Id="rId18" Type="http://schemas.openxmlformats.org/officeDocument/2006/relationships/slide" Target="/ppt/slides/slide1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26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31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34.xml"/><Relationship Id="rId22" Type="http://schemas.openxmlformats.org/officeDocument/2006/relationships/slide" Target="/ppt/slides/slide36.xml"/><Relationship Id="rId21" Type="http://schemas.openxmlformats.org/officeDocument/2006/relationships/slide" Target="/ppt/slides/slide35.xml"/><Relationship Id="rId24" Type="http://schemas.openxmlformats.org/officeDocument/2006/relationships/slide" Target="/ppt/slides/slide32.xml"/><Relationship Id="rId23" Type="http://schemas.openxmlformats.org/officeDocument/2006/relationships/slide" Target="/ppt/slides/slide37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33.xml"/><Relationship Id="rId18" Type="http://schemas.openxmlformats.org/officeDocument/2006/relationships/slide" Target="/ppt/slides/slide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33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8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1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8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1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8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1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8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1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38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41.xml"/><Relationship Id="rId22" Type="http://schemas.openxmlformats.org/officeDocument/2006/relationships/slide" Target="/ppt/slides/slide43.xml"/><Relationship Id="rId21" Type="http://schemas.openxmlformats.org/officeDocument/2006/relationships/slide" Target="/ppt/slides/slide42.xml"/><Relationship Id="rId24" Type="http://schemas.openxmlformats.org/officeDocument/2006/relationships/slide" Target="/ppt/slides/slide39.xml"/><Relationship Id="rId23" Type="http://schemas.openxmlformats.org/officeDocument/2006/relationships/slide" Target="/ppt/slides/slide44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40.xml"/><Relationship Id="rId18" Type="http://schemas.openxmlformats.org/officeDocument/2006/relationships/slide" Target="/ppt/slides/slide1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4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40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8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8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45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9.xml"/><Relationship Id="rId10" Type="http://schemas.openxmlformats.org/officeDocument/2006/relationships/slide" Target="/ppt/slides/slide52.xml"/><Relationship Id="rId13" Type="http://schemas.openxmlformats.org/officeDocument/2006/relationships/slide" Target="/ppt/slides/slide73.xml"/><Relationship Id="rId12" Type="http://schemas.openxmlformats.org/officeDocument/2006/relationships/slide" Target="/ppt/slides/slide66.xml"/><Relationship Id="rId15" Type="http://schemas.openxmlformats.org/officeDocument/2006/relationships/slide" Target="/ppt/slides/slide87.xml"/><Relationship Id="rId14" Type="http://schemas.openxmlformats.org/officeDocument/2006/relationships/slide" Target="/ppt/slides/slide80.xml"/><Relationship Id="rId17" Type="http://schemas.openxmlformats.org/officeDocument/2006/relationships/slide" Target="/ppt/slides/slide38.xml"/><Relationship Id="rId16" Type="http://schemas.openxmlformats.org/officeDocument/2006/relationships/slide" Target="/ppt/slides/slide24.xml"/><Relationship Id="rId18" Type="http://schemas.openxmlformats.org/officeDocument/2006/relationships/slide" Target="/ppt/slides/slide1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45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48.xml"/><Relationship Id="rId22" Type="http://schemas.openxmlformats.org/officeDocument/2006/relationships/slide" Target="/ppt/slides/slide50.xml"/><Relationship Id="rId21" Type="http://schemas.openxmlformats.org/officeDocument/2006/relationships/slide" Target="/ppt/slides/slide49.xml"/><Relationship Id="rId24" Type="http://schemas.openxmlformats.org/officeDocument/2006/relationships/slide" Target="/ppt/slides/slide46.xml"/><Relationship Id="rId23" Type="http://schemas.openxmlformats.org/officeDocument/2006/relationships/slide" Target="/ppt/slides/slide51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47.xml"/><Relationship Id="rId18" Type="http://schemas.openxmlformats.org/officeDocument/2006/relationships/slide" Target="/ppt/slides/slide1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47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.xml"/><Relationship Id="rId4" Type="http://schemas.openxmlformats.org/officeDocument/2006/relationships/slide" Target="/ppt/slides/slide5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2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55.xml"/><Relationship Id="rId22" Type="http://schemas.openxmlformats.org/officeDocument/2006/relationships/slide" Target="/ppt/slides/slide57.xml"/><Relationship Id="rId21" Type="http://schemas.openxmlformats.org/officeDocument/2006/relationships/slide" Target="/ppt/slides/slide56.xml"/><Relationship Id="rId24" Type="http://schemas.openxmlformats.org/officeDocument/2006/relationships/slide" Target="/ppt/slides/slide53.xml"/><Relationship Id="rId23" Type="http://schemas.openxmlformats.org/officeDocument/2006/relationships/slide" Target="/ppt/slides/slide58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54.xml"/><Relationship Id="rId18" Type="http://schemas.openxmlformats.org/officeDocument/2006/relationships/slide" Target="/ppt/slides/slide1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4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59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62.xml"/><Relationship Id="rId22" Type="http://schemas.openxmlformats.org/officeDocument/2006/relationships/slide" Target="/ppt/slides/slide64.xml"/><Relationship Id="rId21" Type="http://schemas.openxmlformats.org/officeDocument/2006/relationships/slide" Target="/ppt/slides/slide63.xml"/><Relationship Id="rId24" Type="http://schemas.openxmlformats.org/officeDocument/2006/relationships/slide" Target="/ppt/slides/slide60.xml"/><Relationship Id="rId23" Type="http://schemas.openxmlformats.org/officeDocument/2006/relationships/slide" Target="/ppt/slides/slide65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61.xml"/><Relationship Id="rId18" Type="http://schemas.openxmlformats.org/officeDocument/2006/relationships/slide" Target="/ppt/slides/slide1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6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1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6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6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6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69.xml"/><Relationship Id="rId22" Type="http://schemas.openxmlformats.org/officeDocument/2006/relationships/slide" Target="/ppt/slides/slide71.xml"/><Relationship Id="rId21" Type="http://schemas.openxmlformats.org/officeDocument/2006/relationships/slide" Target="/ppt/slides/slide70.xml"/><Relationship Id="rId24" Type="http://schemas.openxmlformats.org/officeDocument/2006/relationships/slide" Target="/ppt/slides/slide67.xml"/><Relationship Id="rId23" Type="http://schemas.openxmlformats.org/officeDocument/2006/relationships/slide" Target="/ppt/slides/slide72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68.xml"/><Relationship Id="rId18" Type="http://schemas.openxmlformats.org/officeDocument/2006/relationships/slide" Target="/ppt/slides/slide1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68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6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9" Type="http://schemas.openxmlformats.org/officeDocument/2006/relationships/image" Target="../media/image8.png"/><Relationship Id="rId18" Type="http://schemas.openxmlformats.org/officeDocument/2006/relationships/slide" Target="/ppt/slides/slide1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3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7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76.xml"/><Relationship Id="rId22" Type="http://schemas.openxmlformats.org/officeDocument/2006/relationships/slide" Target="/ppt/slides/slide78.xml"/><Relationship Id="rId21" Type="http://schemas.openxmlformats.org/officeDocument/2006/relationships/slide" Target="/ppt/slides/slide77.xml"/><Relationship Id="rId24" Type="http://schemas.openxmlformats.org/officeDocument/2006/relationships/slide" Target="/ppt/slides/slide74.xml"/><Relationship Id="rId23" Type="http://schemas.openxmlformats.org/officeDocument/2006/relationships/slide" Target="/ppt/slides/slide79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75.xml"/><Relationship Id="rId18" Type="http://schemas.openxmlformats.org/officeDocument/2006/relationships/slide" Target="/ppt/slides/slide1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7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5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8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80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8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83.xml"/><Relationship Id="rId22" Type="http://schemas.openxmlformats.org/officeDocument/2006/relationships/slide" Target="/ppt/slides/slide85.xml"/><Relationship Id="rId21" Type="http://schemas.openxmlformats.org/officeDocument/2006/relationships/slide" Target="/ppt/slides/slide84.xml"/><Relationship Id="rId24" Type="http://schemas.openxmlformats.org/officeDocument/2006/relationships/slide" Target="/ppt/slides/slide81.xml"/><Relationship Id="rId23" Type="http://schemas.openxmlformats.org/officeDocument/2006/relationships/slide" Target="/ppt/slides/slide86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82.xml"/><Relationship Id="rId18" Type="http://schemas.openxmlformats.org/officeDocument/2006/relationships/slide" Target="/ppt/slides/slide1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8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2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4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5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6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7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42" Type="http://schemas.openxmlformats.org/officeDocument/2006/relationships/image" Target="../media/image23.png"/><Relationship Id="rId41" Type="http://schemas.openxmlformats.org/officeDocument/2006/relationships/image" Target="../media/image26.png"/><Relationship Id="rId44" Type="http://schemas.openxmlformats.org/officeDocument/2006/relationships/image" Target="../media/image22.png"/><Relationship Id="rId43" Type="http://schemas.openxmlformats.org/officeDocument/2006/relationships/image" Target="../media/image25.png"/><Relationship Id="rId46" Type="http://schemas.openxmlformats.org/officeDocument/2006/relationships/image" Target="../media/image30.png"/><Relationship Id="rId45" Type="http://schemas.openxmlformats.org/officeDocument/2006/relationships/image" Target="../media/image33.png"/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7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2.png"/><Relationship Id="rId47" Type="http://schemas.openxmlformats.org/officeDocument/2006/relationships/image" Target="../media/image35.png"/><Relationship Id="rId49" Type="http://schemas.openxmlformats.org/officeDocument/2006/relationships/image" Target="../media/image29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9.png"/><Relationship Id="rId30" Type="http://schemas.openxmlformats.org/officeDocument/2006/relationships/image" Target="../media/image19.png"/><Relationship Id="rId33" Type="http://schemas.openxmlformats.org/officeDocument/2006/relationships/image" Target="../media/image17.png"/><Relationship Id="rId32" Type="http://schemas.openxmlformats.org/officeDocument/2006/relationships/image" Target="../media/image14.png"/><Relationship Id="rId35" Type="http://schemas.openxmlformats.org/officeDocument/2006/relationships/image" Target="../media/image12.png"/><Relationship Id="rId34" Type="http://schemas.openxmlformats.org/officeDocument/2006/relationships/image" Target="../media/image28.png"/><Relationship Id="rId37" Type="http://schemas.openxmlformats.org/officeDocument/2006/relationships/image" Target="../media/image21.png"/><Relationship Id="rId36" Type="http://schemas.openxmlformats.org/officeDocument/2006/relationships/image" Target="../media/image27.png"/><Relationship Id="rId39" Type="http://schemas.openxmlformats.org/officeDocument/2006/relationships/image" Target="../media/image15.png"/><Relationship Id="rId38" Type="http://schemas.openxmlformats.org/officeDocument/2006/relationships/image" Target="../media/image11.png"/><Relationship Id="rId20" Type="http://schemas.openxmlformats.org/officeDocument/2006/relationships/slide" Target="/ppt/slides/slide90.xml"/><Relationship Id="rId22" Type="http://schemas.openxmlformats.org/officeDocument/2006/relationships/slide" Target="/ppt/slides/slide92.xml"/><Relationship Id="rId21" Type="http://schemas.openxmlformats.org/officeDocument/2006/relationships/slide" Target="/ppt/slides/slide91.xml"/><Relationship Id="rId24" Type="http://schemas.openxmlformats.org/officeDocument/2006/relationships/slide" Target="/ppt/slides/slide88.xml"/><Relationship Id="rId23" Type="http://schemas.openxmlformats.org/officeDocument/2006/relationships/slide" Target="/ppt/slides/slide93.xml"/><Relationship Id="rId26" Type="http://schemas.openxmlformats.org/officeDocument/2006/relationships/image" Target="../media/image18.png"/><Relationship Id="rId25" Type="http://schemas.openxmlformats.org/officeDocument/2006/relationships/image" Target="../media/image16.png"/><Relationship Id="rId28" Type="http://schemas.openxmlformats.org/officeDocument/2006/relationships/image" Target="../media/image10.png"/><Relationship Id="rId27" Type="http://schemas.openxmlformats.org/officeDocument/2006/relationships/image" Target="../media/image24.png"/><Relationship Id="rId29" Type="http://schemas.openxmlformats.org/officeDocument/2006/relationships/image" Target="../media/image13.png"/><Relationship Id="rId51" Type="http://schemas.openxmlformats.org/officeDocument/2006/relationships/image" Target="../media/image34.png"/><Relationship Id="rId50" Type="http://schemas.openxmlformats.org/officeDocument/2006/relationships/image" Target="../media/image36.png"/><Relationship Id="rId53" Type="http://schemas.openxmlformats.org/officeDocument/2006/relationships/image" Target="../media/image38.png"/><Relationship Id="rId52" Type="http://schemas.openxmlformats.org/officeDocument/2006/relationships/image" Target="../media/image31.png"/><Relationship Id="rId11" Type="http://schemas.openxmlformats.org/officeDocument/2006/relationships/slide" Target="/ppt/slides/slide52.xml"/><Relationship Id="rId55" Type="http://schemas.openxmlformats.org/officeDocument/2006/relationships/image" Target="../media/image37.png"/><Relationship Id="rId10" Type="http://schemas.openxmlformats.org/officeDocument/2006/relationships/slide" Target="/ppt/slides/slide45.xml"/><Relationship Id="rId54" Type="http://schemas.openxmlformats.org/officeDocument/2006/relationships/image" Target="../media/image39.png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slide" Target="/ppt/slides/slide89.xml"/><Relationship Id="rId18" Type="http://schemas.openxmlformats.org/officeDocument/2006/relationships/slide" Target="/ppt/slides/slide1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88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89.xml.rels><?xml version="1.0" encoding="UTF-8" standalone="yes"?><Relationships xmlns="http://schemas.openxmlformats.org/package/2006/relationships"><Relationship Id="rId40" Type="http://schemas.openxmlformats.org/officeDocument/2006/relationships/image" Target="../media/image30.png"/><Relationship Id="rId42" Type="http://schemas.openxmlformats.org/officeDocument/2006/relationships/image" Target="../media/image32.png"/><Relationship Id="rId41" Type="http://schemas.openxmlformats.org/officeDocument/2006/relationships/image" Target="../media/image35.png"/><Relationship Id="rId44" Type="http://schemas.openxmlformats.org/officeDocument/2006/relationships/image" Target="../media/image36.png"/><Relationship Id="rId43" Type="http://schemas.openxmlformats.org/officeDocument/2006/relationships/image" Target="../media/image29.png"/><Relationship Id="rId46" Type="http://schemas.openxmlformats.org/officeDocument/2006/relationships/image" Target="../media/image31.png"/><Relationship Id="rId45" Type="http://schemas.openxmlformats.org/officeDocument/2006/relationships/image" Target="../media/image34.pn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8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48" Type="http://schemas.openxmlformats.org/officeDocument/2006/relationships/image" Target="../media/image39.png"/><Relationship Id="rId47" Type="http://schemas.openxmlformats.org/officeDocument/2006/relationships/image" Target="../media/image38.png"/><Relationship Id="rId49" Type="http://schemas.openxmlformats.org/officeDocument/2006/relationships/image" Target="../media/image37.png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31" Type="http://schemas.openxmlformats.org/officeDocument/2006/relationships/image" Target="../media/image21.png"/><Relationship Id="rId30" Type="http://schemas.openxmlformats.org/officeDocument/2006/relationships/image" Target="../media/image27.png"/><Relationship Id="rId33" Type="http://schemas.openxmlformats.org/officeDocument/2006/relationships/image" Target="../media/image15.png"/><Relationship Id="rId32" Type="http://schemas.openxmlformats.org/officeDocument/2006/relationships/image" Target="../media/image11.png"/><Relationship Id="rId35" Type="http://schemas.openxmlformats.org/officeDocument/2006/relationships/image" Target="../media/image26.png"/><Relationship Id="rId34" Type="http://schemas.openxmlformats.org/officeDocument/2006/relationships/image" Target="../media/image20.png"/><Relationship Id="rId37" Type="http://schemas.openxmlformats.org/officeDocument/2006/relationships/image" Target="../media/image25.png"/><Relationship Id="rId36" Type="http://schemas.openxmlformats.org/officeDocument/2006/relationships/image" Target="../media/image23.png"/><Relationship Id="rId39" Type="http://schemas.openxmlformats.org/officeDocument/2006/relationships/image" Target="../media/image33.png"/><Relationship Id="rId38" Type="http://schemas.openxmlformats.org/officeDocument/2006/relationships/image" Target="../media/image22.png"/><Relationship Id="rId20" Type="http://schemas.openxmlformats.org/officeDocument/2006/relationships/image" Target="../media/image18.png"/><Relationship Id="rId22" Type="http://schemas.openxmlformats.org/officeDocument/2006/relationships/image" Target="../media/image10.png"/><Relationship Id="rId21" Type="http://schemas.openxmlformats.org/officeDocument/2006/relationships/image" Target="../media/image24.png"/><Relationship Id="rId24" Type="http://schemas.openxmlformats.org/officeDocument/2006/relationships/image" Target="../media/image19.png"/><Relationship Id="rId23" Type="http://schemas.openxmlformats.org/officeDocument/2006/relationships/image" Target="../media/image13.png"/><Relationship Id="rId26" Type="http://schemas.openxmlformats.org/officeDocument/2006/relationships/image" Target="../media/image14.png"/><Relationship Id="rId25" Type="http://schemas.openxmlformats.org/officeDocument/2006/relationships/image" Target="../media/image9.png"/><Relationship Id="rId28" Type="http://schemas.openxmlformats.org/officeDocument/2006/relationships/image" Target="../media/image28.png"/><Relationship Id="rId27" Type="http://schemas.openxmlformats.org/officeDocument/2006/relationships/image" Target="../media/image17.png"/><Relationship Id="rId29" Type="http://schemas.openxmlformats.org/officeDocument/2006/relationships/image" Target="../media/image12.png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9" Type="http://schemas.openxmlformats.org/officeDocument/2006/relationships/image" Target="../media/image16.png"/><Relationship Id="rId18" Type="http://schemas.openxmlformats.org/officeDocument/2006/relationships/slide" Target="/ppt/slides/slide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1.xml"/><Relationship Id="rId5" Type="http://schemas.openxmlformats.org/officeDocument/2006/relationships/slide" Target="/ppt/slides/slide9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24.xml"/><Relationship Id="rId11" Type="http://schemas.openxmlformats.org/officeDocument/2006/relationships/slide" Target="/ppt/slides/slide45.xml"/><Relationship Id="rId10" Type="http://schemas.openxmlformats.org/officeDocument/2006/relationships/slide" Target="/ppt/slides/slide38.xml"/><Relationship Id="rId13" Type="http://schemas.openxmlformats.org/officeDocument/2006/relationships/slide" Target="/ppt/slides/slide59.xml"/><Relationship Id="rId12" Type="http://schemas.openxmlformats.org/officeDocument/2006/relationships/slide" Target="/ppt/slides/slide52.xml"/><Relationship Id="rId15" Type="http://schemas.openxmlformats.org/officeDocument/2006/relationships/slide" Target="/ppt/slides/slide73.xml"/><Relationship Id="rId14" Type="http://schemas.openxmlformats.org/officeDocument/2006/relationships/slide" Target="/ppt/slides/slide66.xml"/><Relationship Id="rId17" Type="http://schemas.openxmlformats.org/officeDocument/2006/relationships/slide" Target="/ppt/slides/slide87.xml"/><Relationship Id="rId16" Type="http://schemas.openxmlformats.org/officeDocument/2006/relationships/slide" Target="/ppt/slides/slide80.xml"/><Relationship Id="rId18" Type="http://schemas.openxmlformats.org/officeDocument/2006/relationships/slide" Target="/ppt/slides/slide1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90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9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92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93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38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Relationship Id="rId7" Type="http://schemas.openxmlformats.org/officeDocument/2006/relationships/slide" Target="/ppt/slides/slide17.xml"/><Relationship Id="rId8" Type="http://schemas.openxmlformats.org/officeDocument/2006/relationships/slide" Target="/ppt/slides/slide31.xml"/><Relationship Id="rId11" Type="http://schemas.openxmlformats.org/officeDocument/2006/relationships/slide" Target="/ppt/slides/slide52.xml"/><Relationship Id="rId10" Type="http://schemas.openxmlformats.org/officeDocument/2006/relationships/slide" Target="/ppt/slides/slide45.xml"/><Relationship Id="rId13" Type="http://schemas.openxmlformats.org/officeDocument/2006/relationships/slide" Target="/ppt/slides/slide66.xml"/><Relationship Id="rId12" Type="http://schemas.openxmlformats.org/officeDocument/2006/relationships/slide" Target="/ppt/slides/slide59.xml"/><Relationship Id="rId15" Type="http://schemas.openxmlformats.org/officeDocument/2006/relationships/slide" Target="/ppt/slides/slide80.xml"/><Relationship Id="rId14" Type="http://schemas.openxmlformats.org/officeDocument/2006/relationships/slide" Target="/ppt/slides/slide73.xml"/><Relationship Id="rId17" Type="http://schemas.openxmlformats.org/officeDocument/2006/relationships/slide" Target="/ppt/slides/slide24.xml"/><Relationship Id="rId16" Type="http://schemas.openxmlformats.org/officeDocument/2006/relationships/slide" Target="/ppt/slides/slide87.xml"/><Relationship Id="rId18" Type="http://schemas.openxmlformats.org/officeDocument/2006/relationships/slide" Target="/ppt/slides/slide1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17" name="Shape 10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8" name="Google Shape;10118;p46"/>
          <p:cNvSpPr txBox="1"/>
          <p:nvPr>
            <p:ph type="title"/>
          </p:nvPr>
        </p:nvSpPr>
        <p:spPr>
          <a:xfrm>
            <a:off x="5308000" y="4800200"/>
            <a:ext cx="4040100" cy="16650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My </a:t>
            </a:r>
            <a:r>
              <a:rPr lang="en" sz="4000"/>
              <a:t>Personal Planner</a:t>
            </a:r>
            <a:endParaRPr sz="4000"/>
          </a:p>
        </p:txBody>
      </p:sp>
      <p:sp>
        <p:nvSpPr>
          <p:cNvPr id="10119" name="Google Shape;10119;p46"/>
          <p:cNvSpPr txBox="1"/>
          <p:nvPr>
            <p:ph idx="2" type="title"/>
          </p:nvPr>
        </p:nvSpPr>
        <p:spPr>
          <a:xfrm>
            <a:off x="636500" y="1426464"/>
            <a:ext cx="38595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0120" name="Google Shape;10120;p46">
            <a:hlinkClick action="ppaction://hlinksldjump" r:id="rId3"/>
          </p:cNvPr>
          <p:cNvSpPr/>
          <p:nvPr/>
        </p:nvSpPr>
        <p:spPr>
          <a:xfrm>
            <a:off x="5404825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1" name="Google Shape;10121;p46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2" name="Google Shape;10122;p46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3" name="Google Shape;10123;p46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4" name="Google Shape;10124;p46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5" name="Google Shape;10125;p46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6" name="Google Shape;10126;p46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7" name="Google Shape;10127;p46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8" name="Google Shape;10128;p46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9" name="Google Shape;10129;p46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0" name="Google Shape;10130;p46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1" name="Google Shape;10131;p46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2" name="Google Shape;10132;p46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3" name="Google Shape;10133;p46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4" name="Google Shape;10134;p46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5" name="Google Shape;10135;p4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35" name="Shape 1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6" name="Google Shape;11036;p55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37" name="Google Shape;11037;p55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038" name="Google Shape;11038;p5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9" name="Google Shape;11039;p5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0" name="Google Shape;11040;p5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1" name="Google Shape;11041;p55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2" name="Google Shape;11042;p55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3" name="Google Shape;11043;p55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4" name="Google Shape;11044;p55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5" name="Google Shape;11045;p55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6" name="Google Shape;11046;p55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7" name="Google Shape;11047;p55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8" name="Google Shape;11048;p55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9" name="Google Shape;11049;p55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0" name="Google Shape;11050;p55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1" name="Google Shape;11051;p55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2" name="Google Shape;11052;p55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3" name="Google Shape;11053;p5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4" name="Google Shape;11054;p55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5" name="Google Shape;11055;p55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6" name="Google Shape;11056;p55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7" name="Google Shape;11057;p55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8" name="Google Shape;11058;p55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59" name="Google Shape;11059;p55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60" name="Google Shape;11060;p55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1" name="Google Shape;11061;p55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2" name="Google Shape;11062;p55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3" name="Google Shape;11063;p55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4" name="Google Shape;11064;p55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5" name="Google Shape;11065;p55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6" name="Google Shape;11066;p55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7" name="Google Shape;11067;p55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8" name="Google Shape;11068;p55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69" name="Google Shape;11069;p55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0" name="Google Shape;11070;p55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1" name="Google Shape;11071;p55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2" name="Google Shape;11072;p55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3" name="Google Shape;11073;p55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4" name="Google Shape;11074;p55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5" name="Google Shape;11075;p55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6" name="Google Shape;11076;p55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7" name="Google Shape;11077;p55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8" name="Google Shape;11078;p55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79" name="Google Shape;11079;p55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0" name="Google Shape;11080;p55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1" name="Google Shape;11081;p55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2" name="Google Shape;11082;p55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3" name="Google Shape;11083;p55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4" name="Google Shape;11084;p55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5" name="Google Shape;11085;p55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6" name="Google Shape;11086;p55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7" name="Google Shape;11087;p55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8" name="Google Shape;11088;p55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9" name="Google Shape;11089;p55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90" name="Google Shape;11090;p55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4" name="Shape 1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5" name="Google Shape;11095;p56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 Overview</a:t>
            </a:r>
            <a:endParaRPr/>
          </a:p>
        </p:txBody>
      </p:sp>
      <p:sp>
        <p:nvSpPr>
          <p:cNvPr id="11096" name="Google Shape;11096;p5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7" name="Google Shape;11097;p5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8" name="Google Shape;11098;p5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9" name="Google Shape;11099;p56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0" name="Google Shape;11100;p56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1" name="Google Shape;11101;p56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2" name="Google Shape;11102;p56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3" name="Google Shape;11103;p56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4" name="Google Shape;11104;p56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5" name="Google Shape;11105;p56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6" name="Google Shape;11106;p56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7" name="Google Shape;11107;p56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8" name="Google Shape;11108;p56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9" name="Google Shape;11109;p56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0" name="Google Shape;11110;p56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1" name="Google Shape;11111;p5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15" name="Shape 1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6" name="Google Shape;11116;p5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117" name="Google Shape;11117;p5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118" name="Google Shape;11118;p5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19" name="Google Shape;11119;p5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0" name="Google Shape;11120;p5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1" name="Google Shape;11121;p5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2" name="Google Shape;11122;p57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3" name="Google Shape;11123;p57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4" name="Google Shape;11124;p57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5" name="Google Shape;11125;p57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6" name="Google Shape;11126;p57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7" name="Google Shape;11127;p57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8" name="Google Shape;11128;p57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9" name="Google Shape;11129;p57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0" name="Google Shape;11130;p57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1" name="Google Shape;11131;p57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2" name="Google Shape;11132;p57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3" name="Google Shape;11133;p57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4" name="Google Shape;11134;p5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5" name="Google Shape;11135;p57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</a:t>
            </a: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36" name="Google Shape;11136;p57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7" name="Google Shape;11137;p5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8" name="Google Shape;11138;p57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9" name="Google Shape;11139;p57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0" name="Google Shape;11140;p57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1" name="Google Shape;11141;p57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2" name="Google Shape;11142;p57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3" name="Google Shape;11143;p57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4" name="Google Shape;11144;p57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5" name="Google Shape;11145;p57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6" name="Google Shape;11146;p57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7" name="Google Shape;11147;p57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8" name="Google Shape;11148;p57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9" name="Google Shape;11149;p57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0" name="Google Shape;11150;p57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1" name="Google Shape;11151;p57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2" name="Google Shape;11152;p57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3" name="Google Shape;11153;p57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4" name="Google Shape;11154;p57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5" name="Google Shape;11155;p57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6" name="Google Shape;11156;p57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7" name="Google Shape;11157;p57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8" name="Google Shape;11158;p57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9" name="Google Shape;11159;p57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0" name="Google Shape;11160;p57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1" name="Google Shape;11161;p57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2" name="Google Shape;11162;p57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3" name="Google Shape;11163;p57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4" name="Google Shape;11164;p57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5" name="Google Shape;11165;p57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6" name="Google Shape;11166;p57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70" name="Shape 1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1" name="Google Shape;11171;p5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172" name="Google Shape;11172;p5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173" name="Google Shape;11173;p5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74" name="Google Shape;11174;p5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5" name="Google Shape;11175;p5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6" name="Google Shape;11176;p5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7" name="Google Shape;11177;p58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8" name="Google Shape;11178;p58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79" name="Google Shape;11179;p58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0" name="Google Shape;11180;p58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1" name="Google Shape;11181;p58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2" name="Google Shape;11182;p58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3" name="Google Shape;11183;p58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4" name="Google Shape;11184;p58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5" name="Google Shape;11185;p58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6" name="Google Shape;11186;p58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7" name="Google Shape;11187;p58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8" name="Google Shape;11188;p58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9" name="Google Shape;11189;p5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93" name="Shape 1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4" name="Google Shape;11194;p5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195" name="Google Shape;11195;p5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196" name="Google Shape;11196;p5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197" name="Google Shape;11197;p5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8" name="Google Shape;11198;p5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9" name="Google Shape;11199;p5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0" name="Google Shape;11200;p59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1" name="Google Shape;11201;p59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2" name="Google Shape;11202;p59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3" name="Google Shape;11203;p59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4" name="Google Shape;11204;p59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5" name="Google Shape;11205;p59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6" name="Google Shape;11206;p59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7" name="Google Shape;11207;p59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8" name="Google Shape;11208;p59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9" name="Google Shape;11209;p59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0" name="Google Shape;11210;p59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1" name="Google Shape;11211;p59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12" name="Google Shape;11212;p5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16" name="Shape 1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7" name="Google Shape;11217;p6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218" name="Google Shape;11218;p6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219" name="Google Shape;11219;p6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20" name="Google Shape;11220;p6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1" name="Google Shape;11221;p6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2" name="Google Shape;11222;p6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3" name="Google Shape;11223;p60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4" name="Google Shape;11224;p60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5" name="Google Shape;11225;p60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6" name="Google Shape;11226;p60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7" name="Google Shape;11227;p60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8" name="Google Shape;11228;p60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29" name="Google Shape;11229;p60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0" name="Google Shape;11230;p60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1" name="Google Shape;11231;p60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2" name="Google Shape;11232;p60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3" name="Google Shape;11233;p60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4" name="Google Shape;11234;p60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35" name="Google Shape;11235;p6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39" name="Shape 1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0" name="Google Shape;11240;p6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</a:t>
            </a:r>
            <a:endParaRPr/>
          </a:p>
        </p:txBody>
      </p:sp>
      <p:sp>
        <p:nvSpPr>
          <p:cNvPr id="11241" name="Google Shape;11241;p6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242" name="Google Shape;11242;p6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43" name="Google Shape;11243;p6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4" name="Google Shape;11244;p6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5" name="Google Shape;11245;p6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6" name="Google Shape;11246;p61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7" name="Google Shape;11247;p61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8" name="Google Shape;11248;p61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9" name="Google Shape;11249;p61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0" name="Google Shape;11250;p61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1" name="Google Shape;11251;p61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2" name="Google Shape;11252;p61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3" name="Google Shape;11253;p61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4" name="Google Shape;11254;p61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5" name="Google Shape;11255;p61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6" name="Google Shape;11256;p61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7" name="Google Shape;11257;p61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8" name="Google Shape;11258;p6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2" name="Shape 1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3" name="Google Shape;11263;p62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264" name="Google Shape;11264;p6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5" name="Google Shape;11265;p6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6" name="Google Shape;11266;p6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7" name="Google Shape;11267;p6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8" name="Google Shape;11268;p62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9" name="Google Shape;11269;p62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0" name="Google Shape;11270;p62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1" name="Google Shape;11271;p62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2" name="Google Shape;11272;p62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3" name="Google Shape;11273;p62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4" name="Google Shape;11274;p62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5" name="Google Shape;11275;p62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6" name="Google Shape;11276;p62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7" name="Google Shape;11277;p62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8" name="Google Shape;11278;p62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9" name="Google Shape;11279;p6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0" name="Google Shape;11280;p62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1" name="Google Shape;11281;p62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2" name="Google Shape;11282;p62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3" name="Google Shape;11283;p62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4" name="Google Shape;11284;p62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5" name="Google Shape;11285;p62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86" name="Google Shape;11286;p62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287" name="Google Shape;11287;p62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8" name="Google Shape;11288;p62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89" name="Google Shape;11289;p62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0" name="Google Shape;11290;p62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1" name="Google Shape;11291;p62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2" name="Google Shape;11292;p62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3" name="Google Shape;11293;p62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4" name="Google Shape;11294;p62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5" name="Google Shape;11295;p62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6" name="Google Shape;11296;p62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7" name="Google Shape;11297;p62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8" name="Google Shape;11298;p62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9" name="Google Shape;11299;p62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0" name="Google Shape;11300;p62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1" name="Google Shape;11301;p62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2" name="Google Shape;11302;p62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3" name="Google Shape;11303;p62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4" name="Google Shape;11304;p62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5" name="Google Shape;11305;p62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6" name="Google Shape;11306;p62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7" name="Google Shape;11307;p62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8" name="Google Shape;11308;p62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9" name="Google Shape;11309;p62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0" name="Google Shape;11310;p62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1" name="Google Shape;11311;p62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2" name="Google Shape;11312;p62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3" name="Google Shape;11313;p62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4" name="Google Shape;11314;p62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5" name="Google Shape;11315;p62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6" name="Google Shape;11316;p62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7" name="Google Shape;11317;p62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1" name="Shape 1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2" name="Google Shape;11322;p63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 Overview</a:t>
            </a:r>
            <a:endParaRPr/>
          </a:p>
        </p:txBody>
      </p:sp>
      <p:sp>
        <p:nvSpPr>
          <p:cNvPr id="11323" name="Google Shape;11323;p6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4" name="Google Shape;11324;p6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5" name="Google Shape;11325;p6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6" name="Google Shape;11326;p6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7" name="Google Shape;11327;p63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8" name="Google Shape;11328;p63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9" name="Google Shape;11329;p63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0" name="Google Shape;11330;p63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1" name="Google Shape;11331;p63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2" name="Google Shape;11332;p63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3" name="Google Shape;11333;p63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4" name="Google Shape;11334;p63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5" name="Google Shape;11335;p63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6" name="Google Shape;11336;p63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7" name="Google Shape;11337;p63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8" name="Google Shape;11338;p6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42" name="Shape 1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3" name="Google Shape;11343;p6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344" name="Google Shape;11344;p6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345" name="Google Shape;11345;p6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346" name="Google Shape;11346;p6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7" name="Google Shape;11347;p6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8" name="Google Shape;11348;p6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9" name="Google Shape;11349;p6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0" name="Google Shape;11350;p64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1" name="Google Shape;11351;p64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2" name="Google Shape;11352;p64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3" name="Google Shape;11353;p64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4" name="Google Shape;11354;p64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5" name="Google Shape;11355;p64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6" name="Google Shape;11356;p64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7" name="Google Shape;11357;p64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8" name="Google Shape;11358;p64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59" name="Google Shape;11359;p64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0" name="Google Shape;11360;p64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1" name="Google Shape;11361;p6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2" name="Google Shape;11362;p64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63" name="Google Shape;11363;p64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4" name="Google Shape;11364;p6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5" name="Google Shape;11365;p64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6" name="Google Shape;11366;p64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7" name="Google Shape;11367;p64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8" name="Google Shape;11368;p64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9" name="Google Shape;11369;p64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0" name="Google Shape;11370;p64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1" name="Google Shape;11371;p64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2" name="Google Shape;11372;p64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3" name="Google Shape;11373;p64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4" name="Google Shape;11374;p64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5" name="Google Shape;11375;p6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6" name="Google Shape;11376;p64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7" name="Google Shape;11377;p64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8" name="Google Shape;11378;p64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9" name="Google Shape;11379;p64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0" name="Google Shape;11380;p64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1" name="Google Shape;11381;p64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2" name="Google Shape;11382;p64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3" name="Google Shape;11383;p64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4" name="Google Shape;11384;p64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5" name="Google Shape;11385;p64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6" name="Google Shape;11386;p64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7" name="Google Shape;11387;p64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8" name="Google Shape;11388;p64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89" name="Google Shape;11389;p64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0" name="Google Shape;11390;p64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1" name="Google Shape;11391;p64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2" name="Google Shape;11392;p64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93" name="Google Shape;11393;p64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9" name="Shape 10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0" name="Google Shape;10140;p47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Yearly Overview</a:t>
            </a:r>
            <a:endParaRPr/>
          </a:p>
        </p:txBody>
      </p:sp>
      <p:sp>
        <p:nvSpPr>
          <p:cNvPr id="10141" name="Google Shape;10141;p47"/>
          <p:cNvSpPr txBox="1"/>
          <p:nvPr>
            <p:ph idx="2" type="title"/>
          </p:nvPr>
        </p:nvSpPr>
        <p:spPr>
          <a:xfrm>
            <a:off x="6229150" y="440975"/>
            <a:ext cx="16230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Year:</a:t>
            </a:r>
            <a:endParaRPr/>
          </a:p>
        </p:txBody>
      </p:sp>
      <p:sp>
        <p:nvSpPr>
          <p:cNvPr id="10142" name="Google Shape;10142;p47"/>
          <p:cNvSpPr txBox="1"/>
          <p:nvPr>
            <p:ph idx="1" type="body"/>
          </p:nvPr>
        </p:nvSpPr>
        <p:spPr>
          <a:xfrm>
            <a:off x="631950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3" name="Google Shape;10143;p47"/>
          <p:cNvSpPr txBox="1"/>
          <p:nvPr>
            <p:ph idx="3" type="body"/>
          </p:nvPr>
        </p:nvSpPr>
        <p:spPr>
          <a:xfrm>
            <a:off x="1991663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4" name="Google Shape;10144;p47"/>
          <p:cNvSpPr txBox="1"/>
          <p:nvPr>
            <p:ph idx="4" type="body"/>
          </p:nvPr>
        </p:nvSpPr>
        <p:spPr>
          <a:xfrm>
            <a:off x="3340738" y="13347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5" name="Google Shape;10145;p47"/>
          <p:cNvSpPr txBox="1"/>
          <p:nvPr>
            <p:ph idx="5" type="body"/>
          </p:nvPr>
        </p:nvSpPr>
        <p:spPr>
          <a:xfrm>
            <a:off x="631950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6" name="Google Shape;10146;p47"/>
          <p:cNvSpPr txBox="1"/>
          <p:nvPr>
            <p:ph idx="6" type="body"/>
          </p:nvPr>
        </p:nvSpPr>
        <p:spPr>
          <a:xfrm>
            <a:off x="1991663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7" name="Google Shape;10147;p47"/>
          <p:cNvSpPr txBox="1"/>
          <p:nvPr>
            <p:ph idx="7" type="body"/>
          </p:nvPr>
        </p:nvSpPr>
        <p:spPr>
          <a:xfrm>
            <a:off x="3340738" y="40393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8" name="Google Shape;10148;p47"/>
          <p:cNvSpPr txBox="1"/>
          <p:nvPr>
            <p:ph idx="8" type="body"/>
          </p:nvPr>
        </p:nvSpPr>
        <p:spPr>
          <a:xfrm>
            <a:off x="5363325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9" name="Google Shape;10149;p47"/>
          <p:cNvSpPr txBox="1"/>
          <p:nvPr>
            <p:ph idx="9" type="body"/>
          </p:nvPr>
        </p:nvSpPr>
        <p:spPr>
          <a:xfrm>
            <a:off x="6723038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0" name="Google Shape;10150;p47"/>
          <p:cNvSpPr txBox="1"/>
          <p:nvPr>
            <p:ph idx="13" type="body"/>
          </p:nvPr>
        </p:nvSpPr>
        <p:spPr>
          <a:xfrm>
            <a:off x="8072113" y="1345625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1" name="Google Shape;10151;p47"/>
          <p:cNvSpPr txBox="1"/>
          <p:nvPr>
            <p:ph idx="14" type="body"/>
          </p:nvPr>
        </p:nvSpPr>
        <p:spPr>
          <a:xfrm>
            <a:off x="5363325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2" name="Google Shape;10152;p47"/>
          <p:cNvSpPr txBox="1"/>
          <p:nvPr>
            <p:ph idx="15" type="body"/>
          </p:nvPr>
        </p:nvSpPr>
        <p:spPr>
          <a:xfrm>
            <a:off x="6723038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3" name="Google Shape;10153;p47"/>
          <p:cNvSpPr txBox="1"/>
          <p:nvPr>
            <p:ph idx="16" type="body"/>
          </p:nvPr>
        </p:nvSpPr>
        <p:spPr>
          <a:xfrm>
            <a:off x="8072113" y="4050200"/>
            <a:ext cx="1359600" cy="246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154" name="Google Shape;10154;p47"/>
          <p:cNvCxnSpPr/>
          <p:nvPr/>
        </p:nvCxnSpPr>
        <p:spPr>
          <a:xfrm>
            <a:off x="7861075" y="8978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155" name="Google Shape;10155;p47">
            <a:hlinkClick action="ppaction://hlinksldjump" r:id="rId3"/>
          </p:cNvPr>
          <p:cNvSpPr/>
          <p:nvPr/>
        </p:nvSpPr>
        <p:spPr>
          <a:xfrm>
            <a:off x="5404825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6" name="Google Shape;10156;p47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7" name="Google Shape;10157;p47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8" name="Google Shape;10158;p47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9" name="Google Shape;10159;p47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0" name="Google Shape;10160;p47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1" name="Google Shape;10161;p47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2" name="Google Shape;10162;p47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3" name="Google Shape;10163;p47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4" name="Google Shape;10164;p47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5" name="Google Shape;10165;p47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6" name="Google Shape;10166;p47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7" name="Google Shape;10167;p47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8" name="Google Shape;10168;p47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9" name="Google Shape;10169;p47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0" name="Google Shape;10170;p4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97" name="Shape 1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8" name="Google Shape;11398;p6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399" name="Google Shape;11399;p6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400" name="Google Shape;11400;p6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01" name="Google Shape;11401;p6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2" name="Google Shape;11402;p6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3" name="Google Shape;11403;p6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4" name="Google Shape;11404;p6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5" name="Google Shape;11405;p65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6" name="Google Shape;11406;p65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7" name="Google Shape;11407;p65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8" name="Google Shape;11408;p65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9" name="Google Shape;11409;p65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0" name="Google Shape;11410;p65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1" name="Google Shape;11411;p65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2" name="Google Shape;11412;p65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3" name="Google Shape;11413;p65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4" name="Google Shape;11414;p65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5" name="Google Shape;11415;p65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16" name="Google Shape;11416;p6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20" name="Shape 1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1" name="Google Shape;11421;p6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422" name="Google Shape;11422;p6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423" name="Google Shape;11423;p6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24" name="Google Shape;11424;p6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5" name="Google Shape;11425;p6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6" name="Google Shape;11426;p6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7" name="Google Shape;11427;p6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8" name="Google Shape;11428;p66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9" name="Google Shape;11429;p66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0" name="Google Shape;11430;p66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1" name="Google Shape;11431;p66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2" name="Google Shape;11432;p66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3" name="Google Shape;11433;p66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4" name="Google Shape;11434;p66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5" name="Google Shape;11435;p66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6" name="Google Shape;11436;p66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7" name="Google Shape;11437;p66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8" name="Google Shape;11438;p66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9" name="Google Shape;11439;p6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43" name="Shape 1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4" name="Google Shape;11444;p6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445" name="Google Shape;11445;p6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446" name="Google Shape;11446;p6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47" name="Google Shape;11447;p6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8" name="Google Shape;11448;p6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9" name="Google Shape;11449;p6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0" name="Google Shape;11450;p6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1" name="Google Shape;11451;p67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2" name="Google Shape;11452;p67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3" name="Google Shape;11453;p67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4" name="Google Shape;11454;p67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5" name="Google Shape;11455;p67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6" name="Google Shape;11456;p67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7" name="Google Shape;11457;p67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8" name="Google Shape;11458;p67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9" name="Google Shape;11459;p67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0" name="Google Shape;11460;p67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1" name="Google Shape;11461;p67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2" name="Google Shape;11462;p6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66" name="Shape 1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7" name="Google Shape;11467;p6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</a:t>
            </a:r>
            <a:endParaRPr/>
          </a:p>
        </p:txBody>
      </p:sp>
      <p:sp>
        <p:nvSpPr>
          <p:cNvPr id="11468" name="Google Shape;11468;p6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469" name="Google Shape;11469;p6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70" name="Google Shape;11470;p6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1" name="Google Shape;11471;p6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2" name="Google Shape;11472;p6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3" name="Google Shape;11473;p6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4" name="Google Shape;11474;p68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5" name="Google Shape;11475;p68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6" name="Google Shape;11476;p68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7" name="Google Shape;11477;p68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8" name="Google Shape;11478;p68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79" name="Google Shape;11479;p68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0" name="Google Shape;11480;p68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1" name="Google Shape;11481;p68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2" name="Google Shape;11482;p68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3" name="Google Shape;11483;p68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4" name="Google Shape;11484;p68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5" name="Google Shape;11485;p6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9" name="Shape 1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0" name="Google Shape;11490;p69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491" name="Google Shape;11491;p6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2" name="Google Shape;11492;p6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3" name="Google Shape;11493;p6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4" name="Google Shape;11494;p6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5" name="Google Shape;11495;p6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6" name="Google Shape;11496;p69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7" name="Google Shape;11497;p69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8" name="Google Shape;11498;p69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99" name="Google Shape;11499;p69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0" name="Google Shape;11500;p69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1" name="Google Shape;11501;p69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2" name="Google Shape;11502;p69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3" name="Google Shape;11503;p69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4" name="Google Shape;11504;p69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5" name="Google Shape;11505;p69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6" name="Google Shape;11506;p6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7" name="Google Shape;11507;p69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8" name="Google Shape;11508;p69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9" name="Google Shape;11509;p69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0" name="Google Shape;11510;p69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1" name="Google Shape;11511;p69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2" name="Google Shape;11512;p69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3" name="Google Shape;11513;p69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14" name="Google Shape;11514;p69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5" name="Google Shape;11515;p69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6" name="Google Shape;11516;p69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7" name="Google Shape;11517;p69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8" name="Google Shape;11518;p69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9" name="Google Shape;11519;p69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0" name="Google Shape;11520;p69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1" name="Google Shape;11521;p6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2" name="Google Shape;11522;p69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3" name="Google Shape;11523;p69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4" name="Google Shape;11524;p69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5" name="Google Shape;11525;p69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6" name="Google Shape;11526;p69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7" name="Google Shape;11527;p69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8" name="Google Shape;11528;p69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9" name="Google Shape;11529;p69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0" name="Google Shape;11530;p69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1" name="Google Shape;11531;p69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2" name="Google Shape;11532;p69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3" name="Google Shape;11533;p69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4" name="Google Shape;11534;p69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5" name="Google Shape;11535;p69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6" name="Google Shape;11536;p69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7" name="Google Shape;11537;p69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8" name="Google Shape;11538;p69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9" name="Google Shape;11539;p69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0" name="Google Shape;11540;p69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1" name="Google Shape;11541;p69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2" name="Google Shape;11542;p69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3" name="Google Shape;11543;p69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44" name="Google Shape;11544;p69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8" name="Shape 1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9" name="Google Shape;11549;p70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 Overview</a:t>
            </a:r>
            <a:endParaRPr/>
          </a:p>
        </p:txBody>
      </p:sp>
      <p:sp>
        <p:nvSpPr>
          <p:cNvPr id="11550" name="Google Shape;11550;p7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1" name="Google Shape;11551;p7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2" name="Google Shape;11552;p7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3" name="Google Shape;11553;p7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4" name="Google Shape;11554;p7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5" name="Google Shape;11555;p70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6" name="Google Shape;11556;p70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7" name="Google Shape;11557;p70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8" name="Google Shape;11558;p70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9" name="Google Shape;11559;p70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0" name="Google Shape;11560;p70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1" name="Google Shape;11561;p70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2" name="Google Shape;11562;p70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3" name="Google Shape;11563;p70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4" name="Google Shape;11564;p70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5" name="Google Shape;11565;p7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9" name="Shape 1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0" name="Google Shape;11570;p7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571" name="Google Shape;11571;p7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572" name="Google Shape;11572;p7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573" name="Google Shape;11573;p7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4" name="Google Shape;11574;p7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5" name="Google Shape;11575;p7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6" name="Google Shape;11576;p7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7" name="Google Shape;11577;p7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8" name="Google Shape;11578;p71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79" name="Google Shape;11579;p71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0" name="Google Shape;11580;p71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1" name="Google Shape;11581;p71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2" name="Google Shape;11582;p71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3" name="Google Shape;11583;p71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4" name="Google Shape;11584;p71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5" name="Google Shape;11585;p71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6" name="Google Shape;11586;p71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7" name="Google Shape;11587;p71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8" name="Google Shape;11588;p7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89" name="Google Shape;11589;p71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90" name="Google Shape;11590;p7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1" name="Google Shape;11591;p7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2" name="Google Shape;11592;p71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3" name="Google Shape;11593;p71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4" name="Google Shape;11594;p71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5" name="Google Shape;11595;p71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6" name="Google Shape;11596;p71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7" name="Google Shape;11597;p71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8" name="Google Shape;11598;p71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99" name="Google Shape;11599;p71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0" name="Google Shape;11600;p71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1" name="Google Shape;11601;p71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2" name="Google Shape;11602;p71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3" name="Google Shape;11603;p71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4" name="Google Shape;11604;p71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5" name="Google Shape;11605;p71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6" name="Google Shape;11606;p71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7" name="Google Shape;11607;p71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8" name="Google Shape;11608;p71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09" name="Google Shape;11609;p71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0" name="Google Shape;11610;p71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1" name="Google Shape;11611;p71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2" name="Google Shape;11612;p71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3" name="Google Shape;11613;p71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4" name="Google Shape;11614;p71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5" name="Google Shape;11615;p71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6" name="Google Shape;11616;p71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7" name="Google Shape;11617;p71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8" name="Google Shape;11618;p71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19" name="Google Shape;11619;p71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0" name="Google Shape;11620;p71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24" name="Shape 1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5" name="Google Shape;11625;p7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626" name="Google Shape;11626;p72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627" name="Google Shape;11627;p72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28" name="Google Shape;11628;p7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9" name="Google Shape;11629;p7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0" name="Google Shape;11630;p7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1" name="Google Shape;11631;p7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2" name="Google Shape;11632;p7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3" name="Google Shape;11633;p72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4" name="Google Shape;11634;p72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5" name="Google Shape;11635;p72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6" name="Google Shape;11636;p72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7" name="Google Shape;11637;p72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8" name="Google Shape;11638;p72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9" name="Google Shape;11639;p72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0" name="Google Shape;11640;p72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1" name="Google Shape;11641;p7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2" name="Google Shape;11642;p72">
            <a:hlinkClick action="ppaction://hlinksldjump" r:id="rId17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3" name="Google Shape;11643;p7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47" name="Shape 1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8" name="Google Shape;11648;p7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649" name="Google Shape;11649;p73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650" name="Google Shape;11650;p73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51" name="Google Shape;11651;p7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2" name="Google Shape;11652;p7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3" name="Google Shape;11653;p7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4" name="Google Shape;11654;p7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5" name="Google Shape;11655;p7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6" name="Google Shape;11656;p73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7" name="Google Shape;11657;p73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8" name="Google Shape;11658;p73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9" name="Google Shape;11659;p73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0" name="Google Shape;11660;p73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1" name="Google Shape;11661;p73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2" name="Google Shape;11662;p7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3" name="Google Shape;11663;p7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4" name="Google Shape;11664;p7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5" name="Google Shape;11665;p73">
            <a:hlinkClick action="ppaction://hlinksldjump" r:id="rId17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6" name="Google Shape;11666;p7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0" name="Shape 1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1" name="Google Shape;11671;p7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672" name="Google Shape;11672;p7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673" name="Google Shape;11673;p7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74" name="Google Shape;11674;p7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5" name="Google Shape;11675;p7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6" name="Google Shape;11676;p7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7" name="Google Shape;11677;p7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8" name="Google Shape;11678;p7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79" name="Google Shape;11679;p74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0" name="Google Shape;11680;p74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1" name="Google Shape;11681;p74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2" name="Google Shape;11682;p74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3" name="Google Shape;11683;p74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4" name="Google Shape;11684;p74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5" name="Google Shape;11685;p7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6" name="Google Shape;11686;p7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7" name="Google Shape;11687;p7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8" name="Google Shape;11688;p74">
            <a:hlinkClick action="ppaction://hlinksldjump" r:id="rId17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89" name="Google Shape;11689;p7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4" name="Shape 10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5" name="Google Shape;10175;p48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0176" name="Google Shape;10176;p48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7" name="Google Shape;10177;p48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8" name="Google Shape;10178;p4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9" name="Google Shape;10179;p48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0" name="Google Shape;10180;p48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1" name="Google Shape;10181;p48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2" name="Google Shape;10182;p48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3" name="Google Shape;10183;p48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4" name="Google Shape;10184;p48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5" name="Google Shape;10185;p48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6" name="Google Shape;10186;p48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7" name="Google Shape;10187;p48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8" name="Google Shape;10188;p48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9" name="Google Shape;10189;p48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0" name="Google Shape;10190;p48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1" name="Google Shape;10191;p48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2" name="Google Shape;10192;p48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3" name="Google Shape;10193;p4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93" name="Shape 1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4" name="Google Shape;11694;p7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</a:t>
            </a:r>
            <a:endParaRPr/>
          </a:p>
        </p:txBody>
      </p:sp>
      <p:sp>
        <p:nvSpPr>
          <p:cNvPr id="11695" name="Google Shape;11695;p7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696" name="Google Shape;11696;p7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97" name="Google Shape;11697;p7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8" name="Google Shape;11698;p7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9" name="Google Shape;11699;p7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0" name="Google Shape;11700;p7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1" name="Google Shape;11701;p7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2" name="Google Shape;11702;p75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3" name="Google Shape;11703;p75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4" name="Google Shape;11704;p75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5" name="Google Shape;11705;p75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6" name="Google Shape;11706;p75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7" name="Google Shape;11707;p75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8" name="Google Shape;11708;p75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09" name="Google Shape;11709;p7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0" name="Google Shape;11710;p7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1" name="Google Shape;11711;p75">
            <a:hlinkClick action="ppaction://hlinksldjump" r:id="rId17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2" name="Google Shape;11712;p7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16" name="Shape 1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7" name="Google Shape;11717;p76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718" name="Google Shape;11718;p7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19" name="Google Shape;11719;p7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0" name="Google Shape;11720;p7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1" name="Google Shape;11721;p7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2" name="Google Shape;11722;p7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3" name="Google Shape;11723;p76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4" name="Google Shape;11724;p76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5" name="Google Shape;11725;p76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6" name="Google Shape;11726;p76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7" name="Google Shape;11727;p76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8" name="Google Shape;11728;p76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29" name="Google Shape;11729;p76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0" name="Google Shape;11730;p76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1" name="Google Shape;11731;p7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2" name="Google Shape;11732;p7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3" name="Google Shape;11733;p7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4" name="Google Shape;11734;p76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5" name="Google Shape;11735;p76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6" name="Google Shape;11736;p76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7" name="Google Shape;11737;p76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8" name="Google Shape;11738;p76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9" name="Google Shape;11739;p76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0" name="Google Shape;11740;p76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741" name="Google Shape;11741;p76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2" name="Google Shape;11742;p76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3" name="Google Shape;11743;p76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4" name="Google Shape;11744;p76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5" name="Google Shape;11745;p76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6" name="Google Shape;11746;p76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7" name="Google Shape;11747;p76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8" name="Google Shape;11748;p76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49" name="Google Shape;11749;p76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0" name="Google Shape;11750;p76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1" name="Google Shape;11751;p76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2" name="Google Shape;11752;p76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3" name="Google Shape;11753;p76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4" name="Google Shape;11754;p76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5" name="Google Shape;11755;p76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6" name="Google Shape;11756;p76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7" name="Google Shape;11757;p76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8" name="Google Shape;11758;p76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59" name="Google Shape;11759;p76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0" name="Google Shape;11760;p76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1" name="Google Shape;11761;p76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2" name="Google Shape;11762;p76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3" name="Google Shape;11763;p76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4" name="Google Shape;11764;p76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5" name="Google Shape;11765;p76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6" name="Google Shape;11766;p76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7" name="Google Shape;11767;p76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8" name="Google Shape;11768;p76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69" name="Google Shape;11769;p76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0" name="Google Shape;11770;p76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71" name="Google Shape;11771;p76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75" name="Shape 1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" name="Google Shape;11776;p77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 Overview</a:t>
            </a:r>
            <a:endParaRPr/>
          </a:p>
        </p:txBody>
      </p:sp>
      <p:sp>
        <p:nvSpPr>
          <p:cNvPr id="11777" name="Google Shape;11777;p7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8" name="Google Shape;11778;p7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9" name="Google Shape;11779;p7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0" name="Google Shape;11780;p7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1" name="Google Shape;11781;p7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2" name="Google Shape;11782;p77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3" name="Google Shape;11783;p77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4" name="Google Shape;11784;p77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5" name="Google Shape;11785;p77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6" name="Google Shape;11786;p77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7" name="Google Shape;11787;p77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8" name="Google Shape;11788;p77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9" name="Google Shape;11789;p77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0" name="Google Shape;11790;p7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1" name="Google Shape;11791;p7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92" name="Google Shape;11792;p7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6" name="Shape 1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7" name="Google Shape;11797;p7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798" name="Google Shape;11798;p7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799" name="Google Shape;11799;p7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00" name="Google Shape;11800;p7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1" name="Google Shape;11801;p7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2" name="Google Shape;11802;p7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3" name="Google Shape;11803;p7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4" name="Google Shape;11804;p7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5" name="Google Shape;11805;p78">
            <a:hlinkClick action="ppaction://hlinksldjump" r:id="rId8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6" name="Google Shape;11806;p78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7" name="Google Shape;11807;p78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8" name="Google Shape;11808;p78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9" name="Google Shape;11809;p78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0" name="Google Shape;11810;p78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1" name="Google Shape;11811;p78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2" name="Google Shape;11812;p78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3" name="Google Shape;11813;p7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4" name="Google Shape;11814;p7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5" name="Google Shape;11815;p7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6" name="Google Shape;11816;p78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817" name="Google Shape;11817;p7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8" name="Google Shape;11818;p7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9" name="Google Shape;11819;p7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0" name="Google Shape;11820;p7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1" name="Google Shape;11821;p7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2" name="Google Shape;11822;p7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3" name="Google Shape;11823;p7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4" name="Google Shape;11824;p7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5" name="Google Shape;11825;p7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6" name="Google Shape;11826;p7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7" name="Google Shape;11827;p7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8" name="Google Shape;11828;p7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9" name="Google Shape;11829;p7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0" name="Google Shape;11830;p7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1" name="Google Shape;11831;p7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2" name="Google Shape;11832;p7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3" name="Google Shape;11833;p7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4" name="Google Shape;11834;p7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5" name="Google Shape;11835;p7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6" name="Google Shape;11836;p7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7" name="Google Shape;11837;p7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8" name="Google Shape;11838;p7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9" name="Google Shape;11839;p7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0" name="Google Shape;11840;p7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1" name="Google Shape;11841;p7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2" name="Google Shape;11842;p7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3" name="Google Shape;11843;p7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4" name="Google Shape;11844;p7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5" name="Google Shape;11845;p7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6" name="Google Shape;11846;p7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7" name="Google Shape;11847;p7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1" name="Shape 1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2" name="Google Shape;11852;p7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853" name="Google Shape;11853;p7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854" name="Google Shape;11854;p7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55" name="Google Shape;11855;p7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6" name="Google Shape;11856;p7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7" name="Google Shape;11857;p7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8" name="Google Shape;11858;p7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9" name="Google Shape;11859;p7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0" name="Google Shape;11860;p79">
            <a:hlinkClick action="ppaction://hlinksldjump" r:id="rId8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1" name="Google Shape;11861;p79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2" name="Google Shape;11862;p79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3" name="Google Shape;11863;p79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4" name="Google Shape;11864;p79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5" name="Google Shape;11865;p79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6" name="Google Shape;11866;p79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7" name="Google Shape;11867;p79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8" name="Google Shape;11868;p79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9" name="Google Shape;11869;p79">
            <a:hlinkClick action="ppaction://hlinksldjump" r:id="rId17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0" name="Google Shape;11870;p7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4" name="Shape 11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5" name="Google Shape;11875;p8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876" name="Google Shape;11876;p8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877" name="Google Shape;11877;p8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78" name="Google Shape;11878;p8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9" name="Google Shape;11879;p8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0" name="Google Shape;11880;p8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1" name="Google Shape;11881;p8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2" name="Google Shape;11882;p8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3" name="Google Shape;11883;p80">
            <a:hlinkClick action="ppaction://hlinksldjump" r:id="rId8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4" name="Google Shape;11884;p80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5" name="Google Shape;11885;p80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6" name="Google Shape;11886;p80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7" name="Google Shape;11887;p80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8" name="Google Shape;11888;p80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9" name="Google Shape;11889;p80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0" name="Google Shape;11890;p80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1" name="Google Shape;11891;p80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2" name="Google Shape;11892;p80">
            <a:hlinkClick action="ppaction://hlinksldjump" r:id="rId17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3" name="Google Shape;11893;p8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7" name="Shape 1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8" name="Google Shape;11898;p8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899" name="Google Shape;11899;p8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900" name="Google Shape;11900;p8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01" name="Google Shape;11901;p8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2" name="Google Shape;11902;p8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3" name="Google Shape;11903;p8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4" name="Google Shape;11904;p8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5" name="Google Shape;11905;p8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6" name="Google Shape;11906;p81">
            <a:hlinkClick action="ppaction://hlinksldjump" r:id="rId8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7" name="Google Shape;11907;p81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8" name="Google Shape;11908;p81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09" name="Google Shape;11909;p81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0" name="Google Shape;11910;p81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1" name="Google Shape;11911;p81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2" name="Google Shape;11912;p81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3" name="Google Shape;11913;p81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4" name="Google Shape;11914;p81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5" name="Google Shape;11915;p81">
            <a:hlinkClick action="ppaction://hlinksldjump" r:id="rId17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6" name="Google Shape;11916;p8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20" name="Shape 1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1" name="Google Shape;11921;p8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April</a:t>
            </a:r>
            <a:endParaRPr/>
          </a:p>
        </p:txBody>
      </p:sp>
      <p:sp>
        <p:nvSpPr>
          <p:cNvPr id="11922" name="Google Shape;11922;p82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1923" name="Google Shape;11923;p82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924" name="Google Shape;11924;p8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5" name="Google Shape;11925;p8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6" name="Google Shape;11926;p8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7" name="Google Shape;11927;p8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8" name="Google Shape;11928;p8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9" name="Google Shape;11929;p82">
            <a:hlinkClick action="ppaction://hlinksldjump" r:id="rId8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0" name="Google Shape;11930;p82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1" name="Google Shape;11931;p82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2" name="Google Shape;11932;p82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3" name="Google Shape;11933;p82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4" name="Google Shape;11934;p82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5" name="Google Shape;11935;p82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6" name="Google Shape;11936;p82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7" name="Google Shape;11937;p82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8" name="Google Shape;11938;p82">
            <a:hlinkClick action="ppaction://hlinksldjump" r:id="rId17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39" name="Google Shape;11939;p8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3" name="Shape 1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4" name="Google Shape;11944;p83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1945" name="Google Shape;11945;p8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6" name="Google Shape;11946;p8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7" name="Google Shape;11947;p8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8" name="Google Shape;11948;p8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9" name="Google Shape;11949;p8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0" name="Google Shape;11950;p8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1" name="Google Shape;11951;p83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2" name="Google Shape;11952;p83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3" name="Google Shape;11953;p83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4" name="Google Shape;11954;p83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5" name="Google Shape;11955;p83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6" name="Google Shape;11956;p8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7" name="Google Shape;11957;p8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8" name="Google Shape;11958;p8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59" name="Google Shape;11959;p8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0" name="Google Shape;11960;p8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1" name="Google Shape;11961;p83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2" name="Google Shape;11962;p83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3" name="Google Shape;11963;p83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4" name="Google Shape;11964;p83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5" name="Google Shape;11965;p83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6" name="Google Shape;11966;p83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67" name="Google Shape;11967;p83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68" name="Google Shape;11968;p8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9" name="Google Shape;11969;p8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0" name="Google Shape;11970;p83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1" name="Google Shape;11971;p83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2" name="Google Shape;11972;p83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3" name="Google Shape;11973;p83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4" name="Google Shape;11974;p83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5" name="Google Shape;11975;p83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6" name="Google Shape;11976;p83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7" name="Google Shape;11977;p83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8" name="Google Shape;11978;p83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9" name="Google Shape;11979;p83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0" name="Google Shape;11980;p83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1" name="Google Shape;11981;p83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2" name="Google Shape;11982;p83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3" name="Google Shape;11983;p83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4" name="Google Shape;11984;p83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5" name="Google Shape;11985;p83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6" name="Google Shape;11986;p83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7" name="Google Shape;11987;p83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8" name="Google Shape;11988;p83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9" name="Google Shape;11989;p83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0" name="Google Shape;11990;p83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1" name="Google Shape;11991;p83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2" name="Google Shape;11992;p83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3" name="Google Shape;11993;p83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4" name="Google Shape;11994;p83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5" name="Google Shape;11995;p83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6" name="Google Shape;11996;p83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7" name="Google Shape;11997;p83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8" name="Google Shape;11998;p83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02" name="Shape 1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3" name="Google Shape;12003;p84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 Overview</a:t>
            </a:r>
            <a:endParaRPr/>
          </a:p>
        </p:txBody>
      </p:sp>
      <p:sp>
        <p:nvSpPr>
          <p:cNvPr id="12004" name="Google Shape;12004;p8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5" name="Google Shape;12005;p8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6" name="Google Shape;12006;p8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7" name="Google Shape;12007;p8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8" name="Google Shape;12008;p8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9" name="Google Shape;12009;p8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0" name="Google Shape;12010;p84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1" name="Google Shape;12011;p84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2" name="Google Shape;12012;p84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3" name="Google Shape;12013;p84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4" name="Google Shape;12014;p84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5" name="Google Shape;12015;p8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6" name="Google Shape;12016;p8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7" name="Google Shape;12017;p8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8" name="Google Shape;12018;p8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9" name="Google Shape;12019;p8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7" name="Shape 10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8" name="Google Shape;10198;p49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0199" name="Google Shape;10199;p49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0" name="Google Shape;10200;p49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1" name="Google Shape;10201;p4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2" name="Google Shape;10202;p49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3" name="Google Shape;10203;p49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4" name="Google Shape;10204;p49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5" name="Google Shape;10205;p49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6" name="Google Shape;10206;p49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7" name="Google Shape;10207;p49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8" name="Google Shape;10208;p49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09" name="Google Shape;10209;p49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0" name="Google Shape;10210;p49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1" name="Google Shape;10211;p49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2" name="Google Shape;10212;p49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3" name="Google Shape;10213;p49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4" name="Google Shape;10214;p49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5" name="Google Shape;10215;p49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6" name="Google Shape;10216;p4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23" name="Shape 12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4" name="Google Shape;12024;p8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2025" name="Google Shape;12025;p8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026" name="Google Shape;12026;p8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27" name="Google Shape;12027;p8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28" name="Google Shape;12028;p8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29" name="Google Shape;12029;p8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0" name="Google Shape;12030;p8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1" name="Google Shape;12031;p8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2" name="Google Shape;12032;p8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3" name="Google Shape;12033;p85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4" name="Google Shape;12034;p85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5" name="Google Shape;12035;p85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6" name="Google Shape;12036;p85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7" name="Google Shape;12037;p85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8" name="Google Shape;12038;p85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9" name="Google Shape;12039;p8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0" name="Google Shape;12040;p8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1" name="Google Shape;12041;p8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2" name="Google Shape;12042;p8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3" name="Google Shape;12043;p85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44" name="Google Shape;12044;p8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5" name="Google Shape;12045;p85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6" name="Google Shape;12046;p85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7" name="Google Shape;12047;p85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8" name="Google Shape;12048;p85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49" name="Google Shape;12049;p85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0" name="Google Shape;12050;p85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1" name="Google Shape;12051;p85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2" name="Google Shape;12052;p85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3" name="Google Shape;12053;p85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4" name="Google Shape;12054;p85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5" name="Google Shape;12055;p85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6" name="Google Shape;12056;p85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7" name="Google Shape;12057;p85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8" name="Google Shape;12058;p85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9" name="Google Shape;12059;p85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0" name="Google Shape;12060;p85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1" name="Google Shape;12061;p85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2" name="Google Shape;12062;p85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3" name="Google Shape;12063;p85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4" name="Google Shape;12064;p85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5" name="Google Shape;12065;p85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6" name="Google Shape;12066;p85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7" name="Google Shape;12067;p85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8" name="Google Shape;12068;p85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9" name="Google Shape;12069;p85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0" name="Google Shape;12070;p85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1" name="Google Shape;12071;p85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2" name="Google Shape;12072;p85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3" name="Google Shape;12073;p85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74" name="Google Shape;12074;p85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78" name="Shape 12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9" name="Google Shape;12079;p8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2080" name="Google Shape;12080;p8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081" name="Google Shape;12081;p8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82" name="Google Shape;12082;p8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3" name="Google Shape;12083;p8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4" name="Google Shape;12084;p8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5" name="Google Shape;12085;p8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6" name="Google Shape;12086;p8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7" name="Google Shape;12087;p8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8" name="Google Shape;12088;p86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89" name="Google Shape;12089;p86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0" name="Google Shape;12090;p86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1" name="Google Shape;12091;p86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2" name="Google Shape;12092;p86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3" name="Google Shape;12093;p86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4" name="Google Shape;12094;p86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5" name="Google Shape;12095;p86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6" name="Google Shape;12096;p86">
            <a:hlinkClick action="ppaction://hlinksldjump" r:id="rId17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7" name="Google Shape;12097;p8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1" name="Shape 1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2" name="Google Shape;12102;p8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2103" name="Google Shape;12103;p8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104" name="Google Shape;12104;p8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05" name="Google Shape;12105;p8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6" name="Google Shape;12106;p8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7" name="Google Shape;12107;p8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8" name="Google Shape;12108;p8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09" name="Google Shape;12109;p8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0" name="Google Shape;12110;p8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1" name="Google Shape;12111;p87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2" name="Google Shape;12112;p87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3" name="Google Shape;12113;p87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4" name="Google Shape;12114;p87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5" name="Google Shape;12115;p87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6" name="Google Shape;12116;p87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7" name="Google Shape;12117;p87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8" name="Google Shape;12118;p87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19" name="Google Shape;12119;p87">
            <a:hlinkClick action="ppaction://hlinksldjump" r:id="rId17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0" name="Google Shape;12120;p8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24" name="Shape 1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5" name="Google Shape;12125;p8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2126" name="Google Shape;12126;p88"/>
          <p:cNvSpPr txBox="1"/>
          <p:nvPr>
            <p:ph idx="2" type="title"/>
          </p:nvPr>
        </p:nvSpPr>
        <p:spPr>
          <a:xfrm>
            <a:off x="536522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00</a:t>
            </a:r>
            <a:endParaRPr/>
          </a:p>
        </p:txBody>
      </p:sp>
      <p:sp>
        <p:nvSpPr>
          <p:cNvPr id="12127" name="Google Shape;12127;p8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8" name="Google Shape;12128;p8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9" name="Google Shape;12129;p8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0" name="Google Shape;12130;p8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1" name="Google Shape;12131;p8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2" name="Google Shape;12132;p8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3" name="Google Shape;12133;p88">
            <a:hlinkClick action="ppaction://hlinksldjump" r:id="rId9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4" name="Google Shape;12134;p88">
            <a:hlinkClick action="ppaction://hlinksldjump" r:id="rId10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5" name="Google Shape;12135;p88">
            <a:hlinkClick action="ppaction://hlinksldjump" r:id="rId11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6" name="Google Shape;12136;p88">
            <a:hlinkClick action="ppaction://hlinksldjump" r:id="rId12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7" name="Google Shape;12137;p88">
            <a:hlinkClick action="ppaction://hlinksldjump" r:id="rId13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8" name="Google Shape;12138;p88">
            <a:hlinkClick action="ppaction://hlinksldjump" r:id="rId14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9" name="Google Shape;12139;p88">
            <a:hlinkClick action="ppaction://hlinksldjump" r:id="rId15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0" name="Google Shape;12140;p88">
            <a:hlinkClick action="ppaction://hlinksldjump" r:id="rId16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1" name="Google Shape;12141;p88">
            <a:hlinkClick action="ppaction://hlinksldjump" r:id="rId17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2" name="Google Shape;12142;p8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46" name="Shape 1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7" name="Google Shape;12147;p8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</a:t>
            </a:r>
            <a:endParaRPr/>
          </a:p>
        </p:txBody>
      </p:sp>
      <p:sp>
        <p:nvSpPr>
          <p:cNvPr id="12148" name="Google Shape;12148;p8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149" name="Google Shape;12149;p8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150" name="Google Shape;12150;p8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1" name="Google Shape;12151;p8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2" name="Google Shape;12152;p8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3" name="Google Shape;12153;p8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4" name="Google Shape;12154;p8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5" name="Google Shape;12155;p89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6" name="Google Shape;12156;p89">
            <a:hlinkClick action="ppaction://hlinksldjump" r:id="rId9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7" name="Google Shape;12157;p89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8" name="Google Shape;12158;p89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9" name="Google Shape;12159;p89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0" name="Google Shape;12160;p89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1" name="Google Shape;12161;p89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2" name="Google Shape;12162;p89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3" name="Google Shape;12163;p89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4" name="Google Shape;12164;p89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65" name="Google Shape;12165;p8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9" name="Shape 1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0" name="Google Shape;12170;p90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171" name="Google Shape;12171;p9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2" name="Google Shape;12172;p9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3" name="Google Shape;12173;p9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4" name="Google Shape;12174;p9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5" name="Google Shape;12175;p9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6" name="Google Shape;12176;p90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7" name="Google Shape;12177;p90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8" name="Google Shape;12178;p90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9" name="Google Shape;12179;p90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0" name="Google Shape;12180;p90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1" name="Google Shape;12181;p90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2" name="Google Shape;12182;p90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3" name="Google Shape;12183;p90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4" name="Google Shape;12184;p90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5" name="Google Shape;12185;p90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6" name="Google Shape;12186;p9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7" name="Google Shape;12187;p90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8" name="Google Shape;12188;p90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9" name="Google Shape;12189;p90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0" name="Google Shape;12190;p90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1" name="Google Shape;12191;p90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2" name="Google Shape;12192;p90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3" name="Google Shape;12193;p90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194" name="Google Shape;12194;p90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5" name="Google Shape;12195;p90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6" name="Google Shape;12196;p90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7" name="Google Shape;12197;p90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8" name="Google Shape;12198;p90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99" name="Google Shape;12199;p90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0" name="Google Shape;12200;p90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1" name="Google Shape;12201;p90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2" name="Google Shape;12202;p90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3" name="Google Shape;12203;p90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4" name="Google Shape;12204;p90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5" name="Google Shape;12205;p90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6" name="Google Shape;12206;p90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7" name="Google Shape;12207;p90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8" name="Google Shape;12208;p90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09" name="Google Shape;12209;p90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0" name="Google Shape;12210;p90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1" name="Google Shape;12211;p90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2" name="Google Shape;12212;p90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3" name="Google Shape;12213;p90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4" name="Google Shape;12214;p90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5" name="Google Shape;12215;p90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6" name="Google Shape;12216;p90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7" name="Google Shape;12217;p90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8" name="Google Shape;12218;p90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19" name="Google Shape;12219;p90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0" name="Google Shape;12220;p90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1" name="Google Shape;12221;p90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2" name="Google Shape;12222;p90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3" name="Google Shape;12223;p90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4" name="Google Shape;12224;p90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28" name="Shape 12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9" name="Google Shape;12229;p91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Overview</a:t>
            </a:r>
            <a:endParaRPr/>
          </a:p>
        </p:txBody>
      </p:sp>
      <p:sp>
        <p:nvSpPr>
          <p:cNvPr id="12230" name="Google Shape;12230;p9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1" name="Google Shape;12231;p9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2" name="Google Shape;12232;p9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3" name="Google Shape;12233;p9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4" name="Google Shape;12234;p9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5" name="Google Shape;12235;p91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6" name="Google Shape;12236;p91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7" name="Google Shape;12237;p91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8" name="Google Shape;12238;p91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39" name="Google Shape;12239;p91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0" name="Google Shape;12240;p91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1" name="Google Shape;12241;p91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2" name="Google Shape;12242;p91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3" name="Google Shape;12243;p91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4" name="Google Shape;12244;p91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5" name="Google Shape;12245;p9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49" name="Shape 1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0" name="Google Shape;12250;p9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251" name="Google Shape;12251;p92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252" name="Google Shape;12252;p92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53" name="Google Shape;12253;p9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4" name="Google Shape;12254;p9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5" name="Google Shape;12255;p9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6" name="Google Shape;12256;p9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7" name="Google Shape;12257;p9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8" name="Google Shape;12258;p92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9" name="Google Shape;12259;p92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0" name="Google Shape;12260;p92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1" name="Google Shape;12261;p92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2" name="Google Shape;12262;p92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3" name="Google Shape;12263;p92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4" name="Google Shape;12264;p92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5" name="Google Shape;12265;p92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6" name="Google Shape;12266;p9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7" name="Google Shape;12267;p92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8" name="Google Shape;12268;p9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9" name="Google Shape;12269;p92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270" name="Google Shape;12270;p9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1" name="Google Shape;12271;p92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2" name="Google Shape;12272;p92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3" name="Google Shape;12273;p92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4" name="Google Shape;12274;p92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5" name="Google Shape;12275;p92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6" name="Google Shape;12276;p92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7" name="Google Shape;12277;p92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8" name="Google Shape;12278;p92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9" name="Google Shape;12279;p92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0" name="Google Shape;12280;p92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1" name="Google Shape;12281;p92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2" name="Google Shape;12282;p92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3" name="Google Shape;12283;p92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4" name="Google Shape;12284;p92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5" name="Google Shape;12285;p92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6" name="Google Shape;12286;p92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7" name="Google Shape;12287;p92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8" name="Google Shape;12288;p92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9" name="Google Shape;12289;p92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Google Shape;12290;p92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1" name="Google Shape;12291;p92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2" name="Google Shape;12292;p92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3" name="Google Shape;12293;p92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4" name="Google Shape;12294;p92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5" name="Google Shape;12295;p92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6" name="Google Shape;12296;p92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7" name="Google Shape;12297;p92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8" name="Google Shape;12298;p92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9" name="Google Shape;12299;p92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00" name="Google Shape;12300;p92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4" name="Shape 1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5" name="Google Shape;12305;p9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306" name="Google Shape;12306;p93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307" name="Google Shape;12307;p93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08" name="Google Shape;12308;p9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09" name="Google Shape;12309;p9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0" name="Google Shape;12310;p9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1" name="Google Shape;12311;p9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2" name="Google Shape;12312;p9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3" name="Google Shape;12313;p9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4" name="Google Shape;12314;p93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5" name="Google Shape;12315;p93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6" name="Google Shape;12316;p93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7" name="Google Shape;12317;p93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8" name="Google Shape;12318;p93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19" name="Google Shape;12319;p9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0" name="Google Shape;12320;p9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1" name="Google Shape;12321;p9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2" name="Google Shape;12322;p9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23" name="Google Shape;12323;p9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27" name="Shape 12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8" name="Google Shape;12328;p9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329" name="Google Shape;12329;p9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330" name="Google Shape;12330;p9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31" name="Google Shape;12331;p9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2" name="Google Shape;12332;p9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3" name="Google Shape;12333;p9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4" name="Google Shape;12334;p9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5" name="Google Shape;12335;p9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6" name="Google Shape;12336;p9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7" name="Google Shape;12337;p94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8" name="Google Shape;12338;p94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39" name="Google Shape;12339;p94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0" name="Google Shape;12340;p94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1" name="Google Shape;12341;p94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2" name="Google Shape;12342;p9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3" name="Google Shape;12343;p9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4" name="Google Shape;12344;p9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5" name="Google Shape;12345;p9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6" name="Google Shape;12346;p9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0" name="Shape 10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1" name="Google Shape;10221;p50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0222" name="Google Shape;10222;p50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3" name="Google Shape;10223;p50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4" name="Google Shape;10224;p5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5" name="Google Shape;10225;p50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6" name="Google Shape;10226;p50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7" name="Google Shape;10227;p50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8" name="Google Shape;10228;p50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9" name="Google Shape;10229;p50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0" name="Google Shape;10230;p50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1" name="Google Shape;10231;p50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2" name="Google Shape;10232;p50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3" name="Google Shape;10233;p50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4" name="Google Shape;10234;p50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5" name="Google Shape;10235;p50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6" name="Google Shape;10236;p50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7" name="Google Shape;10237;p50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8" name="Google Shape;10238;p50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9" name="Google Shape;10239;p5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0" name="Shape 12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1" name="Google Shape;12351;p9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352" name="Google Shape;12352;p9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353" name="Google Shape;12353;p9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54" name="Google Shape;12354;p9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5" name="Google Shape;12355;p9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6" name="Google Shape;12356;p9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7" name="Google Shape;12357;p9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8" name="Google Shape;12358;p9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9" name="Google Shape;12359;p9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0" name="Google Shape;12360;p95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1" name="Google Shape;12361;p95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2" name="Google Shape;12362;p95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3" name="Google Shape;12363;p95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4" name="Google Shape;12364;p95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5" name="Google Shape;12365;p95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6" name="Google Shape;12366;p9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7" name="Google Shape;12367;p9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8" name="Google Shape;12368;p9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69" name="Google Shape;12369;p9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73" name="Shape 1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4" name="Google Shape;12374;p9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</a:t>
            </a:r>
            <a:endParaRPr/>
          </a:p>
        </p:txBody>
      </p:sp>
      <p:sp>
        <p:nvSpPr>
          <p:cNvPr id="12375" name="Google Shape;12375;p9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376" name="Google Shape;12376;p9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377" name="Google Shape;12377;p9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78" name="Google Shape;12378;p9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79" name="Google Shape;12379;p9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0" name="Google Shape;12380;p9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1" name="Google Shape;12381;p9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2" name="Google Shape;12382;p9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3" name="Google Shape;12383;p96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4" name="Google Shape;12384;p96">
            <a:hlinkClick action="ppaction://hlinksldjump" r:id="rId10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5" name="Google Shape;12385;p96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6" name="Google Shape;12386;p96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7" name="Google Shape;12387;p96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8" name="Google Shape;12388;p96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89" name="Google Shape;12389;p96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0" name="Google Shape;12390;p9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1" name="Google Shape;12391;p9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2" name="Google Shape;12392;p9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96" name="Shape 1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7" name="Google Shape;12397;p97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398" name="Google Shape;12398;p9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9" name="Google Shape;12399;p9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0" name="Google Shape;12400;p9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1" name="Google Shape;12401;p9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2" name="Google Shape;12402;p9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3" name="Google Shape;12403;p9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4" name="Google Shape;12404;p97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5" name="Google Shape;12405;p97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6" name="Google Shape;12406;p97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7" name="Google Shape;12407;p97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8" name="Google Shape;12408;p97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9" name="Google Shape;12409;p97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0" name="Google Shape;12410;p97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1" name="Google Shape;12411;p9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2" name="Google Shape;12412;p9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3" name="Google Shape;12413;p9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4" name="Google Shape;12414;p97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5" name="Google Shape;12415;p97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6" name="Google Shape;12416;p97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7" name="Google Shape;12417;p97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8" name="Google Shape;12418;p97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9" name="Google Shape;12419;p97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0" name="Google Shape;12420;p97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21" name="Google Shape;12421;p97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2" name="Google Shape;12422;p97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3" name="Google Shape;12423;p97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4" name="Google Shape;12424;p97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5" name="Google Shape;12425;p97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6" name="Google Shape;12426;p97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7" name="Google Shape;12427;p97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8" name="Google Shape;12428;p97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9" name="Google Shape;12429;p97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0" name="Google Shape;12430;p97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1" name="Google Shape;12431;p97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2" name="Google Shape;12432;p97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3" name="Google Shape;12433;p97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4" name="Google Shape;12434;p97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5" name="Google Shape;12435;p97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6" name="Google Shape;12436;p97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7" name="Google Shape;12437;p97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8" name="Google Shape;12438;p97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9" name="Google Shape;12439;p97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0" name="Google Shape;12440;p97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1" name="Google Shape;12441;p97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2" name="Google Shape;12442;p97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3" name="Google Shape;12443;p97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4" name="Google Shape;12444;p97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5" name="Google Shape;12445;p97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6" name="Google Shape;12446;p97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7" name="Google Shape;12447;p97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8" name="Google Shape;12448;p97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9" name="Google Shape;12449;p97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0" name="Google Shape;12450;p97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1" name="Google Shape;12451;p97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5" name="Shape 1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6" name="Google Shape;12456;p98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 Overview</a:t>
            </a:r>
            <a:endParaRPr/>
          </a:p>
        </p:txBody>
      </p:sp>
      <p:sp>
        <p:nvSpPr>
          <p:cNvPr id="12457" name="Google Shape;12457;p9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58" name="Google Shape;12458;p9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59" name="Google Shape;12459;p9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0" name="Google Shape;12460;p9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1" name="Google Shape;12461;p9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2" name="Google Shape;12462;p9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3" name="Google Shape;12463;p98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4" name="Google Shape;12464;p98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5" name="Google Shape;12465;p98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6" name="Google Shape;12466;p98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7" name="Google Shape;12467;p98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8" name="Google Shape;12468;p98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9" name="Google Shape;12469;p98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0" name="Google Shape;12470;p9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1" name="Google Shape;12471;p9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2" name="Google Shape;12472;p9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76" name="Shape 1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7" name="Google Shape;12477;p9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478" name="Google Shape;12478;p9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479" name="Google Shape;12479;p9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80" name="Google Shape;12480;p9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1" name="Google Shape;12481;p9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2" name="Google Shape;12482;p9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3" name="Google Shape;12483;p9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4" name="Google Shape;12484;p9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5" name="Google Shape;12485;p99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6" name="Google Shape;12486;p99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7" name="Google Shape;12487;p99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8" name="Google Shape;12488;p99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9" name="Google Shape;12489;p99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0" name="Google Shape;12490;p99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1" name="Google Shape;12491;p99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2" name="Google Shape;12492;p99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3" name="Google Shape;12493;p99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4" name="Google Shape;12494;p99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5" name="Google Shape;12495;p9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6" name="Google Shape;12496;p99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97" name="Google Shape;12497;p9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8" name="Google Shape;12498;p99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9" name="Google Shape;12499;p99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0" name="Google Shape;12500;p99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1" name="Google Shape;12501;p99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2" name="Google Shape;12502;p99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3" name="Google Shape;12503;p99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4" name="Google Shape;12504;p99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5" name="Google Shape;12505;p99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6" name="Google Shape;12506;p99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7" name="Google Shape;12507;p99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8" name="Google Shape;12508;p99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09" name="Google Shape;12509;p99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0" name="Google Shape;12510;p9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1" name="Google Shape;12511;p99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2" name="Google Shape;12512;p99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3" name="Google Shape;12513;p99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4" name="Google Shape;12514;p99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5" name="Google Shape;12515;p99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6" name="Google Shape;12516;p99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7" name="Google Shape;12517;p99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8" name="Google Shape;12518;p99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19" name="Google Shape;12519;p99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0" name="Google Shape;12520;p99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1" name="Google Shape;12521;p99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2" name="Google Shape;12522;p99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3" name="Google Shape;12523;p99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4" name="Google Shape;12524;p99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5" name="Google Shape;12525;p99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6" name="Google Shape;12526;p99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27" name="Google Shape;12527;p99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31" name="Shape 1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2" name="Google Shape;12532;p10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533" name="Google Shape;12533;p10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534" name="Google Shape;12534;p10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35" name="Google Shape;12535;p10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6" name="Google Shape;12536;p10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7" name="Google Shape;12537;p10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8" name="Google Shape;12538;p10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39" name="Google Shape;12539;p10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0" name="Google Shape;12540;p100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1" name="Google Shape;12541;p100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2" name="Google Shape;12542;p100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3" name="Google Shape;12543;p100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4" name="Google Shape;12544;p100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5" name="Google Shape;12545;p100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6" name="Google Shape;12546;p100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7" name="Google Shape;12547;p100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8" name="Google Shape;12548;p100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9" name="Google Shape;12549;p100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50" name="Google Shape;12550;p10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54" name="Shape 12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5" name="Google Shape;12555;p10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556" name="Google Shape;12556;p10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557" name="Google Shape;12557;p10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58" name="Google Shape;12558;p10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59" name="Google Shape;12559;p10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0" name="Google Shape;12560;p10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1" name="Google Shape;12561;p10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2" name="Google Shape;12562;p10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3" name="Google Shape;12563;p101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4" name="Google Shape;12564;p101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5" name="Google Shape;12565;p101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6" name="Google Shape;12566;p101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7" name="Google Shape;12567;p101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8" name="Google Shape;12568;p101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9" name="Google Shape;12569;p101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0" name="Google Shape;12570;p101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1" name="Google Shape;12571;p101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2" name="Google Shape;12572;p101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3" name="Google Shape;12573;p10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77" name="Shape 1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8" name="Google Shape;12578;p10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579" name="Google Shape;12579;p102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580" name="Google Shape;12580;p102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81" name="Google Shape;12581;p10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2" name="Google Shape;12582;p10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3" name="Google Shape;12583;p10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4" name="Google Shape;12584;p10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5" name="Google Shape;12585;p10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6" name="Google Shape;12586;p102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7" name="Google Shape;12587;p102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8" name="Google Shape;12588;p102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89" name="Google Shape;12589;p102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0" name="Google Shape;12590;p102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1" name="Google Shape;12591;p102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2" name="Google Shape;12592;p102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3" name="Google Shape;12593;p102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4" name="Google Shape;12594;p10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5" name="Google Shape;12595;p102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6" name="Google Shape;12596;p10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00" name="Shape 1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1" name="Google Shape;12601;p10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July</a:t>
            </a:r>
            <a:endParaRPr/>
          </a:p>
        </p:txBody>
      </p:sp>
      <p:sp>
        <p:nvSpPr>
          <p:cNvPr id="12602" name="Google Shape;12602;p103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603" name="Google Shape;12603;p103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604" name="Google Shape;12604;p10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5" name="Google Shape;12605;p10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6" name="Google Shape;12606;p10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7" name="Google Shape;12607;p10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8" name="Google Shape;12608;p10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9" name="Google Shape;12609;p10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0" name="Google Shape;12610;p103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1" name="Google Shape;12611;p103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2" name="Google Shape;12612;p103">
            <a:hlinkClick action="ppaction://hlinksldjump" r:id="rId11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3" name="Google Shape;12613;p103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4" name="Google Shape;12614;p103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5" name="Google Shape;12615;p10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6" name="Google Shape;12616;p10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7" name="Google Shape;12617;p10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8" name="Google Shape;12618;p10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9" name="Google Shape;12619;p10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23" name="Shape 1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4" name="Google Shape;12624;p104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625" name="Google Shape;12625;p10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6" name="Google Shape;12626;p10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7" name="Google Shape;12627;p10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8" name="Google Shape;12628;p10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29" name="Google Shape;12629;p10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0" name="Google Shape;12630;p10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1" name="Google Shape;12631;p104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2" name="Google Shape;12632;p104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3" name="Google Shape;12633;p104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4" name="Google Shape;12634;p104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5" name="Google Shape;12635;p104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6" name="Google Shape;12636;p10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7" name="Google Shape;12637;p10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8" name="Google Shape;12638;p10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39" name="Google Shape;12639;p10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0" name="Google Shape;12640;p10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1" name="Google Shape;12641;p104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2" name="Google Shape;12642;p104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3" name="Google Shape;12643;p104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4" name="Google Shape;12644;p104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5" name="Google Shape;12645;p104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6" name="Google Shape;12646;p104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47" name="Google Shape;12647;p104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48" name="Google Shape;12648;p104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49" name="Google Shape;12649;p104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0" name="Google Shape;12650;p104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1" name="Google Shape;12651;p104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2" name="Google Shape;12652;p104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3" name="Google Shape;12653;p104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4" name="Google Shape;12654;p10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5" name="Google Shape;12655;p104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6" name="Google Shape;12656;p104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7" name="Google Shape;12657;p104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8" name="Google Shape;12658;p104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9" name="Google Shape;12659;p104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0" name="Google Shape;12660;p104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1" name="Google Shape;12661;p104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2" name="Google Shape;12662;p104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3" name="Google Shape;12663;p104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4" name="Google Shape;12664;p104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5" name="Google Shape;12665;p104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6" name="Google Shape;12666;p104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7" name="Google Shape;12667;p104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8" name="Google Shape;12668;p104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9" name="Google Shape;12669;p104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0" name="Google Shape;12670;p104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1" name="Google Shape;12671;p104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2" name="Google Shape;12672;p104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3" name="Google Shape;12673;p104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4" name="Google Shape;12674;p104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5" name="Google Shape;12675;p104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6" name="Google Shape;12676;p104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7" name="Google Shape;12677;p104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78" name="Google Shape;12678;p104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3" name="Shape 10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Google Shape;10244;p51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Notes</a:t>
            </a:r>
            <a:endParaRPr/>
          </a:p>
        </p:txBody>
      </p:sp>
      <p:sp>
        <p:nvSpPr>
          <p:cNvPr id="10245" name="Google Shape;10245;p51"/>
          <p:cNvSpPr txBox="1"/>
          <p:nvPr>
            <p:ph idx="1" type="body"/>
          </p:nvPr>
        </p:nvSpPr>
        <p:spPr>
          <a:xfrm>
            <a:off x="576750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6" name="Google Shape;10246;p51"/>
          <p:cNvSpPr txBox="1"/>
          <p:nvPr>
            <p:ph idx="2" type="body"/>
          </p:nvPr>
        </p:nvSpPr>
        <p:spPr>
          <a:xfrm>
            <a:off x="5321675" y="1106400"/>
            <a:ext cx="4151700" cy="5264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7" name="Google Shape;10247;p5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8" name="Google Shape;10248;p51">
            <a:hlinkClick action="ppaction://hlinksldjump" r:id="rId4"/>
          </p:cNvPr>
          <p:cNvSpPr/>
          <p:nvPr/>
        </p:nvSpPr>
        <p:spPr>
          <a:xfrm>
            <a:off x="68489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9" name="Google Shape;10249;p51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0" name="Google Shape;10250;p51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1" name="Google Shape;10251;p51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2" name="Google Shape;10252;p51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3" name="Google Shape;10253;p51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4" name="Google Shape;10254;p51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5" name="Google Shape;10255;p51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6" name="Google Shape;10256;p51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7" name="Google Shape;10257;p51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8" name="Google Shape;10258;p51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9" name="Google Shape;10259;p51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0" name="Google Shape;10260;p51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1" name="Google Shape;10261;p51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2" name="Google Shape;10262;p5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82" name="Shape 1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3" name="Google Shape;12683;p105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 Overview</a:t>
            </a:r>
            <a:endParaRPr/>
          </a:p>
        </p:txBody>
      </p:sp>
      <p:sp>
        <p:nvSpPr>
          <p:cNvPr id="12684" name="Google Shape;12684;p10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5" name="Google Shape;12685;p10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6" name="Google Shape;12686;p10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7" name="Google Shape;12687;p10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8" name="Google Shape;12688;p10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9" name="Google Shape;12689;p10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0" name="Google Shape;12690;p105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1" name="Google Shape;12691;p105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2" name="Google Shape;12692;p105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3" name="Google Shape;12693;p105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4" name="Google Shape;12694;p105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5" name="Google Shape;12695;p105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6" name="Google Shape;12696;p10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7" name="Google Shape;12697;p10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8" name="Google Shape;12698;p10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9" name="Google Shape;12699;p10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3" name="Shape 1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4" name="Google Shape;12704;p10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705" name="Google Shape;12705;p10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706" name="Google Shape;12706;p10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07" name="Google Shape;12707;p10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8" name="Google Shape;12708;p10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9" name="Google Shape;12709;p10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0" name="Google Shape;12710;p10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1" name="Google Shape;12711;p10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2" name="Google Shape;12712;p10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3" name="Google Shape;12713;p106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4" name="Google Shape;12714;p106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5" name="Google Shape;12715;p106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6" name="Google Shape;12716;p106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7" name="Google Shape;12717;p106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8" name="Google Shape;12718;p106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9" name="Google Shape;12719;p106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0" name="Google Shape;12720;p10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1" name="Google Shape;12721;p10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2" name="Google Shape;12722;p10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3" name="Google Shape;12723;p106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724" name="Google Shape;12724;p106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5" name="Google Shape;12725;p10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6" name="Google Shape;12726;p106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7" name="Google Shape;12727;p106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8" name="Google Shape;12728;p106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29" name="Google Shape;12729;p106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0" name="Google Shape;12730;p106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1" name="Google Shape;12731;p106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2" name="Google Shape;12732;p106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3" name="Google Shape;12733;p106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4" name="Google Shape;12734;p106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5" name="Google Shape;12735;p106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6" name="Google Shape;12736;p106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7" name="Google Shape;12737;p106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8" name="Google Shape;12738;p106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9" name="Google Shape;12739;p106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0" name="Google Shape;12740;p106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1" name="Google Shape;12741;p106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2" name="Google Shape;12742;p106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3" name="Google Shape;12743;p106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4" name="Google Shape;12744;p106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5" name="Google Shape;12745;p106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6" name="Google Shape;12746;p106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7" name="Google Shape;12747;p106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8" name="Google Shape;12748;p106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9" name="Google Shape;12749;p106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0" name="Google Shape;12750;p106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1" name="Google Shape;12751;p106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2" name="Google Shape;12752;p106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3" name="Google Shape;12753;p106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54" name="Google Shape;12754;p106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8" name="Shape 12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9" name="Google Shape;12759;p10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760" name="Google Shape;12760;p10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761" name="Google Shape;12761;p10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62" name="Google Shape;12762;p10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3" name="Google Shape;12763;p10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4" name="Google Shape;12764;p10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5" name="Google Shape;12765;p10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6" name="Google Shape;12766;p10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7" name="Google Shape;12767;p10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8" name="Google Shape;12768;p107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9" name="Google Shape;12769;p107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0" name="Google Shape;12770;p107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1" name="Google Shape;12771;p107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2" name="Google Shape;12772;p107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3" name="Google Shape;12773;p107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4" name="Google Shape;12774;p107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5" name="Google Shape;12775;p10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6" name="Google Shape;12776;p10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7" name="Google Shape;12777;p10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81" name="Shape 1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2" name="Google Shape;12782;p10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783" name="Google Shape;12783;p10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784" name="Google Shape;12784;p10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85" name="Google Shape;12785;p10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6" name="Google Shape;12786;p10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7" name="Google Shape;12787;p10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8" name="Google Shape;12788;p10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9" name="Google Shape;12789;p10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0" name="Google Shape;12790;p10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1" name="Google Shape;12791;p108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2" name="Google Shape;12792;p108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3" name="Google Shape;12793;p108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4" name="Google Shape;12794;p108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5" name="Google Shape;12795;p108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6" name="Google Shape;12796;p108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7" name="Google Shape;12797;p108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8" name="Google Shape;12798;p10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9" name="Google Shape;12799;p10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0" name="Google Shape;12800;p10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4" name="Shape 12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5" name="Google Shape;12805;p10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806" name="Google Shape;12806;p10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807" name="Google Shape;12807;p10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08" name="Google Shape;12808;p10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9" name="Google Shape;12809;p10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0" name="Google Shape;12810;p10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1" name="Google Shape;12811;p10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2" name="Google Shape;12812;p10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3" name="Google Shape;12813;p109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4" name="Google Shape;12814;p109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5" name="Google Shape;12815;p109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6" name="Google Shape;12816;p109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7" name="Google Shape;12817;p109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8" name="Google Shape;12818;p109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19" name="Google Shape;12819;p109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0" name="Google Shape;12820;p109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1" name="Google Shape;12821;p109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2" name="Google Shape;12822;p109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23" name="Google Shape;12823;p10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7" name="Shape 1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8" name="Google Shape;12828;p11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</a:t>
            </a:r>
            <a:endParaRPr/>
          </a:p>
        </p:txBody>
      </p:sp>
      <p:sp>
        <p:nvSpPr>
          <p:cNvPr id="12829" name="Google Shape;12829;p11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830" name="Google Shape;12830;p11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31" name="Google Shape;12831;p11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2" name="Google Shape;12832;p11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3" name="Google Shape;12833;p11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4" name="Google Shape;12834;p11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5" name="Google Shape;12835;p11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6" name="Google Shape;12836;p110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7" name="Google Shape;12837;p110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8" name="Google Shape;12838;p110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39" name="Google Shape;12839;p110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0" name="Google Shape;12840;p110">
            <a:hlinkClick action="ppaction://hlinksldjump" r:id="rId12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1" name="Google Shape;12841;p110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2" name="Google Shape;12842;p110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3" name="Google Shape;12843;p110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4" name="Google Shape;12844;p110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5" name="Google Shape;12845;p110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46" name="Google Shape;12846;p11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50" name="Shape 1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1" name="Google Shape;12851;p111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2852" name="Google Shape;12852;p11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3" name="Google Shape;12853;p11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4" name="Google Shape;12854;p11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5" name="Google Shape;12855;p11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6" name="Google Shape;12856;p11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7" name="Google Shape;12857;p111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8" name="Google Shape;12858;p111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9" name="Google Shape;12859;p111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0" name="Google Shape;12860;p111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1" name="Google Shape;12861;p111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2" name="Google Shape;12862;p111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3" name="Google Shape;12863;p111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4" name="Google Shape;12864;p111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5" name="Google Shape;12865;p111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6" name="Google Shape;12866;p111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7" name="Google Shape;12867;p11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8" name="Google Shape;12868;p111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9" name="Google Shape;12869;p111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0" name="Google Shape;12870;p111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1" name="Google Shape;12871;p111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2" name="Google Shape;12872;p111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3" name="Google Shape;12873;p111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4" name="Google Shape;12874;p111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875" name="Google Shape;12875;p111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6" name="Google Shape;12876;p111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7" name="Google Shape;12877;p111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8" name="Google Shape;12878;p111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79" name="Google Shape;12879;p111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0" name="Google Shape;12880;p111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1" name="Google Shape;12881;p111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2" name="Google Shape;12882;p111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3" name="Google Shape;12883;p111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4" name="Google Shape;12884;p111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5" name="Google Shape;12885;p111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6" name="Google Shape;12886;p111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7" name="Google Shape;12887;p111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8" name="Google Shape;12888;p111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89" name="Google Shape;12889;p111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0" name="Google Shape;12890;p111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1" name="Google Shape;12891;p111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2" name="Google Shape;12892;p111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3" name="Google Shape;12893;p111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4" name="Google Shape;12894;p111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5" name="Google Shape;12895;p111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6" name="Google Shape;12896;p111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7" name="Google Shape;12897;p111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8" name="Google Shape;12898;p111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9" name="Google Shape;12899;p111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0" name="Google Shape;12900;p111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1" name="Google Shape;12901;p111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2" name="Google Shape;12902;p111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3" name="Google Shape;12903;p111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4" name="Google Shape;12904;p111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5" name="Google Shape;12905;p111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09" name="Shape 12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0" name="Google Shape;12910;p112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 Overview</a:t>
            </a:r>
            <a:endParaRPr/>
          </a:p>
        </p:txBody>
      </p:sp>
      <p:sp>
        <p:nvSpPr>
          <p:cNvPr id="12911" name="Google Shape;12911;p11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2" name="Google Shape;12912;p11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3" name="Google Shape;12913;p11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4" name="Google Shape;12914;p11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5" name="Google Shape;12915;p11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6" name="Google Shape;12916;p112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7" name="Google Shape;12917;p112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8" name="Google Shape;12918;p112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9" name="Google Shape;12919;p112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0" name="Google Shape;12920;p112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1" name="Google Shape;12921;p112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2" name="Google Shape;12922;p112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3" name="Google Shape;12923;p112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4" name="Google Shape;12924;p11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5" name="Google Shape;12925;p112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6" name="Google Shape;12926;p11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30" name="Shape 12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1" name="Google Shape;12931;p11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2932" name="Google Shape;12932;p113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933" name="Google Shape;12933;p113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34" name="Google Shape;12934;p11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5" name="Google Shape;12935;p11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6" name="Google Shape;12936;p11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7" name="Google Shape;12937;p11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8" name="Google Shape;12938;p11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9" name="Google Shape;12939;p11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0" name="Google Shape;12940;p113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1" name="Google Shape;12941;p113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2" name="Google Shape;12942;p113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3" name="Google Shape;12943;p113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4" name="Google Shape;12944;p113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5" name="Google Shape;12945;p11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6" name="Google Shape;12946;p11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7" name="Google Shape;12947;p11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8" name="Google Shape;12948;p11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49" name="Google Shape;12949;p11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0" name="Google Shape;12950;p113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951" name="Google Shape;12951;p1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2" name="Google Shape;12952;p1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3" name="Google Shape;12953;p1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4" name="Google Shape;12954;p11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5" name="Google Shape;12955;p113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6" name="Google Shape;12956;p1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7" name="Google Shape;12957;p113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8" name="Google Shape;12958;p113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9" name="Google Shape;12959;p113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0" name="Google Shape;12960;p113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1" name="Google Shape;12961;p113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2" name="Google Shape;12962;p113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3" name="Google Shape;12963;p113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4" name="Google Shape;12964;p113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5" name="Google Shape;12965;p113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6" name="Google Shape;12966;p113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7" name="Google Shape;12967;p113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8" name="Google Shape;12968;p113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69" name="Google Shape;12969;p113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0" name="Google Shape;12970;p113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1" name="Google Shape;12971;p113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2" name="Google Shape;12972;p113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3" name="Google Shape;12973;p113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4" name="Google Shape;12974;p113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5" name="Google Shape;12975;p113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6" name="Google Shape;12976;p113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7" name="Google Shape;12977;p113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8" name="Google Shape;12978;p113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79" name="Google Shape;12979;p113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0" name="Google Shape;12980;p113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1" name="Google Shape;12981;p113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85" name="Shape 12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6" name="Google Shape;12986;p11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2987" name="Google Shape;12987;p11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2988" name="Google Shape;12988;p11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989" name="Google Shape;12989;p11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0" name="Google Shape;12990;p11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1" name="Google Shape;12991;p11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2" name="Google Shape;12992;p11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3" name="Google Shape;12993;p11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4" name="Google Shape;12994;p11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5" name="Google Shape;12995;p114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6" name="Google Shape;12996;p114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7" name="Google Shape;12997;p114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8" name="Google Shape;12998;p114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9" name="Google Shape;12999;p114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0" name="Google Shape;13000;p11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1" name="Google Shape;13001;p11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2" name="Google Shape;13002;p11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3" name="Google Shape;13003;p11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4" name="Google Shape;13004;p11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6" name="Shape 10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7" name="Google Shape;10267;p52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Stickers</a:t>
            </a:r>
            <a:endParaRPr/>
          </a:p>
        </p:txBody>
      </p:sp>
      <p:sp>
        <p:nvSpPr>
          <p:cNvPr id="10268" name="Google Shape;10268;p5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9" name="Google Shape;10269;p5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0" name="Google Shape;10270;p52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1" name="Google Shape;10271;p52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2" name="Google Shape;10272;p52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3" name="Google Shape;10273;p52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4" name="Google Shape;10274;p52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5" name="Google Shape;10275;p52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6" name="Google Shape;10276;p52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7" name="Google Shape;10277;p52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8" name="Google Shape;10278;p52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9" name="Google Shape;10279;p52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0" name="Google Shape;10280;p52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1" name="Google Shape;10281;p52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2" name="Google Shape;10282;p52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3" name="Google Shape;10283;p5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84" name="Google Shape;10284;p52"/>
          <p:cNvGrpSpPr/>
          <p:nvPr/>
        </p:nvGrpSpPr>
        <p:grpSpPr>
          <a:xfrm>
            <a:off x="2759817" y="1044092"/>
            <a:ext cx="1705118" cy="2073735"/>
            <a:chOff x="1082430" y="3078675"/>
            <a:chExt cx="2008620" cy="2442850"/>
          </a:xfrm>
        </p:grpSpPr>
        <p:sp>
          <p:nvSpPr>
            <p:cNvPr id="10285" name="Google Shape;10285;p52"/>
            <p:cNvSpPr/>
            <p:nvPr/>
          </p:nvSpPr>
          <p:spPr>
            <a:xfrm>
              <a:off x="1082430" y="3078687"/>
              <a:ext cx="1974632" cy="2435917"/>
            </a:xfrm>
            <a:custGeom>
              <a:rect b="b" l="l" r="r" t="t"/>
              <a:pathLst>
                <a:path extrusionOk="0" h="1055652" w="855745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855745" y="0"/>
                  </a:lnTo>
                  <a:lnTo>
                    <a:pt x="855745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6" name="Google Shape;10286;p52"/>
            <p:cNvSpPr/>
            <p:nvPr/>
          </p:nvSpPr>
          <p:spPr>
            <a:xfrm>
              <a:off x="1082432" y="3078689"/>
              <a:ext cx="278294" cy="2435917"/>
            </a:xfrm>
            <a:custGeom>
              <a:rect b="b" l="l" r="r" t="t"/>
              <a:pathLst>
                <a:path extrusionOk="0" h="1055652" w="120604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120604" y="0"/>
                  </a:lnTo>
                  <a:lnTo>
                    <a:pt x="120604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87" name="Google Shape;10287;p52"/>
            <p:cNvPicPr preferRelativeResize="0"/>
            <p:nvPr/>
          </p:nvPicPr>
          <p:blipFill>
            <a:blip r:embed="rId19">
              <a:alphaModFix amt="75000"/>
            </a:blip>
            <a:stretch>
              <a:fillRect/>
            </a:stretch>
          </p:blipFill>
          <p:spPr>
            <a:xfrm flipH="1" rot="10800000">
              <a:off x="1360725" y="3078675"/>
              <a:ext cx="1730326" cy="24428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88" name="Google Shape;10288;p52"/>
          <p:cNvGrpSpPr/>
          <p:nvPr/>
        </p:nvGrpSpPr>
        <p:grpSpPr>
          <a:xfrm>
            <a:off x="935225" y="3229327"/>
            <a:ext cx="1705118" cy="2073735"/>
            <a:chOff x="1082430" y="3078675"/>
            <a:chExt cx="2008620" cy="2442850"/>
          </a:xfrm>
        </p:grpSpPr>
        <p:sp>
          <p:nvSpPr>
            <p:cNvPr id="10289" name="Google Shape;10289;p52"/>
            <p:cNvSpPr/>
            <p:nvPr/>
          </p:nvSpPr>
          <p:spPr>
            <a:xfrm>
              <a:off x="1082430" y="3078687"/>
              <a:ext cx="1974632" cy="2435917"/>
            </a:xfrm>
            <a:custGeom>
              <a:rect b="b" l="l" r="r" t="t"/>
              <a:pathLst>
                <a:path extrusionOk="0" h="1055652" w="855745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855745" y="0"/>
                  </a:lnTo>
                  <a:lnTo>
                    <a:pt x="855745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0" name="Google Shape;10290;p52"/>
            <p:cNvSpPr/>
            <p:nvPr/>
          </p:nvSpPr>
          <p:spPr>
            <a:xfrm>
              <a:off x="1082432" y="3078689"/>
              <a:ext cx="278294" cy="2435917"/>
            </a:xfrm>
            <a:custGeom>
              <a:rect b="b" l="l" r="r" t="t"/>
              <a:pathLst>
                <a:path extrusionOk="0" h="1055652" w="120604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120604" y="0"/>
                  </a:lnTo>
                  <a:lnTo>
                    <a:pt x="120604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91" name="Google Shape;10291;p52"/>
            <p:cNvPicPr preferRelativeResize="0"/>
            <p:nvPr/>
          </p:nvPicPr>
          <p:blipFill>
            <a:blip r:embed="rId19">
              <a:alphaModFix amt="75000"/>
            </a:blip>
            <a:stretch>
              <a:fillRect/>
            </a:stretch>
          </p:blipFill>
          <p:spPr>
            <a:xfrm flipH="1" rot="10800000">
              <a:off x="1360725" y="3078675"/>
              <a:ext cx="1730326" cy="24428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92" name="Google Shape;10292;p52"/>
          <p:cNvGrpSpPr/>
          <p:nvPr/>
        </p:nvGrpSpPr>
        <p:grpSpPr>
          <a:xfrm>
            <a:off x="2759826" y="3229327"/>
            <a:ext cx="1705118" cy="2073735"/>
            <a:chOff x="1082430" y="3078675"/>
            <a:chExt cx="2008620" cy="2442850"/>
          </a:xfrm>
        </p:grpSpPr>
        <p:sp>
          <p:nvSpPr>
            <p:cNvPr id="10293" name="Google Shape;10293;p52"/>
            <p:cNvSpPr/>
            <p:nvPr/>
          </p:nvSpPr>
          <p:spPr>
            <a:xfrm>
              <a:off x="1082430" y="3078687"/>
              <a:ext cx="1974632" cy="2435917"/>
            </a:xfrm>
            <a:custGeom>
              <a:rect b="b" l="l" r="r" t="t"/>
              <a:pathLst>
                <a:path extrusionOk="0" h="1055652" w="855745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855745" y="0"/>
                  </a:lnTo>
                  <a:lnTo>
                    <a:pt x="855745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4" name="Google Shape;10294;p52"/>
            <p:cNvSpPr/>
            <p:nvPr/>
          </p:nvSpPr>
          <p:spPr>
            <a:xfrm>
              <a:off x="1082432" y="3078689"/>
              <a:ext cx="278294" cy="2435917"/>
            </a:xfrm>
            <a:custGeom>
              <a:rect b="b" l="l" r="r" t="t"/>
              <a:pathLst>
                <a:path extrusionOk="0" h="1055652" w="120604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120604" y="0"/>
                  </a:lnTo>
                  <a:lnTo>
                    <a:pt x="120604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95" name="Google Shape;10295;p52"/>
            <p:cNvPicPr preferRelativeResize="0"/>
            <p:nvPr/>
          </p:nvPicPr>
          <p:blipFill>
            <a:blip r:embed="rId19">
              <a:alphaModFix amt="75000"/>
            </a:blip>
            <a:stretch>
              <a:fillRect/>
            </a:stretch>
          </p:blipFill>
          <p:spPr>
            <a:xfrm flipH="1" rot="10800000">
              <a:off x="1360725" y="3078675"/>
              <a:ext cx="1730326" cy="24428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296" name="Google Shape;10296;p52"/>
          <p:cNvGrpSpPr/>
          <p:nvPr/>
        </p:nvGrpSpPr>
        <p:grpSpPr>
          <a:xfrm>
            <a:off x="935231" y="1044092"/>
            <a:ext cx="1705118" cy="2073735"/>
            <a:chOff x="1082430" y="3078675"/>
            <a:chExt cx="2008620" cy="2442850"/>
          </a:xfrm>
        </p:grpSpPr>
        <p:sp>
          <p:nvSpPr>
            <p:cNvPr id="10297" name="Google Shape;10297;p52"/>
            <p:cNvSpPr/>
            <p:nvPr/>
          </p:nvSpPr>
          <p:spPr>
            <a:xfrm>
              <a:off x="1082430" y="3078687"/>
              <a:ext cx="1974632" cy="2435917"/>
            </a:xfrm>
            <a:custGeom>
              <a:rect b="b" l="l" r="r" t="t"/>
              <a:pathLst>
                <a:path extrusionOk="0" h="1055652" w="855745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855745" y="0"/>
                  </a:lnTo>
                  <a:lnTo>
                    <a:pt x="855745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8" name="Google Shape;10298;p52"/>
            <p:cNvSpPr/>
            <p:nvPr/>
          </p:nvSpPr>
          <p:spPr>
            <a:xfrm>
              <a:off x="1082432" y="3078689"/>
              <a:ext cx="278294" cy="2435917"/>
            </a:xfrm>
            <a:custGeom>
              <a:rect b="b" l="l" r="r" t="t"/>
              <a:pathLst>
                <a:path extrusionOk="0" h="1055652" w="120604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120604" y="0"/>
                  </a:lnTo>
                  <a:lnTo>
                    <a:pt x="120604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299" name="Google Shape;10299;p52"/>
            <p:cNvPicPr preferRelativeResize="0"/>
            <p:nvPr/>
          </p:nvPicPr>
          <p:blipFill>
            <a:blip r:embed="rId19">
              <a:alphaModFix amt="75000"/>
            </a:blip>
            <a:stretch>
              <a:fillRect/>
            </a:stretch>
          </p:blipFill>
          <p:spPr>
            <a:xfrm flipH="1" rot="10800000">
              <a:off x="1360725" y="3078675"/>
              <a:ext cx="1730326" cy="24428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300" name="Google Shape;10300;p52"/>
          <p:cNvGrpSpPr/>
          <p:nvPr/>
        </p:nvGrpSpPr>
        <p:grpSpPr>
          <a:xfrm>
            <a:off x="5463230" y="1044093"/>
            <a:ext cx="1705118" cy="2073735"/>
            <a:chOff x="1082430" y="3078675"/>
            <a:chExt cx="2008620" cy="2442850"/>
          </a:xfrm>
        </p:grpSpPr>
        <p:sp>
          <p:nvSpPr>
            <p:cNvPr id="10301" name="Google Shape;10301;p52"/>
            <p:cNvSpPr/>
            <p:nvPr/>
          </p:nvSpPr>
          <p:spPr>
            <a:xfrm>
              <a:off x="1082430" y="3078687"/>
              <a:ext cx="1974632" cy="2435917"/>
            </a:xfrm>
            <a:custGeom>
              <a:rect b="b" l="l" r="r" t="t"/>
              <a:pathLst>
                <a:path extrusionOk="0" h="1055652" w="855745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855745" y="0"/>
                  </a:lnTo>
                  <a:lnTo>
                    <a:pt x="855745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2" name="Google Shape;10302;p52"/>
            <p:cNvSpPr/>
            <p:nvPr/>
          </p:nvSpPr>
          <p:spPr>
            <a:xfrm>
              <a:off x="1082432" y="3078689"/>
              <a:ext cx="278294" cy="2435917"/>
            </a:xfrm>
            <a:custGeom>
              <a:rect b="b" l="l" r="r" t="t"/>
              <a:pathLst>
                <a:path extrusionOk="0" h="1055652" w="120604">
                  <a:moveTo>
                    <a:pt x="63266" y="943243"/>
                  </a:moveTo>
                  <a:cubicBezTo>
                    <a:pt x="48247" y="943243"/>
                    <a:pt x="36072" y="955473"/>
                    <a:pt x="36072" y="970561"/>
                  </a:cubicBezTo>
                  <a:cubicBezTo>
                    <a:pt x="36072" y="985649"/>
                    <a:pt x="48247" y="997880"/>
                    <a:pt x="63266" y="997880"/>
                  </a:cubicBezTo>
                  <a:cubicBezTo>
                    <a:pt x="78285" y="997880"/>
                    <a:pt x="90459" y="985649"/>
                    <a:pt x="90459" y="970561"/>
                  </a:cubicBezTo>
                  <a:cubicBezTo>
                    <a:pt x="90459" y="955473"/>
                    <a:pt x="78285" y="943243"/>
                    <a:pt x="63266" y="943243"/>
                  </a:cubicBezTo>
                  <a:close/>
                  <a:moveTo>
                    <a:pt x="63266" y="677601"/>
                  </a:moveTo>
                  <a:cubicBezTo>
                    <a:pt x="48247" y="677601"/>
                    <a:pt x="36072" y="689831"/>
                    <a:pt x="36072" y="704919"/>
                  </a:cubicBezTo>
                  <a:cubicBezTo>
                    <a:pt x="36072" y="720008"/>
                    <a:pt x="48247" y="732238"/>
                    <a:pt x="63266" y="732238"/>
                  </a:cubicBezTo>
                  <a:cubicBezTo>
                    <a:pt x="78285" y="732238"/>
                    <a:pt x="90459" y="720008"/>
                    <a:pt x="90459" y="704919"/>
                  </a:cubicBezTo>
                  <a:cubicBezTo>
                    <a:pt x="90459" y="689831"/>
                    <a:pt x="78285" y="677601"/>
                    <a:pt x="63266" y="677601"/>
                  </a:cubicBezTo>
                  <a:close/>
                  <a:moveTo>
                    <a:pt x="63266" y="500507"/>
                  </a:moveTo>
                  <a:cubicBezTo>
                    <a:pt x="48247" y="500507"/>
                    <a:pt x="36072" y="512738"/>
                    <a:pt x="36072" y="527826"/>
                  </a:cubicBezTo>
                  <a:cubicBezTo>
                    <a:pt x="36072" y="542914"/>
                    <a:pt x="48247" y="555144"/>
                    <a:pt x="63266" y="555144"/>
                  </a:cubicBezTo>
                  <a:cubicBezTo>
                    <a:pt x="78285" y="555144"/>
                    <a:pt x="90459" y="542914"/>
                    <a:pt x="90459" y="527826"/>
                  </a:cubicBezTo>
                  <a:cubicBezTo>
                    <a:pt x="90459" y="512738"/>
                    <a:pt x="78285" y="500507"/>
                    <a:pt x="63266" y="500507"/>
                  </a:cubicBezTo>
                  <a:close/>
                  <a:moveTo>
                    <a:pt x="63266" y="323413"/>
                  </a:moveTo>
                  <a:cubicBezTo>
                    <a:pt x="48247" y="323413"/>
                    <a:pt x="36072" y="335644"/>
                    <a:pt x="36072" y="350732"/>
                  </a:cubicBezTo>
                  <a:cubicBezTo>
                    <a:pt x="36072" y="365820"/>
                    <a:pt x="48247" y="378051"/>
                    <a:pt x="63266" y="378051"/>
                  </a:cubicBezTo>
                  <a:cubicBezTo>
                    <a:pt x="78285" y="378051"/>
                    <a:pt x="90459" y="365820"/>
                    <a:pt x="90459" y="350732"/>
                  </a:cubicBezTo>
                  <a:cubicBezTo>
                    <a:pt x="90459" y="335644"/>
                    <a:pt x="78285" y="323413"/>
                    <a:pt x="63266" y="323413"/>
                  </a:cubicBezTo>
                  <a:close/>
                  <a:moveTo>
                    <a:pt x="63266" y="57772"/>
                  </a:moveTo>
                  <a:cubicBezTo>
                    <a:pt x="48247" y="57772"/>
                    <a:pt x="36072" y="70003"/>
                    <a:pt x="36072" y="85091"/>
                  </a:cubicBezTo>
                  <a:cubicBezTo>
                    <a:pt x="36072" y="100179"/>
                    <a:pt x="48247" y="112410"/>
                    <a:pt x="63266" y="112410"/>
                  </a:cubicBezTo>
                  <a:cubicBezTo>
                    <a:pt x="78285" y="112410"/>
                    <a:pt x="90459" y="100179"/>
                    <a:pt x="90459" y="85091"/>
                  </a:cubicBezTo>
                  <a:cubicBezTo>
                    <a:pt x="90459" y="70003"/>
                    <a:pt x="78285" y="57772"/>
                    <a:pt x="63266" y="57772"/>
                  </a:cubicBezTo>
                  <a:close/>
                  <a:moveTo>
                    <a:pt x="0" y="0"/>
                  </a:moveTo>
                  <a:lnTo>
                    <a:pt x="120604" y="0"/>
                  </a:lnTo>
                  <a:lnTo>
                    <a:pt x="120604" y="1055652"/>
                  </a:lnTo>
                  <a:lnTo>
                    <a:pt x="0" y="1055652"/>
                  </a:lnTo>
                  <a:lnTo>
                    <a:pt x="0" y="886805"/>
                  </a:lnTo>
                  <a:lnTo>
                    <a:pt x="38048" y="886805"/>
                  </a:lnTo>
                  <a:lnTo>
                    <a:pt x="44037" y="901331"/>
                  </a:lnTo>
                  <a:cubicBezTo>
                    <a:pt x="48958" y="906275"/>
                    <a:pt x="55757" y="909332"/>
                    <a:pt x="63266" y="909332"/>
                  </a:cubicBezTo>
                  <a:cubicBezTo>
                    <a:pt x="78285" y="909332"/>
                    <a:pt x="90459" y="897101"/>
                    <a:pt x="90459" y="882013"/>
                  </a:cubicBezTo>
                  <a:cubicBezTo>
                    <a:pt x="90459" y="866925"/>
                    <a:pt x="78285" y="854695"/>
                    <a:pt x="63266" y="854695"/>
                  </a:cubicBezTo>
                  <a:lnTo>
                    <a:pt x="55311" y="858005"/>
                  </a:lnTo>
                  <a:lnTo>
                    <a:pt x="0" y="858005"/>
                  </a:lnTo>
                  <a:lnTo>
                    <a:pt x="0" y="780068"/>
                  </a:lnTo>
                  <a:lnTo>
                    <a:pt x="38842" y="800185"/>
                  </a:lnTo>
                  <a:lnTo>
                    <a:pt x="44037" y="812784"/>
                  </a:lnTo>
                  <a:cubicBezTo>
                    <a:pt x="48958" y="817728"/>
                    <a:pt x="55757" y="820785"/>
                    <a:pt x="63266" y="820785"/>
                  </a:cubicBezTo>
                  <a:cubicBezTo>
                    <a:pt x="78285" y="820785"/>
                    <a:pt x="90459" y="808555"/>
                    <a:pt x="90459" y="793466"/>
                  </a:cubicBezTo>
                  <a:cubicBezTo>
                    <a:pt x="90459" y="778378"/>
                    <a:pt x="78285" y="766148"/>
                    <a:pt x="63266" y="766148"/>
                  </a:cubicBezTo>
                  <a:lnTo>
                    <a:pt x="48006" y="772498"/>
                  </a:lnTo>
                  <a:lnTo>
                    <a:pt x="0" y="747635"/>
                  </a:lnTo>
                  <a:lnTo>
                    <a:pt x="0" y="622486"/>
                  </a:lnTo>
                  <a:lnTo>
                    <a:pt x="38593" y="622486"/>
                  </a:lnTo>
                  <a:cubicBezTo>
                    <a:pt x="45932" y="624687"/>
                    <a:pt x="39925" y="632156"/>
                    <a:pt x="44037" y="635690"/>
                  </a:cubicBezTo>
                  <a:cubicBezTo>
                    <a:pt x="48149" y="639224"/>
                    <a:pt x="55529" y="646910"/>
                    <a:pt x="63266" y="643691"/>
                  </a:cubicBezTo>
                  <a:cubicBezTo>
                    <a:pt x="78285" y="643691"/>
                    <a:pt x="90459" y="631461"/>
                    <a:pt x="90459" y="616373"/>
                  </a:cubicBezTo>
                  <a:cubicBezTo>
                    <a:pt x="90459" y="601284"/>
                    <a:pt x="78285" y="589054"/>
                    <a:pt x="63266" y="589054"/>
                  </a:cubicBezTo>
                  <a:lnTo>
                    <a:pt x="52134" y="593686"/>
                  </a:lnTo>
                  <a:lnTo>
                    <a:pt x="0" y="593686"/>
                  </a:lnTo>
                  <a:lnTo>
                    <a:pt x="0" y="456326"/>
                  </a:lnTo>
                  <a:lnTo>
                    <a:pt x="40428" y="449843"/>
                  </a:lnTo>
                  <a:lnTo>
                    <a:pt x="44037" y="458596"/>
                  </a:lnTo>
                  <a:cubicBezTo>
                    <a:pt x="48958" y="463540"/>
                    <a:pt x="55757" y="466597"/>
                    <a:pt x="63266" y="466597"/>
                  </a:cubicBezTo>
                  <a:cubicBezTo>
                    <a:pt x="78285" y="466597"/>
                    <a:pt x="90459" y="454367"/>
                    <a:pt x="90459" y="439279"/>
                  </a:cubicBezTo>
                  <a:cubicBezTo>
                    <a:pt x="90459" y="424191"/>
                    <a:pt x="78285" y="411960"/>
                    <a:pt x="63266" y="411960"/>
                  </a:cubicBezTo>
                  <a:cubicBezTo>
                    <a:pt x="55757" y="411960"/>
                    <a:pt x="48958" y="415018"/>
                    <a:pt x="44037" y="419962"/>
                  </a:cubicBezTo>
                  <a:cubicBezTo>
                    <a:pt x="44017" y="420010"/>
                    <a:pt x="43998" y="420058"/>
                    <a:pt x="43978" y="420106"/>
                  </a:cubicBezTo>
                  <a:cubicBezTo>
                    <a:pt x="43958" y="420154"/>
                    <a:pt x="7330" y="450976"/>
                    <a:pt x="0" y="427159"/>
                  </a:cubicBezTo>
                  <a:lnTo>
                    <a:pt x="0" y="277205"/>
                  </a:lnTo>
                  <a:lnTo>
                    <a:pt x="42265" y="277205"/>
                  </a:lnTo>
                  <a:cubicBezTo>
                    <a:pt x="49605" y="277921"/>
                    <a:pt x="40537" y="279453"/>
                    <a:pt x="44037" y="281503"/>
                  </a:cubicBezTo>
                  <a:cubicBezTo>
                    <a:pt x="47537" y="283553"/>
                    <a:pt x="55529" y="292724"/>
                    <a:pt x="63266" y="289504"/>
                  </a:cubicBezTo>
                  <a:cubicBezTo>
                    <a:pt x="78285" y="289504"/>
                    <a:pt x="90459" y="277273"/>
                    <a:pt x="90459" y="262185"/>
                  </a:cubicBezTo>
                  <a:cubicBezTo>
                    <a:pt x="90459" y="247097"/>
                    <a:pt x="78285" y="234866"/>
                    <a:pt x="63266" y="234866"/>
                  </a:cubicBezTo>
                  <a:cubicBezTo>
                    <a:pt x="55757" y="234866"/>
                    <a:pt x="48958" y="237924"/>
                    <a:pt x="44037" y="242868"/>
                  </a:cubicBezTo>
                  <a:lnTo>
                    <a:pt x="41754" y="248405"/>
                  </a:lnTo>
                  <a:lnTo>
                    <a:pt x="0" y="248405"/>
                  </a:lnTo>
                  <a:lnTo>
                    <a:pt x="0" y="180070"/>
                  </a:lnTo>
                  <a:lnTo>
                    <a:pt x="41229" y="186145"/>
                  </a:lnTo>
                  <a:lnTo>
                    <a:pt x="44037" y="192956"/>
                  </a:lnTo>
                  <a:cubicBezTo>
                    <a:pt x="48958" y="197899"/>
                    <a:pt x="55756" y="200957"/>
                    <a:pt x="63266" y="200957"/>
                  </a:cubicBezTo>
                  <a:cubicBezTo>
                    <a:pt x="78285" y="200957"/>
                    <a:pt x="90459" y="188726"/>
                    <a:pt x="90459" y="173638"/>
                  </a:cubicBezTo>
                  <a:cubicBezTo>
                    <a:pt x="90459" y="158550"/>
                    <a:pt x="78285" y="146319"/>
                    <a:pt x="63266" y="146319"/>
                  </a:cubicBezTo>
                  <a:cubicBezTo>
                    <a:pt x="55756" y="146319"/>
                    <a:pt x="48958" y="149377"/>
                    <a:pt x="44037" y="154321"/>
                  </a:cubicBezTo>
                  <a:lnTo>
                    <a:pt x="42821" y="157269"/>
                  </a:lnTo>
                  <a:cubicBezTo>
                    <a:pt x="42416" y="158252"/>
                    <a:pt x="7137" y="177170"/>
                    <a:pt x="0" y="1509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303" name="Google Shape;10303;p52"/>
            <p:cNvPicPr preferRelativeResize="0"/>
            <p:nvPr/>
          </p:nvPicPr>
          <p:blipFill>
            <a:blip r:embed="rId19">
              <a:alphaModFix amt="75000"/>
            </a:blip>
            <a:stretch>
              <a:fillRect/>
            </a:stretch>
          </p:blipFill>
          <p:spPr>
            <a:xfrm flipH="1" rot="10800000">
              <a:off x="1360725" y="3078675"/>
              <a:ext cx="1730326" cy="24428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04" name="Google Shape;10304;p52"/>
          <p:cNvSpPr/>
          <p:nvPr/>
        </p:nvSpPr>
        <p:spPr>
          <a:xfrm>
            <a:off x="3664671" y="5489000"/>
            <a:ext cx="485647" cy="427832"/>
          </a:xfrm>
          <a:custGeom>
            <a:rect b="b" l="l" r="r" t="t"/>
            <a:pathLst>
              <a:path extrusionOk="0" h="119925" w="136131">
                <a:moveTo>
                  <a:pt x="126824" y="57429"/>
                </a:moveTo>
                <a:lnTo>
                  <a:pt x="68245" y="119913"/>
                </a:lnTo>
                <a:lnTo>
                  <a:pt x="10048" y="57429"/>
                </a:lnTo>
                <a:cubicBezTo>
                  <a:pt x="-3135" y="43906"/>
                  <a:pt x="-2859" y="22257"/>
                  <a:pt x="10667" y="9074"/>
                </a:cubicBezTo>
                <a:cubicBezTo>
                  <a:pt x="12629" y="7156"/>
                  <a:pt x="14820" y="5482"/>
                  <a:pt x="17191" y="4089"/>
                </a:cubicBezTo>
                <a:cubicBezTo>
                  <a:pt x="21087" y="1553"/>
                  <a:pt x="25602" y="136"/>
                  <a:pt x="30241" y="-7"/>
                </a:cubicBezTo>
                <a:cubicBezTo>
                  <a:pt x="47509" y="-252"/>
                  <a:pt x="62930" y="10740"/>
                  <a:pt x="68341" y="27139"/>
                </a:cubicBezTo>
                <a:cubicBezTo>
                  <a:pt x="73694" y="10702"/>
                  <a:pt x="89153" y="-314"/>
                  <a:pt x="106441" y="-7"/>
                </a:cubicBezTo>
                <a:cubicBezTo>
                  <a:pt x="111079" y="136"/>
                  <a:pt x="115594" y="1553"/>
                  <a:pt x="119490" y="4089"/>
                </a:cubicBezTo>
                <a:cubicBezTo>
                  <a:pt x="135806" y="13600"/>
                  <a:pt x="141321" y="34535"/>
                  <a:pt x="131815" y="50852"/>
                </a:cubicBezTo>
                <a:cubicBezTo>
                  <a:pt x="130425" y="53237"/>
                  <a:pt x="128748" y="55446"/>
                  <a:pt x="126824" y="574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5" name="Google Shape;10305;p52"/>
          <p:cNvSpPr/>
          <p:nvPr/>
        </p:nvSpPr>
        <p:spPr>
          <a:xfrm>
            <a:off x="1346288" y="5489000"/>
            <a:ext cx="485647" cy="427832"/>
          </a:xfrm>
          <a:custGeom>
            <a:rect b="b" l="l" r="r" t="t"/>
            <a:pathLst>
              <a:path extrusionOk="0" h="119925" w="136131">
                <a:moveTo>
                  <a:pt x="126824" y="57429"/>
                </a:moveTo>
                <a:lnTo>
                  <a:pt x="68245" y="119913"/>
                </a:lnTo>
                <a:lnTo>
                  <a:pt x="10048" y="57429"/>
                </a:lnTo>
                <a:cubicBezTo>
                  <a:pt x="-3135" y="43906"/>
                  <a:pt x="-2859" y="22257"/>
                  <a:pt x="10667" y="9074"/>
                </a:cubicBezTo>
                <a:cubicBezTo>
                  <a:pt x="12629" y="7156"/>
                  <a:pt x="14820" y="5482"/>
                  <a:pt x="17191" y="4089"/>
                </a:cubicBezTo>
                <a:cubicBezTo>
                  <a:pt x="21087" y="1553"/>
                  <a:pt x="25602" y="136"/>
                  <a:pt x="30241" y="-7"/>
                </a:cubicBezTo>
                <a:cubicBezTo>
                  <a:pt x="47509" y="-252"/>
                  <a:pt x="62930" y="10740"/>
                  <a:pt x="68341" y="27139"/>
                </a:cubicBezTo>
                <a:cubicBezTo>
                  <a:pt x="73694" y="10702"/>
                  <a:pt x="89153" y="-314"/>
                  <a:pt x="106441" y="-7"/>
                </a:cubicBezTo>
                <a:cubicBezTo>
                  <a:pt x="111079" y="136"/>
                  <a:pt x="115594" y="1553"/>
                  <a:pt x="119490" y="4089"/>
                </a:cubicBezTo>
                <a:cubicBezTo>
                  <a:pt x="135806" y="13600"/>
                  <a:pt x="141321" y="34535"/>
                  <a:pt x="131815" y="50852"/>
                </a:cubicBezTo>
                <a:cubicBezTo>
                  <a:pt x="130425" y="53237"/>
                  <a:pt x="128748" y="55446"/>
                  <a:pt x="126824" y="574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6" name="Google Shape;10306;p52"/>
          <p:cNvSpPr/>
          <p:nvPr/>
        </p:nvSpPr>
        <p:spPr>
          <a:xfrm>
            <a:off x="1925886" y="5489000"/>
            <a:ext cx="485647" cy="427832"/>
          </a:xfrm>
          <a:custGeom>
            <a:rect b="b" l="l" r="r" t="t"/>
            <a:pathLst>
              <a:path extrusionOk="0" h="119925" w="136131">
                <a:moveTo>
                  <a:pt x="126824" y="57429"/>
                </a:moveTo>
                <a:lnTo>
                  <a:pt x="68245" y="119913"/>
                </a:lnTo>
                <a:lnTo>
                  <a:pt x="10048" y="57429"/>
                </a:lnTo>
                <a:cubicBezTo>
                  <a:pt x="-3135" y="43906"/>
                  <a:pt x="-2859" y="22257"/>
                  <a:pt x="10667" y="9074"/>
                </a:cubicBezTo>
                <a:cubicBezTo>
                  <a:pt x="12629" y="7156"/>
                  <a:pt x="14820" y="5482"/>
                  <a:pt x="17191" y="4089"/>
                </a:cubicBezTo>
                <a:cubicBezTo>
                  <a:pt x="21087" y="1553"/>
                  <a:pt x="25602" y="136"/>
                  <a:pt x="30241" y="-7"/>
                </a:cubicBezTo>
                <a:cubicBezTo>
                  <a:pt x="47509" y="-252"/>
                  <a:pt x="62930" y="10740"/>
                  <a:pt x="68341" y="27139"/>
                </a:cubicBezTo>
                <a:cubicBezTo>
                  <a:pt x="73694" y="10702"/>
                  <a:pt x="89153" y="-314"/>
                  <a:pt x="106441" y="-7"/>
                </a:cubicBezTo>
                <a:cubicBezTo>
                  <a:pt x="111079" y="136"/>
                  <a:pt x="115594" y="1553"/>
                  <a:pt x="119490" y="4089"/>
                </a:cubicBezTo>
                <a:cubicBezTo>
                  <a:pt x="135806" y="13600"/>
                  <a:pt x="141321" y="34535"/>
                  <a:pt x="131815" y="50852"/>
                </a:cubicBezTo>
                <a:cubicBezTo>
                  <a:pt x="130425" y="53237"/>
                  <a:pt x="128748" y="55446"/>
                  <a:pt x="126824" y="5742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7" name="Google Shape;10307;p52"/>
          <p:cNvSpPr/>
          <p:nvPr/>
        </p:nvSpPr>
        <p:spPr>
          <a:xfrm>
            <a:off x="2505485" y="5489000"/>
            <a:ext cx="485647" cy="427832"/>
          </a:xfrm>
          <a:custGeom>
            <a:rect b="b" l="l" r="r" t="t"/>
            <a:pathLst>
              <a:path extrusionOk="0" h="119925" w="136131">
                <a:moveTo>
                  <a:pt x="126824" y="57429"/>
                </a:moveTo>
                <a:lnTo>
                  <a:pt x="68245" y="119913"/>
                </a:lnTo>
                <a:lnTo>
                  <a:pt x="10048" y="57429"/>
                </a:lnTo>
                <a:cubicBezTo>
                  <a:pt x="-3135" y="43906"/>
                  <a:pt x="-2859" y="22257"/>
                  <a:pt x="10667" y="9074"/>
                </a:cubicBezTo>
                <a:cubicBezTo>
                  <a:pt x="12629" y="7156"/>
                  <a:pt x="14820" y="5482"/>
                  <a:pt x="17191" y="4089"/>
                </a:cubicBezTo>
                <a:cubicBezTo>
                  <a:pt x="21087" y="1553"/>
                  <a:pt x="25602" y="136"/>
                  <a:pt x="30241" y="-7"/>
                </a:cubicBezTo>
                <a:cubicBezTo>
                  <a:pt x="47509" y="-252"/>
                  <a:pt x="62930" y="10740"/>
                  <a:pt x="68341" y="27139"/>
                </a:cubicBezTo>
                <a:cubicBezTo>
                  <a:pt x="73694" y="10702"/>
                  <a:pt x="89153" y="-314"/>
                  <a:pt x="106441" y="-7"/>
                </a:cubicBezTo>
                <a:cubicBezTo>
                  <a:pt x="111079" y="136"/>
                  <a:pt x="115594" y="1553"/>
                  <a:pt x="119490" y="4089"/>
                </a:cubicBezTo>
                <a:cubicBezTo>
                  <a:pt x="135806" y="13600"/>
                  <a:pt x="141321" y="34535"/>
                  <a:pt x="131815" y="50852"/>
                </a:cubicBezTo>
                <a:cubicBezTo>
                  <a:pt x="130425" y="53237"/>
                  <a:pt x="128748" y="55446"/>
                  <a:pt x="126824" y="574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8" name="Google Shape;10308;p52"/>
          <p:cNvSpPr/>
          <p:nvPr/>
        </p:nvSpPr>
        <p:spPr>
          <a:xfrm>
            <a:off x="3085084" y="5489000"/>
            <a:ext cx="485647" cy="427832"/>
          </a:xfrm>
          <a:custGeom>
            <a:rect b="b" l="l" r="r" t="t"/>
            <a:pathLst>
              <a:path extrusionOk="0" h="119925" w="136131">
                <a:moveTo>
                  <a:pt x="126824" y="57429"/>
                </a:moveTo>
                <a:lnTo>
                  <a:pt x="68245" y="119913"/>
                </a:lnTo>
                <a:lnTo>
                  <a:pt x="10048" y="57429"/>
                </a:lnTo>
                <a:cubicBezTo>
                  <a:pt x="-3135" y="43906"/>
                  <a:pt x="-2859" y="22257"/>
                  <a:pt x="10667" y="9074"/>
                </a:cubicBezTo>
                <a:cubicBezTo>
                  <a:pt x="12629" y="7156"/>
                  <a:pt x="14820" y="5482"/>
                  <a:pt x="17191" y="4089"/>
                </a:cubicBezTo>
                <a:cubicBezTo>
                  <a:pt x="21087" y="1553"/>
                  <a:pt x="25602" y="136"/>
                  <a:pt x="30241" y="-7"/>
                </a:cubicBezTo>
                <a:cubicBezTo>
                  <a:pt x="47509" y="-252"/>
                  <a:pt x="62930" y="10740"/>
                  <a:pt x="68341" y="27139"/>
                </a:cubicBezTo>
                <a:cubicBezTo>
                  <a:pt x="73694" y="10702"/>
                  <a:pt x="89153" y="-314"/>
                  <a:pt x="106441" y="-7"/>
                </a:cubicBezTo>
                <a:cubicBezTo>
                  <a:pt x="111079" y="136"/>
                  <a:pt x="115594" y="1553"/>
                  <a:pt x="119490" y="4089"/>
                </a:cubicBezTo>
                <a:cubicBezTo>
                  <a:pt x="135806" y="13600"/>
                  <a:pt x="141321" y="34535"/>
                  <a:pt x="131815" y="50852"/>
                </a:cubicBezTo>
                <a:cubicBezTo>
                  <a:pt x="130425" y="53237"/>
                  <a:pt x="128748" y="55446"/>
                  <a:pt x="126824" y="5742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9" name="Google Shape;10309;p52"/>
          <p:cNvSpPr/>
          <p:nvPr/>
        </p:nvSpPr>
        <p:spPr>
          <a:xfrm>
            <a:off x="3645192" y="5949716"/>
            <a:ext cx="485288" cy="462911"/>
          </a:xfrm>
          <a:custGeom>
            <a:rect b="b" l="l" r="r" t="t"/>
            <a:pathLst>
              <a:path extrusionOk="0" h="157721" w="165345">
                <a:moveTo>
                  <a:pt x="128872" y="157147"/>
                </a:moveTo>
                <a:lnTo>
                  <a:pt x="85247" y="134287"/>
                </a:lnTo>
                <a:cubicBezTo>
                  <a:pt x="83857" y="133525"/>
                  <a:pt x="82161" y="133525"/>
                  <a:pt x="80771" y="134287"/>
                </a:cubicBezTo>
                <a:lnTo>
                  <a:pt x="37146" y="157147"/>
                </a:lnTo>
                <a:cubicBezTo>
                  <a:pt x="34775" y="158398"/>
                  <a:pt x="31831" y="157488"/>
                  <a:pt x="30584" y="155114"/>
                </a:cubicBezTo>
                <a:cubicBezTo>
                  <a:pt x="30079" y="154160"/>
                  <a:pt x="29907" y="153065"/>
                  <a:pt x="30098" y="152003"/>
                </a:cubicBezTo>
                <a:lnTo>
                  <a:pt x="38384" y="103521"/>
                </a:lnTo>
                <a:cubicBezTo>
                  <a:pt x="38680" y="101959"/>
                  <a:pt x="38185" y="100351"/>
                  <a:pt x="37051" y="99235"/>
                </a:cubicBezTo>
                <a:lnTo>
                  <a:pt x="1809" y="64850"/>
                </a:lnTo>
                <a:cubicBezTo>
                  <a:pt x="-115" y="62979"/>
                  <a:pt x="-154" y="59903"/>
                  <a:pt x="1713" y="57980"/>
                </a:cubicBezTo>
                <a:cubicBezTo>
                  <a:pt x="2456" y="57218"/>
                  <a:pt x="3428" y="56720"/>
                  <a:pt x="4476" y="56563"/>
                </a:cubicBezTo>
                <a:lnTo>
                  <a:pt x="53148" y="49514"/>
                </a:lnTo>
                <a:cubicBezTo>
                  <a:pt x="54739" y="49255"/>
                  <a:pt x="56111" y="48269"/>
                  <a:pt x="56863" y="46847"/>
                </a:cubicBezTo>
                <a:lnTo>
                  <a:pt x="78675" y="2651"/>
                </a:lnTo>
                <a:cubicBezTo>
                  <a:pt x="79885" y="258"/>
                  <a:pt x="82809" y="-700"/>
                  <a:pt x="85200" y="512"/>
                </a:cubicBezTo>
                <a:cubicBezTo>
                  <a:pt x="86124" y="979"/>
                  <a:pt x="86876" y="1728"/>
                  <a:pt x="87343" y="2651"/>
                </a:cubicBezTo>
                <a:lnTo>
                  <a:pt x="109155" y="46847"/>
                </a:lnTo>
                <a:cubicBezTo>
                  <a:pt x="109870" y="48265"/>
                  <a:pt x="111213" y="49255"/>
                  <a:pt x="112775" y="49514"/>
                </a:cubicBezTo>
                <a:lnTo>
                  <a:pt x="161543" y="56563"/>
                </a:lnTo>
                <a:cubicBezTo>
                  <a:pt x="164200" y="56960"/>
                  <a:pt x="166029" y="59434"/>
                  <a:pt x="165629" y="62086"/>
                </a:cubicBezTo>
                <a:cubicBezTo>
                  <a:pt x="165467" y="63138"/>
                  <a:pt x="164972" y="64109"/>
                  <a:pt x="164210" y="64850"/>
                </a:cubicBezTo>
                <a:lnTo>
                  <a:pt x="128967" y="99235"/>
                </a:lnTo>
                <a:cubicBezTo>
                  <a:pt x="127843" y="100359"/>
                  <a:pt x="127310" y="101947"/>
                  <a:pt x="127538" y="103521"/>
                </a:cubicBezTo>
                <a:lnTo>
                  <a:pt x="135921" y="152003"/>
                </a:lnTo>
                <a:cubicBezTo>
                  <a:pt x="136387" y="154646"/>
                  <a:pt x="134625" y="157166"/>
                  <a:pt x="131987" y="157633"/>
                </a:cubicBezTo>
                <a:cubicBezTo>
                  <a:pt x="130920" y="157821"/>
                  <a:pt x="129825" y="157650"/>
                  <a:pt x="128872" y="1571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310" name="Google Shape;10310;p52"/>
          <p:cNvSpPr/>
          <p:nvPr/>
        </p:nvSpPr>
        <p:spPr>
          <a:xfrm>
            <a:off x="1365965" y="5949716"/>
            <a:ext cx="485288" cy="462911"/>
          </a:xfrm>
          <a:custGeom>
            <a:rect b="b" l="l" r="r" t="t"/>
            <a:pathLst>
              <a:path extrusionOk="0" h="157721" w="165345">
                <a:moveTo>
                  <a:pt x="128872" y="157147"/>
                </a:moveTo>
                <a:lnTo>
                  <a:pt x="85247" y="134287"/>
                </a:lnTo>
                <a:cubicBezTo>
                  <a:pt x="83857" y="133525"/>
                  <a:pt x="82161" y="133525"/>
                  <a:pt x="80771" y="134287"/>
                </a:cubicBezTo>
                <a:lnTo>
                  <a:pt x="37146" y="157147"/>
                </a:lnTo>
                <a:cubicBezTo>
                  <a:pt x="34775" y="158398"/>
                  <a:pt x="31831" y="157488"/>
                  <a:pt x="30584" y="155114"/>
                </a:cubicBezTo>
                <a:cubicBezTo>
                  <a:pt x="30079" y="154160"/>
                  <a:pt x="29907" y="153065"/>
                  <a:pt x="30098" y="152003"/>
                </a:cubicBezTo>
                <a:lnTo>
                  <a:pt x="38384" y="103521"/>
                </a:lnTo>
                <a:cubicBezTo>
                  <a:pt x="38680" y="101959"/>
                  <a:pt x="38185" y="100351"/>
                  <a:pt x="37051" y="99235"/>
                </a:cubicBezTo>
                <a:lnTo>
                  <a:pt x="1809" y="64850"/>
                </a:lnTo>
                <a:cubicBezTo>
                  <a:pt x="-115" y="62979"/>
                  <a:pt x="-154" y="59903"/>
                  <a:pt x="1713" y="57980"/>
                </a:cubicBezTo>
                <a:cubicBezTo>
                  <a:pt x="2456" y="57218"/>
                  <a:pt x="3428" y="56720"/>
                  <a:pt x="4476" y="56563"/>
                </a:cubicBezTo>
                <a:lnTo>
                  <a:pt x="53148" y="49514"/>
                </a:lnTo>
                <a:cubicBezTo>
                  <a:pt x="54739" y="49255"/>
                  <a:pt x="56111" y="48269"/>
                  <a:pt x="56863" y="46847"/>
                </a:cubicBezTo>
                <a:lnTo>
                  <a:pt x="78675" y="2651"/>
                </a:lnTo>
                <a:cubicBezTo>
                  <a:pt x="79885" y="258"/>
                  <a:pt x="82809" y="-700"/>
                  <a:pt x="85200" y="512"/>
                </a:cubicBezTo>
                <a:cubicBezTo>
                  <a:pt x="86124" y="979"/>
                  <a:pt x="86876" y="1728"/>
                  <a:pt x="87343" y="2651"/>
                </a:cubicBezTo>
                <a:lnTo>
                  <a:pt x="109155" y="46847"/>
                </a:lnTo>
                <a:cubicBezTo>
                  <a:pt x="109870" y="48265"/>
                  <a:pt x="111213" y="49255"/>
                  <a:pt x="112775" y="49514"/>
                </a:cubicBezTo>
                <a:lnTo>
                  <a:pt x="161543" y="56563"/>
                </a:lnTo>
                <a:cubicBezTo>
                  <a:pt x="164200" y="56960"/>
                  <a:pt x="166029" y="59434"/>
                  <a:pt x="165629" y="62086"/>
                </a:cubicBezTo>
                <a:cubicBezTo>
                  <a:pt x="165467" y="63138"/>
                  <a:pt x="164972" y="64109"/>
                  <a:pt x="164210" y="64850"/>
                </a:cubicBezTo>
                <a:lnTo>
                  <a:pt x="128967" y="99235"/>
                </a:lnTo>
                <a:cubicBezTo>
                  <a:pt x="127843" y="100359"/>
                  <a:pt x="127310" y="101947"/>
                  <a:pt x="127538" y="103521"/>
                </a:cubicBezTo>
                <a:lnTo>
                  <a:pt x="135921" y="152003"/>
                </a:lnTo>
                <a:cubicBezTo>
                  <a:pt x="136387" y="154646"/>
                  <a:pt x="134625" y="157166"/>
                  <a:pt x="131987" y="157633"/>
                </a:cubicBezTo>
                <a:cubicBezTo>
                  <a:pt x="130920" y="157821"/>
                  <a:pt x="129825" y="157650"/>
                  <a:pt x="128872" y="1571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311" name="Google Shape;10311;p52"/>
          <p:cNvSpPr/>
          <p:nvPr/>
        </p:nvSpPr>
        <p:spPr>
          <a:xfrm>
            <a:off x="1935772" y="5949716"/>
            <a:ext cx="485288" cy="462911"/>
          </a:xfrm>
          <a:custGeom>
            <a:rect b="b" l="l" r="r" t="t"/>
            <a:pathLst>
              <a:path extrusionOk="0" h="157721" w="165345">
                <a:moveTo>
                  <a:pt x="128872" y="157147"/>
                </a:moveTo>
                <a:lnTo>
                  <a:pt x="85247" y="134287"/>
                </a:lnTo>
                <a:cubicBezTo>
                  <a:pt x="83857" y="133525"/>
                  <a:pt x="82161" y="133525"/>
                  <a:pt x="80771" y="134287"/>
                </a:cubicBezTo>
                <a:lnTo>
                  <a:pt x="37146" y="157147"/>
                </a:lnTo>
                <a:cubicBezTo>
                  <a:pt x="34775" y="158398"/>
                  <a:pt x="31831" y="157488"/>
                  <a:pt x="30584" y="155114"/>
                </a:cubicBezTo>
                <a:cubicBezTo>
                  <a:pt x="30079" y="154160"/>
                  <a:pt x="29907" y="153065"/>
                  <a:pt x="30098" y="152003"/>
                </a:cubicBezTo>
                <a:lnTo>
                  <a:pt x="38384" y="103521"/>
                </a:lnTo>
                <a:cubicBezTo>
                  <a:pt x="38680" y="101959"/>
                  <a:pt x="38185" y="100351"/>
                  <a:pt x="37051" y="99235"/>
                </a:cubicBezTo>
                <a:lnTo>
                  <a:pt x="1809" y="64850"/>
                </a:lnTo>
                <a:cubicBezTo>
                  <a:pt x="-115" y="62979"/>
                  <a:pt x="-154" y="59903"/>
                  <a:pt x="1713" y="57980"/>
                </a:cubicBezTo>
                <a:cubicBezTo>
                  <a:pt x="2456" y="57218"/>
                  <a:pt x="3428" y="56720"/>
                  <a:pt x="4476" y="56563"/>
                </a:cubicBezTo>
                <a:lnTo>
                  <a:pt x="53148" y="49514"/>
                </a:lnTo>
                <a:cubicBezTo>
                  <a:pt x="54739" y="49255"/>
                  <a:pt x="56111" y="48269"/>
                  <a:pt x="56863" y="46847"/>
                </a:cubicBezTo>
                <a:lnTo>
                  <a:pt x="78675" y="2651"/>
                </a:lnTo>
                <a:cubicBezTo>
                  <a:pt x="79885" y="258"/>
                  <a:pt x="82809" y="-700"/>
                  <a:pt x="85200" y="512"/>
                </a:cubicBezTo>
                <a:cubicBezTo>
                  <a:pt x="86124" y="979"/>
                  <a:pt x="86876" y="1728"/>
                  <a:pt x="87343" y="2651"/>
                </a:cubicBezTo>
                <a:lnTo>
                  <a:pt x="109155" y="46847"/>
                </a:lnTo>
                <a:cubicBezTo>
                  <a:pt x="109870" y="48265"/>
                  <a:pt x="111213" y="49255"/>
                  <a:pt x="112775" y="49514"/>
                </a:cubicBezTo>
                <a:lnTo>
                  <a:pt x="161543" y="56563"/>
                </a:lnTo>
                <a:cubicBezTo>
                  <a:pt x="164200" y="56960"/>
                  <a:pt x="166029" y="59434"/>
                  <a:pt x="165629" y="62086"/>
                </a:cubicBezTo>
                <a:cubicBezTo>
                  <a:pt x="165467" y="63138"/>
                  <a:pt x="164972" y="64109"/>
                  <a:pt x="164210" y="64850"/>
                </a:cubicBezTo>
                <a:lnTo>
                  <a:pt x="128967" y="99235"/>
                </a:lnTo>
                <a:cubicBezTo>
                  <a:pt x="127843" y="100359"/>
                  <a:pt x="127310" y="101947"/>
                  <a:pt x="127538" y="103521"/>
                </a:cubicBezTo>
                <a:lnTo>
                  <a:pt x="135921" y="152003"/>
                </a:lnTo>
                <a:cubicBezTo>
                  <a:pt x="136387" y="154646"/>
                  <a:pt x="134625" y="157166"/>
                  <a:pt x="131987" y="157633"/>
                </a:cubicBezTo>
                <a:cubicBezTo>
                  <a:pt x="130920" y="157821"/>
                  <a:pt x="129825" y="157650"/>
                  <a:pt x="128872" y="1571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312" name="Google Shape;10312;p52"/>
          <p:cNvSpPr/>
          <p:nvPr/>
        </p:nvSpPr>
        <p:spPr>
          <a:xfrm>
            <a:off x="2505579" y="5949716"/>
            <a:ext cx="485288" cy="462911"/>
          </a:xfrm>
          <a:custGeom>
            <a:rect b="b" l="l" r="r" t="t"/>
            <a:pathLst>
              <a:path extrusionOk="0" h="157721" w="165345">
                <a:moveTo>
                  <a:pt x="128872" y="157147"/>
                </a:moveTo>
                <a:lnTo>
                  <a:pt x="85247" y="134287"/>
                </a:lnTo>
                <a:cubicBezTo>
                  <a:pt x="83857" y="133525"/>
                  <a:pt x="82161" y="133525"/>
                  <a:pt x="80771" y="134287"/>
                </a:cubicBezTo>
                <a:lnTo>
                  <a:pt x="37146" y="157147"/>
                </a:lnTo>
                <a:cubicBezTo>
                  <a:pt x="34775" y="158398"/>
                  <a:pt x="31831" y="157488"/>
                  <a:pt x="30584" y="155114"/>
                </a:cubicBezTo>
                <a:cubicBezTo>
                  <a:pt x="30079" y="154160"/>
                  <a:pt x="29907" y="153065"/>
                  <a:pt x="30098" y="152003"/>
                </a:cubicBezTo>
                <a:lnTo>
                  <a:pt x="38384" y="103521"/>
                </a:lnTo>
                <a:cubicBezTo>
                  <a:pt x="38680" y="101959"/>
                  <a:pt x="38185" y="100351"/>
                  <a:pt x="37051" y="99235"/>
                </a:cubicBezTo>
                <a:lnTo>
                  <a:pt x="1809" y="64850"/>
                </a:lnTo>
                <a:cubicBezTo>
                  <a:pt x="-115" y="62979"/>
                  <a:pt x="-154" y="59903"/>
                  <a:pt x="1713" y="57980"/>
                </a:cubicBezTo>
                <a:cubicBezTo>
                  <a:pt x="2456" y="57218"/>
                  <a:pt x="3428" y="56720"/>
                  <a:pt x="4476" y="56563"/>
                </a:cubicBezTo>
                <a:lnTo>
                  <a:pt x="53148" y="49514"/>
                </a:lnTo>
                <a:cubicBezTo>
                  <a:pt x="54739" y="49255"/>
                  <a:pt x="56111" y="48269"/>
                  <a:pt x="56863" y="46847"/>
                </a:cubicBezTo>
                <a:lnTo>
                  <a:pt x="78675" y="2651"/>
                </a:lnTo>
                <a:cubicBezTo>
                  <a:pt x="79885" y="258"/>
                  <a:pt x="82809" y="-700"/>
                  <a:pt x="85200" y="512"/>
                </a:cubicBezTo>
                <a:cubicBezTo>
                  <a:pt x="86124" y="979"/>
                  <a:pt x="86876" y="1728"/>
                  <a:pt x="87343" y="2651"/>
                </a:cubicBezTo>
                <a:lnTo>
                  <a:pt x="109155" y="46847"/>
                </a:lnTo>
                <a:cubicBezTo>
                  <a:pt x="109870" y="48265"/>
                  <a:pt x="111213" y="49255"/>
                  <a:pt x="112775" y="49514"/>
                </a:cubicBezTo>
                <a:lnTo>
                  <a:pt x="161543" y="56563"/>
                </a:lnTo>
                <a:cubicBezTo>
                  <a:pt x="164200" y="56960"/>
                  <a:pt x="166029" y="59434"/>
                  <a:pt x="165629" y="62086"/>
                </a:cubicBezTo>
                <a:cubicBezTo>
                  <a:pt x="165467" y="63138"/>
                  <a:pt x="164972" y="64109"/>
                  <a:pt x="164210" y="64850"/>
                </a:cubicBezTo>
                <a:lnTo>
                  <a:pt x="128967" y="99235"/>
                </a:lnTo>
                <a:cubicBezTo>
                  <a:pt x="127843" y="100359"/>
                  <a:pt x="127310" y="101947"/>
                  <a:pt x="127538" y="103521"/>
                </a:cubicBezTo>
                <a:lnTo>
                  <a:pt x="135921" y="152003"/>
                </a:lnTo>
                <a:cubicBezTo>
                  <a:pt x="136387" y="154646"/>
                  <a:pt x="134625" y="157166"/>
                  <a:pt x="131987" y="157633"/>
                </a:cubicBezTo>
                <a:cubicBezTo>
                  <a:pt x="130920" y="157821"/>
                  <a:pt x="129825" y="157650"/>
                  <a:pt x="128872" y="1571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313" name="Google Shape;10313;p52"/>
          <p:cNvSpPr/>
          <p:nvPr/>
        </p:nvSpPr>
        <p:spPr>
          <a:xfrm>
            <a:off x="3075385" y="5949716"/>
            <a:ext cx="485288" cy="462911"/>
          </a:xfrm>
          <a:custGeom>
            <a:rect b="b" l="l" r="r" t="t"/>
            <a:pathLst>
              <a:path extrusionOk="0" h="157721" w="165345">
                <a:moveTo>
                  <a:pt x="128872" y="157147"/>
                </a:moveTo>
                <a:lnTo>
                  <a:pt x="85247" y="134287"/>
                </a:lnTo>
                <a:cubicBezTo>
                  <a:pt x="83857" y="133525"/>
                  <a:pt x="82161" y="133525"/>
                  <a:pt x="80771" y="134287"/>
                </a:cubicBezTo>
                <a:lnTo>
                  <a:pt x="37146" y="157147"/>
                </a:lnTo>
                <a:cubicBezTo>
                  <a:pt x="34775" y="158398"/>
                  <a:pt x="31831" y="157488"/>
                  <a:pt x="30584" y="155114"/>
                </a:cubicBezTo>
                <a:cubicBezTo>
                  <a:pt x="30079" y="154160"/>
                  <a:pt x="29907" y="153065"/>
                  <a:pt x="30098" y="152003"/>
                </a:cubicBezTo>
                <a:lnTo>
                  <a:pt x="38384" y="103521"/>
                </a:lnTo>
                <a:cubicBezTo>
                  <a:pt x="38680" y="101959"/>
                  <a:pt x="38185" y="100351"/>
                  <a:pt x="37051" y="99235"/>
                </a:cubicBezTo>
                <a:lnTo>
                  <a:pt x="1809" y="64850"/>
                </a:lnTo>
                <a:cubicBezTo>
                  <a:pt x="-115" y="62979"/>
                  <a:pt x="-154" y="59903"/>
                  <a:pt x="1713" y="57980"/>
                </a:cubicBezTo>
                <a:cubicBezTo>
                  <a:pt x="2456" y="57218"/>
                  <a:pt x="3428" y="56720"/>
                  <a:pt x="4476" y="56563"/>
                </a:cubicBezTo>
                <a:lnTo>
                  <a:pt x="53148" y="49514"/>
                </a:lnTo>
                <a:cubicBezTo>
                  <a:pt x="54739" y="49255"/>
                  <a:pt x="56111" y="48269"/>
                  <a:pt x="56863" y="46847"/>
                </a:cubicBezTo>
                <a:lnTo>
                  <a:pt x="78675" y="2651"/>
                </a:lnTo>
                <a:cubicBezTo>
                  <a:pt x="79885" y="258"/>
                  <a:pt x="82809" y="-700"/>
                  <a:pt x="85200" y="512"/>
                </a:cubicBezTo>
                <a:cubicBezTo>
                  <a:pt x="86124" y="979"/>
                  <a:pt x="86876" y="1728"/>
                  <a:pt x="87343" y="2651"/>
                </a:cubicBezTo>
                <a:lnTo>
                  <a:pt x="109155" y="46847"/>
                </a:lnTo>
                <a:cubicBezTo>
                  <a:pt x="109870" y="48265"/>
                  <a:pt x="111213" y="49255"/>
                  <a:pt x="112775" y="49514"/>
                </a:cubicBezTo>
                <a:lnTo>
                  <a:pt x="161543" y="56563"/>
                </a:lnTo>
                <a:cubicBezTo>
                  <a:pt x="164200" y="56960"/>
                  <a:pt x="166029" y="59434"/>
                  <a:pt x="165629" y="62086"/>
                </a:cubicBezTo>
                <a:cubicBezTo>
                  <a:pt x="165467" y="63138"/>
                  <a:pt x="164972" y="64109"/>
                  <a:pt x="164210" y="64850"/>
                </a:cubicBezTo>
                <a:lnTo>
                  <a:pt x="128967" y="99235"/>
                </a:lnTo>
                <a:cubicBezTo>
                  <a:pt x="127843" y="100359"/>
                  <a:pt x="127310" y="101947"/>
                  <a:pt x="127538" y="103521"/>
                </a:cubicBezTo>
                <a:lnTo>
                  <a:pt x="135921" y="152003"/>
                </a:lnTo>
                <a:cubicBezTo>
                  <a:pt x="136387" y="154646"/>
                  <a:pt x="134625" y="157166"/>
                  <a:pt x="131987" y="157633"/>
                </a:cubicBezTo>
                <a:cubicBezTo>
                  <a:pt x="130920" y="157821"/>
                  <a:pt x="129825" y="157650"/>
                  <a:pt x="128872" y="1571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10314" name="Google Shape;10314;p52"/>
          <p:cNvGrpSpPr/>
          <p:nvPr/>
        </p:nvGrpSpPr>
        <p:grpSpPr>
          <a:xfrm>
            <a:off x="7524717" y="1044091"/>
            <a:ext cx="245515" cy="1068137"/>
            <a:chOff x="3640477" y="1538105"/>
            <a:chExt cx="317203" cy="1380023"/>
          </a:xfrm>
        </p:grpSpPr>
        <p:sp>
          <p:nvSpPr>
            <p:cNvPr id="10315" name="Google Shape;10315;p52"/>
            <p:cNvSpPr/>
            <p:nvPr/>
          </p:nvSpPr>
          <p:spPr>
            <a:xfrm>
              <a:off x="3640477" y="1538105"/>
              <a:ext cx="317203" cy="1380023"/>
            </a:xfrm>
            <a:custGeom>
              <a:rect b="b" l="l" r="r" t="t"/>
              <a:pathLst>
                <a:path extrusionOk="0" h="544925" w="125253">
                  <a:moveTo>
                    <a:pt x="0" y="0"/>
                  </a:moveTo>
                  <a:lnTo>
                    <a:pt x="125254" y="0"/>
                  </a:lnTo>
                  <a:lnTo>
                    <a:pt x="125254" y="544925"/>
                  </a:lnTo>
                  <a:lnTo>
                    <a:pt x="62579" y="474059"/>
                  </a:lnTo>
                  <a:lnTo>
                    <a:pt x="0" y="544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6" name="Google Shape;10316;p52"/>
            <p:cNvSpPr/>
            <p:nvPr/>
          </p:nvSpPr>
          <p:spPr>
            <a:xfrm>
              <a:off x="3766378" y="1650980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7" name="Google Shape;10317;p52"/>
            <p:cNvSpPr/>
            <p:nvPr/>
          </p:nvSpPr>
          <p:spPr>
            <a:xfrm>
              <a:off x="3675932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8" name="Google Shape;10318;p52"/>
            <p:cNvSpPr/>
            <p:nvPr/>
          </p:nvSpPr>
          <p:spPr>
            <a:xfrm>
              <a:off x="3857063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9" name="Google Shape;10319;p52"/>
            <p:cNvSpPr/>
            <p:nvPr/>
          </p:nvSpPr>
          <p:spPr>
            <a:xfrm>
              <a:off x="3766378" y="1818605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0" name="Google Shape;10320;p52"/>
            <p:cNvSpPr/>
            <p:nvPr/>
          </p:nvSpPr>
          <p:spPr>
            <a:xfrm>
              <a:off x="3675932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1" name="Google Shape;10321;p52"/>
            <p:cNvSpPr/>
            <p:nvPr/>
          </p:nvSpPr>
          <p:spPr>
            <a:xfrm>
              <a:off x="3857063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2" name="Google Shape;10322;p52"/>
            <p:cNvSpPr/>
            <p:nvPr/>
          </p:nvSpPr>
          <p:spPr>
            <a:xfrm>
              <a:off x="3766378" y="196259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3" name="Google Shape;10323;p52"/>
            <p:cNvSpPr/>
            <p:nvPr/>
          </p:nvSpPr>
          <p:spPr>
            <a:xfrm>
              <a:off x="3675932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4" name="Google Shape;10324;p52"/>
            <p:cNvSpPr/>
            <p:nvPr/>
          </p:nvSpPr>
          <p:spPr>
            <a:xfrm>
              <a:off x="3857063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5" name="Google Shape;10325;p52"/>
            <p:cNvSpPr/>
            <p:nvPr/>
          </p:nvSpPr>
          <p:spPr>
            <a:xfrm>
              <a:off x="3766378" y="213021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6" name="Google Shape;10326;p52"/>
            <p:cNvSpPr/>
            <p:nvPr/>
          </p:nvSpPr>
          <p:spPr>
            <a:xfrm>
              <a:off x="3675932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7" name="Google Shape;10327;p52"/>
            <p:cNvSpPr/>
            <p:nvPr/>
          </p:nvSpPr>
          <p:spPr>
            <a:xfrm>
              <a:off x="3857063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8" name="Google Shape;10328;p52"/>
            <p:cNvSpPr/>
            <p:nvPr/>
          </p:nvSpPr>
          <p:spPr>
            <a:xfrm>
              <a:off x="3766378" y="227420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9" name="Google Shape;10329;p52"/>
            <p:cNvSpPr/>
            <p:nvPr/>
          </p:nvSpPr>
          <p:spPr>
            <a:xfrm>
              <a:off x="3675932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0" name="Google Shape;10330;p52"/>
            <p:cNvSpPr/>
            <p:nvPr/>
          </p:nvSpPr>
          <p:spPr>
            <a:xfrm>
              <a:off x="3857063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1" name="Google Shape;10331;p52"/>
            <p:cNvSpPr/>
            <p:nvPr/>
          </p:nvSpPr>
          <p:spPr>
            <a:xfrm>
              <a:off x="3766378" y="244182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2" name="Google Shape;10332;p52"/>
            <p:cNvSpPr/>
            <p:nvPr/>
          </p:nvSpPr>
          <p:spPr>
            <a:xfrm>
              <a:off x="3675932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3" name="Google Shape;10333;p52"/>
            <p:cNvSpPr/>
            <p:nvPr/>
          </p:nvSpPr>
          <p:spPr>
            <a:xfrm>
              <a:off x="3857063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4" name="Google Shape;10334;p52"/>
            <p:cNvSpPr/>
            <p:nvPr/>
          </p:nvSpPr>
          <p:spPr>
            <a:xfrm>
              <a:off x="3766378" y="2585816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5" name="Google Shape;10335;p52"/>
            <p:cNvSpPr/>
            <p:nvPr/>
          </p:nvSpPr>
          <p:spPr>
            <a:xfrm>
              <a:off x="3675932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6" name="Google Shape;10336;p52"/>
            <p:cNvSpPr/>
            <p:nvPr/>
          </p:nvSpPr>
          <p:spPr>
            <a:xfrm>
              <a:off x="3857063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7" name="Google Shape;10337;p52"/>
            <p:cNvSpPr/>
            <p:nvPr/>
          </p:nvSpPr>
          <p:spPr>
            <a:xfrm>
              <a:off x="3675932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8" name="Google Shape;10338;p52"/>
            <p:cNvSpPr/>
            <p:nvPr/>
          </p:nvSpPr>
          <p:spPr>
            <a:xfrm>
              <a:off x="3857063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39" name="Google Shape;10339;p52"/>
          <p:cNvGrpSpPr/>
          <p:nvPr/>
        </p:nvGrpSpPr>
        <p:grpSpPr>
          <a:xfrm>
            <a:off x="7828734" y="1044091"/>
            <a:ext cx="245515" cy="1068137"/>
            <a:chOff x="3640477" y="1538105"/>
            <a:chExt cx="317203" cy="1380023"/>
          </a:xfrm>
        </p:grpSpPr>
        <p:sp>
          <p:nvSpPr>
            <p:cNvPr id="10340" name="Google Shape;10340;p52"/>
            <p:cNvSpPr/>
            <p:nvPr/>
          </p:nvSpPr>
          <p:spPr>
            <a:xfrm>
              <a:off x="3640477" y="1538105"/>
              <a:ext cx="317203" cy="1380023"/>
            </a:xfrm>
            <a:custGeom>
              <a:rect b="b" l="l" r="r" t="t"/>
              <a:pathLst>
                <a:path extrusionOk="0" h="544925" w="125253">
                  <a:moveTo>
                    <a:pt x="0" y="0"/>
                  </a:moveTo>
                  <a:lnTo>
                    <a:pt x="125254" y="0"/>
                  </a:lnTo>
                  <a:lnTo>
                    <a:pt x="125254" y="544925"/>
                  </a:lnTo>
                  <a:lnTo>
                    <a:pt x="62579" y="474059"/>
                  </a:lnTo>
                  <a:lnTo>
                    <a:pt x="0" y="544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1" name="Google Shape;10341;p52"/>
            <p:cNvSpPr/>
            <p:nvPr/>
          </p:nvSpPr>
          <p:spPr>
            <a:xfrm>
              <a:off x="3766378" y="1650980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2" name="Google Shape;10342;p52"/>
            <p:cNvSpPr/>
            <p:nvPr/>
          </p:nvSpPr>
          <p:spPr>
            <a:xfrm>
              <a:off x="3675932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3" name="Google Shape;10343;p52"/>
            <p:cNvSpPr/>
            <p:nvPr/>
          </p:nvSpPr>
          <p:spPr>
            <a:xfrm>
              <a:off x="3857063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4" name="Google Shape;10344;p52"/>
            <p:cNvSpPr/>
            <p:nvPr/>
          </p:nvSpPr>
          <p:spPr>
            <a:xfrm>
              <a:off x="3766378" y="1818605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5" name="Google Shape;10345;p52"/>
            <p:cNvSpPr/>
            <p:nvPr/>
          </p:nvSpPr>
          <p:spPr>
            <a:xfrm>
              <a:off x="3675932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6" name="Google Shape;10346;p52"/>
            <p:cNvSpPr/>
            <p:nvPr/>
          </p:nvSpPr>
          <p:spPr>
            <a:xfrm>
              <a:off x="3857063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7" name="Google Shape;10347;p52"/>
            <p:cNvSpPr/>
            <p:nvPr/>
          </p:nvSpPr>
          <p:spPr>
            <a:xfrm>
              <a:off x="3766378" y="196259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8" name="Google Shape;10348;p52"/>
            <p:cNvSpPr/>
            <p:nvPr/>
          </p:nvSpPr>
          <p:spPr>
            <a:xfrm>
              <a:off x="3675932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9" name="Google Shape;10349;p52"/>
            <p:cNvSpPr/>
            <p:nvPr/>
          </p:nvSpPr>
          <p:spPr>
            <a:xfrm>
              <a:off x="3857063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0" name="Google Shape;10350;p52"/>
            <p:cNvSpPr/>
            <p:nvPr/>
          </p:nvSpPr>
          <p:spPr>
            <a:xfrm>
              <a:off x="3766378" y="213021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1" name="Google Shape;10351;p52"/>
            <p:cNvSpPr/>
            <p:nvPr/>
          </p:nvSpPr>
          <p:spPr>
            <a:xfrm>
              <a:off x="3675932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2" name="Google Shape;10352;p52"/>
            <p:cNvSpPr/>
            <p:nvPr/>
          </p:nvSpPr>
          <p:spPr>
            <a:xfrm>
              <a:off x="3857063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3" name="Google Shape;10353;p52"/>
            <p:cNvSpPr/>
            <p:nvPr/>
          </p:nvSpPr>
          <p:spPr>
            <a:xfrm>
              <a:off x="3766378" y="227420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4" name="Google Shape;10354;p52"/>
            <p:cNvSpPr/>
            <p:nvPr/>
          </p:nvSpPr>
          <p:spPr>
            <a:xfrm>
              <a:off x="3675932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5" name="Google Shape;10355;p52"/>
            <p:cNvSpPr/>
            <p:nvPr/>
          </p:nvSpPr>
          <p:spPr>
            <a:xfrm>
              <a:off x="3857063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6" name="Google Shape;10356;p52"/>
            <p:cNvSpPr/>
            <p:nvPr/>
          </p:nvSpPr>
          <p:spPr>
            <a:xfrm>
              <a:off x="3766378" y="244182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7" name="Google Shape;10357;p52"/>
            <p:cNvSpPr/>
            <p:nvPr/>
          </p:nvSpPr>
          <p:spPr>
            <a:xfrm>
              <a:off x="3675932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8" name="Google Shape;10358;p52"/>
            <p:cNvSpPr/>
            <p:nvPr/>
          </p:nvSpPr>
          <p:spPr>
            <a:xfrm>
              <a:off x="3857063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9" name="Google Shape;10359;p52"/>
            <p:cNvSpPr/>
            <p:nvPr/>
          </p:nvSpPr>
          <p:spPr>
            <a:xfrm>
              <a:off x="3766378" y="2585816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0" name="Google Shape;10360;p52"/>
            <p:cNvSpPr/>
            <p:nvPr/>
          </p:nvSpPr>
          <p:spPr>
            <a:xfrm>
              <a:off x="3675932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1" name="Google Shape;10361;p52"/>
            <p:cNvSpPr/>
            <p:nvPr/>
          </p:nvSpPr>
          <p:spPr>
            <a:xfrm>
              <a:off x="3857063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2" name="Google Shape;10362;p52"/>
            <p:cNvSpPr/>
            <p:nvPr/>
          </p:nvSpPr>
          <p:spPr>
            <a:xfrm>
              <a:off x="3675932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3" name="Google Shape;10363;p52"/>
            <p:cNvSpPr/>
            <p:nvPr/>
          </p:nvSpPr>
          <p:spPr>
            <a:xfrm>
              <a:off x="3857063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64" name="Google Shape;10364;p52"/>
          <p:cNvGrpSpPr/>
          <p:nvPr/>
        </p:nvGrpSpPr>
        <p:grpSpPr>
          <a:xfrm>
            <a:off x="8132751" y="1044091"/>
            <a:ext cx="245515" cy="1068137"/>
            <a:chOff x="3640477" y="1538105"/>
            <a:chExt cx="317203" cy="1380023"/>
          </a:xfrm>
        </p:grpSpPr>
        <p:sp>
          <p:nvSpPr>
            <p:cNvPr id="10365" name="Google Shape;10365;p52"/>
            <p:cNvSpPr/>
            <p:nvPr/>
          </p:nvSpPr>
          <p:spPr>
            <a:xfrm>
              <a:off x="3640477" y="1538105"/>
              <a:ext cx="317203" cy="1380023"/>
            </a:xfrm>
            <a:custGeom>
              <a:rect b="b" l="l" r="r" t="t"/>
              <a:pathLst>
                <a:path extrusionOk="0" h="544925" w="125253">
                  <a:moveTo>
                    <a:pt x="0" y="0"/>
                  </a:moveTo>
                  <a:lnTo>
                    <a:pt x="125254" y="0"/>
                  </a:lnTo>
                  <a:lnTo>
                    <a:pt x="125254" y="544925"/>
                  </a:lnTo>
                  <a:lnTo>
                    <a:pt x="62579" y="474059"/>
                  </a:lnTo>
                  <a:lnTo>
                    <a:pt x="0" y="544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6" name="Google Shape;10366;p52"/>
            <p:cNvSpPr/>
            <p:nvPr/>
          </p:nvSpPr>
          <p:spPr>
            <a:xfrm>
              <a:off x="3766378" y="1650980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7" name="Google Shape;10367;p52"/>
            <p:cNvSpPr/>
            <p:nvPr/>
          </p:nvSpPr>
          <p:spPr>
            <a:xfrm>
              <a:off x="3675932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8" name="Google Shape;10368;p52"/>
            <p:cNvSpPr/>
            <p:nvPr/>
          </p:nvSpPr>
          <p:spPr>
            <a:xfrm>
              <a:off x="3857063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9" name="Google Shape;10369;p52"/>
            <p:cNvSpPr/>
            <p:nvPr/>
          </p:nvSpPr>
          <p:spPr>
            <a:xfrm>
              <a:off x="3766378" y="1818605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0" name="Google Shape;10370;p52"/>
            <p:cNvSpPr/>
            <p:nvPr/>
          </p:nvSpPr>
          <p:spPr>
            <a:xfrm>
              <a:off x="3675932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1" name="Google Shape;10371;p52"/>
            <p:cNvSpPr/>
            <p:nvPr/>
          </p:nvSpPr>
          <p:spPr>
            <a:xfrm>
              <a:off x="3857063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2" name="Google Shape;10372;p52"/>
            <p:cNvSpPr/>
            <p:nvPr/>
          </p:nvSpPr>
          <p:spPr>
            <a:xfrm>
              <a:off x="3766378" y="196259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3" name="Google Shape;10373;p52"/>
            <p:cNvSpPr/>
            <p:nvPr/>
          </p:nvSpPr>
          <p:spPr>
            <a:xfrm>
              <a:off x="3675932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4" name="Google Shape;10374;p52"/>
            <p:cNvSpPr/>
            <p:nvPr/>
          </p:nvSpPr>
          <p:spPr>
            <a:xfrm>
              <a:off x="3857063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5" name="Google Shape;10375;p52"/>
            <p:cNvSpPr/>
            <p:nvPr/>
          </p:nvSpPr>
          <p:spPr>
            <a:xfrm>
              <a:off x="3766378" y="213021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6" name="Google Shape;10376;p52"/>
            <p:cNvSpPr/>
            <p:nvPr/>
          </p:nvSpPr>
          <p:spPr>
            <a:xfrm>
              <a:off x="3675932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7" name="Google Shape;10377;p52"/>
            <p:cNvSpPr/>
            <p:nvPr/>
          </p:nvSpPr>
          <p:spPr>
            <a:xfrm>
              <a:off x="3857063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8" name="Google Shape;10378;p52"/>
            <p:cNvSpPr/>
            <p:nvPr/>
          </p:nvSpPr>
          <p:spPr>
            <a:xfrm>
              <a:off x="3766378" y="227420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9" name="Google Shape;10379;p52"/>
            <p:cNvSpPr/>
            <p:nvPr/>
          </p:nvSpPr>
          <p:spPr>
            <a:xfrm>
              <a:off x="3675932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0" name="Google Shape;10380;p52"/>
            <p:cNvSpPr/>
            <p:nvPr/>
          </p:nvSpPr>
          <p:spPr>
            <a:xfrm>
              <a:off x="3857063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1" name="Google Shape;10381;p52"/>
            <p:cNvSpPr/>
            <p:nvPr/>
          </p:nvSpPr>
          <p:spPr>
            <a:xfrm>
              <a:off x="3766378" y="244182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2" name="Google Shape;10382;p52"/>
            <p:cNvSpPr/>
            <p:nvPr/>
          </p:nvSpPr>
          <p:spPr>
            <a:xfrm>
              <a:off x="3675932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3" name="Google Shape;10383;p52"/>
            <p:cNvSpPr/>
            <p:nvPr/>
          </p:nvSpPr>
          <p:spPr>
            <a:xfrm>
              <a:off x="3857063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4" name="Google Shape;10384;p52"/>
            <p:cNvSpPr/>
            <p:nvPr/>
          </p:nvSpPr>
          <p:spPr>
            <a:xfrm>
              <a:off x="3766378" y="2585816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5" name="Google Shape;10385;p52"/>
            <p:cNvSpPr/>
            <p:nvPr/>
          </p:nvSpPr>
          <p:spPr>
            <a:xfrm>
              <a:off x="3675932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6" name="Google Shape;10386;p52"/>
            <p:cNvSpPr/>
            <p:nvPr/>
          </p:nvSpPr>
          <p:spPr>
            <a:xfrm>
              <a:off x="3857063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7" name="Google Shape;10387;p52"/>
            <p:cNvSpPr/>
            <p:nvPr/>
          </p:nvSpPr>
          <p:spPr>
            <a:xfrm>
              <a:off x="3675932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8" name="Google Shape;10388;p52"/>
            <p:cNvSpPr/>
            <p:nvPr/>
          </p:nvSpPr>
          <p:spPr>
            <a:xfrm>
              <a:off x="3857063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89" name="Google Shape;10389;p52"/>
          <p:cNvGrpSpPr/>
          <p:nvPr/>
        </p:nvGrpSpPr>
        <p:grpSpPr>
          <a:xfrm>
            <a:off x="8436769" y="1044091"/>
            <a:ext cx="245515" cy="1068137"/>
            <a:chOff x="3640477" y="1538105"/>
            <a:chExt cx="317203" cy="1380023"/>
          </a:xfrm>
        </p:grpSpPr>
        <p:sp>
          <p:nvSpPr>
            <p:cNvPr id="10390" name="Google Shape;10390;p52"/>
            <p:cNvSpPr/>
            <p:nvPr/>
          </p:nvSpPr>
          <p:spPr>
            <a:xfrm>
              <a:off x="3640477" y="1538105"/>
              <a:ext cx="317203" cy="1380023"/>
            </a:xfrm>
            <a:custGeom>
              <a:rect b="b" l="l" r="r" t="t"/>
              <a:pathLst>
                <a:path extrusionOk="0" h="544925" w="125253">
                  <a:moveTo>
                    <a:pt x="0" y="0"/>
                  </a:moveTo>
                  <a:lnTo>
                    <a:pt x="125254" y="0"/>
                  </a:lnTo>
                  <a:lnTo>
                    <a:pt x="125254" y="544925"/>
                  </a:lnTo>
                  <a:lnTo>
                    <a:pt x="62579" y="474059"/>
                  </a:lnTo>
                  <a:lnTo>
                    <a:pt x="0" y="544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1" name="Google Shape;10391;p52"/>
            <p:cNvSpPr/>
            <p:nvPr/>
          </p:nvSpPr>
          <p:spPr>
            <a:xfrm>
              <a:off x="3766378" y="1650980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2" name="Google Shape;10392;p52"/>
            <p:cNvSpPr/>
            <p:nvPr/>
          </p:nvSpPr>
          <p:spPr>
            <a:xfrm>
              <a:off x="3675932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3" name="Google Shape;10393;p52"/>
            <p:cNvSpPr/>
            <p:nvPr/>
          </p:nvSpPr>
          <p:spPr>
            <a:xfrm>
              <a:off x="3857063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4" name="Google Shape;10394;p52"/>
            <p:cNvSpPr/>
            <p:nvPr/>
          </p:nvSpPr>
          <p:spPr>
            <a:xfrm>
              <a:off x="3766378" y="1818605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5" name="Google Shape;10395;p52"/>
            <p:cNvSpPr/>
            <p:nvPr/>
          </p:nvSpPr>
          <p:spPr>
            <a:xfrm>
              <a:off x="3675932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6" name="Google Shape;10396;p52"/>
            <p:cNvSpPr/>
            <p:nvPr/>
          </p:nvSpPr>
          <p:spPr>
            <a:xfrm>
              <a:off x="3857063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7" name="Google Shape;10397;p52"/>
            <p:cNvSpPr/>
            <p:nvPr/>
          </p:nvSpPr>
          <p:spPr>
            <a:xfrm>
              <a:off x="3766378" y="196259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8" name="Google Shape;10398;p52"/>
            <p:cNvSpPr/>
            <p:nvPr/>
          </p:nvSpPr>
          <p:spPr>
            <a:xfrm>
              <a:off x="3675932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9" name="Google Shape;10399;p52"/>
            <p:cNvSpPr/>
            <p:nvPr/>
          </p:nvSpPr>
          <p:spPr>
            <a:xfrm>
              <a:off x="3857063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0" name="Google Shape;10400;p52"/>
            <p:cNvSpPr/>
            <p:nvPr/>
          </p:nvSpPr>
          <p:spPr>
            <a:xfrm>
              <a:off x="3766378" y="213021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1" name="Google Shape;10401;p52"/>
            <p:cNvSpPr/>
            <p:nvPr/>
          </p:nvSpPr>
          <p:spPr>
            <a:xfrm>
              <a:off x="3675932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2" name="Google Shape;10402;p52"/>
            <p:cNvSpPr/>
            <p:nvPr/>
          </p:nvSpPr>
          <p:spPr>
            <a:xfrm>
              <a:off x="3857063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3" name="Google Shape;10403;p52"/>
            <p:cNvSpPr/>
            <p:nvPr/>
          </p:nvSpPr>
          <p:spPr>
            <a:xfrm>
              <a:off x="3766378" y="227420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4" name="Google Shape;10404;p52"/>
            <p:cNvSpPr/>
            <p:nvPr/>
          </p:nvSpPr>
          <p:spPr>
            <a:xfrm>
              <a:off x="3675932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5" name="Google Shape;10405;p52"/>
            <p:cNvSpPr/>
            <p:nvPr/>
          </p:nvSpPr>
          <p:spPr>
            <a:xfrm>
              <a:off x="3857063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6" name="Google Shape;10406;p52"/>
            <p:cNvSpPr/>
            <p:nvPr/>
          </p:nvSpPr>
          <p:spPr>
            <a:xfrm>
              <a:off x="3766378" y="244182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7" name="Google Shape;10407;p52"/>
            <p:cNvSpPr/>
            <p:nvPr/>
          </p:nvSpPr>
          <p:spPr>
            <a:xfrm>
              <a:off x="3675932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8" name="Google Shape;10408;p52"/>
            <p:cNvSpPr/>
            <p:nvPr/>
          </p:nvSpPr>
          <p:spPr>
            <a:xfrm>
              <a:off x="3857063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9" name="Google Shape;10409;p52"/>
            <p:cNvSpPr/>
            <p:nvPr/>
          </p:nvSpPr>
          <p:spPr>
            <a:xfrm>
              <a:off x="3766378" y="2585816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0" name="Google Shape;10410;p52"/>
            <p:cNvSpPr/>
            <p:nvPr/>
          </p:nvSpPr>
          <p:spPr>
            <a:xfrm>
              <a:off x="3675932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1" name="Google Shape;10411;p52"/>
            <p:cNvSpPr/>
            <p:nvPr/>
          </p:nvSpPr>
          <p:spPr>
            <a:xfrm>
              <a:off x="3857063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2" name="Google Shape;10412;p52"/>
            <p:cNvSpPr/>
            <p:nvPr/>
          </p:nvSpPr>
          <p:spPr>
            <a:xfrm>
              <a:off x="3675932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3" name="Google Shape;10413;p52"/>
            <p:cNvSpPr/>
            <p:nvPr/>
          </p:nvSpPr>
          <p:spPr>
            <a:xfrm>
              <a:off x="3857063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14" name="Google Shape;10414;p52"/>
          <p:cNvGrpSpPr/>
          <p:nvPr/>
        </p:nvGrpSpPr>
        <p:grpSpPr>
          <a:xfrm>
            <a:off x="8809916" y="4140867"/>
            <a:ext cx="611700" cy="528105"/>
            <a:chOff x="2697199" y="3696235"/>
            <a:chExt cx="557459" cy="481233"/>
          </a:xfrm>
        </p:grpSpPr>
        <p:sp>
          <p:nvSpPr>
            <p:cNvPr id="10415" name="Google Shape;10415;p52"/>
            <p:cNvSpPr/>
            <p:nvPr/>
          </p:nvSpPr>
          <p:spPr>
            <a:xfrm>
              <a:off x="2697199" y="3696235"/>
              <a:ext cx="557459" cy="481233"/>
            </a:xfrm>
            <a:custGeom>
              <a:rect b="b" l="l" r="r" t="t"/>
              <a:pathLst>
                <a:path extrusionOk="0" h="190023" w="220122">
                  <a:moveTo>
                    <a:pt x="103442" y="190024"/>
                  </a:moveTo>
                  <a:lnTo>
                    <a:pt x="103442" y="141351"/>
                  </a:lnTo>
                  <a:lnTo>
                    <a:pt x="0" y="141351"/>
                  </a:lnTo>
                  <a:lnTo>
                    <a:pt x="0" y="48197"/>
                  </a:lnTo>
                  <a:lnTo>
                    <a:pt x="103442" y="48197"/>
                  </a:lnTo>
                  <a:lnTo>
                    <a:pt x="103442" y="0"/>
                  </a:lnTo>
                  <a:lnTo>
                    <a:pt x="220123" y="95060"/>
                  </a:lnTo>
                  <a:lnTo>
                    <a:pt x="103442" y="1900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6" name="Google Shape;10416;p52"/>
            <p:cNvSpPr/>
            <p:nvPr/>
          </p:nvSpPr>
          <p:spPr>
            <a:xfrm>
              <a:off x="2726625" y="384239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7" name="Google Shape;10417;p52"/>
            <p:cNvSpPr/>
            <p:nvPr/>
          </p:nvSpPr>
          <p:spPr>
            <a:xfrm>
              <a:off x="2726625" y="39000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8" name="Google Shape;10418;p52"/>
            <p:cNvSpPr/>
            <p:nvPr/>
          </p:nvSpPr>
          <p:spPr>
            <a:xfrm>
              <a:off x="2726625" y="395768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9" name="Google Shape;10419;p52"/>
            <p:cNvSpPr/>
            <p:nvPr/>
          </p:nvSpPr>
          <p:spPr>
            <a:xfrm>
              <a:off x="2726625" y="401532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0" name="Google Shape;10420;p52"/>
            <p:cNvSpPr/>
            <p:nvPr/>
          </p:nvSpPr>
          <p:spPr>
            <a:xfrm>
              <a:off x="2760872" y="38713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1" name="Google Shape;10421;p52"/>
            <p:cNvSpPr/>
            <p:nvPr/>
          </p:nvSpPr>
          <p:spPr>
            <a:xfrm>
              <a:off x="2760872" y="39289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2" name="Google Shape;10422;p52"/>
            <p:cNvSpPr/>
            <p:nvPr/>
          </p:nvSpPr>
          <p:spPr>
            <a:xfrm>
              <a:off x="2760872" y="39866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3" name="Google Shape;10423;p52"/>
            <p:cNvSpPr/>
            <p:nvPr/>
          </p:nvSpPr>
          <p:spPr>
            <a:xfrm>
              <a:off x="3100462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4" name="Google Shape;10424;p52"/>
            <p:cNvSpPr/>
            <p:nvPr/>
          </p:nvSpPr>
          <p:spPr>
            <a:xfrm>
              <a:off x="3100462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5" name="Google Shape;10425;p52"/>
            <p:cNvSpPr/>
            <p:nvPr/>
          </p:nvSpPr>
          <p:spPr>
            <a:xfrm>
              <a:off x="3100462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6" name="Google Shape;10426;p52"/>
            <p:cNvSpPr/>
            <p:nvPr/>
          </p:nvSpPr>
          <p:spPr>
            <a:xfrm>
              <a:off x="3100462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7" name="Google Shape;10427;p52"/>
            <p:cNvSpPr/>
            <p:nvPr/>
          </p:nvSpPr>
          <p:spPr>
            <a:xfrm>
              <a:off x="3134711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8" name="Google Shape;10428;p52"/>
            <p:cNvSpPr/>
            <p:nvPr/>
          </p:nvSpPr>
          <p:spPr>
            <a:xfrm>
              <a:off x="3134711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9" name="Google Shape;10429;p52"/>
            <p:cNvSpPr/>
            <p:nvPr/>
          </p:nvSpPr>
          <p:spPr>
            <a:xfrm>
              <a:off x="3134711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0" name="Google Shape;10430;p52"/>
            <p:cNvSpPr/>
            <p:nvPr/>
          </p:nvSpPr>
          <p:spPr>
            <a:xfrm>
              <a:off x="2800427" y="384094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1" name="Google Shape;10431;p52"/>
            <p:cNvSpPr/>
            <p:nvPr/>
          </p:nvSpPr>
          <p:spPr>
            <a:xfrm>
              <a:off x="2800427" y="389859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2" name="Google Shape;10432;p52"/>
            <p:cNvSpPr/>
            <p:nvPr/>
          </p:nvSpPr>
          <p:spPr>
            <a:xfrm>
              <a:off x="2800427" y="395623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3" name="Google Shape;10433;p52"/>
            <p:cNvSpPr/>
            <p:nvPr/>
          </p:nvSpPr>
          <p:spPr>
            <a:xfrm>
              <a:off x="2800427" y="40138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4" name="Google Shape;10434;p52"/>
            <p:cNvSpPr/>
            <p:nvPr/>
          </p:nvSpPr>
          <p:spPr>
            <a:xfrm>
              <a:off x="2834917" y="386988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5" name="Google Shape;10435;p52"/>
            <p:cNvSpPr/>
            <p:nvPr/>
          </p:nvSpPr>
          <p:spPr>
            <a:xfrm>
              <a:off x="2834917" y="392753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6" name="Google Shape;10436;p52"/>
            <p:cNvSpPr/>
            <p:nvPr/>
          </p:nvSpPr>
          <p:spPr>
            <a:xfrm>
              <a:off x="2834917" y="398517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7" name="Google Shape;10437;p52"/>
            <p:cNvSpPr/>
            <p:nvPr/>
          </p:nvSpPr>
          <p:spPr>
            <a:xfrm>
              <a:off x="2874231" y="384167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8" name="Google Shape;10438;p52"/>
            <p:cNvSpPr/>
            <p:nvPr/>
          </p:nvSpPr>
          <p:spPr>
            <a:xfrm>
              <a:off x="2874231" y="389931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9" name="Google Shape;10439;p52"/>
            <p:cNvSpPr/>
            <p:nvPr/>
          </p:nvSpPr>
          <p:spPr>
            <a:xfrm>
              <a:off x="2874231" y="395695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0" name="Google Shape;10440;p52"/>
            <p:cNvSpPr/>
            <p:nvPr/>
          </p:nvSpPr>
          <p:spPr>
            <a:xfrm>
              <a:off x="2874231" y="401460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1" name="Google Shape;10441;p52"/>
            <p:cNvSpPr/>
            <p:nvPr/>
          </p:nvSpPr>
          <p:spPr>
            <a:xfrm>
              <a:off x="2908478" y="387061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2" name="Google Shape;10442;p52"/>
            <p:cNvSpPr/>
            <p:nvPr/>
          </p:nvSpPr>
          <p:spPr>
            <a:xfrm>
              <a:off x="2908478" y="392825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3" name="Google Shape;10443;p52"/>
            <p:cNvSpPr/>
            <p:nvPr/>
          </p:nvSpPr>
          <p:spPr>
            <a:xfrm>
              <a:off x="2908478" y="398589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4" name="Google Shape;10444;p52"/>
            <p:cNvSpPr/>
            <p:nvPr/>
          </p:nvSpPr>
          <p:spPr>
            <a:xfrm>
              <a:off x="2948032" y="38402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5" name="Google Shape;10445;p52"/>
            <p:cNvSpPr/>
            <p:nvPr/>
          </p:nvSpPr>
          <p:spPr>
            <a:xfrm>
              <a:off x="2948032" y="389786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6" name="Google Shape;10446;p52"/>
            <p:cNvSpPr/>
            <p:nvPr/>
          </p:nvSpPr>
          <p:spPr>
            <a:xfrm>
              <a:off x="2948032" y="395551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7" name="Google Shape;10447;p52"/>
            <p:cNvSpPr/>
            <p:nvPr/>
          </p:nvSpPr>
          <p:spPr>
            <a:xfrm>
              <a:off x="2948032" y="401315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8" name="Google Shape;10448;p52"/>
            <p:cNvSpPr/>
            <p:nvPr/>
          </p:nvSpPr>
          <p:spPr>
            <a:xfrm>
              <a:off x="2982523" y="386916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9" name="Google Shape;10449;p52"/>
            <p:cNvSpPr/>
            <p:nvPr/>
          </p:nvSpPr>
          <p:spPr>
            <a:xfrm>
              <a:off x="2982523" y="392680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0" name="Google Shape;10450;p52"/>
            <p:cNvSpPr/>
            <p:nvPr/>
          </p:nvSpPr>
          <p:spPr>
            <a:xfrm>
              <a:off x="2982523" y="398421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1" name="Google Shape;10451;p52"/>
            <p:cNvSpPr/>
            <p:nvPr/>
          </p:nvSpPr>
          <p:spPr>
            <a:xfrm>
              <a:off x="2982523" y="37538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2" name="Google Shape;10452;p52"/>
            <p:cNvSpPr/>
            <p:nvPr/>
          </p:nvSpPr>
          <p:spPr>
            <a:xfrm>
              <a:off x="3024490" y="378209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3" name="Google Shape;10453;p52"/>
            <p:cNvSpPr/>
            <p:nvPr/>
          </p:nvSpPr>
          <p:spPr>
            <a:xfrm>
              <a:off x="3024490" y="406066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4" name="Google Shape;10454;p52"/>
            <p:cNvSpPr/>
            <p:nvPr/>
          </p:nvSpPr>
          <p:spPr>
            <a:xfrm>
              <a:off x="2982523" y="38115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5" name="Google Shape;10455;p52"/>
            <p:cNvSpPr/>
            <p:nvPr/>
          </p:nvSpPr>
          <p:spPr>
            <a:xfrm>
              <a:off x="3176676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6" name="Google Shape;10456;p52"/>
            <p:cNvSpPr/>
            <p:nvPr/>
          </p:nvSpPr>
          <p:spPr>
            <a:xfrm>
              <a:off x="3213580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7" name="Google Shape;10457;p52"/>
            <p:cNvSpPr/>
            <p:nvPr/>
          </p:nvSpPr>
          <p:spPr>
            <a:xfrm>
              <a:off x="3176676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8" name="Google Shape;10458;p52"/>
            <p:cNvSpPr/>
            <p:nvPr/>
          </p:nvSpPr>
          <p:spPr>
            <a:xfrm>
              <a:off x="2985900" y="404185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9" name="Google Shape;10459;p52"/>
            <p:cNvSpPr/>
            <p:nvPr/>
          </p:nvSpPr>
          <p:spPr>
            <a:xfrm>
              <a:off x="2985900" y="409949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0" name="Google Shape;10460;p52"/>
            <p:cNvSpPr/>
            <p:nvPr/>
          </p:nvSpPr>
          <p:spPr>
            <a:xfrm>
              <a:off x="3024490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1" name="Google Shape;10461;p52"/>
            <p:cNvSpPr/>
            <p:nvPr/>
          </p:nvSpPr>
          <p:spPr>
            <a:xfrm>
              <a:off x="3024490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2" name="Google Shape;10462;p52"/>
            <p:cNvSpPr/>
            <p:nvPr/>
          </p:nvSpPr>
          <p:spPr>
            <a:xfrm>
              <a:off x="3024490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3" name="Google Shape;10463;p52"/>
            <p:cNvSpPr/>
            <p:nvPr/>
          </p:nvSpPr>
          <p:spPr>
            <a:xfrm>
              <a:off x="3024490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4" name="Google Shape;10464;p52"/>
            <p:cNvSpPr/>
            <p:nvPr/>
          </p:nvSpPr>
          <p:spPr>
            <a:xfrm>
              <a:off x="3058737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5" name="Google Shape;10465;p52"/>
            <p:cNvSpPr/>
            <p:nvPr/>
          </p:nvSpPr>
          <p:spPr>
            <a:xfrm>
              <a:off x="3058737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6" name="Google Shape;10466;p52"/>
            <p:cNvSpPr/>
            <p:nvPr/>
          </p:nvSpPr>
          <p:spPr>
            <a:xfrm>
              <a:off x="3058737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7" name="Google Shape;10467;p52"/>
            <p:cNvSpPr/>
            <p:nvPr/>
          </p:nvSpPr>
          <p:spPr>
            <a:xfrm>
              <a:off x="3058737" y="380838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8" name="Google Shape;10468;p52"/>
            <p:cNvSpPr/>
            <p:nvPr/>
          </p:nvSpPr>
          <p:spPr>
            <a:xfrm>
              <a:off x="3062115" y="403871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69" name="Google Shape;10469;p52"/>
          <p:cNvGrpSpPr/>
          <p:nvPr/>
        </p:nvGrpSpPr>
        <p:grpSpPr>
          <a:xfrm>
            <a:off x="5547793" y="4140867"/>
            <a:ext cx="611700" cy="528105"/>
            <a:chOff x="2697199" y="3696235"/>
            <a:chExt cx="557459" cy="481233"/>
          </a:xfrm>
        </p:grpSpPr>
        <p:sp>
          <p:nvSpPr>
            <p:cNvPr id="10470" name="Google Shape;10470;p52"/>
            <p:cNvSpPr/>
            <p:nvPr/>
          </p:nvSpPr>
          <p:spPr>
            <a:xfrm>
              <a:off x="2697199" y="3696235"/>
              <a:ext cx="557459" cy="481233"/>
            </a:xfrm>
            <a:custGeom>
              <a:rect b="b" l="l" r="r" t="t"/>
              <a:pathLst>
                <a:path extrusionOk="0" h="190023" w="220122">
                  <a:moveTo>
                    <a:pt x="103442" y="190024"/>
                  </a:moveTo>
                  <a:lnTo>
                    <a:pt x="103442" y="141351"/>
                  </a:lnTo>
                  <a:lnTo>
                    <a:pt x="0" y="141351"/>
                  </a:lnTo>
                  <a:lnTo>
                    <a:pt x="0" y="48197"/>
                  </a:lnTo>
                  <a:lnTo>
                    <a:pt x="103442" y="48197"/>
                  </a:lnTo>
                  <a:lnTo>
                    <a:pt x="103442" y="0"/>
                  </a:lnTo>
                  <a:lnTo>
                    <a:pt x="220123" y="95060"/>
                  </a:lnTo>
                  <a:lnTo>
                    <a:pt x="103442" y="1900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1" name="Google Shape;10471;p52"/>
            <p:cNvSpPr/>
            <p:nvPr/>
          </p:nvSpPr>
          <p:spPr>
            <a:xfrm>
              <a:off x="2726625" y="384239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2" name="Google Shape;10472;p52"/>
            <p:cNvSpPr/>
            <p:nvPr/>
          </p:nvSpPr>
          <p:spPr>
            <a:xfrm>
              <a:off x="2726625" y="39000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3" name="Google Shape;10473;p52"/>
            <p:cNvSpPr/>
            <p:nvPr/>
          </p:nvSpPr>
          <p:spPr>
            <a:xfrm>
              <a:off x="2726625" y="395768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4" name="Google Shape;10474;p52"/>
            <p:cNvSpPr/>
            <p:nvPr/>
          </p:nvSpPr>
          <p:spPr>
            <a:xfrm>
              <a:off x="2726625" y="401532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5" name="Google Shape;10475;p52"/>
            <p:cNvSpPr/>
            <p:nvPr/>
          </p:nvSpPr>
          <p:spPr>
            <a:xfrm>
              <a:off x="2760872" y="38713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6" name="Google Shape;10476;p52"/>
            <p:cNvSpPr/>
            <p:nvPr/>
          </p:nvSpPr>
          <p:spPr>
            <a:xfrm>
              <a:off x="2760872" y="39289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7" name="Google Shape;10477;p52"/>
            <p:cNvSpPr/>
            <p:nvPr/>
          </p:nvSpPr>
          <p:spPr>
            <a:xfrm>
              <a:off x="2760872" y="39866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8" name="Google Shape;10478;p52"/>
            <p:cNvSpPr/>
            <p:nvPr/>
          </p:nvSpPr>
          <p:spPr>
            <a:xfrm>
              <a:off x="3100462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9" name="Google Shape;10479;p52"/>
            <p:cNvSpPr/>
            <p:nvPr/>
          </p:nvSpPr>
          <p:spPr>
            <a:xfrm>
              <a:off x="3100462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0" name="Google Shape;10480;p52"/>
            <p:cNvSpPr/>
            <p:nvPr/>
          </p:nvSpPr>
          <p:spPr>
            <a:xfrm>
              <a:off x="3100462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1" name="Google Shape;10481;p52"/>
            <p:cNvSpPr/>
            <p:nvPr/>
          </p:nvSpPr>
          <p:spPr>
            <a:xfrm>
              <a:off x="3100462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2" name="Google Shape;10482;p52"/>
            <p:cNvSpPr/>
            <p:nvPr/>
          </p:nvSpPr>
          <p:spPr>
            <a:xfrm>
              <a:off x="3134711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3" name="Google Shape;10483;p52"/>
            <p:cNvSpPr/>
            <p:nvPr/>
          </p:nvSpPr>
          <p:spPr>
            <a:xfrm>
              <a:off x="3134711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4" name="Google Shape;10484;p52"/>
            <p:cNvSpPr/>
            <p:nvPr/>
          </p:nvSpPr>
          <p:spPr>
            <a:xfrm>
              <a:off x="3134711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5" name="Google Shape;10485;p52"/>
            <p:cNvSpPr/>
            <p:nvPr/>
          </p:nvSpPr>
          <p:spPr>
            <a:xfrm>
              <a:off x="2800427" y="384094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6" name="Google Shape;10486;p52"/>
            <p:cNvSpPr/>
            <p:nvPr/>
          </p:nvSpPr>
          <p:spPr>
            <a:xfrm>
              <a:off x="2800427" y="389859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7" name="Google Shape;10487;p52"/>
            <p:cNvSpPr/>
            <p:nvPr/>
          </p:nvSpPr>
          <p:spPr>
            <a:xfrm>
              <a:off x="2800427" y="395623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8" name="Google Shape;10488;p52"/>
            <p:cNvSpPr/>
            <p:nvPr/>
          </p:nvSpPr>
          <p:spPr>
            <a:xfrm>
              <a:off x="2800427" y="40138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9" name="Google Shape;10489;p52"/>
            <p:cNvSpPr/>
            <p:nvPr/>
          </p:nvSpPr>
          <p:spPr>
            <a:xfrm>
              <a:off x="2834917" y="386988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0" name="Google Shape;10490;p52"/>
            <p:cNvSpPr/>
            <p:nvPr/>
          </p:nvSpPr>
          <p:spPr>
            <a:xfrm>
              <a:off x="2834917" y="392753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1" name="Google Shape;10491;p52"/>
            <p:cNvSpPr/>
            <p:nvPr/>
          </p:nvSpPr>
          <p:spPr>
            <a:xfrm>
              <a:off x="2834917" y="398517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2" name="Google Shape;10492;p52"/>
            <p:cNvSpPr/>
            <p:nvPr/>
          </p:nvSpPr>
          <p:spPr>
            <a:xfrm>
              <a:off x="2874231" y="384167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3" name="Google Shape;10493;p52"/>
            <p:cNvSpPr/>
            <p:nvPr/>
          </p:nvSpPr>
          <p:spPr>
            <a:xfrm>
              <a:off x="2874231" y="389931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4" name="Google Shape;10494;p52"/>
            <p:cNvSpPr/>
            <p:nvPr/>
          </p:nvSpPr>
          <p:spPr>
            <a:xfrm>
              <a:off x="2874231" y="395695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5" name="Google Shape;10495;p52"/>
            <p:cNvSpPr/>
            <p:nvPr/>
          </p:nvSpPr>
          <p:spPr>
            <a:xfrm>
              <a:off x="2874231" y="401460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6" name="Google Shape;10496;p52"/>
            <p:cNvSpPr/>
            <p:nvPr/>
          </p:nvSpPr>
          <p:spPr>
            <a:xfrm>
              <a:off x="2908478" y="387061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7" name="Google Shape;10497;p52"/>
            <p:cNvSpPr/>
            <p:nvPr/>
          </p:nvSpPr>
          <p:spPr>
            <a:xfrm>
              <a:off x="2908478" y="392825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8" name="Google Shape;10498;p52"/>
            <p:cNvSpPr/>
            <p:nvPr/>
          </p:nvSpPr>
          <p:spPr>
            <a:xfrm>
              <a:off x="2908478" y="398589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9" name="Google Shape;10499;p52"/>
            <p:cNvSpPr/>
            <p:nvPr/>
          </p:nvSpPr>
          <p:spPr>
            <a:xfrm>
              <a:off x="2948032" y="38402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0" name="Google Shape;10500;p52"/>
            <p:cNvSpPr/>
            <p:nvPr/>
          </p:nvSpPr>
          <p:spPr>
            <a:xfrm>
              <a:off x="2948032" y="389786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1" name="Google Shape;10501;p52"/>
            <p:cNvSpPr/>
            <p:nvPr/>
          </p:nvSpPr>
          <p:spPr>
            <a:xfrm>
              <a:off x="2948032" y="395551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2" name="Google Shape;10502;p52"/>
            <p:cNvSpPr/>
            <p:nvPr/>
          </p:nvSpPr>
          <p:spPr>
            <a:xfrm>
              <a:off x="2948032" y="401315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3" name="Google Shape;10503;p52"/>
            <p:cNvSpPr/>
            <p:nvPr/>
          </p:nvSpPr>
          <p:spPr>
            <a:xfrm>
              <a:off x="2982523" y="386916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4" name="Google Shape;10504;p52"/>
            <p:cNvSpPr/>
            <p:nvPr/>
          </p:nvSpPr>
          <p:spPr>
            <a:xfrm>
              <a:off x="2982523" y="392680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5" name="Google Shape;10505;p52"/>
            <p:cNvSpPr/>
            <p:nvPr/>
          </p:nvSpPr>
          <p:spPr>
            <a:xfrm>
              <a:off x="2982523" y="398421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6" name="Google Shape;10506;p52"/>
            <p:cNvSpPr/>
            <p:nvPr/>
          </p:nvSpPr>
          <p:spPr>
            <a:xfrm>
              <a:off x="2982523" y="37538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7" name="Google Shape;10507;p52"/>
            <p:cNvSpPr/>
            <p:nvPr/>
          </p:nvSpPr>
          <p:spPr>
            <a:xfrm>
              <a:off x="3024490" y="378209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8" name="Google Shape;10508;p52"/>
            <p:cNvSpPr/>
            <p:nvPr/>
          </p:nvSpPr>
          <p:spPr>
            <a:xfrm>
              <a:off x="3024490" y="406066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9" name="Google Shape;10509;p52"/>
            <p:cNvSpPr/>
            <p:nvPr/>
          </p:nvSpPr>
          <p:spPr>
            <a:xfrm>
              <a:off x="2982523" y="38115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0" name="Google Shape;10510;p52"/>
            <p:cNvSpPr/>
            <p:nvPr/>
          </p:nvSpPr>
          <p:spPr>
            <a:xfrm>
              <a:off x="3176676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1" name="Google Shape;10511;p52"/>
            <p:cNvSpPr/>
            <p:nvPr/>
          </p:nvSpPr>
          <p:spPr>
            <a:xfrm>
              <a:off x="3213580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2" name="Google Shape;10512;p52"/>
            <p:cNvSpPr/>
            <p:nvPr/>
          </p:nvSpPr>
          <p:spPr>
            <a:xfrm>
              <a:off x="3176676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3" name="Google Shape;10513;p52"/>
            <p:cNvSpPr/>
            <p:nvPr/>
          </p:nvSpPr>
          <p:spPr>
            <a:xfrm>
              <a:off x="2985900" y="404185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4" name="Google Shape;10514;p52"/>
            <p:cNvSpPr/>
            <p:nvPr/>
          </p:nvSpPr>
          <p:spPr>
            <a:xfrm>
              <a:off x="2985900" y="409949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5" name="Google Shape;10515;p52"/>
            <p:cNvSpPr/>
            <p:nvPr/>
          </p:nvSpPr>
          <p:spPr>
            <a:xfrm>
              <a:off x="3024490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6" name="Google Shape;10516;p52"/>
            <p:cNvSpPr/>
            <p:nvPr/>
          </p:nvSpPr>
          <p:spPr>
            <a:xfrm>
              <a:off x="3024490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7" name="Google Shape;10517;p52"/>
            <p:cNvSpPr/>
            <p:nvPr/>
          </p:nvSpPr>
          <p:spPr>
            <a:xfrm>
              <a:off x="3024490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8" name="Google Shape;10518;p52"/>
            <p:cNvSpPr/>
            <p:nvPr/>
          </p:nvSpPr>
          <p:spPr>
            <a:xfrm>
              <a:off x="3024490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9" name="Google Shape;10519;p52"/>
            <p:cNvSpPr/>
            <p:nvPr/>
          </p:nvSpPr>
          <p:spPr>
            <a:xfrm>
              <a:off x="3058737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0" name="Google Shape;10520;p52"/>
            <p:cNvSpPr/>
            <p:nvPr/>
          </p:nvSpPr>
          <p:spPr>
            <a:xfrm>
              <a:off x="3058737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1" name="Google Shape;10521;p52"/>
            <p:cNvSpPr/>
            <p:nvPr/>
          </p:nvSpPr>
          <p:spPr>
            <a:xfrm>
              <a:off x="3058737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2" name="Google Shape;10522;p52"/>
            <p:cNvSpPr/>
            <p:nvPr/>
          </p:nvSpPr>
          <p:spPr>
            <a:xfrm>
              <a:off x="3058737" y="380838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3" name="Google Shape;10523;p52"/>
            <p:cNvSpPr/>
            <p:nvPr/>
          </p:nvSpPr>
          <p:spPr>
            <a:xfrm>
              <a:off x="3062115" y="403871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4" name="Google Shape;10524;p52"/>
          <p:cNvGrpSpPr/>
          <p:nvPr/>
        </p:nvGrpSpPr>
        <p:grpSpPr>
          <a:xfrm>
            <a:off x="6363324" y="4140867"/>
            <a:ext cx="611700" cy="528105"/>
            <a:chOff x="2697199" y="3696235"/>
            <a:chExt cx="557459" cy="481233"/>
          </a:xfrm>
        </p:grpSpPr>
        <p:sp>
          <p:nvSpPr>
            <p:cNvPr id="10525" name="Google Shape;10525;p52"/>
            <p:cNvSpPr/>
            <p:nvPr/>
          </p:nvSpPr>
          <p:spPr>
            <a:xfrm>
              <a:off x="2697199" y="3696235"/>
              <a:ext cx="557459" cy="481233"/>
            </a:xfrm>
            <a:custGeom>
              <a:rect b="b" l="l" r="r" t="t"/>
              <a:pathLst>
                <a:path extrusionOk="0" h="190023" w="220122">
                  <a:moveTo>
                    <a:pt x="103442" y="190024"/>
                  </a:moveTo>
                  <a:lnTo>
                    <a:pt x="103442" y="141351"/>
                  </a:lnTo>
                  <a:lnTo>
                    <a:pt x="0" y="141351"/>
                  </a:lnTo>
                  <a:lnTo>
                    <a:pt x="0" y="48197"/>
                  </a:lnTo>
                  <a:lnTo>
                    <a:pt x="103442" y="48197"/>
                  </a:lnTo>
                  <a:lnTo>
                    <a:pt x="103442" y="0"/>
                  </a:lnTo>
                  <a:lnTo>
                    <a:pt x="220123" y="95060"/>
                  </a:lnTo>
                  <a:lnTo>
                    <a:pt x="103442" y="1900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6" name="Google Shape;10526;p52"/>
            <p:cNvSpPr/>
            <p:nvPr/>
          </p:nvSpPr>
          <p:spPr>
            <a:xfrm>
              <a:off x="2726625" y="384239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7" name="Google Shape;10527;p52"/>
            <p:cNvSpPr/>
            <p:nvPr/>
          </p:nvSpPr>
          <p:spPr>
            <a:xfrm>
              <a:off x="2726625" y="39000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8" name="Google Shape;10528;p52"/>
            <p:cNvSpPr/>
            <p:nvPr/>
          </p:nvSpPr>
          <p:spPr>
            <a:xfrm>
              <a:off x="2726625" y="395768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9" name="Google Shape;10529;p52"/>
            <p:cNvSpPr/>
            <p:nvPr/>
          </p:nvSpPr>
          <p:spPr>
            <a:xfrm>
              <a:off x="2726625" y="401532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0" name="Google Shape;10530;p52"/>
            <p:cNvSpPr/>
            <p:nvPr/>
          </p:nvSpPr>
          <p:spPr>
            <a:xfrm>
              <a:off x="2760872" y="38713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1" name="Google Shape;10531;p52"/>
            <p:cNvSpPr/>
            <p:nvPr/>
          </p:nvSpPr>
          <p:spPr>
            <a:xfrm>
              <a:off x="2760872" y="39289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2" name="Google Shape;10532;p52"/>
            <p:cNvSpPr/>
            <p:nvPr/>
          </p:nvSpPr>
          <p:spPr>
            <a:xfrm>
              <a:off x="2760872" y="39866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3" name="Google Shape;10533;p52"/>
            <p:cNvSpPr/>
            <p:nvPr/>
          </p:nvSpPr>
          <p:spPr>
            <a:xfrm>
              <a:off x="3100462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4" name="Google Shape;10534;p52"/>
            <p:cNvSpPr/>
            <p:nvPr/>
          </p:nvSpPr>
          <p:spPr>
            <a:xfrm>
              <a:off x="3100462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5" name="Google Shape;10535;p52"/>
            <p:cNvSpPr/>
            <p:nvPr/>
          </p:nvSpPr>
          <p:spPr>
            <a:xfrm>
              <a:off x="3100462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6" name="Google Shape;10536;p52"/>
            <p:cNvSpPr/>
            <p:nvPr/>
          </p:nvSpPr>
          <p:spPr>
            <a:xfrm>
              <a:off x="3100462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7" name="Google Shape;10537;p52"/>
            <p:cNvSpPr/>
            <p:nvPr/>
          </p:nvSpPr>
          <p:spPr>
            <a:xfrm>
              <a:off x="3134711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8" name="Google Shape;10538;p52"/>
            <p:cNvSpPr/>
            <p:nvPr/>
          </p:nvSpPr>
          <p:spPr>
            <a:xfrm>
              <a:off x="3134711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9" name="Google Shape;10539;p52"/>
            <p:cNvSpPr/>
            <p:nvPr/>
          </p:nvSpPr>
          <p:spPr>
            <a:xfrm>
              <a:off x="3134711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0" name="Google Shape;10540;p52"/>
            <p:cNvSpPr/>
            <p:nvPr/>
          </p:nvSpPr>
          <p:spPr>
            <a:xfrm>
              <a:off x="2800427" y="384094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1" name="Google Shape;10541;p52"/>
            <p:cNvSpPr/>
            <p:nvPr/>
          </p:nvSpPr>
          <p:spPr>
            <a:xfrm>
              <a:off x="2800427" y="389859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2" name="Google Shape;10542;p52"/>
            <p:cNvSpPr/>
            <p:nvPr/>
          </p:nvSpPr>
          <p:spPr>
            <a:xfrm>
              <a:off x="2800427" y="395623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3" name="Google Shape;10543;p52"/>
            <p:cNvSpPr/>
            <p:nvPr/>
          </p:nvSpPr>
          <p:spPr>
            <a:xfrm>
              <a:off x="2800427" y="40138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4" name="Google Shape;10544;p52"/>
            <p:cNvSpPr/>
            <p:nvPr/>
          </p:nvSpPr>
          <p:spPr>
            <a:xfrm>
              <a:off x="2834917" y="386988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5" name="Google Shape;10545;p52"/>
            <p:cNvSpPr/>
            <p:nvPr/>
          </p:nvSpPr>
          <p:spPr>
            <a:xfrm>
              <a:off x="2834917" y="392753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6" name="Google Shape;10546;p52"/>
            <p:cNvSpPr/>
            <p:nvPr/>
          </p:nvSpPr>
          <p:spPr>
            <a:xfrm>
              <a:off x="2834917" y="398517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7" name="Google Shape;10547;p52"/>
            <p:cNvSpPr/>
            <p:nvPr/>
          </p:nvSpPr>
          <p:spPr>
            <a:xfrm>
              <a:off x="2874231" y="384167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8" name="Google Shape;10548;p52"/>
            <p:cNvSpPr/>
            <p:nvPr/>
          </p:nvSpPr>
          <p:spPr>
            <a:xfrm>
              <a:off x="2874231" y="389931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9" name="Google Shape;10549;p52"/>
            <p:cNvSpPr/>
            <p:nvPr/>
          </p:nvSpPr>
          <p:spPr>
            <a:xfrm>
              <a:off x="2874231" y="395695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0" name="Google Shape;10550;p52"/>
            <p:cNvSpPr/>
            <p:nvPr/>
          </p:nvSpPr>
          <p:spPr>
            <a:xfrm>
              <a:off x="2874231" y="401460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1" name="Google Shape;10551;p52"/>
            <p:cNvSpPr/>
            <p:nvPr/>
          </p:nvSpPr>
          <p:spPr>
            <a:xfrm>
              <a:off x="2908478" y="387061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2" name="Google Shape;10552;p52"/>
            <p:cNvSpPr/>
            <p:nvPr/>
          </p:nvSpPr>
          <p:spPr>
            <a:xfrm>
              <a:off x="2908478" y="392825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3" name="Google Shape;10553;p52"/>
            <p:cNvSpPr/>
            <p:nvPr/>
          </p:nvSpPr>
          <p:spPr>
            <a:xfrm>
              <a:off x="2908478" y="398589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4" name="Google Shape;10554;p52"/>
            <p:cNvSpPr/>
            <p:nvPr/>
          </p:nvSpPr>
          <p:spPr>
            <a:xfrm>
              <a:off x="2948032" y="38402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5" name="Google Shape;10555;p52"/>
            <p:cNvSpPr/>
            <p:nvPr/>
          </p:nvSpPr>
          <p:spPr>
            <a:xfrm>
              <a:off x="2948032" y="389786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6" name="Google Shape;10556;p52"/>
            <p:cNvSpPr/>
            <p:nvPr/>
          </p:nvSpPr>
          <p:spPr>
            <a:xfrm>
              <a:off x="2948032" y="395551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7" name="Google Shape;10557;p52"/>
            <p:cNvSpPr/>
            <p:nvPr/>
          </p:nvSpPr>
          <p:spPr>
            <a:xfrm>
              <a:off x="2948032" y="401315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8" name="Google Shape;10558;p52"/>
            <p:cNvSpPr/>
            <p:nvPr/>
          </p:nvSpPr>
          <p:spPr>
            <a:xfrm>
              <a:off x="2982523" y="386916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9" name="Google Shape;10559;p52"/>
            <p:cNvSpPr/>
            <p:nvPr/>
          </p:nvSpPr>
          <p:spPr>
            <a:xfrm>
              <a:off x="2982523" y="392680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0" name="Google Shape;10560;p52"/>
            <p:cNvSpPr/>
            <p:nvPr/>
          </p:nvSpPr>
          <p:spPr>
            <a:xfrm>
              <a:off x="2982523" y="398421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1" name="Google Shape;10561;p52"/>
            <p:cNvSpPr/>
            <p:nvPr/>
          </p:nvSpPr>
          <p:spPr>
            <a:xfrm>
              <a:off x="2982523" y="37538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2" name="Google Shape;10562;p52"/>
            <p:cNvSpPr/>
            <p:nvPr/>
          </p:nvSpPr>
          <p:spPr>
            <a:xfrm>
              <a:off x="3024490" y="378209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3" name="Google Shape;10563;p52"/>
            <p:cNvSpPr/>
            <p:nvPr/>
          </p:nvSpPr>
          <p:spPr>
            <a:xfrm>
              <a:off x="3024490" y="406066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4" name="Google Shape;10564;p52"/>
            <p:cNvSpPr/>
            <p:nvPr/>
          </p:nvSpPr>
          <p:spPr>
            <a:xfrm>
              <a:off x="2982523" y="38115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5" name="Google Shape;10565;p52"/>
            <p:cNvSpPr/>
            <p:nvPr/>
          </p:nvSpPr>
          <p:spPr>
            <a:xfrm>
              <a:off x="3176676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6" name="Google Shape;10566;p52"/>
            <p:cNvSpPr/>
            <p:nvPr/>
          </p:nvSpPr>
          <p:spPr>
            <a:xfrm>
              <a:off x="3213580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7" name="Google Shape;10567;p52"/>
            <p:cNvSpPr/>
            <p:nvPr/>
          </p:nvSpPr>
          <p:spPr>
            <a:xfrm>
              <a:off x="3176676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8" name="Google Shape;10568;p52"/>
            <p:cNvSpPr/>
            <p:nvPr/>
          </p:nvSpPr>
          <p:spPr>
            <a:xfrm>
              <a:off x="2985900" y="404185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9" name="Google Shape;10569;p52"/>
            <p:cNvSpPr/>
            <p:nvPr/>
          </p:nvSpPr>
          <p:spPr>
            <a:xfrm>
              <a:off x="2985900" y="409949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0" name="Google Shape;10570;p52"/>
            <p:cNvSpPr/>
            <p:nvPr/>
          </p:nvSpPr>
          <p:spPr>
            <a:xfrm>
              <a:off x="3024490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1" name="Google Shape;10571;p52"/>
            <p:cNvSpPr/>
            <p:nvPr/>
          </p:nvSpPr>
          <p:spPr>
            <a:xfrm>
              <a:off x="3024490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2" name="Google Shape;10572;p52"/>
            <p:cNvSpPr/>
            <p:nvPr/>
          </p:nvSpPr>
          <p:spPr>
            <a:xfrm>
              <a:off x="3024490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3" name="Google Shape;10573;p52"/>
            <p:cNvSpPr/>
            <p:nvPr/>
          </p:nvSpPr>
          <p:spPr>
            <a:xfrm>
              <a:off x="3024490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4" name="Google Shape;10574;p52"/>
            <p:cNvSpPr/>
            <p:nvPr/>
          </p:nvSpPr>
          <p:spPr>
            <a:xfrm>
              <a:off x="3058737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5" name="Google Shape;10575;p52"/>
            <p:cNvSpPr/>
            <p:nvPr/>
          </p:nvSpPr>
          <p:spPr>
            <a:xfrm>
              <a:off x="3058737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6" name="Google Shape;10576;p52"/>
            <p:cNvSpPr/>
            <p:nvPr/>
          </p:nvSpPr>
          <p:spPr>
            <a:xfrm>
              <a:off x="3058737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7" name="Google Shape;10577;p52"/>
            <p:cNvSpPr/>
            <p:nvPr/>
          </p:nvSpPr>
          <p:spPr>
            <a:xfrm>
              <a:off x="3058737" y="380838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8" name="Google Shape;10578;p52"/>
            <p:cNvSpPr/>
            <p:nvPr/>
          </p:nvSpPr>
          <p:spPr>
            <a:xfrm>
              <a:off x="3062115" y="403871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79" name="Google Shape;10579;p52"/>
          <p:cNvGrpSpPr/>
          <p:nvPr/>
        </p:nvGrpSpPr>
        <p:grpSpPr>
          <a:xfrm>
            <a:off x="7178855" y="4140867"/>
            <a:ext cx="611700" cy="528105"/>
            <a:chOff x="2697199" y="3696235"/>
            <a:chExt cx="557459" cy="481233"/>
          </a:xfrm>
        </p:grpSpPr>
        <p:sp>
          <p:nvSpPr>
            <p:cNvPr id="10580" name="Google Shape;10580;p52"/>
            <p:cNvSpPr/>
            <p:nvPr/>
          </p:nvSpPr>
          <p:spPr>
            <a:xfrm>
              <a:off x="2697199" y="3696235"/>
              <a:ext cx="557459" cy="481233"/>
            </a:xfrm>
            <a:custGeom>
              <a:rect b="b" l="l" r="r" t="t"/>
              <a:pathLst>
                <a:path extrusionOk="0" h="190023" w="220122">
                  <a:moveTo>
                    <a:pt x="103442" y="190024"/>
                  </a:moveTo>
                  <a:lnTo>
                    <a:pt x="103442" y="141351"/>
                  </a:lnTo>
                  <a:lnTo>
                    <a:pt x="0" y="141351"/>
                  </a:lnTo>
                  <a:lnTo>
                    <a:pt x="0" y="48197"/>
                  </a:lnTo>
                  <a:lnTo>
                    <a:pt x="103442" y="48197"/>
                  </a:lnTo>
                  <a:lnTo>
                    <a:pt x="103442" y="0"/>
                  </a:lnTo>
                  <a:lnTo>
                    <a:pt x="220123" y="95060"/>
                  </a:lnTo>
                  <a:lnTo>
                    <a:pt x="103442" y="1900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1" name="Google Shape;10581;p52"/>
            <p:cNvSpPr/>
            <p:nvPr/>
          </p:nvSpPr>
          <p:spPr>
            <a:xfrm>
              <a:off x="2726625" y="384239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2" name="Google Shape;10582;p52"/>
            <p:cNvSpPr/>
            <p:nvPr/>
          </p:nvSpPr>
          <p:spPr>
            <a:xfrm>
              <a:off x="2726625" y="39000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3" name="Google Shape;10583;p52"/>
            <p:cNvSpPr/>
            <p:nvPr/>
          </p:nvSpPr>
          <p:spPr>
            <a:xfrm>
              <a:off x="2726625" y="395768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4" name="Google Shape;10584;p52"/>
            <p:cNvSpPr/>
            <p:nvPr/>
          </p:nvSpPr>
          <p:spPr>
            <a:xfrm>
              <a:off x="2726625" y="401532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5" name="Google Shape;10585;p52"/>
            <p:cNvSpPr/>
            <p:nvPr/>
          </p:nvSpPr>
          <p:spPr>
            <a:xfrm>
              <a:off x="2760872" y="38713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6" name="Google Shape;10586;p52"/>
            <p:cNvSpPr/>
            <p:nvPr/>
          </p:nvSpPr>
          <p:spPr>
            <a:xfrm>
              <a:off x="2760872" y="39289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7" name="Google Shape;10587;p52"/>
            <p:cNvSpPr/>
            <p:nvPr/>
          </p:nvSpPr>
          <p:spPr>
            <a:xfrm>
              <a:off x="2760872" y="39866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8" name="Google Shape;10588;p52"/>
            <p:cNvSpPr/>
            <p:nvPr/>
          </p:nvSpPr>
          <p:spPr>
            <a:xfrm>
              <a:off x="3100462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9" name="Google Shape;10589;p52"/>
            <p:cNvSpPr/>
            <p:nvPr/>
          </p:nvSpPr>
          <p:spPr>
            <a:xfrm>
              <a:off x="3100462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0" name="Google Shape;10590;p52"/>
            <p:cNvSpPr/>
            <p:nvPr/>
          </p:nvSpPr>
          <p:spPr>
            <a:xfrm>
              <a:off x="3100462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1" name="Google Shape;10591;p52"/>
            <p:cNvSpPr/>
            <p:nvPr/>
          </p:nvSpPr>
          <p:spPr>
            <a:xfrm>
              <a:off x="3100462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2" name="Google Shape;10592;p52"/>
            <p:cNvSpPr/>
            <p:nvPr/>
          </p:nvSpPr>
          <p:spPr>
            <a:xfrm>
              <a:off x="3134711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3" name="Google Shape;10593;p52"/>
            <p:cNvSpPr/>
            <p:nvPr/>
          </p:nvSpPr>
          <p:spPr>
            <a:xfrm>
              <a:off x="3134711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4" name="Google Shape;10594;p52"/>
            <p:cNvSpPr/>
            <p:nvPr/>
          </p:nvSpPr>
          <p:spPr>
            <a:xfrm>
              <a:off x="3134711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5" name="Google Shape;10595;p52"/>
            <p:cNvSpPr/>
            <p:nvPr/>
          </p:nvSpPr>
          <p:spPr>
            <a:xfrm>
              <a:off x="2800427" y="384094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6" name="Google Shape;10596;p52"/>
            <p:cNvSpPr/>
            <p:nvPr/>
          </p:nvSpPr>
          <p:spPr>
            <a:xfrm>
              <a:off x="2800427" y="389859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7" name="Google Shape;10597;p52"/>
            <p:cNvSpPr/>
            <p:nvPr/>
          </p:nvSpPr>
          <p:spPr>
            <a:xfrm>
              <a:off x="2800427" y="395623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8" name="Google Shape;10598;p52"/>
            <p:cNvSpPr/>
            <p:nvPr/>
          </p:nvSpPr>
          <p:spPr>
            <a:xfrm>
              <a:off x="2800427" y="40138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9" name="Google Shape;10599;p52"/>
            <p:cNvSpPr/>
            <p:nvPr/>
          </p:nvSpPr>
          <p:spPr>
            <a:xfrm>
              <a:off x="2834917" y="386988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0" name="Google Shape;10600;p52"/>
            <p:cNvSpPr/>
            <p:nvPr/>
          </p:nvSpPr>
          <p:spPr>
            <a:xfrm>
              <a:off x="2834917" y="392753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1" name="Google Shape;10601;p52"/>
            <p:cNvSpPr/>
            <p:nvPr/>
          </p:nvSpPr>
          <p:spPr>
            <a:xfrm>
              <a:off x="2834917" y="398517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2" name="Google Shape;10602;p52"/>
            <p:cNvSpPr/>
            <p:nvPr/>
          </p:nvSpPr>
          <p:spPr>
            <a:xfrm>
              <a:off x="2874231" y="384167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3" name="Google Shape;10603;p52"/>
            <p:cNvSpPr/>
            <p:nvPr/>
          </p:nvSpPr>
          <p:spPr>
            <a:xfrm>
              <a:off x="2874231" y="389931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4" name="Google Shape;10604;p52"/>
            <p:cNvSpPr/>
            <p:nvPr/>
          </p:nvSpPr>
          <p:spPr>
            <a:xfrm>
              <a:off x="2874231" y="395695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5" name="Google Shape;10605;p52"/>
            <p:cNvSpPr/>
            <p:nvPr/>
          </p:nvSpPr>
          <p:spPr>
            <a:xfrm>
              <a:off x="2874231" y="401460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6" name="Google Shape;10606;p52"/>
            <p:cNvSpPr/>
            <p:nvPr/>
          </p:nvSpPr>
          <p:spPr>
            <a:xfrm>
              <a:off x="2908478" y="387061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7" name="Google Shape;10607;p52"/>
            <p:cNvSpPr/>
            <p:nvPr/>
          </p:nvSpPr>
          <p:spPr>
            <a:xfrm>
              <a:off x="2908478" y="392825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8" name="Google Shape;10608;p52"/>
            <p:cNvSpPr/>
            <p:nvPr/>
          </p:nvSpPr>
          <p:spPr>
            <a:xfrm>
              <a:off x="2908478" y="398589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9" name="Google Shape;10609;p52"/>
            <p:cNvSpPr/>
            <p:nvPr/>
          </p:nvSpPr>
          <p:spPr>
            <a:xfrm>
              <a:off x="2948032" y="38402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0" name="Google Shape;10610;p52"/>
            <p:cNvSpPr/>
            <p:nvPr/>
          </p:nvSpPr>
          <p:spPr>
            <a:xfrm>
              <a:off x="2948032" y="389786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1" name="Google Shape;10611;p52"/>
            <p:cNvSpPr/>
            <p:nvPr/>
          </p:nvSpPr>
          <p:spPr>
            <a:xfrm>
              <a:off x="2948032" y="395551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2" name="Google Shape;10612;p52"/>
            <p:cNvSpPr/>
            <p:nvPr/>
          </p:nvSpPr>
          <p:spPr>
            <a:xfrm>
              <a:off x="2948032" y="401315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3" name="Google Shape;10613;p52"/>
            <p:cNvSpPr/>
            <p:nvPr/>
          </p:nvSpPr>
          <p:spPr>
            <a:xfrm>
              <a:off x="2982523" y="386916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4" name="Google Shape;10614;p52"/>
            <p:cNvSpPr/>
            <p:nvPr/>
          </p:nvSpPr>
          <p:spPr>
            <a:xfrm>
              <a:off x="2982523" y="392680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5" name="Google Shape;10615;p52"/>
            <p:cNvSpPr/>
            <p:nvPr/>
          </p:nvSpPr>
          <p:spPr>
            <a:xfrm>
              <a:off x="2982523" y="398421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6" name="Google Shape;10616;p52"/>
            <p:cNvSpPr/>
            <p:nvPr/>
          </p:nvSpPr>
          <p:spPr>
            <a:xfrm>
              <a:off x="2982523" y="37538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7" name="Google Shape;10617;p52"/>
            <p:cNvSpPr/>
            <p:nvPr/>
          </p:nvSpPr>
          <p:spPr>
            <a:xfrm>
              <a:off x="3024490" y="378209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8" name="Google Shape;10618;p52"/>
            <p:cNvSpPr/>
            <p:nvPr/>
          </p:nvSpPr>
          <p:spPr>
            <a:xfrm>
              <a:off x="3024490" y="406066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9" name="Google Shape;10619;p52"/>
            <p:cNvSpPr/>
            <p:nvPr/>
          </p:nvSpPr>
          <p:spPr>
            <a:xfrm>
              <a:off x="2982523" y="38115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0" name="Google Shape;10620;p52"/>
            <p:cNvSpPr/>
            <p:nvPr/>
          </p:nvSpPr>
          <p:spPr>
            <a:xfrm>
              <a:off x="3176676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1" name="Google Shape;10621;p52"/>
            <p:cNvSpPr/>
            <p:nvPr/>
          </p:nvSpPr>
          <p:spPr>
            <a:xfrm>
              <a:off x="3213580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2" name="Google Shape;10622;p52"/>
            <p:cNvSpPr/>
            <p:nvPr/>
          </p:nvSpPr>
          <p:spPr>
            <a:xfrm>
              <a:off x="3176676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3" name="Google Shape;10623;p52"/>
            <p:cNvSpPr/>
            <p:nvPr/>
          </p:nvSpPr>
          <p:spPr>
            <a:xfrm>
              <a:off x="2985900" y="404185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4" name="Google Shape;10624;p52"/>
            <p:cNvSpPr/>
            <p:nvPr/>
          </p:nvSpPr>
          <p:spPr>
            <a:xfrm>
              <a:off x="2985900" y="409949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5" name="Google Shape;10625;p52"/>
            <p:cNvSpPr/>
            <p:nvPr/>
          </p:nvSpPr>
          <p:spPr>
            <a:xfrm>
              <a:off x="3024490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6" name="Google Shape;10626;p52"/>
            <p:cNvSpPr/>
            <p:nvPr/>
          </p:nvSpPr>
          <p:spPr>
            <a:xfrm>
              <a:off x="3024490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7" name="Google Shape;10627;p52"/>
            <p:cNvSpPr/>
            <p:nvPr/>
          </p:nvSpPr>
          <p:spPr>
            <a:xfrm>
              <a:off x="3024490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8" name="Google Shape;10628;p52"/>
            <p:cNvSpPr/>
            <p:nvPr/>
          </p:nvSpPr>
          <p:spPr>
            <a:xfrm>
              <a:off x="3024490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9" name="Google Shape;10629;p52"/>
            <p:cNvSpPr/>
            <p:nvPr/>
          </p:nvSpPr>
          <p:spPr>
            <a:xfrm>
              <a:off x="3058737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0" name="Google Shape;10630;p52"/>
            <p:cNvSpPr/>
            <p:nvPr/>
          </p:nvSpPr>
          <p:spPr>
            <a:xfrm>
              <a:off x="3058737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1" name="Google Shape;10631;p52"/>
            <p:cNvSpPr/>
            <p:nvPr/>
          </p:nvSpPr>
          <p:spPr>
            <a:xfrm>
              <a:off x="3058737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2" name="Google Shape;10632;p52"/>
            <p:cNvSpPr/>
            <p:nvPr/>
          </p:nvSpPr>
          <p:spPr>
            <a:xfrm>
              <a:off x="3058737" y="380838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3" name="Google Shape;10633;p52"/>
            <p:cNvSpPr/>
            <p:nvPr/>
          </p:nvSpPr>
          <p:spPr>
            <a:xfrm>
              <a:off x="3062115" y="403871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34" name="Google Shape;10634;p52"/>
          <p:cNvGrpSpPr/>
          <p:nvPr/>
        </p:nvGrpSpPr>
        <p:grpSpPr>
          <a:xfrm>
            <a:off x="7994385" y="4140867"/>
            <a:ext cx="611700" cy="528105"/>
            <a:chOff x="2697199" y="3696235"/>
            <a:chExt cx="557459" cy="481233"/>
          </a:xfrm>
        </p:grpSpPr>
        <p:sp>
          <p:nvSpPr>
            <p:cNvPr id="10635" name="Google Shape;10635;p52"/>
            <p:cNvSpPr/>
            <p:nvPr/>
          </p:nvSpPr>
          <p:spPr>
            <a:xfrm>
              <a:off x="2697199" y="3696235"/>
              <a:ext cx="557459" cy="481233"/>
            </a:xfrm>
            <a:custGeom>
              <a:rect b="b" l="l" r="r" t="t"/>
              <a:pathLst>
                <a:path extrusionOk="0" h="190023" w="220122">
                  <a:moveTo>
                    <a:pt x="103442" y="190024"/>
                  </a:moveTo>
                  <a:lnTo>
                    <a:pt x="103442" y="141351"/>
                  </a:lnTo>
                  <a:lnTo>
                    <a:pt x="0" y="141351"/>
                  </a:lnTo>
                  <a:lnTo>
                    <a:pt x="0" y="48197"/>
                  </a:lnTo>
                  <a:lnTo>
                    <a:pt x="103442" y="48197"/>
                  </a:lnTo>
                  <a:lnTo>
                    <a:pt x="103442" y="0"/>
                  </a:lnTo>
                  <a:lnTo>
                    <a:pt x="220123" y="95060"/>
                  </a:lnTo>
                  <a:lnTo>
                    <a:pt x="103442" y="1900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6" name="Google Shape;10636;p52"/>
            <p:cNvSpPr/>
            <p:nvPr/>
          </p:nvSpPr>
          <p:spPr>
            <a:xfrm>
              <a:off x="2726625" y="384239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7" name="Google Shape;10637;p52"/>
            <p:cNvSpPr/>
            <p:nvPr/>
          </p:nvSpPr>
          <p:spPr>
            <a:xfrm>
              <a:off x="2726625" y="39000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8" name="Google Shape;10638;p52"/>
            <p:cNvSpPr/>
            <p:nvPr/>
          </p:nvSpPr>
          <p:spPr>
            <a:xfrm>
              <a:off x="2726625" y="395768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9" name="Google Shape;10639;p52"/>
            <p:cNvSpPr/>
            <p:nvPr/>
          </p:nvSpPr>
          <p:spPr>
            <a:xfrm>
              <a:off x="2726625" y="401532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0" name="Google Shape;10640;p52"/>
            <p:cNvSpPr/>
            <p:nvPr/>
          </p:nvSpPr>
          <p:spPr>
            <a:xfrm>
              <a:off x="2760872" y="387133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1" name="Google Shape;10641;p52"/>
            <p:cNvSpPr/>
            <p:nvPr/>
          </p:nvSpPr>
          <p:spPr>
            <a:xfrm>
              <a:off x="2760872" y="39289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2" name="Google Shape;10642;p52"/>
            <p:cNvSpPr/>
            <p:nvPr/>
          </p:nvSpPr>
          <p:spPr>
            <a:xfrm>
              <a:off x="2760872" y="39866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3" name="Google Shape;10643;p52"/>
            <p:cNvSpPr/>
            <p:nvPr/>
          </p:nvSpPr>
          <p:spPr>
            <a:xfrm>
              <a:off x="3100462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4" name="Google Shape;10644;p52"/>
            <p:cNvSpPr/>
            <p:nvPr/>
          </p:nvSpPr>
          <p:spPr>
            <a:xfrm>
              <a:off x="3100462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5" name="Google Shape;10645;p52"/>
            <p:cNvSpPr/>
            <p:nvPr/>
          </p:nvSpPr>
          <p:spPr>
            <a:xfrm>
              <a:off x="3100462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6" name="Google Shape;10646;p52"/>
            <p:cNvSpPr/>
            <p:nvPr/>
          </p:nvSpPr>
          <p:spPr>
            <a:xfrm>
              <a:off x="3100462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7" name="Google Shape;10647;p52"/>
            <p:cNvSpPr/>
            <p:nvPr/>
          </p:nvSpPr>
          <p:spPr>
            <a:xfrm>
              <a:off x="3134711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8" name="Google Shape;10648;p52"/>
            <p:cNvSpPr/>
            <p:nvPr/>
          </p:nvSpPr>
          <p:spPr>
            <a:xfrm>
              <a:off x="3134711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9" name="Google Shape;10649;p52"/>
            <p:cNvSpPr/>
            <p:nvPr/>
          </p:nvSpPr>
          <p:spPr>
            <a:xfrm>
              <a:off x="3134711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0" name="Google Shape;10650;p52"/>
            <p:cNvSpPr/>
            <p:nvPr/>
          </p:nvSpPr>
          <p:spPr>
            <a:xfrm>
              <a:off x="2800427" y="384094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1" name="Google Shape;10651;p52"/>
            <p:cNvSpPr/>
            <p:nvPr/>
          </p:nvSpPr>
          <p:spPr>
            <a:xfrm>
              <a:off x="2800427" y="389859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2" name="Google Shape;10652;p52"/>
            <p:cNvSpPr/>
            <p:nvPr/>
          </p:nvSpPr>
          <p:spPr>
            <a:xfrm>
              <a:off x="2800427" y="395623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3" name="Google Shape;10653;p52"/>
            <p:cNvSpPr/>
            <p:nvPr/>
          </p:nvSpPr>
          <p:spPr>
            <a:xfrm>
              <a:off x="2800427" y="40138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4" name="Google Shape;10654;p52"/>
            <p:cNvSpPr/>
            <p:nvPr/>
          </p:nvSpPr>
          <p:spPr>
            <a:xfrm>
              <a:off x="2834917" y="386988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5" name="Google Shape;10655;p52"/>
            <p:cNvSpPr/>
            <p:nvPr/>
          </p:nvSpPr>
          <p:spPr>
            <a:xfrm>
              <a:off x="2834917" y="392753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6" name="Google Shape;10656;p52"/>
            <p:cNvSpPr/>
            <p:nvPr/>
          </p:nvSpPr>
          <p:spPr>
            <a:xfrm>
              <a:off x="2834917" y="398517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7" name="Google Shape;10657;p52"/>
            <p:cNvSpPr/>
            <p:nvPr/>
          </p:nvSpPr>
          <p:spPr>
            <a:xfrm>
              <a:off x="2874231" y="384167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8" name="Google Shape;10658;p52"/>
            <p:cNvSpPr/>
            <p:nvPr/>
          </p:nvSpPr>
          <p:spPr>
            <a:xfrm>
              <a:off x="2874231" y="389931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9" name="Google Shape;10659;p52"/>
            <p:cNvSpPr/>
            <p:nvPr/>
          </p:nvSpPr>
          <p:spPr>
            <a:xfrm>
              <a:off x="2874231" y="395695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0" name="Google Shape;10660;p52"/>
            <p:cNvSpPr/>
            <p:nvPr/>
          </p:nvSpPr>
          <p:spPr>
            <a:xfrm>
              <a:off x="2874231" y="401460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1" name="Google Shape;10661;p52"/>
            <p:cNvSpPr/>
            <p:nvPr/>
          </p:nvSpPr>
          <p:spPr>
            <a:xfrm>
              <a:off x="2908478" y="387061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2" name="Google Shape;10662;p52"/>
            <p:cNvSpPr/>
            <p:nvPr/>
          </p:nvSpPr>
          <p:spPr>
            <a:xfrm>
              <a:off x="2908478" y="392825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3" name="Google Shape;10663;p52"/>
            <p:cNvSpPr/>
            <p:nvPr/>
          </p:nvSpPr>
          <p:spPr>
            <a:xfrm>
              <a:off x="2908478" y="398589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4" name="Google Shape;10664;p52"/>
            <p:cNvSpPr/>
            <p:nvPr/>
          </p:nvSpPr>
          <p:spPr>
            <a:xfrm>
              <a:off x="2948032" y="38402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5" name="Google Shape;10665;p52"/>
            <p:cNvSpPr/>
            <p:nvPr/>
          </p:nvSpPr>
          <p:spPr>
            <a:xfrm>
              <a:off x="2948032" y="389786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6" name="Google Shape;10666;p52"/>
            <p:cNvSpPr/>
            <p:nvPr/>
          </p:nvSpPr>
          <p:spPr>
            <a:xfrm>
              <a:off x="2948032" y="3955511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7" name="Google Shape;10667;p52"/>
            <p:cNvSpPr/>
            <p:nvPr/>
          </p:nvSpPr>
          <p:spPr>
            <a:xfrm>
              <a:off x="2948032" y="401315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8" name="Google Shape;10668;p52"/>
            <p:cNvSpPr/>
            <p:nvPr/>
          </p:nvSpPr>
          <p:spPr>
            <a:xfrm>
              <a:off x="2982523" y="386916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9" name="Google Shape;10669;p52"/>
            <p:cNvSpPr/>
            <p:nvPr/>
          </p:nvSpPr>
          <p:spPr>
            <a:xfrm>
              <a:off x="2982523" y="392680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0" name="Google Shape;10670;p52"/>
            <p:cNvSpPr/>
            <p:nvPr/>
          </p:nvSpPr>
          <p:spPr>
            <a:xfrm>
              <a:off x="2982523" y="398421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1" name="Google Shape;10671;p52"/>
            <p:cNvSpPr/>
            <p:nvPr/>
          </p:nvSpPr>
          <p:spPr>
            <a:xfrm>
              <a:off x="2982523" y="375387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2" name="Google Shape;10672;p52"/>
            <p:cNvSpPr/>
            <p:nvPr/>
          </p:nvSpPr>
          <p:spPr>
            <a:xfrm>
              <a:off x="3024490" y="378209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3" name="Google Shape;10673;p52"/>
            <p:cNvSpPr/>
            <p:nvPr/>
          </p:nvSpPr>
          <p:spPr>
            <a:xfrm>
              <a:off x="3024490" y="406066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4" name="Google Shape;10674;p52"/>
            <p:cNvSpPr/>
            <p:nvPr/>
          </p:nvSpPr>
          <p:spPr>
            <a:xfrm>
              <a:off x="2982523" y="3811523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5" name="Google Shape;10675;p52"/>
            <p:cNvSpPr/>
            <p:nvPr/>
          </p:nvSpPr>
          <p:spPr>
            <a:xfrm>
              <a:off x="3176676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6" name="Google Shape;10676;p52"/>
            <p:cNvSpPr/>
            <p:nvPr/>
          </p:nvSpPr>
          <p:spPr>
            <a:xfrm>
              <a:off x="3213580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7" name="Google Shape;10677;p52"/>
            <p:cNvSpPr/>
            <p:nvPr/>
          </p:nvSpPr>
          <p:spPr>
            <a:xfrm>
              <a:off x="3176676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8" name="Google Shape;10678;p52"/>
            <p:cNvSpPr/>
            <p:nvPr/>
          </p:nvSpPr>
          <p:spPr>
            <a:xfrm>
              <a:off x="2985900" y="404185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9" name="Google Shape;10679;p52"/>
            <p:cNvSpPr/>
            <p:nvPr/>
          </p:nvSpPr>
          <p:spPr>
            <a:xfrm>
              <a:off x="2985900" y="409949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30" y="3715"/>
                  </a:moveTo>
                  <a:cubicBezTo>
                    <a:pt x="7430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30" y="1663"/>
                    <a:pt x="7430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0" name="Google Shape;10680;p52"/>
            <p:cNvSpPr/>
            <p:nvPr/>
          </p:nvSpPr>
          <p:spPr>
            <a:xfrm>
              <a:off x="3024490" y="3837088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1" name="Google Shape;10681;p52"/>
            <p:cNvSpPr/>
            <p:nvPr/>
          </p:nvSpPr>
          <p:spPr>
            <a:xfrm>
              <a:off x="3024490" y="3894732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2" name="Google Shape;10682;p52"/>
            <p:cNvSpPr/>
            <p:nvPr/>
          </p:nvSpPr>
          <p:spPr>
            <a:xfrm>
              <a:off x="3024490" y="395237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3" name="Google Shape;10683;p52"/>
            <p:cNvSpPr/>
            <p:nvPr/>
          </p:nvSpPr>
          <p:spPr>
            <a:xfrm>
              <a:off x="3024490" y="4010017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4" name="Google Shape;10684;p52"/>
            <p:cNvSpPr/>
            <p:nvPr/>
          </p:nvSpPr>
          <p:spPr>
            <a:xfrm>
              <a:off x="3058737" y="3866030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5" name="Google Shape;10685;p52"/>
            <p:cNvSpPr/>
            <p:nvPr/>
          </p:nvSpPr>
          <p:spPr>
            <a:xfrm>
              <a:off x="3058737" y="3923674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6" name="Google Shape;10686;p52"/>
            <p:cNvSpPr/>
            <p:nvPr/>
          </p:nvSpPr>
          <p:spPr>
            <a:xfrm>
              <a:off x="3058737" y="3981075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7" name="Google Shape;10687;p52"/>
            <p:cNvSpPr/>
            <p:nvPr/>
          </p:nvSpPr>
          <p:spPr>
            <a:xfrm>
              <a:off x="3058737" y="3808386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29"/>
                    <a:pt x="3715" y="7429"/>
                  </a:cubicBezTo>
                  <a:cubicBezTo>
                    <a:pt x="1663" y="7429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8" name="Google Shape;10688;p52"/>
            <p:cNvSpPr/>
            <p:nvPr/>
          </p:nvSpPr>
          <p:spPr>
            <a:xfrm>
              <a:off x="3062115" y="4038719"/>
              <a:ext cx="18814" cy="18814"/>
            </a:xfrm>
            <a:custGeom>
              <a:rect b="b" l="l" r="r" t="t"/>
              <a:pathLst>
                <a:path extrusionOk="0" h="7429" w="7429">
                  <a:moveTo>
                    <a:pt x="7429" y="3715"/>
                  </a:moveTo>
                  <a:cubicBezTo>
                    <a:pt x="7429" y="5766"/>
                    <a:pt x="5766" y="7430"/>
                    <a:pt x="3715" y="7430"/>
                  </a:cubicBezTo>
                  <a:cubicBezTo>
                    <a:pt x="1663" y="7430"/>
                    <a:pt x="0" y="5766"/>
                    <a:pt x="0" y="3715"/>
                  </a:cubicBezTo>
                  <a:cubicBezTo>
                    <a:pt x="0" y="1663"/>
                    <a:pt x="1663" y="0"/>
                    <a:pt x="3715" y="0"/>
                  </a:cubicBezTo>
                  <a:cubicBezTo>
                    <a:pt x="5766" y="0"/>
                    <a:pt x="7429" y="1663"/>
                    <a:pt x="7429" y="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89" name="Google Shape;10689;p52"/>
          <p:cNvGrpSpPr/>
          <p:nvPr/>
        </p:nvGrpSpPr>
        <p:grpSpPr>
          <a:xfrm>
            <a:off x="5582736" y="3302836"/>
            <a:ext cx="654091" cy="654091"/>
            <a:chOff x="1923959" y="3509316"/>
            <a:chExt cx="299835" cy="299835"/>
          </a:xfrm>
        </p:grpSpPr>
        <p:sp>
          <p:nvSpPr>
            <p:cNvPr id="10690" name="Google Shape;10690;p52"/>
            <p:cNvSpPr/>
            <p:nvPr/>
          </p:nvSpPr>
          <p:spPr>
            <a:xfrm>
              <a:off x="1924009" y="3509320"/>
              <a:ext cx="299738" cy="299738"/>
            </a:xfrm>
            <a:custGeom>
              <a:rect b="b" l="l" r="r" t="t"/>
              <a:pathLst>
                <a:path extrusionOk="0" h="113537" w="113537">
                  <a:moveTo>
                    <a:pt x="113538" y="56769"/>
                  </a:moveTo>
                  <a:cubicBezTo>
                    <a:pt x="113538" y="88122"/>
                    <a:pt x="88122" y="113538"/>
                    <a:pt x="56769" y="113538"/>
                  </a:cubicBezTo>
                  <a:cubicBezTo>
                    <a:pt x="25416" y="113538"/>
                    <a:pt x="0" y="88122"/>
                    <a:pt x="0" y="56769"/>
                  </a:cubicBezTo>
                  <a:cubicBezTo>
                    <a:pt x="0" y="25416"/>
                    <a:pt x="25416" y="0"/>
                    <a:pt x="56769" y="0"/>
                  </a:cubicBezTo>
                  <a:cubicBezTo>
                    <a:pt x="88122" y="0"/>
                    <a:pt x="113538" y="25416"/>
                    <a:pt x="113538" y="56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1" name="Google Shape;10691;p52"/>
            <p:cNvSpPr/>
            <p:nvPr/>
          </p:nvSpPr>
          <p:spPr>
            <a:xfrm>
              <a:off x="1923959" y="3509316"/>
              <a:ext cx="299835" cy="299835"/>
            </a:xfrm>
            <a:custGeom>
              <a:rect b="b" l="l" r="r" t="t"/>
              <a:pathLst>
                <a:path extrusionOk="0" h="118395" w="118395">
                  <a:moveTo>
                    <a:pt x="59489" y="118383"/>
                  </a:moveTo>
                  <a:cubicBezTo>
                    <a:pt x="26847" y="118325"/>
                    <a:pt x="396" y="91875"/>
                    <a:pt x="339" y="59232"/>
                  </a:cubicBezTo>
                  <a:cubicBezTo>
                    <a:pt x="339" y="26552"/>
                    <a:pt x="26809" y="44"/>
                    <a:pt x="59489" y="-13"/>
                  </a:cubicBezTo>
                  <a:cubicBezTo>
                    <a:pt x="92188" y="35"/>
                    <a:pt x="118687" y="26533"/>
                    <a:pt x="118735" y="59232"/>
                  </a:cubicBezTo>
                  <a:cubicBezTo>
                    <a:pt x="118677" y="91913"/>
                    <a:pt x="92169" y="118383"/>
                    <a:pt x="59489" y="118383"/>
                  </a:cubicBezTo>
                  <a:close/>
                  <a:moveTo>
                    <a:pt x="59489" y="4749"/>
                  </a:moveTo>
                  <a:cubicBezTo>
                    <a:pt x="29438" y="4806"/>
                    <a:pt x="5101" y="29181"/>
                    <a:pt x="5101" y="59232"/>
                  </a:cubicBezTo>
                  <a:cubicBezTo>
                    <a:pt x="5101" y="89274"/>
                    <a:pt x="29447" y="113620"/>
                    <a:pt x="59489" y="113620"/>
                  </a:cubicBezTo>
                  <a:cubicBezTo>
                    <a:pt x="89540" y="113620"/>
                    <a:pt x="113915" y="89284"/>
                    <a:pt x="113972" y="59232"/>
                  </a:cubicBezTo>
                  <a:cubicBezTo>
                    <a:pt x="113924" y="29162"/>
                    <a:pt x="89559" y="4806"/>
                    <a:pt x="59489" y="4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2" name="Google Shape;10692;p52"/>
            <p:cNvSpPr/>
            <p:nvPr/>
          </p:nvSpPr>
          <p:spPr>
            <a:xfrm>
              <a:off x="2006927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3" name="Google Shape;10693;p52"/>
            <p:cNvSpPr/>
            <p:nvPr/>
          </p:nvSpPr>
          <p:spPr>
            <a:xfrm>
              <a:off x="2106776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4" name="Google Shape;10694;p52"/>
            <p:cNvSpPr/>
            <p:nvPr/>
          </p:nvSpPr>
          <p:spPr>
            <a:xfrm>
              <a:off x="1998168" y="3685355"/>
              <a:ext cx="151107" cy="62021"/>
            </a:xfrm>
            <a:custGeom>
              <a:rect b="b" l="l" r="r" t="t"/>
              <a:pathLst>
                <a:path extrusionOk="0" h="24490" w="59667">
                  <a:moveTo>
                    <a:pt x="28943" y="24477"/>
                  </a:moveTo>
                  <a:lnTo>
                    <a:pt x="26467" y="24477"/>
                  </a:lnTo>
                  <a:cubicBezTo>
                    <a:pt x="15761" y="23172"/>
                    <a:pt x="6245" y="17029"/>
                    <a:pt x="654" y="7808"/>
                  </a:cubicBezTo>
                  <a:cubicBezTo>
                    <a:pt x="7" y="6675"/>
                    <a:pt x="388" y="5237"/>
                    <a:pt x="1511" y="4570"/>
                  </a:cubicBezTo>
                  <a:cubicBezTo>
                    <a:pt x="2645" y="3922"/>
                    <a:pt x="4093" y="4303"/>
                    <a:pt x="4750" y="5427"/>
                  </a:cubicBezTo>
                  <a:cubicBezTo>
                    <a:pt x="9550" y="13324"/>
                    <a:pt x="17685" y="18610"/>
                    <a:pt x="26848" y="19810"/>
                  </a:cubicBezTo>
                  <a:cubicBezTo>
                    <a:pt x="39297" y="20324"/>
                    <a:pt x="50727" y="12971"/>
                    <a:pt x="55423" y="1427"/>
                  </a:cubicBezTo>
                  <a:cubicBezTo>
                    <a:pt x="55947" y="217"/>
                    <a:pt x="57347" y="-335"/>
                    <a:pt x="58557" y="179"/>
                  </a:cubicBezTo>
                  <a:cubicBezTo>
                    <a:pt x="58557" y="188"/>
                    <a:pt x="58557" y="188"/>
                    <a:pt x="58566" y="188"/>
                  </a:cubicBezTo>
                  <a:cubicBezTo>
                    <a:pt x="59776" y="712"/>
                    <a:pt x="60328" y="2113"/>
                    <a:pt x="59814" y="3322"/>
                  </a:cubicBezTo>
                  <a:cubicBezTo>
                    <a:pt x="59804" y="3322"/>
                    <a:pt x="59804" y="3332"/>
                    <a:pt x="59804" y="3332"/>
                  </a:cubicBezTo>
                  <a:cubicBezTo>
                    <a:pt x="54623" y="15886"/>
                    <a:pt x="42516" y="24182"/>
                    <a:pt x="28943" y="24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95" name="Google Shape;10695;p52"/>
          <p:cNvGrpSpPr/>
          <p:nvPr/>
        </p:nvGrpSpPr>
        <p:grpSpPr>
          <a:xfrm>
            <a:off x="6357624" y="3302836"/>
            <a:ext cx="654091" cy="654091"/>
            <a:chOff x="1923959" y="3509316"/>
            <a:chExt cx="299835" cy="299835"/>
          </a:xfrm>
        </p:grpSpPr>
        <p:sp>
          <p:nvSpPr>
            <p:cNvPr id="10696" name="Google Shape;10696;p52"/>
            <p:cNvSpPr/>
            <p:nvPr/>
          </p:nvSpPr>
          <p:spPr>
            <a:xfrm>
              <a:off x="1924009" y="3509320"/>
              <a:ext cx="299738" cy="299738"/>
            </a:xfrm>
            <a:custGeom>
              <a:rect b="b" l="l" r="r" t="t"/>
              <a:pathLst>
                <a:path extrusionOk="0" h="113537" w="113537">
                  <a:moveTo>
                    <a:pt x="113538" y="56769"/>
                  </a:moveTo>
                  <a:cubicBezTo>
                    <a:pt x="113538" y="88122"/>
                    <a:pt x="88122" y="113538"/>
                    <a:pt x="56769" y="113538"/>
                  </a:cubicBezTo>
                  <a:cubicBezTo>
                    <a:pt x="25416" y="113538"/>
                    <a:pt x="0" y="88122"/>
                    <a:pt x="0" y="56769"/>
                  </a:cubicBezTo>
                  <a:cubicBezTo>
                    <a:pt x="0" y="25416"/>
                    <a:pt x="25416" y="0"/>
                    <a:pt x="56769" y="0"/>
                  </a:cubicBezTo>
                  <a:cubicBezTo>
                    <a:pt x="88122" y="0"/>
                    <a:pt x="113538" y="25416"/>
                    <a:pt x="113538" y="567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7" name="Google Shape;10697;p52"/>
            <p:cNvSpPr/>
            <p:nvPr/>
          </p:nvSpPr>
          <p:spPr>
            <a:xfrm>
              <a:off x="1923959" y="3509316"/>
              <a:ext cx="299835" cy="299835"/>
            </a:xfrm>
            <a:custGeom>
              <a:rect b="b" l="l" r="r" t="t"/>
              <a:pathLst>
                <a:path extrusionOk="0" h="118395" w="118395">
                  <a:moveTo>
                    <a:pt x="59489" y="118383"/>
                  </a:moveTo>
                  <a:cubicBezTo>
                    <a:pt x="26847" y="118325"/>
                    <a:pt x="396" y="91875"/>
                    <a:pt x="339" y="59232"/>
                  </a:cubicBezTo>
                  <a:cubicBezTo>
                    <a:pt x="339" y="26552"/>
                    <a:pt x="26809" y="44"/>
                    <a:pt x="59489" y="-13"/>
                  </a:cubicBezTo>
                  <a:cubicBezTo>
                    <a:pt x="92188" y="35"/>
                    <a:pt x="118687" y="26533"/>
                    <a:pt x="118735" y="59232"/>
                  </a:cubicBezTo>
                  <a:cubicBezTo>
                    <a:pt x="118677" y="91913"/>
                    <a:pt x="92169" y="118383"/>
                    <a:pt x="59489" y="118383"/>
                  </a:cubicBezTo>
                  <a:close/>
                  <a:moveTo>
                    <a:pt x="59489" y="4749"/>
                  </a:moveTo>
                  <a:cubicBezTo>
                    <a:pt x="29438" y="4806"/>
                    <a:pt x="5101" y="29181"/>
                    <a:pt x="5101" y="59232"/>
                  </a:cubicBezTo>
                  <a:cubicBezTo>
                    <a:pt x="5101" y="89274"/>
                    <a:pt x="29447" y="113620"/>
                    <a:pt x="59489" y="113620"/>
                  </a:cubicBezTo>
                  <a:cubicBezTo>
                    <a:pt x="89540" y="113620"/>
                    <a:pt x="113915" y="89284"/>
                    <a:pt x="113972" y="59232"/>
                  </a:cubicBezTo>
                  <a:cubicBezTo>
                    <a:pt x="113924" y="29162"/>
                    <a:pt x="89559" y="4806"/>
                    <a:pt x="59489" y="4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8" name="Google Shape;10698;p52"/>
            <p:cNvSpPr/>
            <p:nvPr/>
          </p:nvSpPr>
          <p:spPr>
            <a:xfrm>
              <a:off x="2006927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9" name="Google Shape;10699;p52"/>
            <p:cNvSpPr/>
            <p:nvPr/>
          </p:nvSpPr>
          <p:spPr>
            <a:xfrm>
              <a:off x="2106776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0" name="Google Shape;10700;p52"/>
            <p:cNvSpPr/>
            <p:nvPr/>
          </p:nvSpPr>
          <p:spPr>
            <a:xfrm>
              <a:off x="1998168" y="3685355"/>
              <a:ext cx="151107" cy="62021"/>
            </a:xfrm>
            <a:custGeom>
              <a:rect b="b" l="l" r="r" t="t"/>
              <a:pathLst>
                <a:path extrusionOk="0" h="24490" w="59667">
                  <a:moveTo>
                    <a:pt x="28943" y="24477"/>
                  </a:moveTo>
                  <a:lnTo>
                    <a:pt x="26467" y="24477"/>
                  </a:lnTo>
                  <a:cubicBezTo>
                    <a:pt x="15761" y="23172"/>
                    <a:pt x="6245" y="17029"/>
                    <a:pt x="654" y="7808"/>
                  </a:cubicBezTo>
                  <a:cubicBezTo>
                    <a:pt x="7" y="6675"/>
                    <a:pt x="388" y="5237"/>
                    <a:pt x="1511" y="4570"/>
                  </a:cubicBezTo>
                  <a:cubicBezTo>
                    <a:pt x="2645" y="3922"/>
                    <a:pt x="4093" y="4303"/>
                    <a:pt x="4750" y="5427"/>
                  </a:cubicBezTo>
                  <a:cubicBezTo>
                    <a:pt x="9550" y="13324"/>
                    <a:pt x="17685" y="18610"/>
                    <a:pt x="26848" y="19810"/>
                  </a:cubicBezTo>
                  <a:cubicBezTo>
                    <a:pt x="39297" y="20324"/>
                    <a:pt x="50727" y="12971"/>
                    <a:pt x="55423" y="1427"/>
                  </a:cubicBezTo>
                  <a:cubicBezTo>
                    <a:pt x="55947" y="217"/>
                    <a:pt x="57347" y="-335"/>
                    <a:pt x="58557" y="179"/>
                  </a:cubicBezTo>
                  <a:cubicBezTo>
                    <a:pt x="58557" y="188"/>
                    <a:pt x="58557" y="188"/>
                    <a:pt x="58566" y="188"/>
                  </a:cubicBezTo>
                  <a:cubicBezTo>
                    <a:pt x="59776" y="712"/>
                    <a:pt x="60328" y="2113"/>
                    <a:pt x="59814" y="3322"/>
                  </a:cubicBezTo>
                  <a:cubicBezTo>
                    <a:pt x="59804" y="3322"/>
                    <a:pt x="59804" y="3332"/>
                    <a:pt x="59804" y="3332"/>
                  </a:cubicBezTo>
                  <a:cubicBezTo>
                    <a:pt x="54623" y="15886"/>
                    <a:pt x="42516" y="24182"/>
                    <a:pt x="28943" y="24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01" name="Google Shape;10701;p52"/>
          <p:cNvGrpSpPr/>
          <p:nvPr/>
        </p:nvGrpSpPr>
        <p:grpSpPr>
          <a:xfrm>
            <a:off x="7132511" y="3302836"/>
            <a:ext cx="654091" cy="654091"/>
            <a:chOff x="1923959" y="3509316"/>
            <a:chExt cx="299835" cy="299835"/>
          </a:xfrm>
        </p:grpSpPr>
        <p:sp>
          <p:nvSpPr>
            <p:cNvPr id="10702" name="Google Shape;10702;p52"/>
            <p:cNvSpPr/>
            <p:nvPr/>
          </p:nvSpPr>
          <p:spPr>
            <a:xfrm>
              <a:off x="1924009" y="3509320"/>
              <a:ext cx="299738" cy="299738"/>
            </a:xfrm>
            <a:custGeom>
              <a:rect b="b" l="l" r="r" t="t"/>
              <a:pathLst>
                <a:path extrusionOk="0" h="113537" w="113537">
                  <a:moveTo>
                    <a:pt x="113538" y="56769"/>
                  </a:moveTo>
                  <a:cubicBezTo>
                    <a:pt x="113538" y="88122"/>
                    <a:pt x="88122" y="113538"/>
                    <a:pt x="56769" y="113538"/>
                  </a:cubicBezTo>
                  <a:cubicBezTo>
                    <a:pt x="25416" y="113538"/>
                    <a:pt x="0" y="88122"/>
                    <a:pt x="0" y="56769"/>
                  </a:cubicBezTo>
                  <a:cubicBezTo>
                    <a:pt x="0" y="25416"/>
                    <a:pt x="25416" y="0"/>
                    <a:pt x="56769" y="0"/>
                  </a:cubicBezTo>
                  <a:cubicBezTo>
                    <a:pt x="88122" y="0"/>
                    <a:pt x="113538" y="25416"/>
                    <a:pt x="113538" y="567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3" name="Google Shape;10703;p52"/>
            <p:cNvSpPr/>
            <p:nvPr/>
          </p:nvSpPr>
          <p:spPr>
            <a:xfrm>
              <a:off x="1923959" y="3509316"/>
              <a:ext cx="299835" cy="299835"/>
            </a:xfrm>
            <a:custGeom>
              <a:rect b="b" l="l" r="r" t="t"/>
              <a:pathLst>
                <a:path extrusionOk="0" h="118395" w="118395">
                  <a:moveTo>
                    <a:pt x="59489" y="118383"/>
                  </a:moveTo>
                  <a:cubicBezTo>
                    <a:pt x="26847" y="118325"/>
                    <a:pt x="396" y="91875"/>
                    <a:pt x="339" y="59232"/>
                  </a:cubicBezTo>
                  <a:cubicBezTo>
                    <a:pt x="339" y="26552"/>
                    <a:pt x="26809" y="44"/>
                    <a:pt x="59489" y="-13"/>
                  </a:cubicBezTo>
                  <a:cubicBezTo>
                    <a:pt x="92188" y="35"/>
                    <a:pt x="118687" y="26533"/>
                    <a:pt x="118735" y="59232"/>
                  </a:cubicBezTo>
                  <a:cubicBezTo>
                    <a:pt x="118677" y="91913"/>
                    <a:pt x="92169" y="118383"/>
                    <a:pt x="59489" y="118383"/>
                  </a:cubicBezTo>
                  <a:close/>
                  <a:moveTo>
                    <a:pt x="59489" y="4749"/>
                  </a:moveTo>
                  <a:cubicBezTo>
                    <a:pt x="29438" y="4806"/>
                    <a:pt x="5101" y="29181"/>
                    <a:pt x="5101" y="59232"/>
                  </a:cubicBezTo>
                  <a:cubicBezTo>
                    <a:pt x="5101" y="89274"/>
                    <a:pt x="29447" y="113620"/>
                    <a:pt x="59489" y="113620"/>
                  </a:cubicBezTo>
                  <a:cubicBezTo>
                    <a:pt x="89540" y="113620"/>
                    <a:pt x="113915" y="89284"/>
                    <a:pt x="113972" y="59232"/>
                  </a:cubicBezTo>
                  <a:cubicBezTo>
                    <a:pt x="113924" y="29162"/>
                    <a:pt x="89559" y="4806"/>
                    <a:pt x="59489" y="4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4" name="Google Shape;10704;p52"/>
            <p:cNvSpPr/>
            <p:nvPr/>
          </p:nvSpPr>
          <p:spPr>
            <a:xfrm>
              <a:off x="2006927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5" name="Google Shape;10705;p52"/>
            <p:cNvSpPr/>
            <p:nvPr/>
          </p:nvSpPr>
          <p:spPr>
            <a:xfrm>
              <a:off x="2106776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6" name="Google Shape;10706;p52"/>
            <p:cNvSpPr/>
            <p:nvPr/>
          </p:nvSpPr>
          <p:spPr>
            <a:xfrm>
              <a:off x="1998168" y="3685355"/>
              <a:ext cx="151107" cy="62021"/>
            </a:xfrm>
            <a:custGeom>
              <a:rect b="b" l="l" r="r" t="t"/>
              <a:pathLst>
                <a:path extrusionOk="0" h="24490" w="59667">
                  <a:moveTo>
                    <a:pt x="28943" y="24477"/>
                  </a:moveTo>
                  <a:lnTo>
                    <a:pt x="26467" y="24477"/>
                  </a:lnTo>
                  <a:cubicBezTo>
                    <a:pt x="15761" y="23172"/>
                    <a:pt x="6245" y="17029"/>
                    <a:pt x="654" y="7808"/>
                  </a:cubicBezTo>
                  <a:cubicBezTo>
                    <a:pt x="7" y="6675"/>
                    <a:pt x="388" y="5237"/>
                    <a:pt x="1511" y="4570"/>
                  </a:cubicBezTo>
                  <a:cubicBezTo>
                    <a:pt x="2645" y="3922"/>
                    <a:pt x="4093" y="4303"/>
                    <a:pt x="4750" y="5427"/>
                  </a:cubicBezTo>
                  <a:cubicBezTo>
                    <a:pt x="9550" y="13324"/>
                    <a:pt x="17685" y="18610"/>
                    <a:pt x="26848" y="19810"/>
                  </a:cubicBezTo>
                  <a:cubicBezTo>
                    <a:pt x="39297" y="20324"/>
                    <a:pt x="50727" y="12971"/>
                    <a:pt x="55423" y="1427"/>
                  </a:cubicBezTo>
                  <a:cubicBezTo>
                    <a:pt x="55947" y="217"/>
                    <a:pt x="57347" y="-335"/>
                    <a:pt x="58557" y="179"/>
                  </a:cubicBezTo>
                  <a:cubicBezTo>
                    <a:pt x="58557" y="188"/>
                    <a:pt x="58557" y="188"/>
                    <a:pt x="58566" y="188"/>
                  </a:cubicBezTo>
                  <a:cubicBezTo>
                    <a:pt x="59776" y="712"/>
                    <a:pt x="60328" y="2113"/>
                    <a:pt x="59814" y="3322"/>
                  </a:cubicBezTo>
                  <a:cubicBezTo>
                    <a:pt x="59804" y="3322"/>
                    <a:pt x="59804" y="3332"/>
                    <a:pt x="59804" y="3332"/>
                  </a:cubicBezTo>
                  <a:cubicBezTo>
                    <a:pt x="54623" y="15886"/>
                    <a:pt x="42516" y="24182"/>
                    <a:pt x="28943" y="24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07" name="Google Shape;10707;p52"/>
          <p:cNvGrpSpPr/>
          <p:nvPr/>
        </p:nvGrpSpPr>
        <p:grpSpPr>
          <a:xfrm>
            <a:off x="7907399" y="3302836"/>
            <a:ext cx="654091" cy="654091"/>
            <a:chOff x="1923959" y="3509316"/>
            <a:chExt cx="299835" cy="299835"/>
          </a:xfrm>
        </p:grpSpPr>
        <p:sp>
          <p:nvSpPr>
            <p:cNvPr id="10708" name="Google Shape;10708;p52"/>
            <p:cNvSpPr/>
            <p:nvPr/>
          </p:nvSpPr>
          <p:spPr>
            <a:xfrm>
              <a:off x="1924009" y="3509320"/>
              <a:ext cx="299738" cy="299738"/>
            </a:xfrm>
            <a:custGeom>
              <a:rect b="b" l="l" r="r" t="t"/>
              <a:pathLst>
                <a:path extrusionOk="0" h="113537" w="113537">
                  <a:moveTo>
                    <a:pt x="113538" y="56769"/>
                  </a:moveTo>
                  <a:cubicBezTo>
                    <a:pt x="113538" y="88122"/>
                    <a:pt x="88122" y="113538"/>
                    <a:pt x="56769" y="113538"/>
                  </a:cubicBezTo>
                  <a:cubicBezTo>
                    <a:pt x="25416" y="113538"/>
                    <a:pt x="0" y="88122"/>
                    <a:pt x="0" y="56769"/>
                  </a:cubicBezTo>
                  <a:cubicBezTo>
                    <a:pt x="0" y="25416"/>
                    <a:pt x="25416" y="0"/>
                    <a:pt x="56769" y="0"/>
                  </a:cubicBezTo>
                  <a:cubicBezTo>
                    <a:pt x="88122" y="0"/>
                    <a:pt x="113538" y="25416"/>
                    <a:pt x="113538" y="567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9" name="Google Shape;10709;p52"/>
            <p:cNvSpPr/>
            <p:nvPr/>
          </p:nvSpPr>
          <p:spPr>
            <a:xfrm>
              <a:off x="1923959" y="3509316"/>
              <a:ext cx="299835" cy="299835"/>
            </a:xfrm>
            <a:custGeom>
              <a:rect b="b" l="l" r="r" t="t"/>
              <a:pathLst>
                <a:path extrusionOk="0" h="118395" w="118395">
                  <a:moveTo>
                    <a:pt x="59489" y="118383"/>
                  </a:moveTo>
                  <a:cubicBezTo>
                    <a:pt x="26847" y="118325"/>
                    <a:pt x="396" y="91875"/>
                    <a:pt x="339" y="59232"/>
                  </a:cubicBezTo>
                  <a:cubicBezTo>
                    <a:pt x="339" y="26552"/>
                    <a:pt x="26809" y="44"/>
                    <a:pt x="59489" y="-13"/>
                  </a:cubicBezTo>
                  <a:cubicBezTo>
                    <a:pt x="92188" y="35"/>
                    <a:pt x="118687" y="26533"/>
                    <a:pt x="118735" y="59232"/>
                  </a:cubicBezTo>
                  <a:cubicBezTo>
                    <a:pt x="118677" y="91913"/>
                    <a:pt x="92169" y="118383"/>
                    <a:pt x="59489" y="118383"/>
                  </a:cubicBezTo>
                  <a:close/>
                  <a:moveTo>
                    <a:pt x="59489" y="4749"/>
                  </a:moveTo>
                  <a:cubicBezTo>
                    <a:pt x="29438" y="4806"/>
                    <a:pt x="5101" y="29181"/>
                    <a:pt x="5101" y="59232"/>
                  </a:cubicBezTo>
                  <a:cubicBezTo>
                    <a:pt x="5101" y="89274"/>
                    <a:pt x="29447" y="113620"/>
                    <a:pt x="59489" y="113620"/>
                  </a:cubicBezTo>
                  <a:cubicBezTo>
                    <a:pt x="89540" y="113620"/>
                    <a:pt x="113915" y="89284"/>
                    <a:pt x="113972" y="59232"/>
                  </a:cubicBezTo>
                  <a:cubicBezTo>
                    <a:pt x="113924" y="29162"/>
                    <a:pt x="89559" y="4806"/>
                    <a:pt x="59489" y="4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0" name="Google Shape;10710;p52"/>
            <p:cNvSpPr/>
            <p:nvPr/>
          </p:nvSpPr>
          <p:spPr>
            <a:xfrm>
              <a:off x="2006927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1" name="Google Shape;10711;p52"/>
            <p:cNvSpPr/>
            <p:nvPr/>
          </p:nvSpPr>
          <p:spPr>
            <a:xfrm>
              <a:off x="2106776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2" name="Google Shape;10712;p52"/>
            <p:cNvSpPr/>
            <p:nvPr/>
          </p:nvSpPr>
          <p:spPr>
            <a:xfrm>
              <a:off x="1998168" y="3685355"/>
              <a:ext cx="151107" cy="62021"/>
            </a:xfrm>
            <a:custGeom>
              <a:rect b="b" l="l" r="r" t="t"/>
              <a:pathLst>
                <a:path extrusionOk="0" h="24490" w="59667">
                  <a:moveTo>
                    <a:pt x="28943" y="24477"/>
                  </a:moveTo>
                  <a:lnTo>
                    <a:pt x="26467" y="24477"/>
                  </a:lnTo>
                  <a:cubicBezTo>
                    <a:pt x="15761" y="23172"/>
                    <a:pt x="6245" y="17029"/>
                    <a:pt x="654" y="7808"/>
                  </a:cubicBezTo>
                  <a:cubicBezTo>
                    <a:pt x="7" y="6675"/>
                    <a:pt x="388" y="5237"/>
                    <a:pt x="1511" y="4570"/>
                  </a:cubicBezTo>
                  <a:cubicBezTo>
                    <a:pt x="2645" y="3922"/>
                    <a:pt x="4093" y="4303"/>
                    <a:pt x="4750" y="5427"/>
                  </a:cubicBezTo>
                  <a:cubicBezTo>
                    <a:pt x="9550" y="13324"/>
                    <a:pt x="17685" y="18610"/>
                    <a:pt x="26848" y="19810"/>
                  </a:cubicBezTo>
                  <a:cubicBezTo>
                    <a:pt x="39297" y="20324"/>
                    <a:pt x="50727" y="12971"/>
                    <a:pt x="55423" y="1427"/>
                  </a:cubicBezTo>
                  <a:cubicBezTo>
                    <a:pt x="55947" y="217"/>
                    <a:pt x="57347" y="-335"/>
                    <a:pt x="58557" y="179"/>
                  </a:cubicBezTo>
                  <a:cubicBezTo>
                    <a:pt x="58557" y="188"/>
                    <a:pt x="58557" y="188"/>
                    <a:pt x="58566" y="188"/>
                  </a:cubicBezTo>
                  <a:cubicBezTo>
                    <a:pt x="59776" y="712"/>
                    <a:pt x="60328" y="2113"/>
                    <a:pt x="59814" y="3322"/>
                  </a:cubicBezTo>
                  <a:cubicBezTo>
                    <a:pt x="59804" y="3322"/>
                    <a:pt x="59804" y="3332"/>
                    <a:pt x="59804" y="3332"/>
                  </a:cubicBezTo>
                  <a:cubicBezTo>
                    <a:pt x="54623" y="15886"/>
                    <a:pt x="42516" y="24182"/>
                    <a:pt x="28943" y="24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13" name="Google Shape;10713;p52"/>
          <p:cNvGrpSpPr/>
          <p:nvPr/>
        </p:nvGrpSpPr>
        <p:grpSpPr>
          <a:xfrm>
            <a:off x="8682286" y="3302836"/>
            <a:ext cx="654091" cy="654091"/>
            <a:chOff x="1923959" y="3509316"/>
            <a:chExt cx="299835" cy="299835"/>
          </a:xfrm>
        </p:grpSpPr>
        <p:sp>
          <p:nvSpPr>
            <p:cNvPr id="10714" name="Google Shape;10714;p52"/>
            <p:cNvSpPr/>
            <p:nvPr/>
          </p:nvSpPr>
          <p:spPr>
            <a:xfrm>
              <a:off x="1924009" y="3509320"/>
              <a:ext cx="299738" cy="299738"/>
            </a:xfrm>
            <a:custGeom>
              <a:rect b="b" l="l" r="r" t="t"/>
              <a:pathLst>
                <a:path extrusionOk="0" h="113537" w="113537">
                  <a:moveTo>
                    <a:pt x="113538" y="56769"/>
                  </a:moveTo>
                  <a:cubicBezTo>
                    <a:pt x="113538" y="88122"/>
                    <a:pt x="88122" y="113538"/>
                    <a:pt x="56769" y="113538"/>
                  </a:cubicBezTo>
                  <a:cubicBezTo>
                    <a:pt x="25416" y="113538"/>
                    <a:pt x="0" y="88122"/>
                    <a:pt x="0" y="56769"/>
                  </a:cubicBezTo>
                  <a:cubicBezTo>
                    <a:pt x="0" y="25416"/>
                    <a:pt x="25416" y="0"/>
                    <a:pt x="56769" y="0"/>
                  </a:cubicBezTo>
                  <a:cubicBezTo>
                    <a:pt x="88122" y="0"/>
                    <a:pt x="113538" y="25416"/>
                    <a:pt x="113538" y="567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5" name="Google Shape;10715;p52"/>
            <p:cNvSpPr/>
            <p:nvPr/>
          </p:nvSpPr>
          <p:spPr>
            <a:xfrm>
              <a:off x="1923959" y="3509316"/>
              <a:ext cx="299835" cy="299835"/>
            </a:xfrm>
            <a:custGeom>
              <a:rect b="b" l="l" r="r" t="t"/>
              <a:pathLst>
                <a:path extrusionOk="0" h="118395" w="118395">
                  <a:moveTo>
                    <a:pt x="59489" y="118383"/>
                  </a:moveTo>
                  <a:cubicBezTo>
                    <a:pt x="26847" y="118325"/>
                    <a:pt x="396" y="91875"/>
                    <a:pt x="339" y="59232"/>
                  </a:cubicBezTo>
                  <a:cubicBezTo>
                    <a:pt x="339" y="26552"/>
                    <a:pt x="26809" y="44"/>
                    <a:pt x="59489" y="-13"/>
                  </a:cubicBezTo>
                  <a:cubicBezTo>
                    <a:pt x="92188" y="35"/>
                    <a:pt x="118687" y="26533"/>
                    <a:pt x="118735" y="59232"/>
                  </a:cubicBezTo>
                  <a:cubicBezTo>
                    <a:pt x="118677" y="91913"/>
                    <a:pt x="92169" y="118383"/>
                    <a:pt x="59489" y="118383"/>
                  </a:cubicBezTo>
                  <a:close/>
                  <a:moveTo>
                    <a:pt x="59489" y="4749"/>
                  </a:moveTo>
                  <a:cubicBezTo>
                    <a:pt x="29438" y="4806"/>
                    <a:pt x="5101" y="29181"/>
                    <a:pt x="5101" y="59232"/>
                  </a:cubicBezTo>
                  <a:cubicBezTo>
                    <a:pt x="5101" y="89274"/>
                    <a:pt x="29447" y="113620"/>
                    <a:pt x="59489" y="113620"/>
                  </a:cubicBezTo>
                  <a:cubicBezTo>
                    <a:pt x="89540" y="113620"/>
                    <a:pt x="113915" y="89284"/>
                    <a:pt x="113972" y="59232"/>
                  </a:cubicBezTo>
                  <a:cubicBezTo>
                    <a:pt x="113924" y="29162"/>
                    <a:pt x="89559" y="4806"/>
                    <a:pt x="59489" y="47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6" name="Google Shape;10716;p52"/>
            <p:cNvSpPr/>
            <p:nvPr/>
          </p:nvSpPr>
          <p:spPr>
            <a:xfrm>
              <a:off x="2006927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7" name="Google Shape;10717;p52"/>
            <p:cNvSpPr/>
            <p:nvPr/>
          </p:nvSpPr>
          <p:spPr>
            <a:xfrm>
              <a:off x="2106776" y="3620261"/>
              <a:ext cx="27017" cy="27017"/>
            </a:xfrm>
            <a:custGeom>
              <a:rect b="b" l="l" r="r" t="t"/>
              <a:pathLst>
                <a:path extrusionOk="0" h="10668" w="10668">
                  <a:moveTo>
                    <a:pt x="10668" y="5334"/>
                  </a:moveTo>
                  <a:cubicBezTo>
                    <a:pt x="10668" y="8280"/>
                    <a:pt x="8280" y="10668"/>
                    <a:pt x="5334" y="10668"/>
                  </a:cubicBezTo>
                  <a:cubicBezTo>
                    <a:pt x="2388" y="10668"/>
                    <a:pt x="0" y="8280"/>
                    <a:pt x="0" y="5334"/>
                  </a:cubicBezTo>
                  <a:cubicBezTo>
                    <a:pt x="0" y="2388"/>
                    <a:pt x="2388" y="0"/>
                    <a:pt x="5334" y="0"/>
                  </a:cubicBezTo>
                  <a:cubicBezTo>
                    <a:pt x="8280" y="0"/>
                    <a:pt x="10668" y="2388"/>
                    <a:pt x="10668" y="5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8" name="Google Shape;10718;p52"/>
            <p:cNvSpPr/>
            <p:nvPr/>
          </p:nvSpPr>
          <p:spPr>
            <a:xfrm>
              <a:off x="1998168" y="3685355"/>
              <a:ext cx="151107" cy="62021"/>
            </a:xfrm>
            <a:custGeom>
              <a:rect b="b" l="l" r="r" t="t"/>
              <a:pathLst>
                <a:path extrusionOk="0" h="24490" w="59667">
                  <a:moveTo>
                    <a:pt x="28943" y="24477"/>
                  </a:moveTo>
                  <a:lnTo>
                    <a:pt x="26467" y="24477"/>
                  </a:lnTo>
                  <a:cubicBezTo>
                    <a:pt x="15761" y="23172"/>
                    <a:pt x="6245" y="17029"/>
                    <a:pt x="654" y="7808"/>
                  </a:cubicBezTo>
                  <a:cubicBezTo>
                    <a:pt x="7" y="6675"/>
                    <a:pt x="388" y="5237"/>
                    <a:pt x="1511" y="4570"/>
                  </a:cubicBezTo>
                  <a:cubicBezTo>
                    <a:pt x="2645" y="3922"/>
                    <a:pt x="4093" y="4303"/>
                    <a:pt x="4750" y="5427"/>
                  </a:cubicBezTo>
                  <a:cubicBezTo>
                    <a:pt x="9550" y="13324"/>
                    <a:pt x="17685" y="18610"/>
                    <a:pt x="26848" y="19810"/>
                  </a:cubicBezTo>
                  <a:cubicBezTo>
                    <a:pt x="39297" y="20324"/>
                    <a:pt x="50727" y="12971"/>
                    <a:pt x="55423" y="1427"/>
                  </a:cubicBezTo>
                  <a:cubicBezTo>
                    <a:pt x="55947" y="217"/>
                    <a:pt x="57347" y="-335"/>
                    <a:pt x="58557" y="179"/>
                  </a:cubicBezTo>
                  <a:cubicBezTo>
                    <a:pt x="58557" y="188"/>
                    <a:pt x="58557" y="188"/>
                    <a:pt x="58566" y="188"/>
                  </a:cubicBezTo>
                  <a:cubicBezTo>
                    <a:pt x="59776" y="712"/>
                    <a:pt x="60328" y="2113"/>
                    <a:pt x="59814" y="3322"/>
                  </a:cubicBezTo>
                  <a:cubicBezTo>
                    <a:pt x="59804" y="3322"/>
                    <a:pt x="59804" y="3332"/>
                    <a:pt x="59804" y="3332"/>
                  </a:cubicBezTo>
                  <a:cubicBezTo>
                    <a:pt x="54623" y="15886"/>
                    <a:pt x="42516" y="24182"/>
                    <a:pt x="28943" y="24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19" name="Google Shape;10719;p52"/>
          <p:cNvGrpSpPr/>
          <p:nvPr/>
        </p:nvGrpSpPr>
        <p:grpSpPr>
          <a:xfrm>
            <a:off x="5455031" y="6353230"/>
            <a:ext cx="1216111" cy="256053"/>
            <a:chOff x="4286855" y="1880829"/>
            <a:chExt cx="2208300" cy="471900"/>
          </a:xfrm>
        </p:grpSpPr>
        <p:sp>
          <p:nvSpPr>
            <p:cNvPr id="10720" name="Google Shape;10720;p52"/>
            <p:cNvSpPr/>
            <p:nvPr/>
          </p:nvSpPr>
          <p:spPr>
            <a:xfrm>
              <a:off x="4286855" y="1880829"/>
              <a:ext cx="2208300" cy="47190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1" name="Google Shape;10721;p52"/>
            <p:cNvSpPr/>
            <p:nvPr/>
          </p:nvSpPr>
          <p:spPr>
            <a:xfrm>
              <a:off x="4707724" y="1913149"/>
              <a:ext cx="1759800" cy="407400"/>
            </a:xfrm>
            <a:prstGeom prst="roundRect">
              <a:avLst>
                <a:gd fmla="val 16667" name="adj"/>
              </a:avLst>
            </a:pr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2" name="Google Shape;10722;p52"/>
            <p:cNvSpPr/>
            <p:nvPr/>
          </p:nvSpPr>
          <p:spPr>
            <a:xfrm>
              <a:off x="4388196" y="2007428"/>
              <a:ext cx="227624" cy="218433"/>
            </a:xfrm>
            <a:custGeom>
              <a:rect b="b" l="l" r="r" t="t"/>
              <a:pathLst>
                <a:path extrusionOk="0" h="86252" w="89881">
                  <a:moveTo>
                    <a:pt x="45185" y="73815"/>
                  </a:moveTo>
                  <a:lnTo>
                    <a:pt x="23087" y="85436"/>
                  </a:lnTo>
                  <a:cubicBezTo>
                    <a:pt x="20506" y="86736"/>
                    <a:pt x="17353" y="85695"/>
                    <a:pt x="16048" y="83111"/>
                  </a:cubicBezTo>
                  <a:cubicBezTo>
                    <a:pt x="15553" y="82123"/>
                    <a:pt x="15381" y="81003"/>
                    <a:pt x="15562" y="79911"/>
                  </a:cubicBezTo>
                  <a:lnTo>
                    <a:pt x="19753" y="55337"/>
                  </a:lnTo>
                  <a:lnTo>
                    <a:pt x="1846" y="37906"/>
                  </a:lnTo>
                  <a:cubicBezTo>
                    <a:pt x="-183" y="35846"/>
                    <a:pt x="-163" y="32528"/>
                    <a:pt x="1903" y="30497"/>
                  </a:cubicBezTo>
                  <a:cubicBezTo>
                    <a:pt x="2684" y="29720"/>
                    <a:pt x="3704" y="29212"/>
                    <a:pt x="4799" y="29048"/>
                  </a:cubicBezTo>
                  <a:lnTo>
                    <a:pt x="29469" y="25428"/>
                  </a:lnTo>
                  <a:lnTo>
                    <a:pt x="40518" y="3044"/>
                  </a:lnTo>
                  <a:cubicBezTo>
                    <a:pt x="41727" y="415"/>
                    <a:pt x="44833" y="-741"/>
                    <a:pt x="47462" y="464"/>
                  </a:cubicBezTo>
                  <a:cubicBezTo>
                    <a:pt x="48604" y="987"/>
                    <a:pt x="49519" y="1903"/>
                    <a:pt x="50043" y="3044"/>
                  </a:cubicBezTo>
                  <a:lnTo>
                    <a:pt x="61092" y="25428"/>
                  </a:lnTo>
                  <a:lnTo>
                    <a:pt x="85762" y="29048"/>
                  </a:lnTo>
                  <a:cubicBezTo>
                    <a:pt x="88619" y="29477"/>
                    <a:pt x="90591" y="32145"/>
                    <a:pt x="90162" y="35006"/>
                  </a:cubicBezTo>
                  <a:cubicBezTo>
                    <a:pt x="90000" y="36102"/>
                    <a:pt x="89495" y="37117"/>
                    <a:pt x="88714" y="37906"/>
                  </a:cubicBezTo>
                  <a:lnTo>
                    <a:pt x="70617" y="55527"/>
                  </a:lnTo>
                  <a:lnTo>
                    <a:pt x="74903" y="80102"/>
                  </a:lnTo>
                  <a:cubicBezTo>
                    <a:pt x="75398" y="82953"/>
                    <a:pt x="73493" y="85665"/>
                    <a:pt x="70645" y="86161"/>
                  </a:cubicBezTo>
                  <a:cubicBezTo>
                    <a:pt x="69493" y="86361"/>
                    <a:pt x="68312" y="86173"/>
                    <a:pt x="67283" y="85626"/>
                  </a:cubicBezTo>
                  <a:close/>
                </a:path>
              </a:pathLst>
            </a:cu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23" name="Google Shape;10723;p52"/>
          <p:cNvGrpSpPr/>
          <p:nvPr/>
        </p:nvGrpSpPr>
        <p:grpSpPr>
          <a:xfrm>
            <a:off x="5462672" y="5960165"/>
            <a:ext cx="1216111" cy="255392"/>
            <a:chOff x="4286855" y="1880829"/>
            <a:chExt cx="2208300" cy="471900"/>
          </a:xfrm>
        </p:grpSpPr>
        <p:sp>
          <p:nvSpPr>
            <p:cNvPr id="10724" name="Google Shape;10724;p52"/>
            <p:cNvSpPr/>
            <p:nvPr/>
          </p:nvSpPr>
          <p:spPr>
            <a:xfrm>
              <a:off x="4286855" y="1880829"/>
              <a:ext cx="2208300" cy="471900"/>
            </a:xfrm>
            <a:prstGeom prst="roundRect">
              <a:avLst>
                <a:gd fmla="val 16667" name="adj"/>
              </a:avLst>
            </a:pr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5" name="Google Shape;10725;p52"/>
            <p:cNvSpPr/>
            <p:nvPr/>
          </p:nvSpPr>
          <p:spPr>
            <a:xfrm>
              <a:off x="4707724" y="1913149"/>
              <a:ext cx="1759800" cy="407400"/>
            </a:xfrm>
            <a:prstGeom prst="roundRect">
              <a:avLst>
                <a:gd fmla="val 16667" name="adj"/>
              </a:avLst>
            </a:pr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6" name="Google Shape;10726;p52"/>
            <p:cNvSpPr/>
            <p:nvPr/>
          </p:nvSpPr>
          <p:spPr>
            <a:xfrm>
              <a:off x="4388196" y="2007428"/>
              <a:ext cx="227624" cy="218433"/>
            </a:xfrm>
            <a:custGeom>
              <a:rect b="b" l="l" r="r" t="t"/>
              <a:pathLst>
                <a:path extrusionOk="0" h="86252" w="89881">
                  <a:moveTo>
                    <a:pt x="45185" y="73815"/>
                  </a:moveTo>
                  <a:lnTo>
                    <a:pt x="23087" y="85436"/>
                  </a:lnTo>
                  <a:cubicBezTo>
                    <a:pt x="20506" y="86736"/>
                    <a:pt x="17353" y="85695"/>
                    <a:pt x="16048" y="83111"/>
                  </a:cubicBezTo>
                  <a:cubicBezTo>
                    <a:pt x="15553" y="82123"/>
                    <a:pt x="15381" y="81003"/>
                    <a:pt x="15562" y="79911"/>
                  </a:cubicBezTo>
                  <a:lnTo>
                    <a:pt x="19753" y="55337"/>
                  </a:lnTo>
                  <a:lnTo>
                    <a:pt x="1846" y="37906"/>
                  </a:lnTo>
                  <a:cubicBezTo>
                    <a:pt x="-183" y="35846"/>
                    <a:pt x="-163" y="32528"/>
                    <a:pt x="1903" y="30497"/>
                  </a:cubicBezTo>
                  <a:cubicBezTo>
                    <a:pt x="2684" y="29720"/>
                    <a:pt x="3704" y="29212"/>
                    <a:pt x="4799" y="29048"/>
                  </a:cubicBezTo>
                  <a:lnTo>
                    <a:pt x="29469" y="25428"/>
                  </a:lnTo>
                  <a:lnTo>
                    <a:pt x="40518" y="3044"/>
                  </a:lnTo>
                  <a:cubicBezTo>
                    <a:pt x="41727" y="415"/>
                    <a:pt x="44833" y="-741"/>
                    <a:pt x="47462" y="464"/>
                  </a:cubicBezTo>
                  <a:cubicBezTo>
                    <a:pt x="48604" y="987"/>
                    <a:pt x="49519" y="1903"/>
                    <a:pt x="50043" y="3044"/>
                  </a:cubicBezTo>
                  <a:lnTo>
                    <a:pt x="61092" y="25428"/>
                  </a:lnTo>
                  <a:lnTo>
                    <a:pt x="85762" y="29048"/>
                  </a:lnTo>
                  <a:cubicBezTo>
                    <a:pt x="88619" y="29477"/>
                    <a:pt x="90591" y="32145"/>
                    <a:pt x="90162" y="35006"/>
                  </a:cubicBezTo>
                  <a:cubicBezTo>
                    <a:pt x="90000" y="36102"/>
                    <a:pt x="89495" y="37117"/>
                    <a:pt x="88714" y="37906"/>
                  </a:cubicBezTo>
                  <a:lnTo>
                    <a:pt x="70617" y="55527"/>
                  </a:lnTo>
                  <a:lnTo>
                    <a:pt x="74903" y="80102"/>
                  </a:lnTo>
                  <a:cubicBezTo>
                    <a:pt x="75398" y="82953"/>
                    <a:pt x="73493" y="85665"/>
                    <a:pt x="70645" y="86161"/>
                  </a:cubicBezTo>
                  <a:cubicBezTo>
                    <a:pt x="69493" y="86361"/>
                    <a:pt x="68312" y="86173"/>
                    <a:pt x="67283" y="85626"/>
                  </a:cubicBezTo>
                  <a:close/>
                </a:path>
              </a:pathLst>
            </a:cu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27" name="Google Shape;10727;p52"/>
          <p:cNvGrpSpPr/>
          <p:nvPr/>
        </p:nvGrpSpPr>
        <p:grpSpPr>
          <a:xfrm>
            <a:off x="5462672" y="5567115"/>
            <a:ext cx="1216111" cy="255392"/>
            <a:chOff x="4286855" y="1880829"/>
            <a:chExt cx="2208300" cy="471900"/>
          </a:xfrm>
        </p:grpSpPr>
        <p:sp>
          <p:nvSpPr>
            <p:cNvPr id="10728" name="Google Shape;10728;p52"/>
            <p:cNvSpPr/>
            <p:nvPr/>
          </p:nvSpPr>
          <p:spPr>
            <a:xfrm>
              <a:off x="4286855" y="1880829"/>
              <a:ext cx="2208300" cy="47190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9" name="Google Shape;10729;p52"/>
            <p:cNvSpPr/>
            <p:nvPr/>
          </p:nvSpPr>
          <p:spPr>
            <a:xfrm>
              <a:off x="4707724" y="1913149"/>
              <a:ext cx="1759800" cy="407400"/>
            </a:xfrm>
            <a:prstGeom prst="roundRect">
              <a:avLst>
                <a:gd fmla="val 16667" name="adj"/>
              </a:avLst>
            </a:pr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0" name="Google Shape;10730;p52"/>
            <p:cNvSpPr/>
            <p:nvPr/>
          </p:nvSpPr>
          <p:spPr>
            <a:xfrm>
              <a:off x="4388196" y="2007428"/>
              <a:ext cx="227624" cy="218433"/>
            </a:xfrm>
            <a:custGeom>
              <a:rect b="b" l="l" r="r" t="t"/>
              <a:pathLst>
                <a:path extrusionOk="0" h="86252" w="89881">
                  <a:moveTo>
                    <a:pt x="45185" y="73815"/>
                  </a:moveTo>
                  <a:lnTo>
                    <a:pt x="23087" y="85436"/>
                  </a:lnTo>
                  <a:cubicBezTo>
                    <a:pt x="20506" y="86736"/>
                    <a:pt x="17353" y="85695"/>
                    <a:pt x="16048" y="83111"/>
                  </a:cubicBezTo>
                  <a:cubicBezTo>
                    <a:pt x="15553" y="82123"/>
                    <a:pt x="15381" y="81003"/>
                    <a:pt x="15562" y="79911"/>
                  </a:cubicBezTo>
                  <a:lnTo>
                    <a:pt x="19753" y="55337"/>
                  </a:lnTo>
                  <a:lnTo>
                    <a:pt x="1846" y="37906"/>
                  </a:lnTo>
                  <a:cubicBezTo>
                    <a:pt x="-183" y="35846"/>
                    <a:pt x="-163" y="32528"/>
                    <a:pt x="1903" y="30497"/>
                  </a:cubicBezTo>
                  <a:cubicBezTo>
                    <a:pt x="2684" y="29720"/>
                    <a:pt x="3704" y="29212"/>
                    <a:pt x="4799" y="29048"/>
                  </a:cubicBezTo>
                  <a:lnTo>
                    <a:pt x="29469" y="25428"/>
                  </a:lnTo>
                  <a:lnTo>
                    <a:pt x="40518" y="3044"/>
                  </a:lnTo>
                  <a:cubicBezTo>
                    <a:pt x="41727" y="415"/>
                    <a:pt x="44833" y="-741"/>
                    <a:pt x="47462" y="464"/>
                  </a:cubicBezTo>
                  <a:cubicBezTo>
                    <a:pt x="48604" y="987"/>
                    <a:pt x="49519" y="1903"/>
                    <a:pt x="50043" y="3044"/>
                  </a:cubicBezTo>
                  <a:lnTo>
                    <a:pt x="61092" y="25428"/>
                  </a:lnTo>
                  <a:lnTo>
                    <a:pt x="85762" y="29048"/>
                  </a:lnTo>
                  <a:cubicBezTo>
                    <a:pt x="88619" y="29477"/>
                    <a:pt x="90591" y="32145"/>
                    <a:pt x="90162" y="35006"/>
                  </a:cubicBezTo>
                  <a:cubicBezTo>
                    <a:pt x="90000" y="36102"/>
                    <a:pt x="89495" y="37117"/>
                    <a:pt x="88714" y="37906"/>
                  </a:cubicBezTo>
                  <a:lnTo>
                    <a:pt x="70617" y="55527"/>
                  </a:lnTo>
                  <a:lnTo>
                    <a:pt x="74903" y="80102"/>
                  </a:lnTo>
                  <a:cubicBezTo>
                    <a:pt x="75398" y="82953"/>
                    <a:pt x="73493" y="85665"/>
                    <a:pt x="70645" y="86161"/>
                  </a:cubicBezTo>
                  <a:cubicBezTo>
                    <a:pt x="69493" y="86361"/>
                    <a:pt x="68312" y="86173"/>
                    <a:pt x="67283" y="85626"/>
                  </a:cubicBezTo>
                  <a:close/>
                </a:path>
              </a:pathLst>
            </a:cu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31" name="Google Shape;10731;p52"/>
          <p:cNvGrpSpPr/>
          <p:nvPr/>
        </p:nvGrpSpPr>
        <p:grpSpPr>
          <a:xfrm>
            <a:off x="5462672" y="5174052"/>
            <a:ext cx="1216111" cy="255392"/>
            <a:chOff x="4286855" y="1880829"/>
            <a:chExt cx="2208300" cy="471900"/>
          </a:xfrm>
        </p:grpSpPr>
        <p:sp>
          <p:nvSpPr>
            <p:cNvPr id="10732" name="Google Shape;10732;p52"/>
            <p:cNvSpPr/>
            <p:nvPr/>
          </p:nvSpPr>
          <p:spPr>
            <a:xfrm>
              <a:off x="4286855" y="1880829"/>
              <a:ext cx="2208300" cy="471900"/>
            </a:xfrm>
            <a:prstGeom prst="roundRect">
              <a:avLst>
                <a:gd fmla="val 16667" name="adj"/>
              </a:avLst>
            </a:pr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3" name="Google Shape;10733;p52"/>
            <p:cNvSpPr/>
            <p:nvPr/>
          </p:nvSpPr>
          <p:spPr>
            <a:xfrm>
              <a:off x="4707724" y="1913149"/>
              <a:ext cx="1759800" cy="407400"/>
            </a:xfrm>
            <a:prstGeom prst="roundRect">
              <a:avLst>
                <a:gd fmla="val 16667" name="adj"/>
              </a:avLst>
            </a:pr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4" name="Google Shape;10734;p52"/>
            <p:cNvSpPr/>
            <p:nvPr/>
          </p:nvSpPr>
          <p:spPr>
            <a:xfrm>
              <a:off x="4388196" y="2007428"/>
              <a:ext cx="227624" cy="218433"/>
            </a:xfrm>
            <a:custGeom>
              <a:rect b="b" l="l" r="r" t="t"/>
              <a:pathLst>
                <a:path extrusionOk="0" h="86252" w="89881">
                  <a:moveTo>
                    <a:pt x="45185" y="73815"/>
                  </a:moveTo>
                  <a:lnTo>
                    <a:pt x="23087" y="85436"/>
                  </a:lnTo>
                  <a:cubicBezTo>
                    <a:pt x="20506" y="86736"/>
                    <a:pt x="17353" y="85695"/>
                    <a:pt x="16048" y="83111"/>
                  </a:cubicBezTo>
                  <a:cubicBezTo>
                    <a:pt x="15553" y="82123"/>
                    <a:pt x="15381" y="81003"/>
                    <a:pt x="15562" y="79911"/>
                  </a:cubicBezTo>
                  <a:lnTo>
                    <a:pt x="19753" y="55337"/>
                  </a:lnTo>
                  <a:lnTo>
                    <a:pt x="1846" y="37906"/>
                  </a:lnTo>
                  <a:cubicBezTo>
                    <a:pt x="-183" y="35846"/>
                    <a:pt x="-163" y="32528"/>
                    <a:pt x="1903" y="30497"/>
                  </a:cubicBezTo>
                  <a:cubicBezTo>
                    <a:pt x="2684" y="29720"/>
                    <a:pt x="3704" y="29212"/>
                    <a:pt x="4799" y="29048"/>
                  </a:cubicBezTo>
                  <a:lnTo>
                    <a:pt x="29469" y="25428"/>
                  </a:lnTo>
                  <a:lnTo>
                    <a:pt x="40518" y="3044"/>
                  </a:lnTo>
                  <a:cubicBezTo>
                    <a:pt x="41727" y="415"/>
                    <a:pt x="44833" y="-741"/>
                    <a:pt x="47462" y="464"/>
                  </a:cubicBezTo>
                  <a:cubicBezTo>
                    <a:pt x="48604" y="987"/>
                    <a:pt x="49519" y="1903"/>
                    <a:pt x="50043" y="3044"/>
                  </a:cubicBezTo>
                  <a:lnTo>
                    <a:pt x="61092" y="25428"/>
                  </a:lnTo>
                  <a:lnTo>
                    <a:pt x="85762" y="29048"/>
                  </a:lnTo>
                  <a:cubicBezTo>
                    <a:pt x="88619" y="29477"/>
                    <a:pt x="90591" y="32145"/>
                    <a:pt x="90162" y="35006"/>
                  </a:cubicBezTo>
                  <a:cubicBezTo>
                    <a:pt x="90000" y="36102"/>
                    <a:pt x="89495" y="37117"/>
                    <a:pt x="88714" y="37906"/>
                  </a:cubicBezTo>
                  <a:lnTo>
                    <a:pt x="70617" y="55527"/>
                  </a:lnTo>
                  <a:lnTo>
                    <a:pt x="74903" y="80102"/>
                  </a:lnTo>
                  <a:cubicBezTo>
                    <a:pt x="75398" y="82953"/>
                    <a:pt x="73493" y="85665"/>
                    <a:pt x="70645" y="86161"/>
                  </a:cubicBezTo>
                  <a:cubicBezTo>
                    <a:pt x="69493" y="86361"/>
                    <a:pt x="68312" y="86173"/>
                    <a:pt x="67283" y="85626"/>
                  </a:cubicBezTo>
                  <a:close/>
                </a:path>
              </a:pathLst>
            </a:cu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35" name="Google Shape;10735;p52"/>
          <p:cNvGrpSpPr/>
          <p:nvPr/>
        </p:nvGrpSpPr>
        <p:grpSpPr>
          <a:xfrm>
            <a:off x="5463215" y="4776732"/>
            <a:ext cx="1215007" cy="259639"/>
            <a:chOff x="4286855" y="1880829"/>
            <a:chExt cx="2208300" cy="471900"/>
          </a:xfrm>
        </p:grpSpPr>
        <p:sp>
          <p:nvSpPr>
            <p:cNvPr id="10736" name="Google Shape;10736;p52"/>
            <p:cNvSpPr/>
            <p:nvPr/>
          </p:nvSpPr>
          <p:spPr>
            <a:xfrm>
              <a:off x="4286855" y="1880829"/>
              <a:ext cx="2208300" cy="4719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7" name="Google Shape;10737;p52"/>
            <p:cNvSpPr/>
            <p:nvPr/>
          </p:nvSpPr>
          <p:spPr>
            <a:xfrm>
              <a:off x="4707724" y="1913149"/>
              <a:ext cx="1759800" cy="407400"/>
            </a:xfrm>
            <a:prstGeom prst="roundRect">
              <a:avLst>
                <a:gd fmla="val 16667" name="adj"/>
              </a:avLst>
            </a:pr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8" name="Google Shape;10738;p52"/>
            <p:cNvSpPr/>
            <p:nvPr/>
          </p:nvSpPr>
          <p:spPr>
            <a:xfrm>
              <a:off x="4388196" y="2007428"/>
              <a:ext cx="227624" cy="218433"/>
            </a:xfrm>
            <a:custGeom>
              <a:rect b="b" l="l" r="r" t="t"/>
              <a:pathLst>
                <a:path extrusionOk="0" h="86252" w="89881">
                  <a:moveTo>
                    <a:pt x="45185" y="73815"/>
                  </a:moveTo>
                  <a:lnTo>
                    <a:pt x="23087" y="85436"/>
                  </a:lnTo>
                  <a:cubicBezTo>
                    <a:pt x="20506" y="86736"/>
                    <a:pt x="17353" y="85695"/>
                    <a:pt x="16048" y="83111"/>
                  </a:cubicBezTo>
                  <a:cubicBezTo>
                    <a:pt x="15553" y="82123"/>
                    <a:pt x="15381" y="81003"/>
                    <a:pt x="15562" y="79911"/>
                  </a:cubicBezTo>
                  <a:lnTo>
                    <a:pt x="19753" y="55337"/>
                  </a:lnTo>
                  <a:lnTo>
                    <a:pt x="1846" y="37906"/>
                  </a:lnTo>
                  <a:cubicBezTo>
                    <a:pt x="-183" y="35846"/>
                    <a:pt x="-163" y="32528"/>
                    <a:pt x="1903" y="30497"/>
                  </a:cubicBezTo>
                  <a:cubicBezTo>
                    <a:pt x="2684" y="29720"/>
                    <a:pt x="3704" y="29212"/>
                    <a:pt x="4799" y="29048"/>
                  </a:cubicBezTo>
                  <a:lnTo>
                    <a:pt x="29469" y="25428"/>
                  </a:lnTo>
                  <a:lnTo>
                    <a:pt x="40518" y="3044"/>
                  </a:lnTo>
                  <a:cubicBezTo>
                    <a:pt x="41727" y="415"/>
                    <a:pt x="44833" y="-741"/>
                    <a:pt x="47462" y="464"/>
                  </a:cubicBezTo>
                  <a:cubicBezTo>
                    <a:pt x="48604" y="987"/>
                    <a:pt x="49519" y="1903"/>
                    <a:pt x="50043" y="3044"/>
                  </a:cubicBezTo>
                  <a:lnTo>
                    <a:pt x="61092" y="25428"/>
                  </a:lnTo>
                  <a:lnTo>
                    <a:pt x="85762" y="29048"/>
                  </a:lnTo>
                  <a:cubicBezTo>
                    <a:pt x="88619" y="29477"/>
                    <a:pt x="90591" y="32145"/>
                    <a:pt x="90162" y="35006"/>
                  </a:cubicBezTo>
                  <a:cubicBezTo>
                    <a:pt x="90000" y="36102"/>
                    <a:pt x="89495" y="37117"/>
                    <a:pt x="88714" y="37906"/>
                  </a:cubicBezTo>
                  <a:lnTo>
                    <a:pt x="70617" y="55527"/>
                  </a:lnTo>
                  <a:lnTo>
                    <a:pt x="74903" y="80102"/>
                  </a:lnTo>
                  <a:cubicBezTo>
                    <a:pt x="75398" y="82953"/>
                    <a:pt x="73493" y="85665"/>
                    <a:pt x="70645" y="86161"/>
                  </a:cubicBezTo>
                  <a:cubicBezTo>
                    <a:pt x="69493" y="86361"/>
                    <a:pt x="68312" y="86173"/>
                    <a:pt x="67283" y="85626"/>
                  </a:cubicBezTo>
                  <a:close/>
                </a:path>
              </a:pathLst>
            </a:custGeom>
            <a:solidFill>
              <a:srgbClr val="FBFE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39" name="Google Shape;10739;p52"/>
          <p:cNvGrpSpPr/>
          <p:nvPr/>
        </p:nvGrpSpPr>
        <p:grpSpPr>
          <a:xfrm>
            <a:off x="7220699" y="1044091"/>
            <a:ext cx="245515" cy="1068137"/>
            <a:chOff x="3640477" y="1538105"/>
            <a:chExt cx="317203" cy="1380023"/>
          </a:xfrm>
        </p:grpSpPr>
        <p:sp>
          <p:nvSpPr>
            <p:cNvPr id="10740" name="Google Shape;10740;p52"/>
            <p:cNvSpPr/>
            <p:nvPr/>
          </p:nvSpPr>
          <p:spPr>
            <a:xfrm>
              <a:off x="3640477" y="1538105"/>
              <a:ext cx="317203" cy="1380023"/>
            </a:xfrm>
            <a:custGeom>
              <a:rect b="b" l="l" r="r" t="t"/>
              <a:pathLst>
                <a:path extrusionOk="0" h="544925" w="125253">
                  <a:moveTo>
                    <a:pt x="0" y="0"/>
                  </a:moveTo>
                  <a:lnTo>
                    <a:pt x="125254" y="0"/>
                  </a:lnTo>
                  <a:lnTo>
                    <a:pt x="125254" y="544925"/>
                  </a:lnTo>
                  <a:lnTo>
                    <a:pt x="62579" y="474059"/>
                  </a:lnTo>
                  <a:lnTo>
                    <a:pt x="0" y="5449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1" name="Google Shape;10741;p52"/>
            <p:cNvSpPr/>
            <p:nvPr/>
          </p:nvSpPr>
          <p:spPr>
            <a:xfrm>
              <a:off x="3766378" y="1650980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2" name="Google Shape;10742;p52"/>
            <p:cNvSpPr/>
            <p:nvPr/>
          </p:nvSpPr>
          <p:spPr>
            <a:xfrm>
              <a:off x="3675932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3" name="Google Shape;10743;p52"/>
            <p:cNvSpPr/>
            <p:nvPr/>
          </p:nvSpPr>
          <p:spPr>
            <a:xfrm>
              <a:off x="3857063" y="157211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4" name="Google Shape;10744;p52"/>
            <p:cNvSpPr/>
            <p:nvPr/>
          </p:nvSpPr>
          <p:spPr>
            <a:xfrm>
              <a:off x="3766378" y="1818605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5" name="Google Shape;10745;p52"/>
            <p:cNvSpPr/>
            <p:nvPr/>
          </p:nvSpPr>
          <p:spPr>
            <a:xfrm>
              <a:off x="3675932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6" name="Google Shape;10746;p52"/>
            <p:cNvSpPr/>
            <p:nvPr/>
          </p:nvSpPr>
          <p:spPr>
            <a:xfrm>
              <a:off x="3857063" y="173997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7" name="Google Shape;10747;p52"/>
            <p:cNvSpPr/>
            <p:nvPr/>
          </p:nvSpPr>
          <p:spPr>
            <a:xfrm>
              <a:off x="3766378" y="1962592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8" name="Google Shape;10748;p52"/>
            <p:cNvSpPr/>
            <p:nvPr/>
          </p:nvSpPr>
          <p:spPr>
            <a:xfrm>
              <a:off x="3675932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9" name="Google Shape;10749;p52"/>
            <p:cNvSpPr/>
            <p:nvPr/>
          </p:nvSpPr>
          <p:spPr>
            <a:xfrm>
              <a:off x="3857063" y="188372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0" name="Google Shape;10750;p52"/>
            <p:cNvSpPr/>
            <p:nvPr/>
          </p:nvSpPr>
          <p:spPr>
            <a:xfrm>
              <a:off x="3766378" y="2130217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1" name="Google Shape;10751;p52"/>
            <p:cNvSpPr/>
            <p:nvPr/>
          </p:nvSpPr>
          <p:spPr>
            <a:xfrm>
              <a:off x="3675932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2" name="Google Shape;10752;p52"/>
            <p:cNvSpPr/>
            <p:nvPr/>
          </p:nvSpPr>
          <p:spPr>
            <a:xfrm>
              <a:off x="3857063" y="205158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3" name="Google Shape;10753;p52"/>
            <p:cNvSpPr/>
            <p:nvPr/>
          </p:nvSpPr>
          <p:spPr>
            <a:xfrm>
              <a:off x="3766378" y="2274204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4" name="Google Shape;10754;p52"/>
            <p:cNvSpPr/>
            <p:nvPr/>
          </p:nvSpPr>
          <p:spPr>
            <a:xfrm>
              <a:off x="3675932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5" name="Google Shape;10755;p52"/>
            <p:cNvSpPr/>
            <p:nvPr/>
          </p:nvSpPr>
          <p:spPr>
            <a:xfrm>
              <a:off x="3857063" y="219557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6" name="Google Shape;10756;p52"/>
            <p:cNvSpPr/>
            <p:nvPr/>
          </p:nvSpPr>
          <p:spPr>
            <a:xfrm>
              <a:off x="3766378" y="2441829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7" name="Google Shape;10757;p52"/>
            <p:cNvSpPr/>
            <p:nvPr/>
          </p:nvSpPr>
          <p:spPr>
            <a:xfrm>
              <a:off x="3675932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8" name="Google Shape;10758;p52"/>
            <p:cNvSpPr/>
            <p:nvPr/>
          </p:nvSpPr>
          <p:spPr>
            <a:xfrm>
              <a:off x="3857063" y="236320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9" name="Google Shape;10759;p52"/>
            <p:cNvSpPr/>
            <p:nvPr/>
          </p:nvSpPr>
          <p:spPr>
            <a:xfrm>
              <a:off x="3766378" y="2585816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8"/>
                    <a:pt x="12859" y="25718"/>
                  </a:cubicBezTo>
                  <a:cubicBezTo>
                    <a:pt x="5757" y="25718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0" name="Google Shape;10760;p52"/>
            <p:cNvSpPr/>
            <p:nvPr/>
          </p:nvSpPr>
          <p:spPr>
            <a:xfrm>
              <a:off x="3675932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1" name="Google Shape;10761;p52"/>
            <p:cNvSpPr/>
            <p:nvPr/>
          </p:nvSpPr>
          <p:spPr>
            <a:xfrm>
              <a:off x="3857063" y="2507191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2" name="Google Shape;10762;p52"/>
            <p:cNvSpPr/>
            <p:nvPr/>
          </p:nvSpPr>
          <p:spPr>
            <a:xfrm>
              <a:off x="3675932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3" name="Google Shape;10763;p52"/>
            <p:cNvSpPr/>
            <p:nvPr/>
          </p:nvSpPr>
          <p:spPr>
            <a:xfrm>
              <a:off x="3857063" y="2674813"/>
              <a:ext cx="65128" cy="65128"/>
            </a:xfrm>
            <a:custGeom>
              <a:rect b="b" l="l" r="r" t="t"/>
              <a:pathLst>
                <a:path extrusionOk="0" h="25717" w="25717">
                  <a:moveTo>
                    <a:pt x="25717" y="12859"/>
                  </a:moveTo>
                  <a:cubicBezTo>
                    <a:pt x="25717" y="19960"/>
                    <a:pt x="19960" y="25717"/>
                    <a:pt x="12859" y="25717"/>
                  </a:cubicBezTo>
                  <a:cubicBezTo>
                    <a:pt x="5757" y="25717"/>
                    <a:pt x="0" y="19960"/>
                    <a:pt x="0" y="12859"/>
                  </a:cubicBezTo>
                  <a:cubicBezTo>
                    <a:pt x="0" y="5757"/>
                    <a:pt x="5757" y="0"/>
                    <a:pt x="12859" y="0"/>
                  </a:cubicBezTo>
                  <a:cubicBezTo>
                    <a:pt x="19960" y="0"/>
                    <a:pt x="25717" y="5757"/>
                    <a:pt x="25717" y="128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64" name="Google Shape;10764;p52"/>
          <p:cNvGrpSpPr/>
          <p:nvPr/>
        </p:nvGrpSpPr>
        <p:grpSpPr>
          <a:xfrm>
            <a:off x="8378271" y="2778918"/>
            <a:ext cx="654176" cy="417982"/>
            <a:chOff x="1121775" y="4980900"/>
            <a:chExt cx="4025700" cy="2572200"/>
          </a:xfrm>
        </p:grpSpPr>
        <p:sp>
          <p:nvSpPr>
            <p:cNvPr id="10765" name="Google Shape;10765;p52"/>
            <p:cNvSpPr/>
            <p:nvPr/>
          </p:nvSpPr>
          <p:spPr>
            <a:xfrm>
              <a:off x="1121775" y="4980900"/>
              <a:ext cx="4025700" cy="2572200"/>
            </a:xfrm>
            <a:prstGeom prst="roundRect">
              <a:avLst>
                <a:gd fmla="val 8093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6" name="Google Shape;10766;p52"/>
            <p:cNvSpPr/>
            <p:nvPr/>
          </p:nvSpPr>
          <p:spPr>
            <a:xfrm>
              <a:off x="1276447" y="5141110"/>
              <a:ext cx="3703230" cy="2223326"/>
            </a:xfrm>
            <a:custGeom>
              <a:rect b="b" l="l" r="r" t="t"/>
              <a:pathLst>
                <a:path extrusionOk="0" h="419100" w="647701">
                  <a:moveTo>
                    <a:pt x="213361" y="233363"/>
                  </a:moveTo>
                  <a:lnTo>
                    <a:pt x="284799" y="302895"/>
                  </a:lnTo>
                  <a:cubicBezTo>
                    <a:pt x="296229" y="313373"/>
                    <a:pt x="310516" y="319088"/>
                    <a:pt x="324804" y="319088"/>
                  </a:cubicBezTo>
                  <a:cubicBezTo>
                    <a:pt x="339091" y="319088"/>
                    <a:pt x="353379" y="313373"/>
                    <a:pt x="364809" y="302895"/>
                  </a:cubicBezTo>
                  <a:lnTo>
                    <a:pt x="436246" y="233363"/>
                  </a:lnTo>
                  <a:lnTo>
                    <a:pt x="621031" y="419100"/>
                  </a:lnTo>
                  <a:lnTo>
                    <a:pt x="27624" y="419100"/>
                  </a:lnTo>
                  <a:close/>
                  <a:moveTo>
                    <a:pt x="647701" y="25718"/>
                  </a:moveTo>
                  <a:lnTo>
                    <a:pt x="647701" y="392430"/>
                  </a:lnTo>
                  <a:lnTo>
                    <a:pt x="461964" y="206693"/>
                  </a:lnTo>
                  <a:close/>
                  <a:moveTo>
                    <a:pt x="0" y="24765"/>
                  </a:moveTo>
                  <a:lnTo>
                    <a:pt x="185738" y="206693"/>
                  </a:lnTo>
                  <a:lnTo>
                    <a:pt x="0" y="393383"/>
                  </a:lnTo>
                  <a:close/>
                  <a:moveTo>
                    <a:pt x="28576" y="0"/>
                  </a:moveTo>
                  <a:lnTo>
                    <a:pt x="620079" y="0"/>
                  </a:lnTo>
                  <a:lnTo>
                    <a:pt x="337186" y="275273"/>
                  </a:lnTo>
                  <a:cubicBezTo>
                    <a:pt x="329566" y="282893"/>
                    <a:pt x="318136" y="282893"/>
                    <a:pt x="310516" y="2752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67" name="Google Shape;10767;p52"/>
          <p:cNvGrpSpPr/>
          <p:nvPr/>
        </p:nvGrpSpPr>
        <p:grpSpPr>
          <a:xfrm>
            <a:off x="7253221" y="2255008"/>
            <a:ext cx="654176" cy="417983"/>
            <a:chOff x="1121775" y="4980900"/>
            <a:chExt cx="4025700" cy="2572200"/>
          </a:xfrm>
        </p:grpSpPr>
        <p:sp>
          <p:nvSpPr>
            <p:cNvPr id="10768" name="Google Shape;10768;p52"/>
            <p:cNvSpPr/>
            <p:nvPr/>
          </p:nvSpPr>
          <p:spPr>
            <a:xfrm>
              <a:off x="1121775" y="4980900"/>
              <a:ext cx="4025700" cy="2572200"/>
            </a:xfrm>
            <a:prstGeom prst="roundRect">
              <a:avLst>
                <a:gd fmla="val 8093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9" name="Google Shape;10769;p52"/>
            <p:cNvSpPr/>
            <p:nvPr/>
          </p:nvSpPr>
          <p:spPr>
            <a:xfrm>
              <a:off x="1276447" y="5141110"/>
              <a:ext cx="3703230" cy="2223326"/>
            </a:xfrm>
            <a:custGeom>
              <a:rect b="b" l="l" r="r" t="t"/>
              <a:pathLst>
                <a:path extrusionOk="0" h="419100" w="647701">
                  <a:moveTo>
                    <a:pt x="213361" y="233363"/>
                  </a:moveTo>
                  <a:lnTo>
                    <a:pt x="284799" y="302895"/>
                  </a:lnTo>
                  <a:cubicBezTo>
                    <a:pt x="296229" y="313373"/>
                    <a:pt x="310516" y="319088"/>
                    <a:pt x="324804" y="319088"/>
                  </a:cubicBezTo>
                  <a:cubicBezTo>
                    <a:pt x="339091" y="319088"/>
                    <a:pt x="353379" y="313373"/>
                    <a:pt x="364809" y="302895"/>
                  </a:cubicBezTo>
                  <a:lnTo>
                    <a:pt x="436246" y="233363"/>
                  </a:lnTo>
                  <a:lnTo>
                    <a:pt x="621031" y="419100"/>
                  </a:lnTo>
                  <a:lnTo>
                    <a:pt x="27624" y="419100"/>
                  </a:lnTo>
                  <a:close/>
                  <a:moveTo>
                    <a:pt x="647701" y="25718"/>
                  </a:moveTo>
                  <a:lnTo>
                    <a:pt x="647701" y="392430"/>
                  </a:lnTo>
                  <a:lnTo>
                    <a:pt x="461964" y="206693"/>
                  </a:lnTo>
                  <a:close/>
                  <a:moveTo>
                    <a:pt x="0" y="24765"/>
                  </a:moveTo>
                  <a:lnTo>
                    <a:pt x="185738" y="206693"/>
                  </a:lnTo>
                  <a:lnTo>
                    <a:pt x="0" y="393383"/>
                  </a:lnTo>
                  <a:close/>
                  <a:moveTo>
                    <a:pt x="28576" y="0"/>
                  </a:moveTo>
                  <a:lnTo>
                    <a:pt x="620079" y="0"/>
                  </a:lnTo>
                  <a:lnTo>
                    <a:pt x="337186" y="275273"/>
                  </a:lnTo>
                  <a:cubicBezTo>
                    <a:pt x="329566" y="282893"/>
                    <a:pt x="318136" y="282893"/>
                    <a:pt x="310516" y="2752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70" name="Google Shape;10770;p52"/>
          <p:cNvGrpSpPr/>
          <p:nvPr/>
        </p:nvGrpSpPr>
        <p:grpSpPr>
          <a:xfrm>
            <a:off x="7992271" y="2255008"/>
            <a:ext cx="654176" cy="417983"/>
            <a:chOff x="1121775" y="4980900"/>
            <a:chExt cx="4025700" cy="2572200"/>
          </a:xfrm>
        </p:grpSpPr>
        <p:sp>
          <p:nvSpPr>
            <p:cNvPr id="10771" name="Google Shape;10771;p52"/>
            <p:cNvSpPr/>
            <p:nvPr/>
          </p:nvSpPr>
          <p:spPr>
            <a:xfrm>
              <a:off x="1121775" y="4980900"/>
              <a:ext cx="4025700" cy="2572200"/>
            </a:xfrm>
            <a:prstGeom prst="roundRect">
              <a:avLst>
                <a:gd fmla="val 8093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2" name="Google Shape;10772;p52"/>
            <p:cNvSpPr/>
            <p:nvPr/>
          </p:nvSpPr>
          <p:spPr>
            <a:xfrm>
              <a:off x="1276447" y="5141110"/>
              <a:ext cx="3703230" cy="2223326"/>
            </a:xfrm>
            <a:custGeom>
              <a:rect b="b" l="l" r="r" t="t"/>
              <a:pathLst>
                <a:path extrusionOk="0" h="419100" w="647701">
                  <a:moveTo>
                    <a:pt x="213361" y="233363"/>
                  </a:moveTo>
                  <a:lnTo>
                    <a:pt x="284799" y="302895"/>
                  </a:lnTo>
                  <a:cubicBezTo>
                    <a:pt x="296229" y="313373"/>
                    <a:pt x="310516" y="319088"/>
                    <a:pt x="324804" y="319088"/>
                  </a:cubicBezTo>
                  <a:cubicBezTo>
                    <a:pt x="339091" y="319088"/>
                    <a:pt x="353379" y="313373"/>
                    <a:pt x="364809" y="302895"/>
                  </a:cubicBezTo>
                  <a:lnTo>
                    <a:pt x="436246" y="233363"/>
                  </a:lnTo>
                  <a:lnTo>
                    <a:pt x="621031" y="419100"/>
                  </a:lnTo>
                  <a:lnTo>
                    <a:pt x="27624" y="419100"/>
                  </a:lnTo>
                  <a:close/>
                  <a:moveTo>
                    <a:pt x="647701" y="25718"/>
                  </a:moveTo>
                  <a:lnTo>
                    <a:pt x="647701" y="392430"/>
                  </a:lnTo>
                  <a:lnTo>
                    <a:pt x="461964" y="206693"/>
                  </a:lnTo>
                  <a:close/>
                  <a:moveTo>
                    <a:pt x="0" y="24765"/>
                  </a:moveTo>
                  <a:lnTo>
                    <a:pt x="185738" y="206693"/>
                  </a:lnTo>
                  <a:lnTo>
                    <a:pt x="0" y="393383"/>
                  </a:lnTo>
                  <a:close/>
                  <a:moveTo>
                    <a:pt x="28576" y="0"/>
                  </a:moveTo>
                  <a:lnTo>
                    <a:pt x="620079" y="0"/>
                  </a:lnTo>
                  <a:lnTo>
                    <a:pt x="337186" y="275273"/>
                  </a:lnTo>
                  <a:cubicBezTo>
                    <a:pt x="329566" y="282893"/>
                    <a:pt x="318136" y="282893"/>
                    <a:pt x="310516" y="27527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73" name="Google Shape;10773;p52"/>
          <p:cNvGrpSpPr/>
          <p:nvPr/>
        </p:nvGrpSpPr>
        <p:grpSpPr>
          <a:xfrm>
            <a:off x="8731321" y="2255009"/>
            <a:ext cx="654176" cy="417983"/>
            <a:chOff x="1121775" y="4980900"/>
            <a:chExt cx="4025700" cy="2572200"/>
          </a:xfrm>
        </p:grpSpPr>
        <p:sp>
          <p:nvSpPr>
            <p:cNvPr id="10774" name="Google Shape;10774;p52"/>
            <p:cNvSpPr/>
            <p:nvPr/>
          </p:nvSpPr>
          <p:spPr>
            <a:xfrm>
              <a:off x="1121775" y="4980900"/>
              <a:ext cx="4025700" cy="2572200"/>
            </a:xfrm>
            <a:prstGeom prst="roundRect">
              <a:avLst>
                <a:gd fmla="val 8093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5" name="Google Shape;10775;p52"/>
            <p:cNvSpPr/>
            <p:nvPr/>
          </p:nvSpPr>
          <p:spPr>
            <a:xfrm>
              <a:off x="1276447" y="5141110"/>
              <a:ext cx="3703230" cy="2223326"/>
            </a:xfrm>
            <a:custGeom>
              <a:rect b="b" l="l" r="r" t="t"/>
              <a:pathLst>
                <a:path extrusionOk="0" h="419100" w="647701">
                  <a:moveTo>
                    <a:pt x="213361" y="233363"/>
                  </a:moveTo>
                  <a:lnTo>
                    <a:pt x="284799" y="302895"/>
                  </a:lnTo>
                  <a:cubicBezTo>
                    <a:pt x="296229" y="313373"/>
                    <a:pt x="310516" y="319088"/>
                    <a:pt x="324804" y="319088"/>
                  </a:cubicBezTo>
                  <a:cubicBezTo>
                    <a:pt x="339091" y="319088"/>
                    <a:pt x="353379" y="313373"/>
                    <a:pt x="364809" y="302895"/>
                  </a:cubicBezTo>
                  <a:lnTo>
                    <a:pt x="436246" y="233363"/>
                  </a:lnTo>
                  <a:lnTo>
                    <a:pt x="621031" y="419100"/>
                  </a:lnTo>
                  <a:lnTo>
                    <a:pt x="27624" y="419100"/>
                  </a:lnTo>
                  <a:close/>
                  <a:moveTo>
                    <a:pt x="647701" y="25718"/>
                  </a:moveTo>
                  <a:lnTo>
                    <a:pt x="647701" y="392430"/>
                  </a:lnTo>
                  <a:lnTo>
                    <a:pt x="461964" y="206693"/>
                  </a:lnTo>
                  <a:close/>
                  <a:moveTo>
                    <a:pt x="0" y="24765"/>
                  </a:moveTo>
                  <a:lnTo>
                    <a:pt x="185738" y="206693"/>
                  </a:lnTo>
                  <a:lnTo>
                    <a:pt x="0" y="393383"/>
                  </a:lnTo>
                  <a:close/>
                  <a:moveTo>
                    <a:pt x="28576" y="0"/>
                  </a:moveTo>
                  <a:lnTo>
                    <a:pt x="620079" y="0"/>
                  </a:lnTo>
                  <a:lnTo>
                    <a:pt x="337186" y="275273"/>
                  </a:lnTo>
                  <a:cubicBezTo>
                    <a:pt x="329566" y="282893"/>
                    <a:pt x="318136" y="282893"/>
                    <a:pt x="310516" y="2752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76" name="Google Shape;10776;p52"/>
          <p:cNvGrpSpPr/>
          <p:nvPr/>
        </p:nvGrpSpPr>
        <p:grpSpPr>
          <a:xfrm>
            <a:off x="7524721" y="2778921"/>
            <a:ext cx="654176" cy="417982"/>
            <a:chOff x="1121775" y="4980900"/>
            <a:chExt cx="4025700" cy="2572200"/>
          </a:xfrm>
        </p:grpSpPr>
        <p:sp>
          <p:nvSpPr>
            <p:cNvPr id="10777" name="Google Shape;10777;p52"/>
            <p:cNvSpPr/>
            <p:nvPr/>
          </p:nvSpPr>
          <p:spPr>
            <a:xfrm>
              <a:off x="1121775" y="4980900"/>
              <a:ext cx="4025700" cy="2572200"/>
            </a:xfrm>
            <a:prstGeom prst="roundRect">
              <a:avLst>
                <a:gd fmla="val 8093" name="adj"/>
              </a:avLst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8" name="Google Shape;10778;p52"/>
            <p:cNvSpPr/>
            <p:nvPr/>
          </p:nvSpPr>
          <p:spPr>
            <a:xfrm>
              <a:off x="1276447" y="5141110"/>
              <a:ext cx="3703230" cy="2223326"/>
            </a:xfrm>
            <a:custGeom>
              <a:rect b="b" l="l" r="r" t="t"/>
              <a:pathLst>
                <a:path extrusionOk="0" h="419100" w="647701">
                  <a:moveTo>
                    <a:pt x="213361" y="233363"/>
                  </a:moveTo>
                  <a:lnTo>
                    <a:pt x="284799" y="302895"/>
                  </a:lnTo>
                  <a:cubicBezTo>
                    <a:pt x="296229" y="313373"/>
                    <a:pt x="310516" y="319088"/>
                    <a:pt x="324804" y="319088"/>
                  </a:cubicBezTo>
                  <a:cubicBezTo>
                    <a:pt x="339091" y="319088"/>
                    <a:pt x="353379" y="313373"/>
                    <a:pt x="364809" y="302895"/>
                  </a:cubicBezTo>
                  <a:lnTo>
                    <a:pt x="436246" y="233363"/>
                  </a:lnTo>
                  <a:lnTo>
                    <a:pt x="621031" y="419100"/>
                  </a:lnTo>
                  <a:lnTo>
                    <a:pt x="27624" y="419100"/>
                  </a:lnTo>
                  <a:close/>
                  <a:moveTo>
                    <a:pt x="647701" y="25718"/>
                  </a:moveTo>
                  <a:lnTo>
                    <a:pt x="647701" y="392430"/>
                  </a:lnTo>
                  <a:lnTo>
                    <a:pt x="461964" y="206693"/>
                  </a:lnTo>
                  <a:close/>
                  <a:moveTo>
                    <a:pt x="0" y="24765"/>
                  </a:moveTo>
                  <a:lnTo>
                    <a:pt x="185738" y="206693"/>
                  </a:lnTo>
                  <a:lnTo>
                    <a:pt x="0" y="393383"/>
                  </a:lnTo>
                  <a:close/>
                  <a:moveTo>
                    <a:pt x="28576" y="0"/>
                  </a:moveTo>
                  <a:lnTo>
                    <a:pt x="620079" y="0"/>
                  </a:lnTo>
                  <a:lnTo>
                    <a:pt x="337186" y="275273"/>
                  </a:lnTo>
                  <a:cubicBezTo>
                    <a:pt x="329566" y="282893"/>
                    <a:pt x="318136" y="282893"/>
                    <a:pt x="310516" y="27527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79" name="Google Shape;10779;p52"/>
          <p:cNvSpPr/>
          <p:nvPr/>
        </p:nvSpPr>
        <p:spPr>
          <a:xfrm>
            <a:off x="6858650" y="4999338"/>
            <a:ext cx="799907" cy="626808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0" name="Google Shape;10780;p52"/>
          <p:cNvSpPr/>
          <p:nvPr/>
        </p:nvSpPr>
        <p:spPr>
          <a:xfrm>
            <a:off x="7770694" y="4999338"/>
            <a:ext cx="799907" cy="626808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1" name="Google Shape;10781;p52"/>
          <p:cNvSpPr/>
          <p:nvPr/>
        </p:nvSpPr>
        <p:spPr>
          <a:xfrm>
            <a:off x="8665614" y="4999338"/>
            <a:ext cx="799907" cy="626808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2" name="Google Shape;10782;p52"/>
          <p:cNvSpPr/>
          <p:nvPr/>
        </p:nvSpPr>
        <p:spPr>
          <a:xfrm>
            <a:off x="8275721" y="5759813"/>
            <a:ext cx="799907" cy="626808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3" name="Google Shape;10783;p52"/>
          <p:cNvSpPr/>
          <p:nvPr/>
        </p:nvSpPr>
        <p:spPr>
          <a:xfrm>
            <a:off x="7223538" y="5763473"/>
            <a:ext cx="799907" cy="626808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08" name="Shape 1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9" name="Google Shape;13009;p11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3010" name="Google Shape;13010;p11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011" name="Google Shape;13011;p11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12" name="Google Shape;13012;p11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3" name="Google Shape;13013;p11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4" name="Google Shape;13014;p11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5" name="Google Shape;13015;p11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6" name="Google Shape;13016;p11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7" name="Google Shape;13017;p11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8" name="Google Shape;13018;p115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9" name="Google Shape;13019;p115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0" name="Google Shape;13020;p115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1" name="Google Shape;13021;p115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2" name="Google Shape;13022;p115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3" name="Google Shape;13023;p115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4" name="Google Shape;13024;p11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5" name="Google Shape;13025;p11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6" name="Google Shape;13026;p11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27" name="Google Shape;13027;p11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31" name="Shape 1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2" name="Google Shape;13032;p11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3033" name="Google Shape;13033;p11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034" name="Google Shape;13034;p11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35" name="Google Shape;13035;p11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6" name="Google Shape;13036;p11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7" name="Google Shape;13037;p11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8" name="Google Shape;13038;p11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39" name="Google Shape;13039;p11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0" name="Google Shape;13040;p11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1" name="Google Shape;13041;p116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2" name="Google Shape;13042;p116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3" name="Google Shape;13043;p116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4" name="Google Shape;13044;p116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5" name="Google Shape;13045;p116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6" name="Google Shape;13046;p116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7" name="Google Shape;13047;p116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8" name="Google Shape;13048;p11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9" name="Google Shape;13049;p11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0" name="Google Shape;13050;p11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4" name="Shape 13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5" name="Google Shape;13055;p11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September</a:t>
            </a:r>
            <a:endParaRPr/>
          </a:p>
        </p:txBody>
      </p:sp>
      <p:sp>
        <p:nvSpPr>
          <p:cNvPr id="13056" name="Google Shape;13056;p11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057" name="Google Shape;13057;p11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058" name="Google Shape;13058;p11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9" name="Google Shape;13059;p11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0" name="Google Shape;13060;p11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1" name="Google Shape;13061;p11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2" name="Google Shape;13062;p11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3" name="Google Shape;13063;p11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4" name="Google Shape;13064;p117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5" name="Google Shape;13065;p117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6" name="Google Shape;13066;p117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7" name="Google Shape;13067;p117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8" name="Google Shape;13068;p117">
            <a:hlinkClick action="ppaction://hlinksldjump" r:id="rId13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9" name="Google Shape;13069;p117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0" name="Google Shape;13070;p117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1" name="Google Shape;13071;p11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2" name="Google Shape;13072;p11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3" name="Google Shape;13073;p11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77" name="Shape 13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8" name="Google Shape;13078;p118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079" name="Google Shape;13079;p11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0" name="Google Shape;13080;p11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1" name="Google Shape;13081;p11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2" name="Google Shape;13082;p11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3" name="Google Shape;13083;p11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4" name="Google Shape;13084;p11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5" name="Google Shape;13085;p118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6" name="Google Shape;13086;p118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7" name="Google Shape;13087;p118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8" name="Google Shape;13088;p118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9" name="Google Shape;13089;p118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0" name="Google Shape;13090;p118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1" name="Google Shape;13091;p118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2" name="Google Shape;13092;p11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3" name="Google Shape;13093;p11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4" name="Google Shape;13094;p11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5" name="Google Shape;13095;p118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6" name="Google Shape;13096;p118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7" name="Google Shape;13097;p118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8" name="Google Shape;13098;p118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99" name="Google Shape;13099;p118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0" name="Google Shape;13100;p118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01" name="Google Shape;13101;p118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02" name="Google Shape;13102;p11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3" name="Google Shape;13103;p11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4" name="Google Shape;13104;p11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5" name="Google Shape;13105;p11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6" name="Google Shape;13106;p11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7" name="Google Shape;13107;p11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8" name="Google Shape;13108;p11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9" name="Google Shape;13109;p11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0" name="Google Shape;13110;p11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1" name="Google Shape;13111;p11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2" name="Google Shape;13112;p11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3" name="Google Shape;13113;p11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4" name="Google Shape;13114;p11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5" name="Google Shape;13115;p11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6" name="Google Shape;13116;p11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7" name="Google Shape;13117;p11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8" name="Google Shape;13118;p11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9" name="Google Shape;13119;p11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0" name="Google Shape;13120;p11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1" name="Google Shape;13121;p11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2" name="Google Shape;13122;p11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3" name="Google Shape;13123;p11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4" name="Google Shape;13124;p11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5" name="Google Shape;13125;p11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6" name="Google Shape;13126;p11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7" name="Google Shape;13127;p118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8" name="Google Shape;13128;p118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9" name="Google Shape;13129;p118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0" name="Google Shape;13130;p118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1" name="Google Shape;13131;p118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2" name="Google Shape;13132;p118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36" name="Shape 13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7" name="Google Shape;13137;p119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 Overview</a:t>
            </a:r>
            <a:endParaRPr/>
          </a:p>
        </p:txBody>
      </p:sp>
      <p:sp>
        <p:nvSpPr>
          <p:cNvPr id="13138" name="Google Shape;13138;p11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9" name="Google Shape;13139;p11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0" name="Google Shape;13140;p11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1" name="Google Shape;13141;p11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2" name="Google Shape;13142;p11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3" name="Google Shape;13143;p119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4" name="Google Shape;13144;p119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5" name="Google Shape;13145;p119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6" name="Google Shape;13146;p119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7" name="Google Shape;13147;p119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8" name="Google Shape;13148;p119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9" name="Google Shape;13149;p119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0" name="Google Shape;13150;p119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1" name="Google Shape;13151;p119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2" name="Google Shape;13152;p119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3" name="Google Shape;13153;p11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57" name="Shape 13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8" name="Google Shape;13158;p12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159" name="Google Shape;13159;p12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160" name="Google Shape;13160;p12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61" name="Google Shape;13161;p12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2" name="Google Shape;13162;p12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3" name="Google Shape;13163;p12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4" name="Google Shape;13164;p12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5" name="Google Shape;13165;p12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6" name="Google Shape;13166;p120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7" name="Google Shape;13167;p120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8" name="Google Shape;13168;p120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69" name="Google Shape;13169;p120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0" name="Google Shape;13170;p120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1" name="Google Shape;13171;p120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2" name="Google Shape;13172;p120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3" name="Google Shape;13173;p120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4" name="Google Shape;13174;p120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5" name="Google Shape;13175;p120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6" name="Google Shape;13176;p12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77" name="Google Shape;13177;p120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178" name="Google Shape;13178;p12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9" name="Google Shape;13179;p12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0" name="Google Shape;13180;p12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1" name="Google Shape;13181;p120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2" name="Google Shape;13182;p12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3" name="Google Shape;13183;p12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4" name="Google Shape;13184;p120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5" name="Google Shape;13185;p120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6" name="Google Shape;13186;p120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7" name="Google Shape;13187;p120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8" name="Google Shape;13188;p120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9" name="Google Shape;13189;p120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0" name="Google Shape;13190;p120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1" name="Google Shape;13191;p120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2" name="Google Shape;13192;p120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3" name="Google Shape;13193;p120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4" name="Google Shape;13194;p120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5" name="Google Shape;13195;p120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6" name="Google Shape;13196;p120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7" name="Google Shape;13197;p120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8" name="Google Shape;13198;p120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9" name="Google Shape;13199;p120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0" name="Google Shape;13200;p120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1" name="Google Shape;13201;p120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2" name="Google Shape;13202;p120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3" name="Google Shape;13203;p120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4" name="Google Shape;13204;p120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5" name="Google Shape;13205;p120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6" name="Google Shape;13206;p120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7" name="Google Shape;13207;p120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8" name="Google Shape;13208;p120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12" name="Shape 13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3" name="Google Shape;13213;p12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214" name="Google Shape;13214;p12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215" name="Google Shape;13215;p12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16" name="Google Shape;13216;p12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7" name="Google Shape;13217;p12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8" name="Google Shape;13218;p12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9" name="Google Shape;13219;p12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0" name="Google Shape;13220;p12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1" name="Google Shape;13221;p121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2" name="Google Shape;13222;p121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3" name="Google Shape;13223;p121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4" name="Google Shape;13224;p121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5" name="Google Shape;13225;p121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6" name="Google Shape;13226;p121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7" name="Google Shape;13227;p121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8" name="Google Shape;13228;p121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9" name="Google Shape;13229;p121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0" name="Google Shape;13230;p121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1" name="Google Shape;13231;p12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35" name="Shape 13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6" name="Google Shape;13236;p122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237" name="Google Shape;13237;p122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238" name="Google Shape;13238;p122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39" name="Google Shape;13239;p12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0" name="Google Shape;13240;p12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1" name="Google Shape;13241;p12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2" name="Google Shape;13242;p12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3" name="Google Shape;13243;p12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4" name="Google Shape;13244;p122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5" name="Google Shape;13245;p122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6" name="Google Shape;13246;p122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7" name="Google Shape;13247;p122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8" name="Google Shape;13248;p122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9" name="Google Shape;13249;p122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0" name="Google Shape;13250;p122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1" name="Google Shape;13251;p122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2" name="Google Shape;13252;p12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3" name="Google Shape;13253;p122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4" name="Google Shape;13254;p12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58" name="Shape 1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9" name="Google Shape;13259;p123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260" name="Google Shape;13260;p123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261" name="Google Shape;13261;p123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62" name="Google Shape;13262;p12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3" name="Google Shape;13263;p12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4" name="Google Shape;13264;p12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5" name="Google Shape;13265;p12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6" name="Google Shape;13266;p12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7" name="Google Shape;13267;p12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8" name="Google Shape;13268;p123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69" name="Google Shape;13269;p123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0" name="Google Shape;13270;p123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1" name="Google Shape;13271;p123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2" name="Google Shape;13272;p123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3" name="Google Shape;13273;p123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4" name="Google Shape;13274;p123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5" name="Google Shape;13275;p12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6" name="Google Shape;13276;p12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7" name="Google Shape;13277;p12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81" name="Shape 1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2" name="Google Shape;13282;p12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October</a:t>
            </a:r>
            <a:endParaRPr/>
          </a:p>
        </p:txBody>
      </p:sp>
      <p:sp>
        <p:nvSpPr>
          <p:cNvPr id="13283" name="Google Shape;13283;p12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284" name="Google Shape;13284;p12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285" name="Google Shape;13285;p12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6" name="Google Shape;13286;p12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7" name="Google Shape;13287;p12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8" name="Google Shape;13288;p12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9" name="Google Shape;13289;p12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0" name="Google Shape;13290;p12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1" name="Google Shape;13291;p124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2" name="Google Shape;13292;p124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3" name="Google Shape;13293;p124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4" name="Google Shape;13294;p124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5" name="Google Shape;13295;p124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6" name="Google Shape;13296;p124">
            <a:hlinkClick action="ppaction://hlinksldjump" r:id="rId14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7" name="Google Shape;13297;p124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8" name="Google Shape;13298;p12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9" name="Google Shape;13299;p12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0" name="Google Shape;13300;p12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7" name="Shape 10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8" name="Google Shape;10788;p53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Stickers</a:t>
            </a:r>
            <a:endParaRPr/>
          </a:p>
        </p:txBody>
      </p:sp>
      <p:sp>
        <p:nvSpPr>
          <p:cNvPr id="10789" name="Google Shape;10789;p5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0" name="Google Shape;10790;p5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1" name="Google Shape;10791;p53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2" name="Google Shape;10792;p53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3" name="Google Shape;10793;p53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4" name="Google Shape;10794;p53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5" name="Google Shape;10795;p53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6" name="Google Shape;10796;p53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7" name="Google Shape;10797;p53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8" name="Google Shape;10798;p53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9" name="Google Shape;10799;p53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0" name="Google Shape;10800;p53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1" name="Google Shape;10801;p53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2" name="Google Shape;10802;p53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3" name="Google Shape;10803;p53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04" name="Google Shape;10804;p5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05" name="Google Shape;10805;p53"/>
          <p:cNvGrpSpPr/>
          <p:nvPr/>
        </p:nvGrpSpPr>
        <p:grpSpPr>
          <a:xfrm>
            <a:off x="651160" y="1101383"/>
            <a:ext cx="1239928" cy="264911"/>
            <a:chOff x="330925" y="3553213"/>
            <a:chExt cx="1392082" cy="297419"/>
          </a:xfrm>
        </p:grpSpPr>
        <p:sp>
          <p:nvSpPr>
            <p:cNvPr id="10806" name="Google Shape;10806;p53"/>
            <p:cNvSpPr/>
            <p:nvPr/>
          </p:nvSpPr>
          <p:spPr>
            <a:xfrm>
              <a:off x="330925" y="3553213"/>
              <a:ext cx="1392082" cy="295254"/>
            </a:xfrm>
            <a:custGeom>
              <a:rect b="b" l="l" r="r" t="t"/>
              <a:pathLst>
                <a:path extrusionOk="0" h="116586" w="549687">
                  <a:moveTo>
                    <a:pt x="550027" y="46183"/>
                  </a:moveTo>
                  <a:cubicBezTo>
                    <a:pt x="539740" y="57994"/>
                    <a:pt x="529357" y="69805"/>
                    <a:pt x="519166" y="81616"/>
                  </a:cubicBezTo>
                  <a:cubicBezTo>
                    <a:pt x="512117" y="89522"/>
                    <a:pt x="505355" y="97523"/>
                    <a:pt x="498401" y="105429"/>
                  </a:cubicBezTo>
                  <a:lnTo>
                    <a:pt x="484018" y="105429"/>
                  </a:lnTo>
                  <a:lnTo>
                    <a:pt x="434393" y="106000"/>
                  </a:lnTo>
                  <a:lnTo>
                    <a:pt x="418391" y="106000"/>
                  </a:lnTo>
                  <a:lnTo>
                    <a:pt x="369623" y="106857"/>
                  </a:lnTo>
                  <a:lnTo>
                    <a:pt x="353621" y="106857"/>
                  </a:lnTo>
                  <a:lnTo>
                    <a:pt x="303615" y="107905"/>
                  </a:lnTo>
                  <a:lnTo>
                    <a:pt x="287613" y="107905"/>
                  </a:lnTo>
                  <a:lnTo>
                    <a:pt x="255514" y="108667"/>
                  </a:lnTo>
                  <a:lnTo>
                    <a:pt x="236464" y="109143"/>
                  </a:lnTo>
                  <a:lnTo>
                    <a:pt x="220366" y="109143"/>
                  </a:lnTo>
                  <a:cubicBezTo>
                    <a:pt x="203412" y="109143"/>
                    <a:pt x="186648" y="110001"/>
                    <a:pt x="169979" y="110572"/>
                  </a:cubicBezTo>
                  <a:lnTo>
                    <a:pt x="153787" y="111048"/>
                  </a:lnTo>
                  <a:cubicBezTo>
                    <a:pt x="136832" y="111048"/>
                    <a:pt x="120068" y="112096"/>
                    <a:pt x="103304" y="112763"/>
                  </a:cubicBezTo>
                  <a:lnTo>
                    <a:pt x="87112" y="113334"/>
                  </a:lnTo>
                  <a:lnTo>
                    <a:pt x="36439" y="115239"/>
                  </a:lnTo>
                  <a:lnTo>
                    <a:pt x="20151" y="115906"/>
                  </a:lnTo>
                  <a:lnTo>
                    <a:pt x="3101" y="116573"/>
                  </a:lnTo>
                  <a:lnTo>
                    <a:pt x="57298" y="70186"/>
                  </a:lnTo>
                  <a:lnTo>
                    <a:pt x="69871" y="59423"/>
                  </a:lnTo>
                  <a:lnTo>
                    <a:pt x="67585" y="57613"/>
                  </a:lnTo>
                  <a:lnTo>
                    <a:pt x="36724" y="35610"/>
                  </a:lnTo>
                  <a:lnTo>
                    <a:pt x="27199" y="28276"/>
                  </a:lnTo>
                  <a:lnTo>
                    <a:pt x="339" y="7988"/>
                  </a:lnTo>
                  <a:cubicBezTo>
                    <a:pt x="14436" y="7988"/>
                    <a:pt x="28914" y="8559"/>
                    <a:pt x="43011" y="8655"/>
                  </a:cubicBezTo>
                  <a:lnTo>
                    <a:pt x="58632" y="8655"/>
                  </a:lnTo>
                  <a:cubicBezTo>
                    <a:pt x="75015" y="8655"/>
                    <a:pt x="91493" y="8655"/>
                    <a:pt x="108162" y="8655"/>
                  </a:cubicBezTo>
                  <a:lnTo>
                    <a:pt x="123878" y="8655"/>
                  </a:lnTo>
                  <a:lnTo>
                    <a:pt x="173218" y="8655"/>
                  </a:lnTo>
                  <a:lnTo>
                    <a:pt x="189124" y="8655"/>
                  </a:lnTo>
                  <a:cubicBezTo>
                    <a:pt x="205507" y="8655"/>
                    <a:pt x="221986" y="8655"/>
                    <a:pt x="238845" y="7988"/>
                  </a:cubicBezTo>
                  <a:lnTo>
                    <a:pt x="254656" y="7988"/>
                  </a:lnTo>
                  <a:lnTo>
                    <a:pt x="255514" y="7988"/>
                  </a:lnTo>
                  <a:lnTo>
                    <a:pt x="304948" y="6750"/>
                  </a:lnTo>
                  <a:lnTo>
                    <a:pt x="321141" y="6750"/>
                  </a:lnTo>
                  <a:cubicBezTo>
                    <a:pt x="338286" y="6273"/>
                    <a:pt x="355431" y="5702"/>
                    <a:pt x="372385" y="5035"/>
                  </a:cubicBezTo>
                  <a:lnTo>
                    <a:pt x="388483" y="4368"/>
                  </a:lnTo>
                  <a:cubicBezTo>
                    <a:pt x="405723" y="3702"/>
                    <a:pt x="422773" y="2940"/>
                    <a:pt x="439727" y="2082"/>
                  </a:cubicBezTo>
                  <a:cubicBezTo>
                    <a:pt x="445156" y="2082"/>
                    <a:pt x="450681" y="1606"/>
                    <a:pt x="456015" y="1225"/>
                  </a:cubicBezTo>
                  <a:lnTo>
                    <a:pt x="480208" y="-13"/>
                  </a:lnTo>
                  <a:lnTo>
                    <a:pt x="496401" y="10750"/>
                  </a:lnTo>
                  <a:lnTo>
                    <a:pt x="506593" y="17608"/>
                  </a:lnTo>
                  <a:lnTo>
                    <a:pt x="538406" y="38849"/>
                  </a:lnTo>
                  <a:lnTo>
                    <a:pt x="548693" y="45612"/>
                  </a:lnTo>
                  <a:cubicBezTo>
                    <a:pt x="549122" y="45831"/>
                    <a:pt x="549570" y="46021"/>
                    <a:pt x="550027" y="46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7" name="Google Shape;10807;p53"/>
            <p:cNvSpPr/>
            <p:nvPr/>
          </p:nvSpPr>
          <p:spPr>
            <a:xfrm>
              <a:off x="398941" y="3575159"/>
              <a:ext cx="79602" cy="68264"/>
            </a:xfrm>
            <a:custGeom>
              <a:rect b="b" l="l" r="r" t="t"/>
              <a:pathLst>
                <a:path extrusionOk="0" h="26955" w="31432">
                  <a:moveTo>
                    <a:pt x="31771" y="273"/>
                  </a:moveTo>
                  <a:lnTo>
                    <a:pt x="9864" y="26943"/>
                  </a:lnTo>
                  <a:lnTo>
                    <a:pt x="339" y="19608"/>
                  </a:lnTo>
                  <a:lnTo>
                    <a:pt x="16150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8" name="Google Shape;10808;p53"/>
            <p:cNvSpPr/>
            <p:nvPr/>
          </p:nvSpPr>
          <p:spPr>
            <a:xfrm>
              <a:off x="381816" y="3576848"/>
              <a:ext cx="261964" cy="273784"/>
            </a:xfrm>
            <a:custGeom>
              <a:rect b="b" l="l" r="r" t="t"/>
              <a:pathLst>
                <a:path extrusionOk="0" h="108108" w="103441">
                  <a:moveTo>
                    <a:pt x="103780" y="82"/>
                  </a:moveTo>
                  <a:lnTo>
                    <a:pt x="16626" y="107429"/>
                  </a:lnTo>
                  <a:lnTo>
                    <a:pt x="339" y="108095"/>
                  </a:lnTo>
                  <a:lnTo>
                    <a:pt x="37486" y="62375"/>
                  </a:lnTo>
                  <a:lnTo>
                    <a:pt x="47773" y="49803"/>
                  </a:lnTo>
                  <a:lnTo>
                    <a:pt x="88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9" name="Google Shape;10809;p53"/>
            <p:cNvSpPr/>
            <p:nvPr/>
          </p:nvSpPr>
          <p:spPr>
            <a:xfrm>
              <a:off x="550886" y="3575402"/>
              <a:ext cx="258105" cy="267513"/>
            </a:xfrm>
            <a:custGeom>
              <a:rect b="b" l="l" r="r" t="t"/>
              <a:pathLst>
                <a:path extrusionOk="0" h="105632" w="101917">
                  <a:moveTo>
                    <a:pt x="102256" y="273"/>
                  </a:moveTo>
                  <a:lnTo>
                    <a:pt x="16531" y="105048"/>
                  </a:lnTo>
                  <a:lnTo>
                    <a:pt x="339" y="105619"/>
                  </a:lnTo>
                  <a:lnTo>
                    <a:pt x="86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0" name="Google Shape;10810;p53"/>
            <p:cNvSpPr/>
            <p:nvPr/>
          </p:nvSpPr>
          <p:spPr>
            <a:xfrm>
              <a:off x="719716" y="3573713"/>
              <a:ext cx="255210" cy="263894"/>
            </a:xfrm>
            <a:custGeom>
              <a:rect b="b" l="l" r="r" t="t"/>
              <a:pathLst>
                <a:path extrusionOk="0" h="104203" w="100774">
                  <a:moveTo>
                    <a:pt x="101113" y="-13"/>
                  </a:moveTo>
                  <a:lnTo>
                    <a:pt x="16531" y="103714"/>
                  </a:lnTo>
                  <a:lnTo>
                    <a:pt x="339" y="104190"/>
                  </a:lnTo>
                  <a:lnTo>
                    <a:pt x="85112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1" name="Google Shape;10811;p53"/>
            <p:cNvSpPr/>
            <p:nvPr/>
          </p:nvSpPr>
          <p:spPr>
            <a:xfrm>
              <a:off x="888790" y="3569370"/>
              <a:ext cx="254486" cy="262929"/>
            </a:xfrm>
            <a:custGeom>
              <a:rect b="b" l="l" r="r" t="t"/>
              <a:pathLst>
                <a:path extrusionOk="0" h="103822" w="100488">
                  <a:moveTo>
                    <a:pt x="100827" y="-13"/>
                  </a:moveTo>
                  <a:lnTo>
                    <a:pt x="16436" y="103809"/>
                  </a:lnTo>
                  <a:lnTo>
                    <a:pt x="339" y="103809"/>
                  </a:lnTo>
                  <a:lnTo>
                    <a:pt x="84635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2" name="Google Shape;10812;p53"/>
            <p:cNvSpPr/>
            <p:nvPr/>
          </p:nvSpPr>
          <p:spPr>
            <a:xfrm>
              <a:off x="1058341" y="3563341"/>
              <a:ext cx="255451" cy="265340"/>
            </a:xfrm>
            <a:custGeom>
              <a:rect b="b" l="l" r="r" t="t"/>
              <a:pathLst>
                <a:path extrusionOk="0" h="104774" w="100869">
                  <a:moveTo>
                    <a:pt x="101209" y="-13"/>
                  </a:moveTo>
                  <a:lnTo>
                    <a:pt x="16341" y="104762"/>
                  </a:lnTo>
                  <a:lnTo>
                    <a:pt x="339" y="104762"/>
                  </a:lnTo>
                  <a:lnTo>
                    <a:pt x="85111" y="4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3" name="Google Shape;10813;p53"/>
            <p:cNvSpPr/>
            <p:nvPr/>
          </p:nvSpPr>
          <p:spPr>
            <a:xfrm>
              <a:off x="1226690" y="3555383"/>
              <a:ext cx="257621" cy="269443"/>
            </a:xfrm>
            <a:custGeom>
              <a:rect b="b" l="l" r="r" t="t"/>
              <a:pathLst>
                <a:path extrusionOk="0" h="106394" w="101726">
                  <a:moveTo>
                    <a:pt x="102066" y="-13"/>
                  </a:moveTo>
                  <a:lnTo>
                    <a:pt x="16341" y="106381"/>
                  </a:lnTo>
                  <a:lnTo>
                    <a:pt x="339" y="106381"/>
                  </a:lnTo>
                  <a:lnTo>
                    <a:pt x="86064" y="558"/>
                  </a:lnTo>
                  <a:cubicBezTo>
                    <a:pt x="91398" y="558"/>
                    <a:pt x="96922" y="368"/>
                    <a:pt x="102066" y="-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4" name="Google Shape;10814;p53"/>
            <p:cNvSpPr/>
            <p:nvPr/>
          </p:nvSpPr>
          <p:spPr>
            <a:xfrm>
              <a:off x="1389491" y="3579020"/>
              <a:ext cx="223369" cy="243150"/>
            </a:xfrm>
            <a:custGeom>
              <a:rect b="b" l="l" r="r" t="t"/>
              <a:pathLst>
                <a:path extrusionOk="0" h="96012" w="88201">
                  <a:moveTo>
                    <a:pt x="88540" y="7035"/>
                  </a:moveTo>
                  <a:lnTo>
                    <a:pt x="16341" y="95999"/>
                  </a:lnTo>
                  <a:lnTo>
                    <a:pt x="339" y="95999"/>
                  </a:lnTo>
                  <a:lnTo>
                    <a:pt x="78349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5" name="Google Shape;10815;p53"/>
            <p:cNvSpPr/>
            <p:nvPr/>
          </p:nvSpPr>
          <p:spPr>
            <a:xfrm>
              <a:off x="1555668" y="3651133"/>
              <a:ext cx="163787" cy="168852"/>
            </a:xfrm>
            <a:custGeom>
              <a:rect b="b" l="l" r="r" t="t"/>
              <a:pathLst>
                <a:path extrusionOk="0" h="66674" w="64674">
                  <a:moveTo>
                    <a:pt x="65014" y="6464"/>
                  </a:moveTo>
                  <a:lnTo>
                    <a:pt x="35486" y="42849"/>
                  </a:lnTo>
                  <a:cubicBezTo>
                    <a:pt x="28438" y="50755"/>
                    <a:pt x="21675" y="58756"/>
                    <a:pt x="14722" y="66662"/>
                  </a:cubicBezTo>
                  <a:lnTo>
                    <a:pt x="339" y="66662"/>
                  </a:lnTo>
                  <a:lnTo>
                    <a:pt x="54727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16" name="Google Shape;10816;p53"/>
          <p:cNvGrpSpPr/>
          <p:nvPr/>
        </p:nvGrpSpPr>
        <p:grpSpPr>
          <a:xfrm>
            <a:off x="1948355" y="1101383"/>
            <a:ext cx="1239928" cy="264911"/>
            <a:chOff x="330925" y="3553213"/>
            <a:chExt cx="1392082" cy="297419"/>
          </a:xfrm>
        </p:grpSpPr>
        <p:sp>
          <p:nvSpPr>
            <p:cNvPr id="10817" name="Google Shape;10817;p53"/>
            <p:cNvSpPr/>
            <p:nvPr/>
          </p:nvSpPr>
          <p:spPr>
            <a:xfrm>
              <a:off x="330925" y="3553213"/>
              <a:ext cx="1392082" cy="295254"/>
            </a:xfrm>
            <a:custGeom>
              <a:rect b="b" l="l" r="r" t="t"/>
              <a:pathLst>
                <a:path extrusionOk="0" h="116586" w="549687">
                  <a:moveTo>
                    <a:pt x="550027" y="46183"/>
                  </a:moveTo>
                  <a:cubicBezTo>
                    <a:pt x="539740" y="57994"/>
                    <a:pt x="529357" y="69805"/>
                    <a:pt x="519166" y="81616"/>
                  </a:cubicBezTo>
                  <a:cubicBezTo>
                    <a:pt x="512117" y="89522"/>
                    <a:pt x="505355" y="97523"/>
                    <a:pt x="498401" y="105429"/>
                  </a:cubicBezTo>
                  <a:lnTo>
                    <a:pt x="484018" y="105429"/>
                  </a:lnTo>
                  <a:lnTo>
                    <a:pt x="434393" y="106000"/>
                  </a:lnTo>
                  <a:lnTo>
                    <a:pt x="418391" y="106000"/>
                  </a:lnTo>
                  <a:lnTo>
                    <a:pt x="369623" y="106857"/>
                  </a:lnTo>
                  <a:lnTo>
                    <a:pt x="353621" y="106857"/>
                  </a:lnTo>
                  <a:lnTo>
                    <a:pt x="303615" y="107905"/>
                  </a:lnTo>
                  <a:lnTo>
                    <a:pt x="287613" y="107905"/>
                  </a:lnTo>
                  <a:lnTo>
                    <a:pt x="255514" y="108667"/>
                  </a:lnTo>
                  <a:lnTo>
                    <a:pt x="236464" y="109143"/>
                  </a:lnTo>
                  <a:lnTo>
                    <a:pt x="220366" y="109143"/>
                  </a:lnTo>
                  <a:cubicBezTo>
                    <a:pt x="203412" y="109143"/>
                    <a:pt x="186648" y="110001"/>
                    <a:pt x="169979" y="110572"/>
                  </a:cubicBezTo>
                  <a:lnTo>
                    <a:pt x="153787" y="111048"/>
                  </a:lnTo>
                  <a:cubicBezTo>
                    <a:pt x="136832" y="111048"/>
                    <a:pt x="120068" y="112096"/>
                    <a:pt x="103304" y="112763"/>
                  </a:cubicBezTo>
                  <a:lnTo>
                    <a:pt x="87112" y="113334"/>
                  </a:lnTo>
                  <a:lnTo>
                    <a:pt x="36439" y="115239"/>
                  </a:lnTo>
                  <a:lnTo>
                    <a:pt x="20151" y="115906"/>
                  </a:lnTo>
                  <a:lnTo>
                    <a:pt x="3101" y="116573"/>
                  </a:lnTo>
                  <a:lnTo>
                    <a:pt x="57298" y="70186"/>
                  </a:lnTo>
                  <a:lnTo>
                    <a:pt x="69871" y="59423"/>
                  </a:lnTo>
                  <a:lnTo>
                    <a:pt x="67585" y="57613"/>
                  </a:lnTo>
                  <a:lnTo>
                    <a:pt x="36724" y="35610"/>
                  </a:lnTo>
                  <a:lnTo>
                    <a:pt x="27199" y="28276"/>
                  </a:lnTo>
                  <a:lnTo>
                    <a:pt x="339" y="7988"/>
                  </a:lnTo>
                  <a:cubicBezTo>
                    <a:pt x="14436" y="7988"/>
                    <a:pt x="28914" y="8559"/>
                    <a:pt x="43011" y="8655"/>
                  </a:cubicBezTo>
                  <a:lnTo>
                    <a:pt x="58632" y="8655"/>
                  </a:lnTo>
                  <a:cubicBezTo>
                    <a:pt x="75015" y="8655"/>
                    <a:pt x="91493" y="8655"/>
                    <a:pt x="108162" y="8655"/>
                  </a:cubicBezTo>
                  <a:lnTo>
                    <a:pt x="123878" y="8655"/>
                  </a:lnTo>
                  <a:lnTo>
                    <a:pt x="173218" y="8655"/>
                  </a:lnTo>
                  <a:lnTo>
                    <a:pt x="189124" y="8655"/>
                  </a:lnTo>
                  <a:cubicBezTo>
                    <a:pt x="205507" y="8655"/>
                    <a:pt x="221986" y="8655"/>
                    <a:pt x="238845" y="7988"/>
                  </a:cubicBezTo>
                  <a:lnTo>
                    <a:pt x="254656" y="7988"/>
                  </a:lnTo>
                  <a:lnTo>
                    <a:pt x="255514" y="7988"/>
                  </a:lnTo>
                  <a:lnTo>
                    <a:pt x="304948" y="6750"/>
                  </a:lnTo>
                  <a:lnTo>
                    <a:pt x="321141" y="6750"/>
                  </a:lnTo>
                  <a:cubicBezTo>
                    <a:pt x="338286" y="6273"/>
                    <a:pt x="355431" y="5702"/>
                    <a:pt x="372385" y="5035"/>
                  </a:cubicBezTo>
                  <a:lnTo>
                    <a:pt x="388483" y="4368"/>
                  </a:lnTo>
                  <a:cubicBezTo>
                    <a:pt x="405723" y="3702"/>
                    <a:pt x="422773" y="2940"/>
                    <a:pt x="439727" y="2082"/>
                  </a:cubicBezTo>
                  <a:cubicBezTo>
                    <a:pt x="445156" y="2082"/>
                    <a:pt x="450681" y="1606"/>
                    <a:pt x="456015" y="1225"/>
                  </a:cubicBezTo>
                  <a:lnTo>
                    <a:pt x="480208" y="-13"/>
                  </a:lnTo>
                  <a:lnTo>
                    <a:pt x="496401" y="10750"/>
                  </a:lnTo>
                  <a:lnTo>
                    <a:pt x="506593" y="17608"/>
                  </a:lnTo>
                  <a:lnTo>
                    <a:pt x="538406" y="38849"/>
                  </a:lnTo>
                  <a:lnTo>
                    <a:pt x="548693" y="45612"/>
                  </a:lnTo>
                  <a:cubicBezTo>
                    <a:pt x="549122" y="45831"/>
                    <a:pt x="549570" y="46021"/>
                    <a:pt x="550027" y="46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8" name="Google Shape;10818;p53"/>
            <p:cNvSpPr/>
            <p:nvPr/>
          </p:nvSpPr>
          <p:spPr>
            <a:xfrm>
              <a:off x="398941" y="3575159"/>
              <a:ext cx="79602" cy="68264"/>
            </a:xfrm>
            <a:custGeom>
              <a:rect b="b" l="l" r="r" t="t"/>
              <a:pathLst>
                <a:path extrusionOk="0" h="26955" w="31432">
                  <a:moveTo>
                    <a:pt x="31771" y="273"/>
                  </a:moveTo>
                  <a:lnTo>
                    <a:pt x="9864" y="26943"/>
                  </a:lnTo>
                  <a:lnTo>
                    <a:pt x="339" y="19608"/>
                  </a:lnTo>
                  <a:lnTo>
                    <a:pt x="16150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9" name="Google Shape;10819;p53"/>
            <p:cNvSpPr/>
            <p:nvPr/>
          </p:nvSpPr>
          <p:spPr>
            <a:xfrm>
              <a:off x="381816" y="3576848"/>
              <a:ext cx="261964" cy="273784"/>
            </a:xfrm>
            <a:custGeom>
              <a:rect b="b" l="l" r="r" t="t"/>
              <a:pathLst>
                <a:path extrusionOk="0" h="108108" w="103441">
                  <a:moveTo>
                    <a:pt x="103780" y="82"/>
                  </a:moveTo>
                  <a:lnTo>
                    <a:pt x="16626" y="107429"/>
                  </a:lnTo>
                  <a:lnTo>
                    <a:pt x="339" y="108095"/>
                  </a:lnTo>
                  <a:lnTo>
                    <a:pt x="37486" y="62375"/>
                  </a:lnTo>
                  <a:lnTo>
                    <a:pt x="47773" y="49803"/>
                  </a:lnTo>
                  <a:lnTo>
                    <a:pt x="88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0" name="Google Shape;10820;p53"/>
            <p:cNvSpPr/>
            <p:nvPr/>
          </p:nvSpPr>
          <p:spPr>
            <a:xfrm>
              <a:off x="550886" y="3575402"/>
              <a:ext cx="258105" cy="267513"/>
            </a:xfrm>
            <a:custGeom>
              <a:rect b="b" l="l" r="r" t="t"/>
              <a:pathLst>
                <a:path extrusionOk="0" h="105632" w="101917">
                  <a:moveTo>
                    <a:pt x="102256" y="273"/>
                  </a:moveTo>
                  <a:lnTo>
                    <a:pt x="16531" y="105048"/>
                  </a:lnTo>
                  <a:lnTo>
                    <a:pt x="339" y="105619"/>
                  </a:lnTo>
                  <a:lnTo>
                    <a:pt x="86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1" name="Google Shape;10821;p53"/>
            <p:cNvSpPr/>
            <p:nvPr/>
          </p:nvSpPr>
          <p:spPr>
            <a:xfrm>
              <a:off x="719716" y="3573713"/>
              <a:ext cx="255210" cy="263894"/>
            </a:xfrm>
            <a:custGeom>
              <a:rect b="b" l="l" r="r" t="t"/>
              <a:pathLst>
                <a:path extrusionOk="0" h="104203" w="100774">
                  <a:moveTo>
                    <a:pt x="101113" y="-13"/>
                  </a:moveTo>
                  <a:lnTo>
                    <a:pt x="16531" y="103714"/>
                  </a:lnTo>
                  <a:lnTo>
                    <a:pt x="339" y="104190"/>
                  </a:lnTo>
                  <a:lnTo>
                    <a:pt x="85112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2" name="Google Shape;10822;p53"/>
            <p:cNvSpPr/>
            <p:nvPr/>
          </p:nvSpPr>
          <p:spPr>
            <a:xfrm>
              <a:off x="888790" y="3569370"/>
              <a:ext cx="254486" cy="262929"/>
            </a:xfrm>
            <a:custGeom>
              <a:rect b="b" l="l" r="r" t="t"/>
              <a:pathLst>
                <a:path extrusionOk="0" h="103822" w="100488">
                  <a:moveTo>
                    <a:pt x="100827" y="-13"/>
                  </a:moveTo>
                  <a:lnTo>
                    <a:pt x="16436" y="103809"/>
                  </a:lnTo>
                  <a:lnTo>
                    <a:pt x="339" y="103809"/>
                  </a:lnTo>
                  <a:lnTo>
                    <a:pt x="84635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3" name="Google Shape;10823;p53"/>
            <p:cNvSpPr/>
            <p:nvPr/>
          </p:nvSpPr>
          <p:spPr>
            <a:xfrm>
              <a:off x="1058341" y="3563341"/>
              <a:ext cx="255451" cy="265340"/>
            </a:xfrm>
            <a:custGeom>
              <a:rect b="b" l="l" r="r" t="t"/>
              <a:pathLst>
                <a:path extrusionOk="0" h="104774" w="100869">
                  <a:moveTo>
                    <a:pt x="101209" y="-13"/>
                  </a:moveTo>
                  <a:lnTo>
                    <a:pt x="16341" y="104762"/>
                  </a:lnTo>
                  <a:lnTo>
                    <a:pt x="339" y="104762"/>
                  </a:lnTo>
                  <a:lnTo>
                    <a:pt x="85111" y="4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4" name="Google Shape;10824;p53"/>
            <p:cNvSpPr/>
            <p:nvPr/>
          </p:nvSpPr>
          <p:spPr>
            <a:xfrm>
              <a:off x="1226690" y="3555383"/>
              <a:ext cx="257621" cy="269443"/>
            </a:xfrm>
            <a:custGeom>
              <a:rect b="b" l="l" r="r" t="t"/>
              <a:pathLst>
                <a:path extrusionOk="0" h="106394" w="101726">
                  <a:moveTo>
                    <a:pt x="102066" y="-13"/>
                  </a:moveTo>
                  <a:lnTo>
                    <a:pt x="16341" y="106381"/>
                  </a:lnTo>
                  <a:lnTo>
                    <a:pt x="339" y="106381"/>
                  </a:lnTo>
                  <a:lnTo>
                    <a:pt x="86064" y="558"/>
                  </a:lnTo>
                  <a:cubicBezTo>
                    <a:pt x="91398" y="558"/>
                    <a:pt x="96922" y="368"/>
                    <a:pt x="102066" y="-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5" name="Google Shape;10825;p53"/>
            <p:cNvSpPr/>
            <p:nvPr/>
          </p:nvSpPr>
          <p:spPr>
            <a:xfrm>
              <a:off x="1389491" y="3579020"/>
              <a:ext cx="223369" cy="243150"/>
            </a:xfrm>
            <a:custGeom>
              <a:rect b="b" l="l" r="r" t="t"/>
              <a:pathLst>
                <a:path extrusionOk="0" h="96012" w="88201">
                  <a:moveTo>
                    <a:pt x="88540" y="7035"/>
                  </a:moveTo>
                  <a:lnTo>
                    <a:pt x="16341" y="95999"/>
                  </a:lnTo>
                  <a:lnTo>
                    <a:pt x="339" y="95999"/>
                  </a:lnTo>
                  <a:lnTo>
                    <a:pt x="78349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6" name="Google Shape;10826;p53"/>
            <p:cNvSpPr/>
            <p:nvPr/>
          </p:nvSpPr>
          <p:spPr>
            <a:xfrm>
              <a:off x="1555668" y="3651133"/>
              <a:ext cx="163787" cy="168852"/>
            </a:xfrm>
            <a:custGeom>
              <a:rect b="b" l="l" r="r" t="t"/>
              <a:pathLst>
                <a:path extrusionOk="0" h="66674" w="64674">
                  <a:moveTo>
                    <a:pt x="65014" y="6464"/>
                  </a:moveTo>
                  <a:lnTo>
                    <a:pt x="35486" y="42849"/>
                  </a:lnTo>
                  <a:cubicBezTo>
                    <a:pt x="28438" y="50755"/>
                    <a:pt x="21675" y="58756"/>
                    <a:pt x="14722" y="66662"/>
                  </a:cubicBezTo>
                  <a:lnTo>
                    <a:pt x="339" y="66662"/>
                  </a:lnTo>
                  <a:lnTo>
                    <a:pt x="54727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7" name="Google Shape;10827;p53"/>
          <p:cNvGrpSpPr/>
          <p:nvPr/>
        </p:nvGrpSpPr>
        <p:grpSpPr>
          <a:xfrm>
            <a:off x="651160" y="1459882"/>
            <a:ext cx="1239928" cy="264911"/>
            <a:chOff x="330925" y="3553213"/>
            <a:chExt cx="1392082" cy="297419"/>
          </a:xfrm>
        </p:grpSpPr>
        <p:sp>
          <p:nvSpPr>
            <p:cNvPr id="10828" name="Google Shape;10828;p53"/>
            <p:cNvSpPr/>
            <p:nvPr/>
          </p:nvSpPr>
          <p:spPr>
            <a:xfrm>
              <a:off x="330925" y="3553213"/>
              <a:ext cx="1392082" cy="295254"/>
            </a:xfrm>
            <a:custGeom>
              <a:rect b="b" l="l" r="r" t="t"/>
              <a:pathLst>
                <a:path extrusionOk="0" h="116586" w="549687">
                  <a:moveTo>
                    <a:pt x="550027" y="46183"/>
                  </a:moveTo>
                  <a:cubicBezTo>
                    <a:pt x="539740" y="57994"/>
                    <a:pt x="529357" y="69805"/>
                    <a:pt x="519166" y="81616"/>
                  </a:cubicBezTo>
                  <a:cubicBezTo>
                    <a:pt x="512117" y="89522"/>
                    <a:pt x="505355" y="97523"/>
                    <a:pt x="498401" y="105429"/>
                  </a:cubicBezTo>
                  <a:lnTo>
                    <a:pt x="484018" y="105429"/>
                  </a:lnTo>
                  <a:lnTo>
                    <a:pt x="434393" y="106000"/>
                  </a:lnTo>
                  <a:lnTo>
                    <a:pt x="418391" y="106000"/>
                  </a:lnTo>
                  <a:lnTo>
                    <a:pt x="369623" y="106857"/>
                  </a:lnTo>
                  <a:lnTo>
                    <a:pt x="353621" y="106857"/>
                  </a:lnTo>
                  <a:lnTo>
                    <a:pt x="303615" y="107905"/>
                  </a:lnTo>
                  <a:lnTo>
                    <a:pt x="287613" y="107905"/>
                  </a:lnTo>
                  <a:lnTo>
                    <a:pt x="255514" y="108667"/>
                  </a:lnTo>
                  <a:lnTo>
                    <a:pt x="236464" y="109143"/>
                  </a:lnTo>
                  <a:lnTo>
                    <a:pt x="220366" y="109143"/>
                  </a:lnTo>
                  <a:cubicBezTo>
                    <a:pt x="203412" y="109143"/>
                    <a:pt x="186648" y="110001"/>
                    <a:pt x="169979" y="110572"/>
                  </a:cubicBezTo>
                  <a:lnTo>
                    <a:pt x="153787" y="111048"/>
                  </a:lnTo>
                  <a:cubicBezTo>
                    <a:pt x="136832" y="111048"/>
                    <a:pt x="120068" y="112096"/>
                    <a:pt x="103304" y="112763"/>
                  </a:cubicBezTo>
                  <a:lnTo>
                    <a:pt x="87112" y="113334"/>
                  </a:lnTo>
                  <a:lnTo>
                    <a:pt x="36439" y="115239"/>
                  </a:lnTo>
                  <a:lnTo>
                    <a:pt x="20151" y="115906"/>
                  </a:lnTo>
                  <a:lnTo>
                    <a:pt x="3101" y="116573"/>
                  </a:lnTo>
                  <a:lnTo>
                    <a:pt x="57298" y="70186"/>
                  </a:lnTo>
                  <a:lnTo>
                    <a:pt x="69871" y="59423"/>
                  </a:lnTo>
                  <a:lnTo>
                    <a:pt x="67585" y="57613"/>
                  </a:lnTo>
                  <a:lnTo>
                    <a:pt x="36724" y="35610"/>
                  </a:lnTo>
                  <a:lnTo>
                    <a:pt x="27199" y="28276"/>
                  </a:lnTo>
                  <a:lnTo>
                    <a:pt x="339" y="7988"/>
                  </a:lnTo>
                  <a:cubicBezTo>
                    <a:pt x="14436" y="7988"/>
                    <a:pt x="28914" y="8559"/>
                    <a:pt x="43011" y="8655"/>
                  </a:cubicBezTo>
                  <a:lnTo>
                    <a:pt x="58632" y="8655"/>
                  </a:lnTo>
                  <a:cubicBezTo>
                    <a:pt x="75015" y="8655"/>
                    <a:pt x="91493" y="8655"/>
                    <a:pt x="108162" y="8655"/>
                  </a:cubicBezTo>
                  <a:lnTo>
                    <a:pt x="123878" y="8655"/>
                  </a:lnTo>
                  <a:lnTo>
                    <a:pt x="173218" y="8655"/>
                  </a:lnTo>
                  <a:lnTo>
                    <a:pt x="189124" y="8655"/>
                  </a:lnTo>
                  <a:cubicBezTo>
                    <a:pt x="205507" y="8655"/>
                    <a:pt x="221986" y="8655"/>
                    <a:pt x="238845" y="7988"/>
                  </a:cubicBezTo>
                  <a:lnTo>
                    <a:pt x="254656" y="7988"/>
                  </a:lnTo>
                  <a:lnTo>
                    <a:pt x="255514" y="7988"/>
                  </a:lnTo>
                  <a:lnTo>
                    <a:pt x="304948" y="6750"/>
                  </a:lnTo>
                  <a:lnTo>
                    <a:pt x="321141" y="6750"/>
                  </a:lnTo>
                  <a:cubicBezTo>
                    <a:pt x="338286" y="6273"/>
                    <a:pt x="355431" y="5702"/>
                    <a:pt x="372385" y="5035"/>
                  </a:cubicBezTo>
                  <a:lnTo>
                    <a:pt x="388483" y="4368"/>
                  </a:lnTo>
                  <a:cubicBezTo>
                    <a:pt x="405723" y="3702"/>
                    <a:pt x="422773" y="2940"/>
                    <a:pt x="439727" y="2082"/>
                  </a:cubicBezTo>
                  <a:cubicBezTo>
                    <a:pt x="445156" y="2082"/>
                    <a:pt x="450681" y="1606"/>
                    <a:pt x="456015" y="1225"/>
                  </a:cubicBezTo>
                  <a:lnTo>
                    <a:pt x="480208" y="-13"/>
                  </a:lnTo>
                  <a:lnTo>
                    <a:pt x="496401" y="10750"/>
                  </a:lnTo>
                  <a:lnTo>
                    <a:pt x="506593" y="17608"/>
                  </a:lnTo>
                  <a:lnTo>
                    <a:pt x="538406" y="38849"/>
                  </a:lnTo>
                  <a:lnTo>
                    <a:pt x="548693" y="45612"/>
                  </a:lnTo>
                  <a:cubicBezTo>
                    <a:pt x="549122" y="45831"/>
                    <a:pt x="549570" y="46021"/>
                    <a:pt x="550027" y="461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9" name="Google Shape;10829;p53"/>
            <p:cNvSpPr/>
            <p:nvPr/>
          </p:nvSpPr>
          <p:spPr>
            <a:xfrm>
              <a:off x="398941" y="3575159"/>
              <a:ext cx="79602" cy="68264"/>
            </a:xfrm>
            <a:custGeom>
              <a:rect b="b" l="l" r="r" t="t"/>
              <a:pathLst>
                <a:path extrusionOk="0" h="26955" w="31432">
                  <a:moveTo>
                    <a:pt x="31771" y="273"/>
                  </a:moveTo>
                  <a:lnTo>
                    <a:pt x="9864" y="26943"/>
                  </a:lnTo>
                  <a:lnTo>
                    <a:pt x="339" y="19608"/>
                  </a:lnTo>
                  <a:lnTo>
                    <a:pt x="16150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0" name="Google Shape;10830;p53"/>
            <p:cNvSpPr/>
            <p:nvPr/>
          </p:nvSpPr>
          <p:spPr>
            <a:xfrm>
              <a:off x="381816" y="3576848"/>
              <a:ext cx="261964" cy="273784"/>
            </a:xfrm>
            <a:custGeom>
              <a:rect b="b" l="l" r="r" t="t"/>
              <a:pathLst>
                <a:path extrusionOk="0" h="108108" w="103441">
                  <a:moveTo>
                    <a:pt x="103780" y="82"/>
                  </a:moveTo>
                  <a:lnTo>
                    <a:pt x="16626" y="107429"/>
                  </a:lnTo>
                  <a:lnTo>
                    <a:pt x="339" y="108095"/>
                  </a:lnTo>
                  <a:lnTo>
                    <a:pt x="37486" y="62375"/>
                  </a:lnTo>
                  <a:lnTo>
                    <a:pt x="47773" y="49803"/>
                  </a:lnTo>
                  <a:lnTo>
                    <a:pt x="88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1" name="Google Shape;10831;p53"/>
            <p:cNvSpPr/>
            <p:nvPr/>
          </p:nvSpPr>
          <p:spPr>
            <a:xfrm>
              <a:off x="550886" y="3575402"/>
              <a:ext cx="258105" cy="267513"/>
            </a:xfrm>
            <a:custGeom>
              <a:rect b="b" l="l" r="r" t="t"/>
              <a:pathLst>
                <a:path extrusionOk="0" h="105632" w="101917">
                  <a:moveTo>
                    <a:pt x="102256" y="273"/>
                  </a:moveTo>
                  <a:lnTo>
                    <a:pt x="16531" y="105048"/>
                  </a:lnTo>
                  <a:lnTo>
                    <a:pt x="339" y="105619"/>
                  </a:lnTo>
                  <a:lnTo>
                    <a:pt x="86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2" name="Google Shape;10832;p53"/>
            <p:cNvSpPr/>
            <p:nvPr/>
          </p:nvSpPr>
          <p:spPr>
            <a:xfrm>
              <a:off x="719716" y="3573713"/>
              <a:ext cx="255210" cy="263894"/>
            </a:xfrm>
            <a:custGeom>
              <a:rect b="b" l="l" r="r" t="t"/>
              <a:pathLst>
                <a:path extrusionOk="0" h="104203" w="100774">
                  <a:moveTo>
                    <a:pt x="101113" y="-13"/>
                  </a:moveTo>
                  <a:lnTo>
                    <a:pt x="16531" y="103714"/>
                  </a:lnTo>
                  <a:lnTo>
                    <a:pt x="339" y="104190"/>
                  </a:lnTo>
                  <a:lnTo>
                    <a:pt x="85112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3" name="Google Shape;10833;p53"/>
            <p:cNvSpPr/>
            <p:nvPr/>
          </p:nvSpPr>
          <p:spPr>
            <a:xfrm>
              <a:off x="888790" y="3569370"/>
              <a:ext cx="254486" cy="262929"/>
            </a:xfrm>
            <a:custGeom>
              <a:rect b="b" l="l" r="r" t="t"/>
              <a:pathLst>
                <a:path extrusionOk="0" h="103822" w="100488">
                  <a:moveTo>
                    <a:pt x="100827" y="-13"/>
                  </a:moveTo>
                  <a:lnTo>
                    <a:pt x="16436" y="103809"/>
                  </a:lnTo>
                  <a:lnTo>
                    <a:pt x="339" y="103809"/>
                  </a:lnTo>
                  <a:lnTo>
                    <a:pt x="84635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4" name="Google Shape;10834;p53"/>
            <p:cNvSpPr/>
            <p:nvPr/>
          </p:nvSpPr>
          <p:spPr>
            <a:xfrm>
              <a:off x="1058341" y="3563341"/>
              <a:ext cx="255451" cy="265340"/>
            </a:xfrm>
            <a:custGeom>
              <a:rect b="b" l="l" r="r" t="t"/>
              <a:pathLst>
                <a:path extrusionOk="0" h="104774" w="100869">
                  <a:moveTo>
                    <a:pt x="101209" y="-13"/>
                  </a:moveTo>
                  <a:lnTo>
                    <a:pt x="16341" y="104762"/>
                  </a:lnTo>
                  <a:lnTo>
                    <a:pt x="339" y="104762"/>
                  </a:lnTo>
                  <a:lnTo>
                    <a:pt x="85111" y="4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5" name="Google Shape;10835;p53"/>
            <p:cNvSpPr/>
            <p:nvPr/>
          </p:nvSpPr>
          <p:spPr>
            <a:xfrm>
              <a:off x="1226690" y="3555383"/>
              <a:ext cx="257621" cy="269443"/>
            </a:xfrm>
            <a:custGeom>
              <a:rect b="b" l="l" r="r" t="t"/>
              <a:pathLst>
                <a:path extrusionOk="0" h="106394" w="101726">
                  <a:moveTo>
                    <a:pt x="102066" y="-13"/>
                  </a:moveTo>
                  <a:lnTo>
                    <a:pt x="16341" y="106381"/>
                  </a:lnTo>
                  <a:lnTo>
                    <a:pt x="339" y="106381"/>
                  </a:lnTo>
                  <a:lnTo>
                    <a:pt x="86064" y="558"/>
                  </a:lnTo>
                  <a:cubicBezTo>
                    <a:pt x="91398" y="558"/>
                    <a:pt x="96922" y="368"/>
                    <a:pt x="102066" y="-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6" name="Google Shape;10836;p53"/>
            <p:cNvSpPr/>
            <p:nvPr/>
          </p:nvSpPr>
          <p:spPr>
            <a:xfrm>
              <a:off x="1389491" y="3579020"/>
              <a:ext cx="223369" cy="243150"/>
            </a:xfrm>
            <a:custGeom>
              <a:rect b="b" l="l" r="r" t="t"/>
              <a:pathLst>
                <a:path extrusionOk="0" h="96012" w="88201">
                  <a:moveTo>
                    <a:pt x="88540" y="7035"/>
                  </a:moveTo>
                  <a:lnTo>
                    <a:pt x="16341" y="95999"/>
                  </a:lnTo>
                  <a:lnTo>
                    <a:pt x="339" y="95999"/>
                  </a:lnTo>
                  <a:lnTo>
                    <a:pt x="78349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7" name="Google Shape;10837;p53"/>
            <p:cNvSpPr/>
            <p:nvPr/>
          </p:nvSpPr>
          <p:spPr>
            <a:xfrm>
              <a:off x="1555668" y="3651133"/>
              <a:ext cx="163787" cy="168852"/>
            </a:xfrm>
            <a:custGeom>
              <a:rect b="b" l="l" r="r" t="t"/>
              <a:pathLst>
                <a:path extrusionOk="0" h="66674" w="64674">
                  <a:moveTo>
                    <a:pt x="65014" y="6464"/>
                  </a:moveTo>
                  <a:lnTo>
                    <a:pt x="35486" y="42849"/>
                  </a:lnTo>
                  <a:cubicBezTo>
                    <a:pt x="28438" y="50755"/>
                    <a:pt x="21675" y="58756"/>
                    <a:pt x="14722" y="66662"/>
                  </a:cubicBezTo>
                  <a:lnTo>
                    <a:pt x="339" y="66662"/>
                  </a:lnTo>
                  <a:lnTo>
                    <a:pt x="54727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38" name="Google Shape;10838;p53"/>
          <p:cNvGrpSpPr/>
          <p:nvPr/>
        </p:nvGrpSpPr>
        <p:grpSpPr>
          <a:xfrm>
            <a:off x="1948355" y="1459882"/>
            <a:ext cx="1239928" cy="264911"/>
            <a:chOff x="330925" y="3553213"/>
            <a:chExt cx="1392082" cy="297419"/>
          </a:xfrm>
        </p:grpSpPr>
        <p:sp>
          <p:nvSpPr>
            <p:cNvPr id="10839" name="Google Shape;10839;p53"/>
            <p:cNvSpPr/>
            <p:nvPr/>
          </p:nvSpPr>
          <p:spPr>
            <a:xfrm>
              <a:off x="330925" y="3553213"/>
              <a:ext cx="1392082" cy="295254"/>
            </a:xfrm>
            <a:custGeom>
              <a:rect b="b" l="l" r="r" t="t"/>
              <a:pathLst>
                <a:path extrusionOk="0" h="116586" w="549687">
                  <a:moveTo>
                    <a:pt x="550027" y="46183"/>
                  </a:moveTo>
                  <a:cubicBezTo>
                    <a:pt x="539740" y="57994"/>
                    <a:pt x="529357" y="69805"/>
                    <a:pt x="519166" y="81616"/>
                  </a:cubicBezTo>
                  <a:cubicBezTo>
                    <a:pt x="512117" y="89522"/>
                    <a:pt x="505355" y="97523"/>
                    <a:pt x="498401" y="105429"/>
                  </a:cubicBezTo>
                  <a:lnTo>
                    <a:pt x="484018" y="105429"/>
                  </a:lnTo>
                  <a:lnTo>
                    <a:pt x="434393" y="106000"/>
                  </a:lnTo>
                  <a:lnTo>
                    <a:pt x="418391" y="106000"/>
                  </a:lnTo>
                  <a:lnTo>
                    <a:pt x="369623" y="106857"/>
                  </a:lnTo>
                  <a:lnTo>
                    <a:pt x="353621" y="106857"/>
                  </a:lnTo>
                  <a:lnTo>
                    <a:pt x="303615" y="107905"/>
                  </a:lnTo>
                  <a:lnTo>
                    <a:pt x="287613" y="107905"/>
                  </a:lnTo>
                  <a:lnTo>
                    <a:pt x="255514" y="108667"/>
                  </a:lnTo>
                  <a:lnTo>
                    <a:pt x="236464" y="109143"/>
                  </a:lnTo>
                  <a:lnTo>
                    <a:pt x="220366" y="109143"/>
                  </a:lnTo>
                  <a:cubicBezTo>
                    <a:pt x="203412" y="109143"/>
                    <a:pt x="186648" y="110001"/>
                    <a:pt x="169979" y="110572"/>
                  </a:cubicBezTo>
                  <a:lnTo>
                    <a:pt x="153787" y="111048"/>
                  </a:lnTo>
                  <a:cubicBezTo>
                    <a:pt x="136832" y="111048"/>
                    <a:pt x="120068" y="112096"/>
                    <a:pt x="103304" y="112763"/>
                  </a:cubicBezTo>
                  <a:lnTo>
                    <a:pt x="87112" y="113334"/>
                  </a:lnTo>
                  <a:lnTo>
                    <a:pt x="36439" y="115239"/>
                  </a:lnTo>
                  <a:lnTo>
                    <a:pt x="20151" y="115906"/>
                  </a:lnTo>
                  <a:lnTo>
                    <a:pt x="3101" y="116573"/>
                  </a:lnTo>
                  <a:lnTo>
                    <a:pt x="57298" y="70186"/>
                  </a:lnTo>
                  <a:lnTo>
                    <a:pt x="69871" y="59423"/>
                  </a:lnTo>
                  <a:lnTo>
                    <a:pt x="67585" y="57613"/>
                  </a:lnTo>
                  <a:lnTo>
                    <a:pt x="36724" y="35610"/>
                  </a:lnTo>
                  <a:lnTo>
                    <a:pt x="27199" y="28276"/>
                  </a:lnTo>
                  <a:lnTo>
                    <a:pt x="339" y="7988"/>
                  </a:lnTo>
                  <a:cubicBezTo>
                    <a:pt x="14436" y="7988"/>
                    <a:pt x="28914" y="8559"/>
                    <a:pt x="43011" y="8655"/>
                  </a:cubicBezTo>
                  <a:lnTo>
                    <a:pt x="58632" y="8655"/>
                  </a:lnTo>
                  <a:cubicBezTo>
                    <a:pt x="75015" y="8655"/>
                    <a:pt x="91493" y="8655"/>
                    <a:pt x="108162" y="8655"/>
                  </a:cubicBezTo>
                  <a:lnTo>
                    <a:pt x="123878" y="8655"/>
                  </a:lnTo>
                  <a:lnTo>
                    <a:pt x="173218" y="8655"/>
                  </a:lnTo>
                  <a:lnTo>
                    <a:pt x="189124" y="8655"/>
                  </a:lnTo>
                  <a:cubicBezTo>
                    <a:pt x="205507" y="8655"/>
                    <a:pt x="221986" y="8655"/>
                    <a:pt x="238845" y="7988"/>
                  </a:cubicBezTo>
                  <a:lnTo>
                    <a:pt x="254656" y="7988"/>
                  </a:lnTo>
                  <a:lnTo>
                    <a:pt x="255514" y="7988"/>
                  </a:lnTo>
                  <a:lnTo>
                    <a:pt x="304948" y="6750"/>
                  </a:lnTo>
                  <a:lnTo>
                    <a:pt x="321141" y="6750"/>
                  </a:lnTo>
                  <a:cubicBezTo>
                    <a:pt x="338286" y="6273"/>
                    <a:pt x="355431" y="5702"/>
                    <a:pt x="372385" y="5035"/>
                  </a:cubicBezTo>
                  <a:lnTo>
                    <a:pt x="388483" y="4368"/>
                  </a:lnTo>
                  <a:cubicBezTo>
                    <a:pt x="405723" y="3702"/>
                    <a:pt x="422773" y="2940"/>
                    <a:pt x="439727" y="2082"/>
                  </a:cubicBezTo>
                  <a:cubicBezTo>
                    <a:pt x="445156" y="2082"/>
                    <a:pt x="450681" y="1606"/>
                    <a:pt x="456015" y="1225"/>
                  </a:cubicBezTo>
                  <a:lnTo>
                    <a:pt x="480208" y="-13"/>
                  </a:lnTo>
                  <a:lnTo>
                    <a:pt x="496401" y="10750"/>
                  </a:lnTo>
                  <a:lnTo>
                    <a:pt x="506593" y="17608"/>
                  </a:lnTo>
                  <a:lnTo>
                    <a:pt x="538406" y="38849"/>
                  </a:lnTo>
                  <a:lnTo>
                    <a:pt x="548693" y="45612"/>
                  </a:lnTo>
                  <a:cubicBezTo>
                    <a:pt x="549122" y="45831"/>
                    <a:pt x="549570" y="46021"/>
                    <a:pt x="550027" y="461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0" name="Google Shape;10840;p53"/>
            <p:cNvSpPr/>
            <p:nvPr/>
          </p:nvSpPr>
          <p:spPr>
            <a:xfrm>
              <a:off x="398941" y="3575159"/>
              <a:ext cx="79602" cy="68264"/>
            </a:xfrm>
            <a:custGeom>
              <a:rect b="b" l="l" r="r" t="t"/>
              <a:pathLst>
                <a:path extrusionOk="0" h="26955" w="31432">
                  <a:moveTo>
                    <a:pt x="31771" y="273"/>
                  </a:moveTo>
                  <a:lnTo>
                    <a:pt x="9864" y="26943"/>
                  </a:lnTo>
                  <a:lnTo>
                    <a:pt x="339" y="19608"/>
                  </a:lnTo>
                  <a:lnTo>
                    <a:pt x="16150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1" name="Google Shape;10841;p53"/>
            <p:cNvSpPr/>
            <p:nvPr/>
          </p:nvSpPr>
          <p:spPr>
            <a:xfrm>
              <a:off x="381816" y="3576848"/>
              <a:ext cx="261964" cy="273784"/>
            </a:xfrm>
            <a:custGeom>
              <a:rect b="b" l="l" r="r" t="t"/>
              <a:pathLst>
                <a:path extrusionOk="0" h="108108" w="103441">
                  <a:moveTo>
                    <a:pt x="103780" y="82"/>
                  </a:moveTo>
                  <a:lnTo>
                    <a:pt x="16626" y="107429"/>
                  </a:lnTo>
                  <a:lnTo>
                    <a:pt x="339" y="108095"/>
                  </a:lnTo>
                  <a:lnTo>
                    <a:pt x="37486" y="62375"/>
                  </a:lnTo>
                  <a:lnTo>
                    <a:pt x="47773" y="49803"/>
                  </a:lnTo>
                  <a:lnTo>
                    <a:pt x="88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2" name="Google Shape;10842;p53"/>
            <p:cNvSpPr/>
            <p:nvPr/>
          </p:nvSpPr>
          <p:spPr>
            <a:xfrm>
              <a:off x="550886" y="3575402"/>
              <a:ext cx="258105" cy="267513"/>
            </a:xfrm>
            <a:custGeom>
              <a:rect b="b" l="l" r="r" t="t"/>
              <a:pathLst>
                <a:path extrusionOk="0" h="105632" w="101917">
                  <a:moveTo>
                    <a:pt x="102256" y="273"/>
                  </a:moveTo>
                  <a:lnTo>
                    <a:pt x="16531" y="105048"/>
                  </a:lnTo>
                  <a:lnTo>
                    <a:pt x="339" y="105619"/>
                  </a:lnTo>
                  <a:lnTo>
                    <a:pt x="86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3" name="Google Shape;10843;p53"/>
            <p:cNvSpPr/>
            <p:nvPr/>
          </p:nvSpPr>
          <p:spPr>
            <a:xfrm>
              <a:off x="719716" y="3573713"/>
              <a:ext cx="255210" cy="263894"/>
            </a:xfrm>
            <a:custGeom>
              <a:rect b="b" l="l" r="r" t="t"/>
              <a:pathLst>
                <a:path extrusionOk="0" h="104203" w="100774">
                  <a:moveTo>
                    <a:pt x="101113" y="-13"/>
                  </a:moveTo>
                  <a:lnTo>
                    <a:pt x="16531" y="103714"/>
                  </a:lnTo>
                  <a:lnTo>
                    <a:pt x="339" y="104190"/>
                  </a:lnTo>
                  <a:lnTo>
                    <a:pt x="85112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4" name="Google Shape;10844;p53"/>
            <p:cNvSpPr/>
            <p:nvPr/>
          </p:nvSpPr>
          <p:spPr>
            <a:xfrm>
              <a:off x="888790" y="3569370"/>
              <a:ext cx="254486" cy="262929"/>
            </a:xfrm>
            <a:custGeom>
              <a:rect b="b" l="l" r="r" t="t"/>
              <a:pathLst>
                <a:path extrusionOk="0" h="103822" w="100488">
                  <a:moveTo>
                    <a:pt x="100827" y="-13"/>
                  </a:moveTo>
                  <a:lnTo>
                    <a:pt x="16436" y="103809"/>
                  </a:lnTo>
                  <a:lnTo>
                    <a:pt x="339" y="103809"/>
                  </a:lnTo>
                  <a:lnTo>
                    <a:pt x="84635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5" name="Google Shape;10845;p53"/>
            <p:cNvSpPr/>
            <p:nvPr/>
          </p:nvSpPr>
          <p:spPr>
            <a:xfrm>
              <a:off x="1058341" y="3563341"/>
              <a:ext cx="255451" cy="265340"/>
            </a:xfrm>
            <a:custGeom>
              <a:rect b="b" l="l" r="r" t="t"/>
              <a:pathLst>
                <a:path extrusionOk="0" h="104774" w="100869">
                  <a:moveTo>
                    <a:pt x="101209" y="-13"/>
                  </a:moveTo>
                  <a:lnTo>
                    <a:pt x="16341" y="104762"/>
                  </a:lnTo>
                  <a:lnTo>
                    <a:pt x="339" y="104762"/>
                  </a:lnTo>
                  <a:lnTo>
                    <a:pt x="85111" y="4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6" name="Google Shape;10846;p53"/>
            <p:cNvSpPr/>
            <p:nvPr/>
          </p:nvSpPr>
          <p:spPr>
            <a:xfrm>
              <a:off x="1226690" y="3555383"/>
              <a:ext cx="257621" cy="269443"/>
            </a:xfrm>
            <a:custGeom>
              <a:rect b="b" l="l" r="r" t="t"/>
              <a:pathLst>
                <a:path extrusionOk="0" h="106394" w="101726">
                  <a:moveTo>
                    <a:pt x="102066" y="-13"/>
                  </a:moveTo>
                  <a:lnTo>
                    <a:pt x="16341" y="106381"/>
                  </a:lnTo>
                  <a:lnTo>
                    <a:pt x="339" y="106381"/>
                  </a:lnTo>
                  <a:lnTo>
                    <a:pt x="86064" y="558"/>
                  </a:lnTo>
                  <a:cubicBezTo>
                    <a:pt x="91398" y="558"/>
                    <a:pt x="96922" y="368"/>
                    <a:pt x="102066" y="-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7" name="Google Shape;10847;p53"/>
            <p:cNvSpPr/>
            <p:nvPr/>
          </p:nvSpPr>
          <p:spPr>
            <a:xfrm>
              <a:off x="1389491" y="3579020"/>
              <a:ext cx="223369" cy="243150"/>
            </a:xfrm>
            <a:custGeom>
              <a:rect b="b" l="l" r="r" t="t"/>
              <a:pathLst>
                <a:path extrusionOk="0" h="96012" w="88201">
                  <a:moveTo>
                    <a:pt x="88540" y="7035"/>
                  </a:moveTo>
                  <a:lnTo>
                    <a:pt x="16341" y="95999"/>
                  </a:lnTo>
                  <a:lnTo>
                    <a:pt x="339" y="95999"/>
                  </a:lnTo>
                  <a:lnTo>
                    <a:pt x="78349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8" name="Google Shape;10848;p53"/>
            <p:cNvSpPr/>
            <p:nvPr/>
          </p:nvSpPr>
          <p:spPr>
            <a:xfrm>
              <a:off x="1555668" y="3651133"/>
              <a:ext cx="163787" cy="168852"/>
            </a:xfrm>
            <a:custGeom>
              <a:rect b="b" l="l" r="r" t="t"/>
              <a:pathLst>
                <a:path extrusionOk="0" h="66674" w="64674">
                  <a:moveTo>
                    <a:pt x="65014" y="6464"/>
                  </a:moveTo>
                  <a:lnTo>
                    <a:pt x="35486" y="42849"/>
                  </a:lnTo>
                  <a:cubicBezTo>
                    <a:pt x="28438" y="50755"/>
                    <a:pt x="21675" y="58756"/>
                    <a:pt x="14722" y="66662"/>
                  </a:cubicBezTo>
                  <a:lnTo>
                    <a:pt x="339" y="66662"/>
                  </a:lnTo>
                  <a:lnTo>
                    <a:pt x="54727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49" name="Google Shape;10849;p53"/>
          <p:cNvGrpSpPr/>
          <p:nvPr/>
        </p:nvGrpSpPr>
        <p:grpSpPr>
          <a:xfrm>
            <a:off x="3258885" y="1459882"/>
            <a:ext cx="1239928" cy="264911"/>
            <a:chOff x="330925" y="3553213"/>
            <a:chExt cx="1392082" cy="297419"/>
          </a:xfrm>
        </p:grpSpPr>
        <p:sp>
          <p:nvSpPr>
            <p:cNvPr id="10850" name="Google Shape;10850;p53"/>
            <p:cNvSpPr/>
            <p:nvPr/>
          </p:nvSpPr>
          <p:spPr>
            <a:xfrm>
              <a:off x="330925" y="3553213"/>
              <a:ext cx="1392082" cy="295254"/>
            </a:xfrm>
            <a:custGeom>
              <a:rect b="b" l="l" r="r" t="t"/>
              <a:pathLst>
                <a:path extrusionOk="0" h="116586" w="549687">
                  <a:moveTo>
                    <a:pt x="550027" y="46183"/>
                  </a:moveTo>
                  <a:cubicBezTo>
                    <a:pt x="539740" y="57994"/>
                    <a:pt x="529357" y="69805"/>
                    <a:pt x="519166" y="81616"/>
                  </a:cubicBezTo>
                  <a:cubicBezTo>
                    <a:pt x="512117" y="89522"/>
                    <a:pt x="505355" y="97523"/>
                    <a:pt x="498401" y="105429"/>
                  </a:cubicBezTo>
                  <a:lnTo>
                    <a:pt x="484018" y="105429"/>
                  </a:lnTo>
                  <a:lnTo>
                    <a:pt x="434393" y="106000"/>
                  </a:lnTo>
                  <a:lnTo>
                    <a:pt x="418391" y="106000"/>
                  </a:lnTo>
                  <a:lnTo>
                    <a:pt x="369623" y="106857"/>
                  </a:lnTo>
                  <a:lnTo>
                    <a:pt x="353621" y="106857"/>
                  </a:lnTo>
                  <a:lnTo>
                    <a:pt x="303615" y="107905"/>
                  </a:lnTo>
                  <a:lnTo>
                    <a:pt x="287613" y="107905"/>
                  </a:lnTo>
                  <a:lnTo>
                    <a:pt x="255514" y="108667"/>
                  </a:lnTo>
                  <a:lnTo>
                    <a:pt x="236464" y="109143"/>
                  </a:lnTo>
                  <a:lnTo>
                    <a:pt x="220366" y="109143"/>
                  </a:lnTo>
                  <a:cubicBezTo>
                    <a:pt x="203412" y="109143"/>
                    <a:pt x="186648" y="110001"/>
                    <a:pt x="169979" y="110572"/>
                  </a:cubicBezTo>
                  <a:lnTo>
                    <a:pt x="153787" y="111048"/>
                  </a:lnTo>
                  <a:cubicBezTo>
                    <a:pt x="136832" y="111048"/>
                    <a:pt x="120068" y="112096"/>
                    <a:pt x="103304" y="112763"/>
                  </a:cubicBezTo>
                  <a:lnTo>
                    <a:pt x="87112" y="113334"/>
                  </a:lnTo>
                  <a:lnTo>
                    <a:pt x="36439" y="115239"/>
                  </a:lnTo>
                  <a:lnTo>
                    <a:pt x="20151" y="115906"/>
                  </a:lnTo>
                  <a:lnTo>
                    <a:pt x="3101" y="116573"/>
                  </a:lnTo>
                  <a:lnTo>
                    <a:pt x="57298" y="70186"/>
                  </a:lnTo>
                  <a:lnTo>
                    <a:pt x="69871" y="59423"/>
                  </a:lnTo>
                  <a:lnTo>
                    <a:pt x="67585" y="57613"/>
                  </a:lnTo>
                  <a:lnTo>
                    <a:pt x="36724" y="35610"/>
                  </a:lnTo>
                  <a:lnTo>
                    <a:pt x="27199" y="28276"/>
                  </a:lnTo>
                  <a:lnTo>
                    <a:pt x="339" y="7988"/>
                  </a:lnTo>
                  <a:cubicBezTo>
                    <a:pt x="14436" y="7988"/>
                    <a:pt x="28914" y="8559"/>
                    <a:pt x="43011" y="8655"/>
                  </a:cubicBezTo>
                  <a:lnTo>
                    <a:pt x="58632" y="8655"/>
                  </a:lnTo>
                  <a:cubicBezTo>
                    <a:pt x="75015" y="8655"/>
                    <a:pt x="91493" y="8655"/>
                    <a:pt x="108162" y="8655"/>
                  </a:cubicBezTo>
                  <a:lnTo>
                    <a:pt x="123878" y="8655"/>
                  </a:lnTo>
                  <a:lnTo>
                    <a:pt x="173218" y="8655"/>
                  </a:lnTo>
                  <a:lnTo>
                    <a:pt x="189124" y="8655"/>
                  </a:lnTo>
                  <a:cubicBezTo>
                    <a:pt x="205507" y="8655"/>
                    <a:pt x="221986" y="8655"/>
                    <a:pt x="238845" y="7988"/>
                  </a:cubicBezTo>
                  <a:lnTo>
                    <a:pt x="254656" y="7988"/>
                  </a:lnTo>
                  <a:lnTo>
                    <a:pt x="255514" y="7988"/>
                  </a:lnTo>
                  <a:lnTo>
                    <a:pt x="304948" y="6750"/>
                  </a:lnTo>
                  <a:lnTo>
                    <a:pt x="321141" y="6750"/>
                  </a:lnTo>
                  <a:cubicBezTo>
                    <a:pt x="338286" y="6273"/>
                    <a:pt x="355431" y="5702"/>
                    <a:pt x="372385" y="5035"/>
                  </a:cubicBezTo>
                  <a:lnTo>
                    <a:pt x="388483" y="4368"/>
                  </a:lnTo>
                  <a:cubicBezTo>
                    <a:pt x="405723" y="3702"/>
                    <a:pt x="422773" y="2940"/>
                    <a:pt x="439727" y="2082"/>
                  </a:cubicBezTo>
                  <a:cubicBezTo>
                    <a:pt x="445156" y="2082"/>
                    <a:pt x="450681" y="1606"/>
                    <a:pt x="456015" y="1225"/>
                  </a:cubicBezTo>
                  <a:lnTo>
                    <a:pt x="480208" y="-13"/>
                  </a:lnTo>
                  <a:lnTo>
                    <a:pt x="496401" y="10750"/>
                  </a:lnTo>
                  <a:lnTo>
                    <a:pt x="506593" y="17608"/>
                  </a:lnTo>
                  <a:lnTo>
                    <a:pt x="538406" y="38849"/>
                  </a:lnTo>
                  <a:lnTo>
                    <a:pt x="548693" y="45612"/>
                  </a:lnTo>
                  <a:cubicBezTo>
                    <a:pt x="549122" y="45831"/>
                    <a:pt x="549570" y="46021"/>
                    <a:pt x="550027" y="461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1" name="Google Shape;10851;p53"/>
            <p:cNvSpPr/>
            <p:nvPr/>
          </p:nvSpPr>
          <p:spPr>
            <a:xfrm>
              <a:off x="398941" y="3575159"/>
              <a:ext cx="79602" cy="68264"/>
            </a:xfrm>
            <a:custGeom>
              <a:rect b="b" l="l" r="r" t="t"/>
              <a:pathLst>
                <a:path extrusionOk="0" h="26955" w="31432">
                  <a:moveTo>
                    <a:pt x="31771" y="273"/>
                  </a:moveTo>
                  <a:lnTo>
                    <a:pt x="9864" y="26943"/>
                  </a:lnTo>
                  <a:lnTo>
                    <a:pt x="339" y="19608"/>
                  </a:lnTo>
                  <a:lnTo>
                    <a:pt x="16150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2" name="Google Shape;10852;p53"/>
            <p:cNvSpPr/>
            <p:nvPr/>
          </p:nvSpPr>
          <p:spPr>
            <a:xfrm>
              <a:off x="381816" y="3576848"/>
              <a:ext cx="261964" cy="273784"/>
            </a:xfrm>
            <a:custGeom>
              <a:rect b="b" l="l" r="r" t="t"/>
              <a:pathLst>
                <a:path extrusionOk="0" h="108108" w="103441">
                  <a:moveTo>
                    <a:pt x="103780" y="82"/>
                  </a:moveTo>
                  <a:lnTo>
                    <a:pt x="16626" y="107429"/>
                  </a:lnTo>
                  <a:lnTo>
                    <a:pt x="339" y="108095"/>
                  </a:lnTo>
                  <a:lnTo>
                    <a:pt x="37486" y="62375"/>
                  </a:lnTo>
                  <a:lnTo>
                    <a:pt x="47773" y="49803"/>
                  </a:lnTo>
                  <a:lnTo>
                    <a:pt x="88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3" name="Google Shape;10853;p53"/>
            <p:cNvSpPr/>
            <p:nvPr/>
          </p:nvSpPr>
          <p:spPr>
            <a:xfrm>
              <a:off x="550886" y="3575402"/>
              <a:ext cx="258105" cy="267513"/>
            </a:xfrm>
            <a:custGeom>
              <a:rect b="b" l="l" r="r" t="t"/>
              <a:pathLst>
                <a:path extrusionOk="0" h="105632" w="101917">
                  <a:moveTo>
                    <a:pt x="102256" y="273"/>
                  </a:moveTo>
                  <a:lnTo>
                    <a:pt x="16531" y="105048"/>
                  </a:lnTo>
                  <a:lnTo>
                    <a:pt x="339" y="105619"/>
                  </a:lnTo>
                  <a:lnTo>
                    <a:pt x="86064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4" name="Google Shape;10854;p53"/>
            <p:cNvSpPr/>
            <p:nvPr/>
          </p:nvSpPr>
          <p:spPr>
            <a:xfrm>
              <a:off x="719716" y="3573713"/>
              <a:ext cx="255210" cy="263894"/>
            </a:xfrm>
            <a:custGeom>
              <a:rect b="b" l="l" r="r" t="t"/>
              <a:pathLst>
                <a:path extrusionOk="0" h="104203" w="100774">
                  <a:moveTo>
                    <a:pt x="101113" y="-13"/>
                  </a:moveTo>
                  <a:lnTo>
                    <a:pt x="16531" y="103714"/>
                  </a:lnTo>
                  <a:lnTo>
                    <a:pt x="339" y="104190"/>
                  </a:lnTo>
                  <a:lnTo>
                    <a:pt x="85112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5" name="Google Shape;10855;p53"/>
            <p:cNvSpPr/>
            <p:nvPr/>
          </p:nvSpPr>
          <p:spPr>
            <a:xfrm>
              <a:off x="888790" y="3569370"/>
              <a:ext cx="254486" cy="262929"/>
            </a:xfrm>
            <a:custGeom>
              <a:rect b="b" l="l" r="r" t="t"/>
              <a:pathLst>
                <a:path extrusionOk="0" h="103822" w="100488">
                  <a:moveTo>
                    <a:pt x="100827" y="-13"/>
                  </a:moveTo>
                  <a:lnTo>
                    <a:pt x="16436" y="103809"/>
                  </a:lnTo>
                  <a:lnTo>
                    <a:pt x="339" y="103809"/>
                  </a:lnTo>
                  <a:lnTo>
                    <a:pt x="84635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6" name="Google Shape;10856;p53"/>
            <p:cNvSpPr/>
            <p:nvPr/>
          </p:nvSpPr>
          <p:spPr>
            <a:xfrm>
              <a:off x="1058341" y="3563341"/>
              <a:ext cx="255451" cy="265340"/>
            </a:xfrm>
            <a:custGeom>
              <a:rect b="b" l="l" r="r" t="t"/>
              <a:pathLst>
                <a:path extrusionOk="0" h="104774" w="100869">
                  <a:moveTo>
                    <a:pt x="101209" y="-13"/>
                  </a:moveTo>
                  <a:lnTo>
                    <a:pt x="16341" y="104762"/>
                  </a:lnTo>
                  <a:lnTo>
                    <a:pt x="339" y="104762"/>
                  </a:lnTo>
                  <a:lnTo>
                    <a:pt x="85111" y="4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7" name="Google Shape;10857;p53"/>
            <p:cNvSpPr/>
            <p:nvPr/>
          </p:nvSpPr>
          <p:spPr>
            <a:xfrm>
              <a:off x="1226690" y="3555383"/>
              <a:ext cx="257621" cy="269443"/>
            </a:xfrm>
            <a:custGeom>
              <a:rect b="b" l="l" r="r" t="t"/>
              <a:pathLst>
                <a:path extrusionOk="0" h="106394" w="101726">
                  <a:moveTo>
                    <a:pt x="102066" y="-13"/>
                  </a:moveTo>
                  <a:lnTo>
                    <a:pt x="16341" y="106381"/>
                  </a:lnTo>
                  <a:lnTo>
                    <a:pt x="339" y="106381"/>
                  </a:lnTo>
                  <a:lnTo>
                    <a:pt x="86064" y="558"/>
                  </a:lnTo>
                  <a:cubicBezTo>
                    <a:pt x="91398" y="558"/>
                    <a:pt x="96922" y="368"/>
                    <a:pt x="102066" y="-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8" name="Google Shape;10858;p53"/>
            <p:cNvSpPr/>
            <p:nvPr/>
          </p:nvSpPr>
          <p:spPr>
            <a:xfrm>
              <a:off x="1389491" y="3579020"/>
              <a:ext cx="223369" cy="243150"/>
            </a:xfrm>
            <a:custGeom>
              <a:rect b="b" l="l" r="r" t="t"/>
              <a:pathLst>
                <a:path extrusionOk="0" h="96012" w="88201">
                  <a:moveTo>
                    <a:pt x="88540" y="7035"/>
                  </a:moveTo>
                  <a:lnTo>
                    <a:pt x="16341" y="95999"/>
                  </a:lnTo>
                  <a:lnTo>
                    <a:pt x="339" y="95999"/>
                  </a:lnTo>
                  <a:lnTo>
                    <a:pt x="78349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9" name="Google Shape;10859;p53"/>
            <p:cNvSpPr/>
            <p:nvPr/>
          </p:nvSpPr>
          <p:spPr>
            <a:xfrm>
              <a:off x="1555668" y="3651133"/>
              <a:ext cx="163787" cy="168852"/>
            </a:xfrm>
            <a:custGeom>
              <a:rect b="b" l="l" r="r" t="t"/>
              <a:pathLst>
                <a:path extrusionOk="0" h="66674" w="64674">
                  <a:moveTo>
                    <a:pt x="65014" y="6464"/>
                  </a:moveTo>
                  <a:lnTo>
                    <a:pt x="35486" y="42849"/>
                  </a:lnTo>
                  <a:cubicBezTo>
                    <a:pt x="28438" y="50755"/>
                    <a:pt x="21675" y="58756"/>
                    <a:pt x="14722" y="66662"/>
                  </a:cubicBezTo>
                  <a:lnTo>
                    <a:pt x="339" y="66662"/>
                  </a:lnTo>
                  <a:lnTo>
                    <a:pt x="54727" y="-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60" name="Google Shape;10860;p53"/>
          <p:cNvGrpSpPr/>
          <p:nvPr/>
        </p:nvGrpSpPr>
        <p:grpSpPr>
          <a:xfrm>
            <a:off x="1731810" y="1969314"/>
            <a:ext cx="929905" cy="894580"/>
            <a:chOff x="2853560" y="2547902"/>
            <a:chExt cx="929905" cy="894580"/>
          </a:xfrm>
        </p:grpSpPr>
        <p:sp>
          <p:nvSpPr>
            <p:cNvPr id="10861" name="Google Shape;10861;p53"/>
            <p:cNvSpPr/>
            <p:nvPr/>
          </p:nvSpPr>
          <p:spPr>
            <a:xfrm>
              <a:off x="2861653" y="2548064"/>
              <a:ext cx="921694" cy="893750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1D1D1B">
                <a:alpha val="3127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  <p:sp>
          <p:nvSpPr>
            <p:cNvPr id="10862" name="Google Shape;10862;p53"/>
            <p:cNvSpPr/>
            <p:nvPr/>
          </p:nvSpPr>
          <p:spPr>
            <a:xfrm>
              <a:off x="2853560" y="2547902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  <p:sp>
          <p:nvSpPr>
            <p:cNvPr id="10863" name="Google Shape;10863;p53"/>
            <p:cNvSpPr/>
            <p:nvPr/>
          </p:nvSpPr>
          <p:spPr>
            <a:xfrm>
              <a:off x="2861771" y="2548070"/>
              <a:ext cx="921694" cy="187463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D9D9D9">
                <a:alpha val="257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  <p:sp>
          <p:nvSpPr>
            <p:cNvPr id="10864" name="Google Shape;10864;p53"/>
            <p:cNvSpPr/>
            <p:nvPr/>
          </p:nvSpPr>
          <p:spPr>
            <a:xfrm>
              <a:off x="2853672" y="2547977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10865" name="Google Shape;10865;p53"/>
          <p:cNvGrpSpPr/>
          <p:nvPr/>
        </p:nvGrpSpPr>
        <p:grpSpPr>
          <a:xfrm>
            <a:off x="631947" y="2981697"/>
            <a:ext cx="930034" cy="894623"/>
            <a:chOff x="1627984" y="4505172"/>
            <a:chExt cx="930034" cy="894623"/>
          </a:xfrm>
        </p:grpSpPr>
        <p:grpSp>
          <p:nvGrpSpPr>
            <p:cNvPr id="10866" name="Google Shape;10866;p53"/>
            <p:cNvGrpSpPr/>
            <p:nvPr/>
          </p:nvGrpSpPr>
          <p:grpSpPr>
            <a:xfrm>
              <a:off x="1627984" y="4505172"/>
              <a:ext cx="930034" cy="894623"/>
              <a:chOff x="4697595" y="2618134"/>
              <a:chExt cx="1330330" cy="1338454"/>
            </a:xfrm>
          </p:grpSpPr>
          <p:sp>
            <p:nvSpPr>
              <p:cNvPr id="10867" name="Google Shape;10867;p53"/>
              <p:cNvSpPr/>
              <p:nvPr/>
            </p:nvSpPr>
            <p:spPr>
              <a:xfrm>
                <a:off x="4709172" y="2618377"/>
                <a:ext cx="1318751" cy="1337325"/>
              </a:xfrm>
              <a:custGeom>
                <a:rect b="b" l="l" r="r" t="t"/>
                <a:pathLst>
                  <a:path extrusionOk="0" h="528065" w="520731">
                    <a:moveTo>
                      <a:pt x="0" y="0"/>
                    </a:moveTo>
                    <a:lnTo>
                      <a:pt x="520732" y="0"/>
                    </a:lnTo>
                    <a:lnTo>
                      <a:pt x="520732" y="528066"/>
                    </a:lnTo>
                    <a:lnTo>
                      <a:pt x="0" y="528066"/>
                    </a:lnTo>
                    <a:close/>
                  </a:path>
                </a:pathLst>
              </a:custGeom>
              <a:solidFill>
                <a:srgbClr val="1D1D1B">
                  <a:alpha val="3127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68" name="Google Shape;10868;p53"/>
              <p:cNvSpPr/>
              <p:nvPr/>
            </p:nvSpPr>
            <p:spPr>
              <a:xfrm>
                <a:off x="4697595" y="2618134"/>
                <a:ext cx="1330330" cy="1338454"/>
              </a:xfrm>
              <a:custGeom>
                <a:rect b="b" l="l" r="r" t="t"/>
                <a:pathLst>
                  <a:path extrusionOk="0" h="528511" w="525303">
                    <a:moveTo>
                      <a:pt x="525643" y="524910"/>
                    </a:moveTo>
                    <a:cubicBezTo>
                      <a:pt x="359431" y="529386"/>
                      <a:pt x="193220" y="534435"/>
                      <a:pt x="20818" y="507860"/>
                    </a:cubicBezTo>
                    <a:cubicBezTo>
                      <a:pt x="-3281" y="328790"/>
                      <a:pt x="7197" y="169341"/>
                      <a:pt x="339" y="-13"/>
                    </a:cubicBezTo>
                    <a:lnTo>
                      <a:pt x="525262" y="-1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869" name="Google Shape;10869;p53"/>
            <p:cNvSpPr/>
            <p:nvPr/>
          </p:nvSpPr>
          <p:spPr>
            <a:xfrm>
              <a:off x="1632096" y="4505220"/>
              <a:ext cx="921694" cy="187463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D9D9D9">
                <a:alpha val="257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  <p:sp>
          <p:nvSpPr>
            <p:cNvPr id="10870" name="Google Shape;10870;p53"/>
            <p:cNvSpPr/>
            <p:nvPr/>
          </p:nvSpPr>
          <p:spPr>
            <a:xfrm>
              <a:off x="1628046" y="4505230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10871" name="Google Shape;10871;p53"/>
          <p:cNvGrpSpPr/>
          <p:nvPr/>
        </p:nvGrpSpPr>
        <p:grpSpPr>
          <a:xfrm>
            <a:off x="1731749" y="2981690"/>
            <a:ext cx="930034" cy="894623"/>
            <a:chOff x="518399" y="4505165"/>
            <a:chExt cx="930034" cy="894623"/>
          </a:xfrm>
        </p:grpSpPr>
        <p:grpSp>
          <p:nvGrpSpPr>
            <p:cNvPr id="10872" name="Google Shape;10872;p53"/>
            <p:cNvGrpSpPr/>
            <p:nvPr/>
          </p:nvGrpSpPr>
          <p:grpSpPr>
            <a:xfrm>
              <a:off x="518399" y="4505165"/>
              <a:ext cx="930034" cy="894623"/>
              <a:chOff x="4697595" y="2618134"/>
              <a:chExt cx="1330330" cy="1338454"/>
            </a:xfrm>
          </p:grpSpPr>
          <p:sp>
            <p:nvSpPr>
              <p:cNvPr id="10873" name="Google Shape;10873;p53"/>
              <p:cNvSpPr/>
              <p:nvPr/>
            </p:nvSpPr>
            <p:spPr>
              <a:xfrm>
                <a:off x="4709172" y="2618377"/>
                <a:ext cx="1318751" cy="1337325"/>
              </a:xfrm>
              <a:custGeom>
                <a:rect b="b" l="l" r="r" t="t"/>
                <a:pathLst>
                  <a:path extrusionOk="0" h="528065" w="520731">
                    <a:moveTo>
                      <a:pt x="0" y="0"/>
                    </a:moveTo>
                    <a:lnTo>
                      <a:pt x="520732" y="0"/>
                    </a:lnTo>
                    <a:lnTo>
                      <a:pt x="520732" y="528066"/>
                    </a:lnTo>
                    <a:lnTo>
                      <a:pt x="0" y="528066"/>
                    </a:lnTo>
                    <a:close/>
                  </a:path>
                </a:pathLst>
              </a:custGeom>
              <a:solidFill>
                <a:srgbClr val="1D1D1B">
                  <a:alpha val="3127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74" name="Google Shape;10874;p53"/>
              <p:cNvSpPr/>
              <p:nvPr/>
            </p:nvSpPr>
            <p:spPr>
              <a:xfrm>
                <a:off x="4697595" y="2618134"/>
                <a:ext cx="1330330" cy="1338454"/>
              </a:xfrm>
              <a:custGeom>
                <a:rect b="b" l="l" r="r" t="t"/>
                <a:pathLst>
                  <a:path extrusionOk="0" h="528511" w="525303">
                    <a:moveTo>
                      <a:pt x="525643" y="524910"/>
                    </a:moveTo>
                    <a:cubicBezTo>
                      <a:pt x="359431" y="529386"/>
                      <a:pt x="193220" y="534435"/>
                      <a:pt x="20818" y="507860"/>
                    </a:cubicBezTo>
                    <a:cubicBezTo>
                      <a:pt x="-3281" y="328790"/>
                      <a:pt x="7197" y="169341"/>
                      <a:pt x="339" y="-13"/>
                    </a:cubicBezTo>
                    <a:lnTo>
                      <a:pt x="525262" y="-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875" name="Google Shape;10875;p53"/>
            <p:cNvSpPr/>
            <p:nvPr/>
          </p:nvSpPr>
          <p:spPr>
            <a:xfrm>
              <a:off x="522558" y="4505220"/>
              <a:ext cx="921694" cy="187463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D9D9D9">
                <a:alpha val="257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  <p:sp>
          <p:nvSpPr>
            <p:cNvPr id="10876" name="Google Shape;10876;p53"/>
            <p:cNvSpPr/>
            <p:nvPr/>
          </p:nvSpPr>
          <p:spPr>
            <a:xfrm>
              <a:off x="518461" y="4505224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</p:grpSp>
      <p:grpSp>
        <p:nvGrpSpPr>
          <p:cNvPr id="10877" name="Google Shape;10877;p53"/>
          <p:cNvGrpSpPr/>
          <p:nvPr/>
        </p:nvGrpSpPr>
        <p:grpSpPr>
          <a:xfrm>
            <a:off x="631941" y="1967320"/>
            <a:ext cx="930034" cy="898566"/>
            <a:chOff x="1627991" y="3428995"/>
            <a:chExt cx="930034" cy="898566"/>
          </a:xfrm>
        </p:grpSpPr>
        <p:grpSp>
          <p:nvGrpSpPr>
            <p:cNvPr id="10878" name="Google Shape;10878;p53"/>
            <p:cNvGrpSpPr/>
            <p:nvPr/>
          </p:nvGrpSpPr>
          <p:grpSpPr>
            <a:xfrm>
              <a:off x="1627991" y="3432938"/>
              <a:ext cx="930034" cy="894623"/>
              <a:chOff x="4697595" y="2618134"/>
              <a:chExt cx="1330330" cy="1338454"/>
            </a:xfrm>
          </p:grpSpPr>
          <p:sp>
            <p:nvSpPr>
              <p:cNvPr id="10879" name="Google Shape;10879;p53"/>
              <p:cNvSpPr/>
              <p:nvPr/>
            </p:nvSpPr>
            <p:spPr>
              <a:xfrm>
                <a:off x="4709172" y="2618377"/>
                <a:ext cx="1318751" cy="1337325"/>
              </a:xfrm>
              <a:custGeom>
                <a:rect b="b" l="l" r="r" t="t"/>
                <a:pathLst>
                  <a:path extrusionOk="0" h="528065" w="520731">
                    <a:moveTo>
                      <a:pt x="0" y="0"/>
                    </a:moveTo>
                    <a:lnTo>
                      <a:pt x="520732" y="0"/>
                    </a:lnTo>
                    <a:lnTo>
                      <a:pt x="520732" y="528066"/>
                    </a:lnTo>
                    <a:lnTo>
                      <a:pt x="0" y="528066"/>
                    </a:lnTo>
                    <a:close/>
                  </a:path>
                </a:pathLst>
              </a:custGeom>
              <a:solidFill>
                <a:srgbClr val="1D1D1B">
                  <a:alpha val="3127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80" name="Google Shape;10880;p53"/>
              <p:cNvSpPr/>
              <p:nvPr/>
            </p:nvSpPr>
            <p:spPr>
              <a:xfrm>
                <a:off x="4697595" y="2618134"/>
                <a:ext cx="1330330" cy="1338454"/>
              </a:xfrm>
              <a:custGeom>
                <a:rect b="b" l="l" r="r" t="t"/>
                <a:pathLst>
                  <a:path extrusionOk="0" h="528511" w="525303">
                    <a:moveTo>
                      <a:pt x="525643" y="524910"/>
                    </a:moveTo>
                    <a:cubicBezTo>
                      <a:pt x="359431" y="529386"/>
                      <a:pt x="193220" y="534435"/>
                      <a:pt x="20818" y="507860"/>
                    </a:cubicBezTo>
                    <a:cubicBezTo>
                      <a:pt x="-3281" y="328790"/>
                      <a:pt x="7197" y="169341"/>
                      <a:pt x="339" y="-13"/>
                    </a:cubicBezTo>
                    <a:lnTo>
                      <a:pt x="525262" y="-1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881" name="Google Shape;10881;p53"/>
            <p:cNvSpPr/>
            <p:nvPr/>
          </p:nvSpPr>
          <p:spPr>
            <a:xfrm>
              <a:off x="1628114" y="3432997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  <p:sp>
          <p:nvSpPr>
            <p:cNvPr id="10882" name="Google Shape;10882;p53"/>
            <p:cNvSpPr/>
            <p:nvPr/>
          </p:nvSpPr>
          <p:spPr>
            <a:xfrm>
              <a:off x="1632171" y="3428995"/>
              <a:ext cx="921694" cy="187463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D9D9D9">
                <a:alpha val="257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</p:grpSp>
      <p:grpSp>
        <p:nvGrpSpPr>
          <p:cNvPr id="10883" name="Google Shape;10883;p53"/>
          <p:cNvGrpSpPr/>
          <p:nvPr/>
        </p:nvGrpSpPr>
        <p:grpSpPr>
          <a:xfrm>
            <a:off x="2831560" y="1963070"/>
            <a:ext cx="930034" cy="907091"/>
            <a:chOff x="3783460" y="3424733"/>
            <a:chExt cx="930034" cy="907091"/>
          </a:xfrm>
        </p:grpSpPr>
        <p:grpSp>
          <p:nvGrpSpPr>
            <p:cNvPr id="10884" name="Google Shape;10884;p53"/>
            <p:cNvGrpSpPr/>
            <p:nvPr/>
          </p:nvGrpSpPr>
          <p:grpSpPr>
            <a:xfrm>
              <a:off x="3783460" y="3437201"/>
              <a:ext cx="930034" cy="894623"/>
              <a:chOff x="4697595" y="2618134"/>
              <a:chExt cx="1330330" cy="1338454"/>
            </a:xfrm>
          </p:grpSpPr>
          <p:sp>
            <p:nvSpPr>
              <p:cNvPr id="10885" name="Google Shape;10885;p53"/>
              <p:cNvSpPr/>
              <p:nvPr/>
            </p:nvSpPr>
            <p:spPr>
              <a:xfrm>
                <a:off x="4709172" y="2618377"/>
                <a:ext cx="1318751" cy="1337325"/>
              </a:xfrm>
              <a:custGeom>
                <a:rect b="b" l="l" r="r" t="t"/>
                <a:pathLst>
                  <a:path extrusionOk="0" h="528065" w="520731">
                    <a:moveTo>
                      <a:pt x="0" y="0"/>
                    </a:moveTo>
                    <a:lnTo>
                      <a:pt x="520732" y="0"/>
                    </a:lnTo>
                    <a:lnTo>
                      <a:pt x="520732" y="528066"/>
                    </a:lnTo>
                    <a:lnTo>
                      <a:pt x="0" y="528066"/>
                    </a:lnTo>
                    <a:close/>
                  </a:path>
                </a:pathLst>
              </a:custGeom>
              <a:solidFill>
                <a:srgbClr val="1D1D1B">
                  <a:alpha val="3127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886" name="Google Shape;10886;p53"/>
              <p:cNvSpPr/>
              <p:nvPr/>
            </p:nvSpPr>
            <p:spPr>
              <a:xfrm>
                <a:off x="4697595" y="2618134"/>
                <a:ext cx="1330330" cy="1338454"/>
              </a:xfrm>
              <a:custGeom>
                <a:rect b="b" l="l" r="r" t="t"/>
                <a:pathLst>
                  <a:path extrusionOk="0" h="528511" w="525303">
                    <a:moveTo>
                      <a:pt x="525643" y="524910"/>
                    </a:moveTo>
                    <a:cubicBezTo>
                      <a:pt x="359431" y="529386"/>
                      <a:pt x="193220" y="534435"/>
                      <a:pt x="20818" y="507860"/>
                    </a:cubicBezTo>
                    <a:cubicBezTo>
                      <a:pt x="-3281" y="328790"/>
                      <a:pt x="7197" y="169341"/>
                      <a:pt x="339" y="-13"/>
                    </a:cubicBezTo>
                    <a:lnTo>
                      <a:pt x="525262" y="-13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887" name="Google Shape;10887;p53"/>
            <p:cNvSpPr/>
            <p:nvPr/>
          </p:nvSpPr>
          <p:spPr>
            <a:xfrm>
              <a:off x="3783522" y="3437260"/>
              <a:ext cx="929786" cy="894505"/>
            </a:xfrm>
            <a:custGeom>
              <a:rect b="b" l="l" r="r" t="t"/>
              <a:pathLst>
                <a:path extrusionOk="0" h="528511" w="525303">
                  <a:moveTo>
                    <a:pt x="525643" y="524910"/>
                  </a:moveTo>
                  <a:cubicBezTo>
                    <a:pt x="359431" y="529386"/>
                    <a:pt x="193220" y="534435"/>
                    <a:pt x="20818" y="507860"/>
                  </a:cubicBezTo>
                  <a:cubicBezTo>
                    <a:pt x="-3281" y="328790"/>
                    <a:pt x="7197" y="169341"/>
                    <a:pt x="339" y="-13"/>
                  </a:cubicBezTo>
                  <a:lnTo>
                    <a:pt x="525262" y="-13"/>
                  </a:lnTo>
                  <a:close/>
                </a:path>
              </a:pathLst>
            </a:custGeom>
            <a:solidFill>
              <a:srgbClr val="FFFFFF">
                <a:alpha val="3464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/>
            </a:p>
          </p:txBody>
        </p:sp>
        <p:sp>
          <p:nvSpPr>
            <p:cNvPr id="10888" name="Google Shape;10888;p53"/>
            <p:cNvSpPr/>
            <p:nvPr/>
          </p:nvSpPr>
          <p:spPr>
            <a:xfrm>
              <a:off x="3787621" y="3424733"/>
              <a:ext cx="921694" cy="187463"/>
            </a:xfrm>
            <a:custGeom>
              <a:rect b="b" l="l" r="r" t="t"/>
              <a:pathLst>
                <a:path extrusionOk="0" h="528065" w="520731">
                  <a:moveTo>
                    <a:pt x="0" y="0"/>
                  </a:moveTo>
                  <a:lnTo>
                    <a:pt x="520732" y="0"/>
                  </a:lnTo>
                  <a:lnTo>
                    <a:pt x="520732" y="528066"/>
                  </a:lnTo>
                  <a:lnTo>
                    <a:pt x="0" y="528066"/>
                  </a:lnTo>
                  <a:close/>
                </a:path>
              </a:pathLst>
            </a:custGeom>
            <a:solidFill>
              <a:srgbClr val="D9D9D9">
                <a:alpha val="257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rgbClr val="000000"/>
                </a:solidFill>
              </a:endParaRPr>
            </a:p>
          </p:txBody>
        </p:sp>
      </p:grpSp>
      <p:sp>
        <p:nvSpPr>
          <p:cNvPr id="10889" name="Google Shape;10889;p53"/>
          <p:cNvSpPr/>
          <p:nvPr/>
        </p:nvSpPr>
        <p:spPr>
          <a:xfrm>
            <a:off x="1799498" y="4734240"/>
            <a:ext cx="542976" cy="542976"/>
          </a:xfrm>
          <a:custGeom>
            <a:rect b="b" l="l" r="r" t="t"/>
            <a:pathLst>
              <a:path extrusionOk="0" h="156590" w="156590">
                <a:moveTo>
                  <a:pt x="156591" y="78295"/>
                </a:moveTo>
                <a:cubicBezTo>
                  <a:pt x="156591" y="121537"/>
                  <a:pt x="121537" y="156591"/>
                  <a:pt x="78296" y="156591"/>
                </a:cubicBezTo>
                <a:cubicBezTo>
                  <a:pt x="35054" y="156591"/>
                  <a:pt x="0" y="121537"/>
                  <a:pt x="0" y="78295"/>
                </a:cubicBezTo>
                <a:cubicBezTo>
                  <a:pt x="0" y="35054"/>
                  <a:pt x="35054" y="0"/>
                  <a:pt x="78296" y="0"/>
                </a:cubicBezTo>
                <a:cubicBezTo>
                  <a:pt x="121537" y="0"/>
                  <a:pt x="156591" y="35054"/>
                  <a:pt x="156591" y="782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0" name="Google Shape;10890;p53"/>
          <p:cNvSpPr/>
          <p:nvPr/>
        </p:nvSpPr>
        <p:spPr>
          <a:xfrm>
            <a:off x="631947" y="4096876"/>
            <a:ext cx="542976" cy="542976"/>
          </a:xfrm>
          <a:custGeom>
            <a:rect b="b" l="l" r="r" t="t"/>
            <a:pathLst>
              <a:path extrusionOk="0" h="156590" w="156590">
                <a:moveTo>
                  <a:pt x="156591" y="78295"/>
                </a:moveTo>
                <a:cubicBezTo>
                  <a:pt x="156591" y="121537"/>
                  <a:pt x="121537" y="156591"/>
                  <a:pt x="78296" y="156591"/>
                </a:cubicBezTo>
                <a:cubicBezTo>
                  <a:pt x="35054" y="156591"/>
                  <a:pt x="0" y="121537"/>
                  <a:pt x="0" y="78295"/>
                </a:cubicBezTo>
                <a:cubicBezTo>
                  <a:pt x="0" y="35054"/>
                  <a:pt x="35054" y="0"/>
                  <a:pt x="78296" y="0"/>
                </a:cubicBezTo>
                <a:cubicBezTo>
                  <a:pt x="121537" y="0"/>
                  <a:pt x="156591" y="35054"/>
                  <a:pt x="156591" y="782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1" name="Google Shape;10891;p53"/>
          <p:cNvSpPr/>
          <p:nvPr/>
        </p:nvSpPr>
        <p:spPr>
          <a:xfrm>
            <a:off x="1376445" y="4096876"/>
            <a:ext cx="542976" cy="542976"/>
          </a:xfrm>
          <a:custGeom>
            <a:rect b="b" l="l" r="r" t="t"/>
            <a:pathLst>
              <a:path extrusionOk="0" h="156590" w="156590">
                <a:moveTo>
                  <a:pt x="156591" y="78295"/>
                </a:moveTo>
                <a:cubicBezTo>
                  <a:pt x="156591" y="121537"/>
                  <a:pt x="121537" y="156591"/>
                  <a:pt x="78296" y="156591"/>
                </a:cubicBezTo>
                <a:cubicBezTo>
                  <a:pt x="35054" y="156591"/>
                  <a:pt x="0" y="121537"/>
                  <a:pt x="0" y="78295"/>
                </a:cubicBezTo>
                <a:cubicBezTo>
                  <a:pt x="0" y="35054"/>
                  <a:pt x="35054" y="0"/>
                  <a:pt x="78296" y="0"/>
                </a:cubicBezTo>
                <a:cubicBezTo>
                  <a:pt x="121537" y="0"/>
                  <a:pt x="156591" y="35054"/>
                  <a:pt x="156591" y="782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2" name="Google Shape;10892;p53"/>
          <p:cNvSpPr/>
          <p:nvPr/>
        </p:nvSpPr>
        <p:spPr>
          <a:xfrm>
            <a:off x="2120942" y="4096876"/>
            <a:ext cx="542976" cy="542976"/>
          </a:xfrm>
          <a:custGeom>
            <a:rect b="b" l="l" r="r" t="t"/>
            <a:pathLst>
              <a:path extrusionOk="0" h="156590" w="156590">
                <a:moveTo>
                  <a:pt x="156591" y="78295"/>
                </a:moveTo>
                <a:cubicBezTo>
                  <a:pt x="156591" y="121537"/>
                  <a:pt x="121537" y="156591"/>
                  <a:pt x="78296" y="156591"/>
                </a:cubicBezTo>
                <a:cubicBezTo>
                  <a:pt x="35054" y="156591"/>
                  <a:pt x="0" y="121537"/>
                  <a:pt x="0" y="78295"/>
                </a:cubicBezTo>
                <a:cubicBezTo>
                  <a:pt x="0" y="35054"/>
                  <a:pt x="35054" y="0"/>
                  <a:pt x="78296" y="0"/>
                </a:cubicBezTo>
                <a:cubicBezTo>
                  <a:pt x="121537" y="0"/>
                  <a:pt x="156591" y="35054"/>
                  <a:pt x="156591" y="782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3" name="Google Shape;10893;p53"/>
          <p:cNvSpPr/>
          <p:nvPr/>
        </p:nvSpPr>
        <p:spPr>
          <a:xfrm>
            <a:off x="953364" y="4734251"/>
            <a:ext cx="542976" cy="542976"/>
          </a:xfrm>
          <a:custGeom>
            <a:rect b="b" l="l" r="r" t="t"/>
            <a:pathLst>
              <a:path extrusionOk="0" h="156590" w="156590">
                <a:moveTo>
                  <a:pt x="156591" y="78295"/>
                </a:moveTo>
                <a:cubicBezTo>
                  <a:pt x="156591" y="121537"/>
                  <a:pt x="121537" y="156591"/>
                  <a:pt x="78296" y="156591"/>
                </a:cubicBezTo>
                <a:cubicBezTo>
                  <a:pt x="35054" y="156591"/>
                  <a:pt x="0" y="121537"/>
                  <a:pt x="0" y="78295"/>
                </a:cubicBezTo>
                <a:cubicBezTo>
                  <a:pt x="0" y="35054"/>
                  <a:pt x="35054" y="0"/>
                  <a:pt x="78296" y="0"/>
                </a:cubicBezTo>
                <a:cubicBezTo>
                  <a:pt x="121537" y="0"/>
                  <a:pt x="156591" y="35054"/>
                  <a:pt x="156591" y="7829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94" name="Google Shape;10894;p53"/>
          <p:cNvGrpSpPr/>
          <p:nvPr/>
        </p:nvGrpSpPr>
        <p:grpSpPr>
          <a:xfrm>
            <a:off x="7542447" y="654638"/>
            <a:ext cx="381359" cy="346683"/>
            <a:chOff x="3356559" y="3473200"/>
            <a:chExt cx="399370" cy="357885"/>
          </a:xfrm>
        </p:grpSpPr>
        <p:sp>
          <p:nvSpPr>
            <p:cNvPr id="10895" name="Google Shape;10895;p53"/>
            <p:cNvSpPr/>
            <p:nvPr/>
          </p:nvSpPr>
          <p:spPr>
            <a:xfrm>
              <a:off x="3356559" y="3473200"/>
              <a:ext cx="399370" cy="357885"/>
            </a:xfrm>
            <a:custGeom>
              <a:rect b="b" l="l" r="r" t="t"/>
              <a:pathLst>
                <a:path extrusionOk="0" h="141317" w="157698">
                  <a:moveTo>
                    <a:pt x="94617" y="8811"/>
                  </a:moveTo>
                  <a:lnTo>
                    <a:pt x="155673" y="114634"/>
                  </a:lnTo>
                  <a:cubicBezTo>
                    <a:pt x="160568" y="123168"/>
                    <a:pt x="157616" y="134055"/>
                    <a:pt x="149081" y="138942"/>
                  </a:cubicBezTo>
                  <a:cubicBezTo>
                    <a:pt x="146386" y="140485"/>
                    <a:pt x="143347" y="141304"/>
                    <a:pt x="140242" y="141304"/>
                  </a:cubicBezTo>
                  <a:lnTo>
                    <a:pt x="18132" y="141304"/>
                  </a:lnTo>
                  <a:cubicBezTo>
                    <a:pt x="8292" y="141295"/>
                    <a:pt x="329" y="133303"/>
                    <a:pt x="339" y="123473"/>
                  </a:cubicBezTo>
                  <a:cubicBezTo>
                    <a:pt x="348" y="120368"/>
                    <a:pt x="1158" y="117320"/>
                    <a:pt x="2701" y="114634"/>
                  </a:cubicBezTo>
                  <a:lnTo>
                    <a:pt x="63756" y="8811"/>
                  </a:lnTo>
                  <a:cubicBezTo>
                    <a:pt x="68776" y="286"/>
                    <a:pt x="79749" y="-2552"/>
                    <a:pt x="88274" y="2468"/>
                  </a:cubicBezTo>
                  <a:cubicBezTo>
                    <a:pt x="90893" y="4011"/>
                    <a:pt x="93074" y="6192"/>
                    <a:pt x="94617" y="88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48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6" name="Google Shape;10896;p53"/>
            <p:cNvSpPr/>
            <p:nvPr/>
          </p:nvSpPr>
          <p:spPr>
            <a:xfrm>
              <a:off x="3528479" y="3557287"/>
              <a:ext cx="55200" cy="144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7" name="Google Shape;10897;p53"/>
            <p:cNvSpPr/>
            <p:nvPr/>
          </p:nvSpPr>
          <p:spPr>
            <a:xfrm>
              <a:off x="3526790" y="3722258"/>
              <a:ext cx="58855" cy="58855"/>
            </a:xfrm>
            <a:custGeom>
              <a:rect b="b" l="l" r="r" t="t"/>
              <a:pathLst>
                <a:path extrusionOk="0" h="23240" w="23240">
                  <a:moveTo>
                    <a:pt x="23241" y="11621"/>
                  </a:moveTo>
                  <a:cubicBezTo>
                    <a:pt x="23241" y="18038"/>
                    <a:pt x="18038" y="23241"/>
                    <a:pt x="11620" y="23241"/>
                  </a:cubicBezTo>
                  <a:cubicBezTo>
                    <a:pt x="5203" y="23241"/>
                    <a:pt x="0" y="18038"/>
                    <a:pt x="0" y="11621"/>
                  </a:cubicBezTo>
                  <a:cubicBezTo>
                    <a:pt x="0" y="5203"/>
                    <a:pt x="5203" y="0"/>
                    <a:pt x="11620" y="0"/>
                  </a:cubicBezTo>
                  <a:cubicBezTo>
                    <a:pt x="18038" y="0"/>
                    <a:pt x="23241" y="5203"/>
                    <a:pt x="23241" y="11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98" name="Google Shape;10898;p53"/>
          <p:cNvGrpSpPr/>
          <p:nvPr/>
        </p:nvGrpSpPr>
        <p:grpSpPr>
          <a:xfrm>
            <a:off x="7589995" y="1619829"/>
            <a:ext cx="346931" cy="346931"/>
            <a:chOff x="2467039" y="3048355"/>
            <a:chExt cx="719923" cy="719923"/>
          </a:xfrm>
        </p:grpSpPr>
        <p:sp>
          <p:nvSpPr>
            <p:cNvPr id="10899" name="Google Shape;10899;p53"/>
            <p:cNvSpPr/>
            <p:nvPr/>
          </p:nvSpPr>
          <p:spPr>
            <a:xfrm>
              <a:off x="2467039" y="3048355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0" name="Google Shape;10900;p53"/>
            <p:cNvSpPr/>
            <p:nvPr/>
          </p:nvSpPr>
          <p:spPr>
            <a:xfrm rot="329230">
              <a:off x="2629055" y="3192992"/>
              <a:ext cx="413371" cy="430203"/>
            </a:xfrm>
            <a:custGeom>
              <a:rect b="b" l="l" r="r" t="t"/>
              <a:pathLst>
                <a:path extrusionOk="0" h="139264" w="129599">
                  <a:moveTo>
                    <a:pt x="125536" y="124583"/>
                  </a:moveTo>
                  <a:cubicBezTo>
                    <a:pt x="121916" y="128755"/>
                    <a:pt x="116678" y="131155"/>
                    <a:pt x="111153" y="131155"/>
                  </a:cubicBezTo>
                  <a:cubicBezTo>
                    <a:pt x="106581" y="131174"/>
                    <a:pt x="102152" y="129555"/>
                    <a:pt x="98675" y="126583"/>
                  </a:cubicBezTo>
                  <a:lnTo>
                    <a:pt x="66290" y="98675"/>
                  </a:lnTo>
                  <a:lnTo>
                    <a:pt x="40859" y="131822"/>
                  </a:lnTo>
                  <a:cubicBezTo>
                    <a:pt x="37239" y="136518"/>
                    <a:pt x="31648" y="139270"/>
                    <a:pt x="25714" y="139251"/>
                  </a:cubicBezTo>
                  <a:cubicBezTo>
                    <a:pt x="21504" y="139242"/>
                    <a:pt x="17418" y="137832"/>
                    <a:pt x="14094" y="135251"/>
                  </a:cubicBezTo>
                  <a:cubicBezTo>
                    <a:pt x="5797" y="128821"/>
                    <a:pt x="4264" y="116896"/>
                    <a:pt x="10665" y="108581"/>
                  </a:cubicBezTo>
                  <a:lnTo>
                    <a:pt x="37430" y="73814"/>
                  </a:lnTo>
                  <a:lnTo>
                    <a:pt x="6950" y="47621"/>
                  </a:lnTo>
                  <a:cubicBezTo>
                    <a:pt x="-1013" y="40753"/>
                    <a:pt x="-1909" y="28733"/>
                    <a:pt x="4949" y="20760"/>
                  </a:cubicBezTo>
                  <a:cubicBezTo>
                    <a:pt x="11817" y="12797"/>
                    <a:pt x="23838" y="11902"/>
                    <a:pt x="31810" y="18760"/>
                  </a:cubicBezTo>
                  <a:lnTo>
                    <a:pt x="60385" y="43620"/>
                  </a:lnTo>
                  <a:lnTo>
                    <a:pt x="88198" y="7425"/>
                  </a:lnTo>
                  <a:cubicBezTo>
                    <a:pt x="94599" y="-900"/>
                    <a:pt x="106524" y="-2471"/>
                    <a:pt x="114868" y="3901"/>
                  </a:cubicBezTo>
                  <a:cubicBezTo>
                    <a:pt x="123193" y="10302"/>
                    <a:pt x="124765" y="22227"/>
                    <a:pt x="118392" y="30571"/>
                  </a:cubicBezTo>
                  <a:lnTo>
                    <a:pt x="89246" y="68671"/>
                  </a:lnTo>
                  <a:lnTo>
                    <a:pt x="123250" y="97913"/>
                  </a:lnTo>
                  <a:cubicBezTo>
                    <a:pt x="131184" y="104676"/>
                    <a:pt x="132203" y="116563"/>
                    <a:pt x="125536" y="124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1" name="Google Shape;10901;p53"/>
          <p:cNvGrpSpPr/>
          <p:nvPr/>
        </p:nvGrpSpPr>
        <p:grpSpPr>
          <a:xfrm>
            <a:off x="7593060" y="1138262"/>
            <a:ext cx="344627" cy="344627"/>
            <a:chOff x="3246456" y="3096252"/>
            <a:chExt cx="719923" cy="719923"/>
          </a:xfrm>
        </p:grpSpPr>
        <p:sp>
          <p:nvSpPr>
            <p:cNvPr id="10902" name="Google Shape;10902;p53"/>
            <p:cNvSpPr/>
            <p:nvPr/>
          </p:nvSpPr>
          <p:spPr>
            <a:xfrm>
              <a:off x="3246456" y="3096252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3" name="Google Shape;10903;p53"/>
            <p:cNvSpPr/>
            <p:nvPr/>
          </p:nvSpPr>
          <p:spPr>
            <a:xfrm>
              <a:off x="3372192" y="3256552"/>
              <a:ext cx="424601" cy="392389"/>
            </a:xfrm>
            <a:custGeom>
              <a:rect b="b" l="l" r="r" t="t"/>
              <a:pathLst>
                <a:path extrusionOk="0" h="125665" w="135981">
                  <a:moveTo>
                    <a:pt x="56502" y="125366"/>
                  </a:moveTo>
                  <a:cubicBezTo>
                    <a:pt x="51520" y="125366"/>
                    <a:pt x="46729" y="123423"/>
                    <a:pt x="43167" y="119937"/>
                  </a:cubicBezTo>
                  <a:lnTo>
                    <a:pt x="5924" y="83647"/>
                  </a:lnTo>
                  <a:cubicBezTo>
                    <a:pt x="-1515" y="76211"/>
                    <a:pt x="-1525" y="64150"/>
                    <a:pt x="5905" y="56706"/>
                  </a:cubicBezTo>
                  <a:cubicBezTo>
                    <a:pt x="5915" y="56700"/>
                    <a:pt x="5915" y="56696"/>
                    <a:pt x="5924" y="56691"/>
                  </a:cubicBezTo>
                  <a:cubicBezTo>
                    <a:pt x="13363" y="49247"/>
                    <a:pt x="25422" y="49240"/>
                    <a:pt x="32861" y="56676"/>
                  </a:cubicBezTo>
                  <a:cubicBezTo>
                    <a:pt x="32870" y="56681"/>
                    <a:pt x="32870" y="56686"/>
                    <a:pt x="32880" y="56691"/>
                  </a:cubicBezTo>
                  <a:lnTo>
                    <a:pt x="53930" y="77265"/>
                  </a:lnTo>
                  <a:lnTo>
                    <a:pt x="101555" y="8209"/>
                  </a:lnTo>
                  <a:cubicBezTo>
                    <a:pt x="107527" y="-438"/>
                    <a:pt x="119376" y="-2612"/>
                    <a:pt x="128035" y="3351"/>
                  </a:cubicBezTo>
                  <a:cubicBezTo>
                    <a:pt x="136712" y="9295"/>
                    <a:pt x="138931" y="21150"/>
                    <a:pt x="132988" y="29830"/>
                  </a:cubicBezTo>
                  <a:lnTo>
                    <a:pt x="72790" y="117460"/>
                  </a:lnTo>
                  <a:cubicBezTo>
                    <a:pt x="69618" y="122090"/>
                    <a:pt x="64560" y="125090"/>
                    <a:pt x="58978" y="125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4" name="Google Shape;10904;p53"/>
          <p:cNvGrpSpPr/>
          <p:nvPr/>
        </p:nvGrpSpPr>
        <p:grpSpPr>
          <a:xfrm>
            <a:off x="5483447" y="654639"/>
            <a:ext cx="381359" cy="346683"/>
            <a:chOff x="3356559" y="3473200"/>
            <a:chExt cx="399370" cy="357885"/>
          </a:xfrm>
        </p:grpSpPr>
        <p:sp>
          <p:nvSpPr>
            <p:cNvPr id="10905" name="Google Shape;10905;p53"/>
            <p:cNvSpPr/>
            <p:nvPr/>
          </p:nvSpPr>
          <p:spPr>
            <a:xfrm>
              <a:off x="3356559" y="3473200"/>
              <a:ext cx="399370" cy="357885"/>
            </a:xfrm>
            <a:custGeom>
              <a:rect b="b" l="l" r="r" t="t"/>
              <a:pathLst>
                <a:path extrusionOk="0" h="141317" w="157698">
                  <a:moveTo>
                    <a:pt x="94617" y="8811"/>
                  </a:moveTo>
                  <a:lnTo>
                    <a:pt x="155673" y="114634"/>
                  </a:lnTo>
                  <a:cubicBezTo>
                    <a:pt x="160568" y="123168"/>
                    <a:pt x="157616" y="134055"/>
                    <a:pt x="149081" y="138942"/>
                  </a:cubicBezTo>
                  <a:cubicBezTo>
                    <a:pt x="146386" y="140485"/>
                    <a:pt x="143347" y="141304"/>
                    <a:pt x="140242" y="141304"/>
                  </a:cubicBezTo>
                  <a:lnTo>
                    <a:pt x="18132" y="141304"/>
                  </a:lnTo>
                  <a:cubicBezTo>
                    <a:pt x="8292" y="141295"/>
                    <a:pt x="329" y="133303"/>
                    <a:pt x="339" y="123473"/>
                  </a:cubicBezTo>
                  <a:cubicBezTo>
                    <a:pt x="348" y="120368"/>
                    <a:pt x="1158" y="117320"/>
                    <a:pt x="2701" y="114634"/>
                  </a:cubicBezTo>
                  <a:lnTo>
                    <a:pt x="63756" y="8811"/>
                  </a:lnTo>
                  <a:cubicBezTo>
                    <a:pt x="68776" y="286"/>
                    <a:pt x="79749" y="-2552"/>
                    <a:pt x="88274" y="2468"/>
                  </a:cubicBezTo>
                  <a:cubicBezTo>
                    <a:pt x="90893" y="4011"/>
                    <a:pt x="93074" y="6192"/>
                    <a:pt x="94617" y="88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48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6" name="Google Shape;10906;p53"/>
            <p:cNvSpPr/>
            <p:nvPr/>
          </p:nvSpPr>
          <p:spPr>
            <a:xfrm>
              <a:off x="3528479" y="3557287"/>
              <a:ext cx="55200" cy="144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7" name="Google Shape;10907;p53"/>
            <p:cNvSpPr/>
            <p:nvPr/>
          </p:nvSpPr>
          <p:spPr>
            <a:xfrm>
              <a:off x="3526790" y="3722258"/>
              <a:ext cx="58855" cy="58855"/>
            </a:xfrm>
            <a:custGeom>
              <a:rect b="b" l="l" r="r" t="t"/>
              <a:pathLst>
                <a:path extrusionOk="0" h="23240" w="23240">
                  <a:moveTo>
                    <a:pt x="23241" y="11621"/>
                  </a:moveTo>
                  <a:cubicBezTo>
                    <a:pt x="23241" y="18038"/>
                    <a:pt x="18038" y="23241"/>
                    <a:pt x="11620" y="23241"/>
                  </a:cubicBezTo>
                  <a:cubicBezTo>
                    <a:pt x="5203" y="23241"/>
                    <a:pt x="0" y="18038"/>
                    <a:pt x="0" y="11621"/>
                  </a:cubicBezTo>
                  <a:cubicBezTo>
                    <a:pt x="0" y="5203"/>
                    <a:pt x="5203" y="0"/>
                    <a:pt x="11620" y="0"/>
                  </a:cubicBezTo>
                  <a:cubicBezTo>
                    <a:pt x="18038" y="0"/>
                    <a:pt x="23241" y="5203"/>
                    <a:pt x="23241" y="11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08" name="Google Shape;10908;p53"/>
          <p:cNvGrpSpPr/>
          <p:nvPr/>
        </p:nvGrpSpPr>
        <p:grpSpPr>
          <a:xfrm>
            <a:off x="5998197" y="654639"/>
            <a:ext cx="381359" cy="346683"/>
            <a:chOff x="3356559" y="3473200"/>
            <a:chExt cx="399370" cy="357885"/>
          </a:xfrm>
        </p:grpSpPr>
        <p:sp>
          <p:nvSpPr>
            <p:cNvPr id="10909" name="Google Shape;10909;p53"/>
            <p:cNvSpPr/>
            <p:nvPr/>
          </p:nvSpPr>
          <p:spPr>
            <a:xfrm>
              <a:off x="3356559" y="3473200"/>
              <a:ext cx="399370" cy="357885"/>
            </a:xfrm>
            <a:custGeom>
              <a:rect b="b" l="l" r="r" t="t"/>
              <a:pathLst>
                <a:path extrusionOk="0" h="141317" w="157698">
                  <a:moveTo>
                    <a:pt x="94617" y="8811"/>
                  </a:moveTo>
                  <a:lnTo>
                    <a:pt x="155673" y="114634"/>
                  </a:lnTo>
                  <a:cubicBezTo>
                    <a:pt x="160568" y="123168"/>
                    <a:pt x="157616" y="134055"/>
                    <a:pt x="149081" y="138942"/>
                  </a:cubicBezTo>
                  <a:cubicBezTo>
                    <a:pt x="146386" y="140485"/>
                    <a:pt x="143347" y="141304"/>
                    <a:pt x="140242" y="141304"/>
                  </a:cubicBezTo>
                  <a:lnTo>
                    <a:pt x="18132" y="141304"/>
                  </a:lnTo>
                  <a:cubicBezTo>
                    <a:pt x="8292" y="141295"/>
                    <a:pt x="329" y="133303"/>
                    <a:pt x="339" y="123473"/>
                  </a:cubicBezTo>
                  <a:cubicBezTo>
                    <a:pt x="348" y="120368"/>
                    <a:pt x="1158" y="117320"/>
                    <a:pt x="2701" y="114634"/>
                  </a:cubicBezTo>
                  <a:lnTo>
                    <a:pt x="63756" y="8811"/>
                  </a:lnTo>
                  <a:cubicBezTo>
                    <a:pt x="68776" y="286"/>
                    <a:pt x="79749" y="-2552"/>
                    <a:pt x="88274" y="2468"/>
                  </a:cubicBezTo>
                  <a:cubicBezTo>
                    <a:pt x="90893" y="4011"/>
                    <a:pt x="93074" y="6192"/>
                    <a:pt x="94617" y="88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48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0" name="Google Shape;10910;p53"/>
            <p:cNvSpPr/>
            <p:nvPr/>
          </p:nvSpPr>
          <p:spPr>
            <a:xfrm>
              <a:off x="3528479" y="3557287"/>
              <a:ext cx="55200" cy="144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1" name="Google Shape;10911;p53"/>
            <p:cNvSpPr/>
            <p:nvPr/>
          </p:nvSpPr>
          <p:spPr>
            <a:xfrm>
              <a:off x="3526790" y="3722258"/>
              <a:ext cx="58855" cy="58855"/>
            </a:xfrm>
            <a:custGeom>
              <a:rect b="b" l="l" r="r" t="t"/>
              <a:pathLst>
                <a:path extrusionOk="0" h="23240" w="23240">
                  <a:moveTo>
                    <a:pt x="23241" y="11621"/>
                  </a:moveTo>
                  <a:cubicBezTo>
                    <a:pt x="23241" y="18038"/>
                    <a:pt x="18038" y="23241"/>
                    <a:pt x="11620" y="23241"/>
                  </a:cubicBezTo>
                  <a:cubicBezTo>
                    <a:pt x="5203" y="23241"/>
                    <a:pt x="0" y="18038"/>
                    <a:pt x="0" y="11621"/>
                  </a:cubicBezTo>
                  <a:cubicBezTo>
                    <a:pt x="0" y="5203"/>
                    <a:pt x="5203" y="0"/>
                    <a:pt x="11620" y="0"/>
                  </a:cubicBezTo>
                  <a:cubicBezTo>
                    <a:pt x="18038" y="0"/>
                    <a:pt x="23241" y="5203"/>
                    <a:pt x="23241" y="11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2" name="Google Shape;10912;p53"/>
          <p:cNvGrpSpPr/>
          <p:nvPr/>
        </p:nvGrpSpPr>
        <p:grpSpPr>
          <a:xfrm>
            <a:off x="6512947" y="654639"/>
            <a:ext cx="381359" cy="346683"/>
            <a:chOff x="3356559" y="3473200"/>
            <a:chExt cx="399370" cy="357885"/>
          </a:xfrm>
        </p:grpSpPr>
        <p:sp>
          <p:nvSpPr>
            <p:cNvPr id="10913" name="Google Shape;10913;p53"/>
            <p:cNvSpPr/>
            <p:nvPr/>
          </p:nvSpPr>
          <p:spPr>
            <a:xfrm>
              <a:off x="3356559" y="3473200"/>
              <a:ext cx="399370" cy="357885"/>
            </a:xfrm>
            <a:custGeom>
              <a:rect b="b" l="l" r="r" t="t"/>
              <a:pathLst>
                <a:path extrusionOk="0" h="141317" w="157698">
                  <a:moveTo>
                    <a:pt x="94617" y="8811"/>
                  </a:moveTo>
                  <a:lnTo>
                    <a:pt x="155673" y="114634"/>
                  </a:lnTo>
                  <a:cubicBezTo>
                    <a:pt x="160568" y="123168"/>
                    <a:pt x="157616" y="134055"/>
                    <a:pt x="149081" y="138942"/>
                  </a:cubicBezTo>
                  <a:cubicBezTo>
                    <a:pt x="146386" y="140485"/>
                    <a:pt x="143347" y="141304"/>
                    <a:pt x="140242" y="141304"/>
                  </a:cubicBezTo>
                  <a:lnTo>
                    <a:pt x="18132" y="141304"/>
                  </a:lnTo>
                  <a:cubicBezTo>
                    <a:pt x="8292" y="141295"/>
                    <a:pt x="329" y="133303"/>
                    <a:pt x="339" y="123473"/>
                  </a:cubicBezTo>
                  <a:cubicBezTo>
                    <a:pt x="348" y="120368"/>
                    <a:pt x="1158" y="117320"/>
                    <a:pt x="2701" y="114634"/>
                  </a:cubicBezTo>
                  <a:lnTo>
                    <a:pt x="63756" y="8811"/>
                  </a:lnTo>
                  <a:cubicBezTo>
                    <a:pt x="68776" y="286"/>
                    <a:pt x="79749" y="-2552"/>
                    <a:pt x="88274" y="2468"/>
                  </a:cubicBezTo>
                  <a:cubicBezTo>
                    <a:pt x="90893" y="4011"/>
                    <a:pt x="93074" y="6192"/>
                    <a:pt x="94617" y="88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48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4" name="Google Shape;10914;p53"/>
            <p:cNvSpPr/>
            <p:nvPr/>
          </p:nvSpPr>
          <p:spPr>
            <a:xfrm>
              <a:off x="3528479" y="3557287"/>
              <a:ext cx="55200" cy="144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5" name="Google Shape;10915;p53"/>
            <p:cNvSpPr/>
            <p:nvPr/>
          </p:nvSpPr>
          <p:spPr>
            <a:xfrm>
              <a:off x="3526790" y="3722258"/>
              <a:ext cx="58855" cy="58855"/>
            </a:xfrm>
            <a:custGeom>
              <a:rect b="b" l="l" r="r" t="t"/>
              <a:pathLst>
                <a:path extrusionOk="0" h="23240" w="23240">
                  <a:moveTo>
                    <a:pt x="23241" y="11621"/>
                  </a:moveTo>
                  <a:cubicBezTo>
                    <a:pt x="23241" y="18038"/>
                    <a:pt x="18038" y="23241"/>
                    <a:pt x="11620" y="23241"/>
                  </a:cubicBezTo>
                  <a:cubicBezTo>
                    <a:pt x="5203" y="23241"/>
                    <a:pt x="0" y="18038"/>
                    <a:pt x="0" y="11621"/>
                  </a:cubicBezTo>
                  <a:cubicBezTo>
                    <a:pt x="0" y="5203"/>
                    <a:pt x="5203" y="0"/>
                    <a:pt x="11620" y="0"/>
                  </a:cubicBezTo>
                  <a:cubicBezTo>
                    <a:pt x="18038" y="0"/>
                    <a:pt x="23241" y="5203"/>
                    <a:pt x="23241" y="11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16" name="Google Shape;10916;p53"/>
          <p:cNvGrpSpPr/>
          <p:nvPr/>
        </p:nvGrpSpPr>
        <p:grpSpPr>
          <a:xfrm>
            <a:off x="7027697" y="654639"/>
            <a:ext cx="381359" cy="346683"/>
            <a:chOff x="3356559" y="3473200"/>
            <a:chExt cx="399370" cy="357885"/>
          </a:xfrm>
        </p:grpSpPr>
        <p:sp>
          <p:nvSpPr>
            <p:cNvPr id="10917" name="Google Shape;10917;p53"/>
            <p:cNvSpPr/>
            <p:nvPr/>
          </p:nvSpPr>
          <p:spPr>
            <a:xfrm>
              <a:off x="3356559" y="3473200"/>
              <a:ext cx="399370" cy="357885"/>
            </a:xfrm>
            <a:custGeom>
              <a:rect b="b" l="l" r="r" t="t"/>
              <a:pathLst>
                <a:path extrusionOk="0" h="141317" w="157698">
                  <a:moveTo>
                    <a:pt x="94617" y="8811"/>
                  </a:moveTo>
                  <a:lnTo>
                    <a:pt x="155673" y="114634"/>
                  </a:lnTo>
                  <a:cubicBezTo>
                    <a:pt x="160568" y="123168"/>
                    <a:pt x="157616" y="134055"/>
                    <a:pt x="149081" y="138942"/>
                  </a:cubicBezTo>
                  <a:cubicBezTo>
                    <a:pt x="146386" y="140485"/>
                    <a:pt x="143347" y="141304"/>
                    <a:pt x="140242" y="141304"/>
                  </a:cubicBezTo>
                  <a:lnTo>
                    <a:pt x="18132" y="141304"/>
                  </a:lnTo>
                  <a:cubicBezTo>
                    <a:pt x="8292" y="141295"/>
                    <a:pt x="329" y="133303"/>
                    <a:pt x="339" y="123473"/>
                  </a:cubicBezTo>
                  <a:cubicBezTo>
                    <a:pt x="348" y="120368"/>
                    <a:pt x="1158" y="117320"/>
                    <a:pt x="2701" y="114634"/>
                  </a:cubicBezTo>
                  <a:lnTo>
                    <a:pt x="63756" y="8811"/>
                  </a:lnTo>
                  <a:cubicBezTo>
                    <a:pt x="68776" y="286"/>
                    <a:pt x="79749" y="-2552"/>
                    <a:pt x="88274" y="2468"/>
                  </a:cubicBezTo>
                  <a:cubicBezTo>
                    <a:pt x="90893" y="4011"/>
                    <a:pt x="93074" y="6192"/>
                    <a:pt x="94617" y="88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48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8" name="Google Shape;10918;p53"/>
            <p:cNvSpPr/>
            <p:nvPr/>
          </p:nvSpPr>
          <p:spPr>
            <a:xfrm>
              <a:off x="3528479" y="3557287"/>
              <a:ext cx="55200" cy="14430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9" name="Google Shape;10919;p53"/>
            <p:cNvSpPr/>
            <p:nvPr/>
          </p:nvSpPr>
          <p:spPr>
            <a:xfrm>
              <a:off x="3526790" y="3722258"/>
              <a:ext cx="58855" cy="58855"/>
            </a:xfrm>
            <a:custGeom>
              <a:rect b="b" l="l" r="r" t="t"/>
              <a:pathLst>
                <a:path extrusionOk="0" h="23240" w="23240">
                  <a:moveTo>
                    <a:pt x="23241" y="11621"/>
                  </a:moveTo>
                  <a:cubicBezTo>
                    <a:pt x="23241" y="18038"/>
                    <a:pt x="18038" y="23241"/>
                    <a:pt x="11620" y="23241"/>
                  </a:cubicBezTo>
                  <a:cubicBezTo>
                    <a:pt x="5203" y="23241"/>
                    <a:pt x="0" y="18038"/>
                    <a:pt x="0" y="11621"/>
                  </a:cubicBezTo>
                  <a:cubicBezTo>
                    <a:pt x="0" y="5203"/>
                    <a:pt x="5203" y="0"/>
                    <a:pt x="11620" y="0"/>
                  </a:cubicBezTo>
                  <a:cubicBezTo>
                    <a:pt x="18038" y="0"/>
                    <a:pt x="23241" y="5203"/>
                    <a:pt x="23241" y="11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0" name="Google Shape;10920;p53"/>
          <p:cNvGrpSpPr/>
          <p:nvPr/>
        </p:nvGrpSpPr>
        <p:grpSpPr>
          <a:xfrm>
            <a:off x="5469333" y="1138261"/>
            <a:ext cx="344627" cy="344627"/>
            <a:chOff x="3246456" y="3096252"/>
            <a:chExt cx="719923" cy="719923"/>
          </a:xfrm>
        </p:grpSpPr>
        <p:sp>
          <p:nvSpPr>
            <p:cNvPr id="10921" name="Google Shape;10921;p53"/>
            <p:cNvSpPr/>
            <p:nvPr/>
          </p:nvSpPr>
          <p:spPr>
            <a:xfrm>
              <a:off x="3246456" y="3096252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2" name="Google Shape;10922;p53"/>
            <p:cNvSpPr/>
            <p:nvPr/>
          </p:nvSpPr>
          <p:spPr>
            <a:xfrm>
              <a:off x="3372192" y="3256552"/>
              <a:ext cx="424601" cy="392389"/>
            </a:xfrm>
            <a:custGeom>
              <a:rect b="b" l="l" r="r" t="t"/>
              <a:pathLst>
                <a:path extrusionOk="0" h="125665" w="135981">
                  <a:moveTo>
                    <a:pt x="56502" y="125366"/>
                  </a:moveTo>
                  <a:cubicBezTo>
                    <a:pt x="51520" y="125366"/>
                    <a:pt x="46729" y="123423"/>
                    <a:pt x="43167" y="119937"/>
                  </a:cubicBezTo>
                  <a:lnTo>
                    <a:pt x="5924" y="83647"/>
                  </a:lnTo>
                  <a:cubicBezTo>
                    <a:pt x="-1515" y="76211"/>
                    <a:pt x="-1525" y="64150"/>
                    <a:pt x="5905" y="56706"/>
                  </a:cubicBezTo>
                  <a:cubicBezTo>
                    <a:pt x="5915" y="56700"/>
                    <a:pt x="5915" y="56696"/>
                    <a:pt x="5924" y="56691"/>
                  </a:cubicBezTo>
                  <a:cubicBezTo>
                    <a:pt x="13363" y="49247"/>
                    <a:pt x="25422" y="49240"/>
                    <a:pt x="32861" y="56676"/>
                  </a:cubicBezTo>
                  <a:cubicBezTo>
                    <a:pt x="32870" y="56681"/>
                    <a:pt x="32870" y="56686"/>
                    <a:pt x="32880" y="56691"/>
                  </a:cubicBezTo>
                  <a:lnTo>
                    <a:pt x="53930" y="77265"/>
                  </a:lnTo>
                  <a:lnTo>
                    <a:pt x="101555" y="8209"/>
                  </a:lnTo>
                  <a:cubicBezTo>
                    <a:pt x="107527" y="-438"/>
                    <a:pt x="119376" y="-2612"/>
                    <a:pt x="128035" y="3351"/>
                  </a:cubicBezTo>
                  <a:cubicBezTo>
                    <a:pt x="136712" y="9295"/>
                    <a:pt x="138931" y="21150"/>
                    <a:pt x="132988" y="29830"/>
                  </a:cubicBezTo>
                  <a:lnTo>
                    <a:pt x="72790" y="117460"/>
                  </a:lnTo>
                  <a:cubicBezTo>
                    <a:pt x="69618" y="122090"/>
                    <a:pt x="64560" y="125090"/>
                    <a:pt x="58978" y="125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3" name="Google Shape;10923;p53"/>
          <p:cNvGrpSpPr/>
          <p:nvPr/>
        </p:nvGrpSpPr>
        <p:grpSpPr>
          <a:xfrm>
            <a:off x="6000263" y="1138261"/>
            <a:ext cx="344627" cy="344627"/>
            <a:chOff x="3246456" y="3096252"/>
            <a:chExt cx="719923" cy="719923"/>
          </a:xfrm>
        </p:grpSpPr>
        <p:sp>
          <p:nvSpPr>
            <p:cNvPr id="10924" name="Google Shape;10924;p53"/>
            <p:cNvSpPr/>
            <p:nvPr/>
          </p:nvSpPr>
          <p:spPr>
            <a:xfrm>
              <a:off x="3246456" y="3096252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5" name="Google Shape;10925;p53"/>
            <p:cNvSpPr/>
            <p:nvPr/>
          </p:nvSpPr>
          <p:spPr>
            <a:xfrm>
              <a:off x="3372192" y="3256552"/>
              <a:ext cx="424601" cy="392389"/>
            </a:xfrm>
            <a:custGeom>
              <a:rect b="b" l="l" r="r" t="t"/>
              <a:pathLst>
                <a:path extrusionOk="0" h="125665" w="135981">
                  <a:moveTo>
                    <a:pt x="56502" y="125366"/>
                  </a:moveTo>
                  <a:cubicBezTo>
                    <a:pt x="51520" y="125366"/>
                    <a:pt x="46729" y="123423"/>
                    <a:pt x="43167" y="119937"/>
                  </a:cubicBezTo>
                  <a:lnTo>
                    <a:pt x="5924" y="83647"/>
                  </a:lnTo>
                  <a:cubicBezTo>
                    <a:pt x="-1515" y="76211"/>
                    <a:pt x="-1525" y="64150"/>
                    <a:pt x="5905" y="56706"/>
                  </a:cubicBezTo>
                  <a:cubicBezTo>
                    <a:pt x="5915" y="56700"/>
                    <a:pt x="5915" y="56696"/>
                    <a:pt x="5924" y="56691"/>
                  </a:cubicBezTo>
                  <a:cubicBezTo>
                    <a:pt x="13363" y="49247"/>
                    <a:pt x="25422" y="49240"/>
                    <a:pt x="32861" y="56676"/>
                  </a:cubicBezTo>
                  <a:cubicBezTo>
                    <a:pt x="32870" y="56681"/>
                    <a:pt x="32870" y="56686"/>
                    <a:pt x="32880" y="56691"/>
                  </a:cubicBezTo>
                  <a:lnTo>
                    <a:pt x="53930" y="77265"/>
                  </a:lnTo>
                  <a:lnTo>
                    <a:pt x="101555" y="8209"/>
                  </a:lnTo>
                  <a:cubicBezTo>
                    <a:pt x="107527" y="-438"/>
                    <a:pt x="119376" y="-2612"/>
                    <a:pt x="128035" y="3351"/>
                  </a:cubicBezTo>
                  <a:cubicBezTo>
                    <a:pt x="136712" y="9295"/>
                    <a:pt x="138931" y="21150"/>
                    <a:pt x="132988" y="29830"/>
                  </a:cubicBezTo>
                  <a:lnTo>
                    <a:pt x="72790" y="117460"/>
                  </a:lnTo>
                  <a:cubicBezTo>
                    <a:pt x="69618" y="122090"/>
                    <a:pt x="64560" y="125090"/>
                    <a:pt x="58978" y="125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6" name="Google Shape;10926;p53"/>
          <p:cNvGrpSpPr/>
          <p:nvPr/>
        </p:nvGrpSpPr>
        <p:grpSpPr>
          <a:xfrm>
            <a:off x="6531194" y="1138261"/>
            <a:ext cx="344627" cy="344627"/>
            <a:chOff x="3246456" y="3096252"/>
            <a:chExt cx="719923" cy="719923"/>
          </a:xfrm>
        </p:grpSpPr>
        <p:sp>
          <p:nvSpPr>
            <p:cNvPr id="10927" name="Google Shape;10927;p53"/>
            <p:cNvSpPr/>
            <p:nvPr/>
          </p:nvSpPr>
          <p:spPr>
            <a:xfrm>
              <a:off x="3246456" y="3096252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8" name="Google Shape;10928;p53"/>
            <p:cNvSpPr/>
            <p:nvPr/>
          </p:nvSpPr>
          <p:spPr>
            <a:xfrm>
              <a:off x="3372192" y="3256552"/>
              <a:ext cx="424601" cy="392389"/>
            </a:xfrm>
            <a:custGeom>
              <a:rect b="b" l="l" r="r" t="t"/>
              <a:pathLst>
                <a:path extrusionOk="0" h="125665" w="135981">
                  <a:moveTo>
                    <a:pt x="56502" y="125366"/>
                  </a:moveTo>
                  <a:cubicBezTo>
                    <a:pt x="51520" y="125366"/>
                    <a:pt x="46729" y="123423"/>
                    <a:pt x="43167" y="119937"/>
                  </a:cubicBezTo>
                  <a:lnTo>
                    <a:pt x="5924" y="83647"/>
                  </a:lnTo>
                  <a:cubicBezTo>
                    <a:pt x="-1515" y="76211"/>
                    <a:pt x="-1525" y="64150"/>
                    <a:pt x="5905" y="56706"/>
                  </a:cubicBezTo>
                  <a:cubicBezTo>
                    <a:pt x="5915" y="56700"/>
                    <a:pt x="5915" y="56696"/>
                    <a:pt x="5924" y="56691"/>
                  </a:cubicBezTo>
                  <a:cubicBezTo>
                    <a:pt x="13363" y="49247"/>
                    <a:pt x="25422" y="49240"/>
                    <a:pt x="32861" y="56676"/>
                  </a:cubicBezTo>
                  <a:cubicBezTo>
                    <a:pt x="32870" y="56681"/>
                    <a:pt x="32870" y="56686"/>
                    <a:pt x="32880" y="56691"/>
                  </a:cubicBezTo>
                  <a:lnTo>
                    <a:pt x="53930" y="77265"/>
                  </a:lnTo>
                  <a:lnTo>
                    <a:pt x="101555" y="8209"/>
                  </a:lnTo>
                  <a:cubicBezTo>
                    <a:pt x="107527" y="-438"/>
                    <a:pt x="119376" y="-2612"/>
                    <a:pt x="128035" y="3351"/>
                  </a:cubicBezTo>
                  <a:cubicBezTo>
                    <a:pt x="136712" y="9295"/>
                    <a:pt x="138931" y="21150"/>
                    <a:pt x="132988" y="29830"/>
                  </a:cubicBezTo>
                  <a:lnTo>
                    <a:pt x="72790" y="117460"/>
                  </a:lnTo>
                  <a:cubicBezTo>
                    <a:pt x="69618" y="122090"/>
                    <a:pt x="64560" y="125090"/>
                    <a:pt x="58978" y="125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9" name="Google Shape;10929;p53"/>
          <p:cNvGrpSpPr/>
          <p:nvPr/>
        </p:nvGrpSpPr>
        <p:grpSpPr>
          <a:xfrm>
            <a:off x="7062125" y="1138261"/>
            <a:ext cx="344627" cy="344627"/>
            <a:chOff x="3246456" y="3096252"/>
            <a:chExt cx="719923" cy="719923"/>
          </a:xfrm>
        </p:grpSpPr>
        <p:sp>
          <p:nvSpPr>
            <p:cNvPr id="10930" name="Google Shape;10930;p53"/>
            <p:cNvSpPr/>
            <p:nvPr/>
          </p:nvSpPr>
          <p:spPr>
            <a:xfrm>
              <a:off x="3246456" y="3096252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1" name="Google Shape;10931;p53"/>
            <p:cNvSpPr/>
            <p:nvPr/>
          </p:nvSpPr>
          <p:spPr>
            <a:xfrm>
              <a:off x="3372192" y="3256552"/>
              <a:ext cx="424601" cy="392389"/>
            </a:xfrm>
            <a:custGeom>
              <a:rect b="b" l="l" r="r" t="t"/>
              <a:pathLst>
                <a:path extrusionOk="0" h="125665" w="135981">
                  <a:moveTo>
                    <a:pt x="56502" y="125366"/>
                  </a:moveTo>
                  <a:cubicBezTo>
                    <a:pt x="51520" y="125366"/>
                    <a:pt x="46729" y="123423"/>
                    <a:pt x="43167" y="119937"/>
                  </a:cubicBezTo>
                  <a:lnTo>
                    <a:pt x="5924" y="83647"/>
                  </a:lnTo>
                  <a:cubicBezTo>
                    <a:pt x="-1515" y="76211"/>
                    <a:pt x="-1525" y="64150"/>
                    <a:pt x="5905" y="56706"/>
                  </a:cubicBezTo>
                  <a:cubicBezTo>
                    <a:pt x="5915" y="56700"/>
                    <a:pt x="5915" y="56696"/>
                    <a:pt x="5924" y="56691"/>
                  </a:cubicBezTo>
                  <a:cubicBezTo>
                    <a:pt x="13363" y="49247"/>
                    <a:pt x="25422" y="49240"/>
                    <a:pt x="32861" y="56676"/>
                  </a:cubicBezTo>
                  <a:cubicBezTo>
                    <a:pt x="32870" y="56681"/>
                    <a:pt x="32870" y="56686"/>
                    <a:pt x="32880" y="56691"/>
                  </a:cubicBezTo>
                  <a:lnTo>
                    <a:pt x="53930" y="77265"/>
                  </a:lnTo>
                  <a:lnTo>
                    <a:pt x="101555" y="8209"/>
                  </a:lnTo>
                  <a:cubicBezTo>
                    <a:pt x="107527" y="-438"/>
                    <a:pt x="119376" y="-2612"/>
                    <a:pt x="128035" y="3351"/>
                  </a:cubicBezTo>
                  <a:cubicBezTo>
                    <a:pt x="136712" y="9295"/>
                    <a:pt x="138931" y="21150"/>
                    <a:pt x="132988" y="29830"/>
                  </a:cubicBezTo>
                  <a:lnTo>
                    <a:pt x="72790" y="117460"/>
                  </a:lnTo>
                  <a:cubicBezTo>
                    <a:pt x="69618" y="122090"/>
                    <a:pt x="64560" y="125090"/>
                    <a:pt x="58978" y="125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32" name="Google Shape;10932;p53"/>
          <p:cNvGrpSpPr/>
          <p:nvPr/>
        </p:nvGrpSpPr>
        <p:grpSpPr>
          <a:xfrm>
            <a:off x="5470095" y="1622388"/>
            <a:ext cx="346931" cy="346931"/>
            <a:chOff x="2467039" y="3048355"/>
            <a:chExt cx="719923" cy="719923"/>
          </a:xfrm>
        </p:grpSpPr>
        <p:sp>
          <p:nvSpPr>
            <p:cNvPr id="10933" name="Google Shape;10933;p53"/>
            <p:cNvSpPr/>
            <p:nvPr/>
          </p:nvSpPr>
          <p:spPr>
            <a:xfrm>
              <a:off x="2467039" y="3048355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4" name="Google Shape;10934;p53"/>
            <p:cNvSpPr/>
            <p:nvPr/>
          </p:nvSpPr>
          <p:spPr>
            <a:xfrm rot="329230">
              <a:off x="2629055" y="3192992"/>
              <a:ext cx="413371" cy="430203"/>
            </a:xfrm>
            <a:custGeom>
              <a:rect b="b" l="l" r="r" t="t"/>
              <a:pathLst>
                <a:path extrusionOk="0" h="139264" w="129599">
                  <a:moveTo>
                    <a:pt x="125536" y="124583"/>
                  </a:moveTo>
                  <a:cubicBezTo>
                    <a:pt x="121916" y="128755"/>
                    <a:pt x="116678" y="131155"/>
                    <a:pt x="111153" y="131155"/>
                  </a:cubicBezTo>
                  <a:cubicBezTo>
                    <a:pt x="106581" y="131174"/>
                    <a:pt x="102152" y="129555"/>
                    <a:pt x="98675" y="126583"/>
                  </a:cubicBezTo>
                  <a:lnTo>
                    <a:pt x="66290" y="98675"/>
                  </a:lnTo>
                  <a:lnTo>
                    <a:pt x="40859" y="131822"/>
                  </a:lnTo>
                  <a:cubicBezTo>
                    <a:pt x="37239" y="136518"/>
                    <a:pt x="31648" y="139270"/>
                    <a:pt x="25714" y="139251"/>
                  </a:cubicBezTo>
                  <a:cubicBezTo>
                    <a:pt x="21504" y="139242"/>
                    <a:pt x="17418" y="137832"/>
                    <a:pt x="14094" y="135251"/>
                  </a:cubicBezTo>
                  <a:cubicBezTo>
                    <a:pt x="5797" y="128821"/>
                    <a:pt x="4264" y="116896"/>
                    <a:pt x="10665" y="108581"/>
                  </a:cubicBezTo>
                  <a:lnTo>
                    <a:pt x="37430" y="73814"/>
                  </a:lnTo>
                  <a:lnTo>
                    <a:pt x="6950" y="47621"/>
                  </a:lnTo>
                  <a:cubicBezTo>
                    <a:pt x="-1013" y="40753"/>
                    <a:pt x="-1909" y="28733"/>
                    <a:pt x="4949" y="20760"/>
                  </a:cubicBezTo>
                  <a:cubicBezTo>
                    <a:pt x="11817" y="12797"/>
                    <a:pt x="23838" y="11902"/>
                    <a:pt x="31810" y="18760"/>
                  </a:cubicBezTo>
                  <a:lnTo>
                    <a:pt x="60385" y="43620"/>
                  </a:lnTo>
                  <a:lnTo>
                    <a:pt x="88198" y="7425"/>
                  </a:lnTo>
                  <a:cubicBezTo>
                    <a:pt x="94599" y="-900"/>
                    <a:pt x="106524" y="-2471"/>
                    <a:pt x="114868" y="3901"/>
                  </a:cubicBezTo>
                  <a:cubicBezTo>
                    <a:pt x="123193" y="10302"/>
                    <a:pt x="124765" y="22227"/>
                    <a:pt x="118392" y="30571"/>
                  </a:cubicBezTo>
                  <a:lnTo>
                    <a:pt x="89246" y="68671"/>
                  </a:lnTo>
                  <a:lnTo>
                    <a:pt x="123250" y="97913"/>
                  </a:lnTo>
                  <a:cubicBezTo>
                    <a:pt x="131184" y="104676"/>
                    <a:pt x="132203" y="116563"/>
                    <a:pt x="125536" y="124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35" name="Google Shape;10935;p53"/>
          <p:cNvGrpSpPr/>
          <p:nvPr/>
        </p:nvGrpSpPr>
        <p:grpSpPr>
          <a:xfrm>
            <a:off x="6000070" y="1622388"/>
            <a:ext cx="346931" cy="346931"/>
            <a:chOff x="2467039" y="3048355"/>
            <a:chExt cx="719923" cy="719923"/>
          </a:xfrm>
        </p:grpSpPr>
        <p:sp>
          <p:nvSpPr>
            <p:cNvPr id="10936" name="Google Shape;10936;p53"/>
            <p:cNvSpPr/>
            <p:nvPr/>
          </p:nvSpPr>
          <p:spPr>
            <a:xfrm>
              <a:off x="2467039" y="3048355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7" name="Google Shape;10937;p53"/>
            <p:cNvSpPr/>
            <p:nvPr/>
          </p:nvSpPr>
          <p:spPr>
            <a:xfrm rot="329230">
              <a:off x="2629055" y="3192992"/>
              <a:ext cx="413371" cy="430203"/>
            </a:xfrm>
            <a:custGeom>
              <a:rect b="b" l="l" r="r" t="t"/>
              <a:pathLst>
                <a:path extrusionOk="0" h="139264" w="129599">
                  <a:moveTo>
                    <a:pt x="125536" y="124583"/>
                  </a:moveTo>
                  <a:cubicBezTo>
                    <a:pt x="121916" y="128755"/>
                    <a:pt x="116678" y="131155"/>
                    <a:pt x="111153" y="131155"/>
                  </a:cubicBezTo>
                  <a:cubicBezTo>
                    <a:pt x="106581" y="131174"/>
                    <a:pt x="102152" y="129555"/>
                    <a:pt x="98675" y="126583"/>
                  </a:cubicBezTo>
                  <a:lnTo>
                    <a:pt x="66290" y="98675"/>
                  </a:lnTo>
                  <a:lnTo>
                    <a:pt x="40859" y="131822"/>
                  </a:lnTo>
                  <a:cubicBezTo>
                    <a:pt x="37239" y="136518"/>
                    <a:pt x="31648" y="139270"/>
                    <a:pt x="25714" y="139251"/>
                  </a:cubicBezTo>
                  <a:cubicBezTo>
                    <a:pt x="21504" y="139242"/>
                    <a:pt x="17418" y="137832"/>
                    <a:pt x="14094" y="135251"/>
                  </a:cubicBezTo>
                  <a:cubicBezTo>
                    <a:pt x="5797" y="128821"/>
                    <a:pt x="4264" y="116896"/>
                    <a:pt x="10665" y="108581"/>
                  </a:cubicBezTo>
                  <a:lnTo>
                    <a:pt x="37430" y="73814"/>
                  </a:lnTo>
                  <a:lnTo>
                    <a:pt x="6950" y="47621"/>
                  </a:lnTo>
                  <a:cubicBezTo>
                    <a:pt x="-1013" y="40753"/>
                    <a:pt x="-1909" y="28733"/>
                    <a:pt x="4949" y="20760"/>
                  </a:cubicBezTo>
                  <a:cubicBezTo>
                    <a:pt x="11817" y="12797"/>
                    <a:pt x="23838" y="11902"/>
                    <a:pt x="31810" y="18760"/>
                  </a:cubicBezTo>
                  <a:lnTo>
                    <a:pt x="60385" y="43620"/>
                  </a:lnTo>
                  <a:lnTo>
                    <a:pt x="88198" y="7425"/>
                  </a:lnTo>
                  <a:cubicBezTo>
                    <a:pt x="94599" y="-900"/>
                    <a:pt x="106524" y="-2471"/>
                    <a:pt x="114868" y="3901"/>
                  </a:cubicBezTo>
                  <a:cubicBezTo>
                    <a:pt x="123193" y="10302"/>
                    <a:pt x="124765" y="22227"/>
                    <a:pt x="118392" y="30571"/>
                  </a:cubicBezTo>
                  <a:lnTo>
                    <a:pt x="89246" y="68671"/>
                  </a:lnTo>
                  <a:lnTo>
                    <a:pt x="123250" y="97913"/>
                  </a:lnTo>
                  <a:cubicBezTo>
                    <a:pt x="131184" y="104676"/>
                    <a:pt x="132203" y="116563"/>
                    <a:pt x="125536" y="124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38" name="Google Shape;10938;p53"/>
          <p:cNvGrpSpPr/>
          <p:nvPr/>
        </p:nvGrpSpPr>
        <p:grpSpPr>
          <a:xfrm>
            <a:off x="6530045" y="1622388"/>
            <a:ext cx="346931" cy="346931"/>
            <a:chOff x="2467039" y="3048355"/>
            <a:chExt cx="719923" cy="719923"/>
          </a:xfrm>
        </p:grpSpPr>
        <p:sp>
          <p:nvSpPr>
            <p:cNvPr id="10939" name="Google Shape;10939;p53"/>
            <p:cNvSpPr/>
            <p:nvPr/>
          </p:nvSpPr>
          <p:spPr>
            <a:xfrm>
              <a:off x="2467039" y="3048355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0" name="Google Shape;10940;p53"/>
            <p:cNvSpPr/>
            <p:nvPr/>
          </p:nvSpPr>
          <p:spPr>
            <a:xfrm rot="329230">
              <a:off x="2629055" y="3192992"/>
              <a:ext cx="413371" cy="430203"/>
            </a:xfrm>
            <a:custGeom>
              <a:rect b="b" l="l" r="r" t="t"/>
              <a:pathLst>
                <a:path extrusionOk="0" h="139264" w="129599">
                  <a:moveTo>
                    <a:pt x="125536" y="124583"/>
                  </a:moveTo>
                  <a:cubicBezTo>
                    <a:pt x="121916" y="128755"/>
                    <a:pt x="116678" y="131155"/>
                    <a:pt x="111153" y="131155"/>
                  </a:cubicBezTo>
                  <a:cubicBezTo>
                    <a:pt x="106581" y="131174"/>
                    <a:pt x="102152" y="129555"/>
                    <a:pt x="98675" y="126583"/>
                  </a:cubicBezTo>
                  <a:lnTo>
                    <a:pt x="66290" y="98675"/>
                  </a:lnTo>
                  <a:lnTo>
                    <a:pt x="40859" y="131822"/>
                  </a:lnTo>
                  <a:cubicBezTo>
                    <a:pt x="37239" y="136518"/>
                    <a:pt x="31648" y="139270"/>
                    <a:pt x="25714" y="139251"/>
                  </a:cubicBezTo>
                  <a:cubicBezTo>
                    <a:pt x="21504" y="139242"/>
                    <a:pt x="17418" y="137832"/>
                    <a:pt x="14094" y="135251"/>
                  </a:cubicBezTo>
                  <a:cubicBezTo>
                    <a:pt x="5797" y="128821"/>
                    <a:pt x="4264" y="116896"/>
                    <a:pt x="10665" y="108581"/>
                  </a:cubicBezTo>
                  <a:lnTo>
                    <a:pt x="37430" y="73814"/>
                  </a:lnTo>
                  <a:lnTo>
                    <a:pt x="6950" y="47621"/>
                  </a:lnTo>
                  <a:cubicBezTo>
                    <a:pt x="-1013" y="40753"/>
                    <a:pt x="-1909" y="28733"/>
                    <a:pt x="4949" y="20760"/>
                  </a:cubicBezTo>
                  <a:cubicBezTo>
                    <a:pt x="11817" y="12797"/>
                    <a:pt x="23838" y="11902"/>
                    <a:pt x="31810" y="18760"/>
                  </a:cubicBezTo>
                  <a:lnTo>
                    <a:pt x="60385" y="43620"/>
                  </a:lnTo>
                  <a:lnTo>
                    <a:pt x="88198" y="7425"/>
                  </a:lnTo>
                  <a:cubicBezTo>
                    <a:pt x="94599" y="-900"/>
                    <a:pt x="106524" y="-2471"/>
                    <a:pt x="114868" y="3901"/>
                  </a:cubicBezTo>
                  <a:cubicBezTo>
                    <a:pt x="123193" y="10302"/>
                    <a:pt x="124765" y="22227"/>
                    <a:pt x="118392" y="30571"/>
                  </a:cubicBezTo>
                  <a:lnTo>
                    <a:pt x="89246" y="68671"/>
                  </a:lnTo>
                  <a:lnTo>
                    <a:pt x="123250" y="97913"/>
                  </a:lnTo>
                  <a:cubicBezTo>
                    <a:pt x="131184" y="104676"/>
                    <a:pt x="132203" y="116563"/>
                    <a:pt x="125536" y="124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41" name="Google Shape;10941;p53"/>
          <p:cNvGrpSpPr/>
          <p:nvPr/>
        </p:nvGrpSpPr>
        <p:grpSpPr>
          <a:xfrm>
            <a:off x="7060020" y="1622388"/>
            <a:ext cx="346931" cy="346931"/>
            <a:chOff x="2467039" y="3048355"/>
            <a:chExt cx="719923" cy="719923"/>
          </a:xfrm>
        </p:grpSpPr>
        <p:sp>
          <p:nvSpPr>
            <p:cNvPr id="10942" name="Google Shape;10942;p53"/>
            <p:cNvSpPr/>
            <p:nvPr/>
          </p:nvSpPr>
          <p:spPr>
            <a:xfrm>
              <a:off x="2467039" y="3048355"/>
              <a:ext cx="719923" cy="71992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3" name="Google Shape;10943;p53"/>
            <p:cNvSpPr/>
            <p:nvPr/>
          </p:nvSpPr>
          <p:spPr>
            <a:xfrm rot="329230">
              <a:off x="2629055" y="3192992"/>
              <a:ext cx="413371" cy="430203"/>
            </a:xfrm>
            <a:custGeom>
              <a:rect b="b" l="l" r="r" t="t"/>
              <a:pathLst>
                <a:path extrusionOk="0" h="139264" w="129599">
                  <a:moveTo>
                    <a:pt x="125536" y="124583"/>
                  </a:moveTo>
                  <a:cubicBezTo>
                    <a:pt x="121916" y="128755"/>
                    <a:pt x="116678" y="131155"/>
                    <a:pt x="111153" y="131155"/>
                  </a:cubicBezTo>
                  <a:cubicBezTo>
                    <a:pt x="106581" y="131174"/>
                    <a:pt x="102152" y="129555"/>
                    <a:pt x="98675" y="126583"/>
                  </a:cubicBezTo>
                  <a:lnTo>
                    <a:pt x="66290" y="98675"/>
                  </a:lnTo>
                  <a:lnTo>
                    <a:pt x="40859" y="131822"/>
                  </a:lnTo>
                  <a:cubicBezTo>
                    <a:pt x="37239" y="136518"/>
                    <a:pt x="31648" y="139270"/>
                    <a:pt x="25714" y="139251"/>
                  </a:cubicBezTo>
                  <a:cubicBezTo>
                    <a:pt x="21504" y="139242"/>
                    <a:pt x="17418" y="137832"/>
                    <a:pt x="14094" y="135251"/>
                  </a:cubicBezTo>
                  <a:cubicBezTo>
                    <a:pt x="5797" y="128821"/>
                    <a:pt x="4264" y="116896"/>
                    <a:pt x="10665" y="108581"/>
                  </a:cubicBezTo>
                  <a:lnTo>
                    <a:pt x="37430" y="73814"/>
                  </a:lnTo>
                  <a:lnTo>
                    <a:pt x="6950" y="47621"/>
                  </a:lnTo>
                  <a:cubicBezTo>
                    <a:pt x="-1013" y="40753"/>
                    <a:pt x="-1909" y="28733"/>
                    <a:pt x="4949" y="20760"/>
                  </a:cubicBezTo>
                  <a:cubicBezTo>
                    <a:pt x="11817" y="12797"/>
                    <a:pt x="23838" y="11902"/>
                    <a:pt x="31810" y="18760"/>
                  </a:cubicBezTo>
                  <a:lnTo>
                    <a:pt x="60385" y="43620"/>
                  </a:lnTo>
                  <a:lnTo>
                    <a:pt x="88198" y="7425"/>
                  </a:lnTo>
                  <a:cubicBezTo>
                    <a:pt x="94599" y="-900"/>
                    <a:pt x="106524" y="-2471"/>
                    <a:pt x="114868" y="3901"/>
                  </a:cubicBezTo>
                  <a:cubicBezTo>
                    <a:pt x="123193" y="10302"/>
                    <a:pt x="124765" y="22227"/>
                    <a:pt x="118392" y="30571"/>
                  </a:cubicBezTo>
                  <a:lnTo>
                    <a:pt x="89246" y="68671"/>
                  </a:lnTo>
                  <a:lnTo>
                    <a:pt x="123250" y="97913"/>
                  </a:lnTo>
                  <a:cubicBezTo>
                    <a:pt x="131184" y="104676"/>
                    <a:pt x="132203" y="116563"/>
                    <a:pt x="125536" y="1245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44" name="Google Shape;10944;p53"/>
          <p:cNvSpPr/>
          <p:nvPr/>
        </p:nvSpPr>
        <p:spPr>
          <a:xfrm>
            <a:off x="5692249" y="2156379"/>
            <a:ext cx="121703" cy="112470"/>
          </a:xfrm>
          <a:custGeom>
            <a:rect b="b" l="l" r="r" t="t"/>
            <a:pathLst>
              <a:path extrusionOk="0" h="125665" w="135981">
                <a:moveTo>
                  <a:pt x="56502" y="125366"/>
                </a:moveTo>
                <a:cubicBezTo>
                  <a:pt x="51520" y="125366"/>
                  <a:pt x="46729" y="123423"/>
                  <a:pt x="43167" y="119937"/>
                </a:cubicBezTo>
                <a:lnTo>
                  <a:pt x="5924" y="83647"/>
                </a:lnTo>
                <a:cubicBezTo>
                  <a:pt x="-1515" y="76211"/>
                  <a:pt x="-1525" y="64150"/>
                  <a:pt x="5905" y="56706"/>
                </a:cubicBezTo>
                <a:cubicBezTo>
                  <a:pt x="5915" y="56700"/>
                  <a:pt x="5915" y="56696"/>
                  <a:pt x="5924" y="56691"/>
                </a:cubicBezTo>
                <a:cubicBezTo>
                  <a:pt x="13363" y="49247"/>
                  <a:pt x="25422" y="49240"/>
                  <a:pt x="32861" y="56676"/>
                </a:cubicBezTo>
                <a:cubicBezTo>
                  <a:pt x="32870" y="56681"/>
                  <a:pt x="32870" y="56686"/>
                  <a:pt x="32880" y="56691"/>
                </a:cubicBezTo>
                <a:lnTo>
                  <a:pt x="53930" y="77265"/>
                </a:lnTo>
                <a:lnTo>
                  <a:pt x="101555" y="8209"/>
                </a:lnTo>
                <a:cubicBezTo>
                  <a:pt x="107527" y="-438"/>
                  <a:pt x="119376" y="-2612"/>
                  <a:pt x="128035" y="3351"/>
                </a:cubicBezTo>
                <a:cubicBezTo>
                  <a:pt x="136712" y="9295"/>
                  <a:pt x="138931" y="21150"/>
                  <a:pt x="132988" y="29830"/>
                </a:cubicBezTo>
                <a:lnTo>
                  <a:pt x="72790" y="117460"/>
                </a:lnTo>
                <a:cubicBezTo>
                  <a:pt x="69618" y="122090"/>
                  <a:pt x="64560" y="125090"/>
                  <a:pt x="58978" y="125652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5" name="Google Shape;10945;p53"/>
          <p:cNvSpPr/>
          <p:nvPr/>
        </p:nvSpPr>
        <p:spPr>
          <a:xfrm rot="163122">
            <a:off x="5486173" y="2152327"/>
            <a:ext cx="116122" cy="120592"/>
          </a:xfrm>
          <a:custGeom>
            <a:rect b="b" l="l" r="r" t="t"/>
            <a:pathLst>
              <a:path extrusionOk="0" h="139264" w="129599">
                <a:moveTo>
                  <a:pt x="125536" y="124583"/>
                </a:moveTo>
                <a:cubicBezTo>
                  <a:pt x="121916" y="128755"/>
                  <a:pt x="116678" y="131155"/>
                  <a:pt x="111153" y="131155"/>
                </a:cubicBezTo>
                <a:cubicBezTo>
                  <a:pt x="106581" y="131174"/>
                  <a:pt x="102152" y="129555"/>
                  <a:pt x="98675" y="126583"/>
                </a:cubicBezTo>
                <a:lnTo>
                  <a:pt x="66290" y="98675"/>
                </a:lnTo>
                <a:lnTo>
                  <a:pt x="40859" y="131822"/>
                </a:lnTo>
                <a:cubicBezTo>
                  <a:pt x="37239" y="136518"/>
                  <a:pt x="31648" y="139270"/>
                  <a:pt x="25714" y="139251"/>
                </a:cubicBezTo>
                <a:cubicBezTo>
                  <a:pt x="21504" y="139242"/>
                  <a:pt x="17418" y="137832"/>
                  <a:pt x="14094" y="135251"/>
                </a:cubicBezTo>
                <a:cubicBezTo>
                  <a:pt x="5797" y="128821"/>
                  <a:pt x="4264" y="116896"/>
                  <a:pt x="10665" y="108581"/>
                </a:cubicBezTo>
                <a:lnTo>
                  <a:pt x="37430" y="73814"/>
                </a:lnTo>
                <a:lnTo>
                  <a:pt x="6950" y="47621"/>
                </a:lnTo>
                <a:cubicBezTo>
                  <a:pt x="-1013" y="40753"/>
                  <a:pt x="-1909" y="28733"/>
                  <a:pt x="4949" y="20760"/>
                </a:cubicBezTo>
                <a:cubicBezTo>
                  <a:pt x="11817" y="12797"/>
                  <a:pt x="23838" y="11902"/>
                  <a:pt x="31810" y="18760"/>
                </a:cubicBezTo>
                <a:lnTo>
                  <a:pt x="60385" y="43620"/>
                </a:lnTo>
                <a:lnTo>
                  <a:pt x="88198" y="7425"/>
                </a:lnTo>
                <a:cubicBezTo>
                  <a:pt x="94599" y="-900"/>
                  <a:pt x="106524" y="-2471"/>
                  <a:pt x="114868" y="3901"/>
                </a:cubicBezTo>
                <a:cubicBezTo>
                  <a:pt x="123193" y="10302"/>
                  <a:pt x="124765" y="22227"/>
                  <a:pt x="118392" y="30571"/>
                </a:cubicBezTo>
                <a:lnTo>
                  <a:pt x="89246" y="68671"/>
                </a:lnTo>
                <a:lnTo>
                  <a:pt x="123250" y="97913"/>
                </a:lnTo>
                <a:cubicBezTo>
                  <a:pt x="131184" y="104676"/>
                  <a:pt x="132203" y="116563"/>
                  <a:pt x="125536" y="12458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6" name="Google Shape;10946;p53"/>
          <p:cNvSpPr/>
          <p:nvPr/>
        </p:nvSpPr>
        <p:spPr>
          <a:xfrm>
            <a:off x="5380320" y="2497373"/>
            <a:ext cx="1228200" cy="241500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7" name="Google Shape;10947;p53"/>
          <p:cNvSpPr/>
          <p:nvPr/>
        </p:nvSpPr>
        <p:spPr>
          <a:xfrm>
            <a:off x="6695592" y="2497373"/>
            <a:ext cx="1228200" cy="241500"/>
          </a:xfrm>
          <a:prstGeom prst="chevron">
            <a:avLst>
              <a:gd fmla="val 50000" name="adj"/>
            </a:avLst>
          </a:pr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8" name="Google Shape;10948;p53"/>
          <p:cNvSpPr/>
          <p:nvPr/>
        </p:nvSpPr>
        <p:spPr>
          <a:xfrm>
            <a:off x="5400899" y="2848577"/>
            <a:ext cx="1228200" cy="241500"/>
          </a:xfrm>
          <a:prstGeom prst="chevron">
            <a:avLst>
              <a:gd fmla="val 50000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9" name="Google Shape;10949;p53"/>
          <p:cNvSpPr/>
          <p:nvPr/>
        </p:nvSpPr>
        <p:spPr>
          <a:xfrm>
            <a:off x="7944374" y="2497373"/>
            <a:ext cx="1228200" cy="241500"/>
          </a:xfrm>
          <a:prstGeom prst="chevron">
            <a:avLst>
              <a:gd fmla="val 50000" name="adj"/>
            </a:avLst>
          </a:pr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0" name="Google Shape;10950;p53"/>
          <p:cNvSpPr/>
          <p:nvPr/>
        </p:nvSpPr>
        <p:spPr>
          <a:xfrm>
            <a:off x="6716170" y="2848577"/>
            <a:ext cx="1228200" cy="241500"/>
          </a:xfrm>
          <a:prstGeom prst="chevron">
            <a:avLst>
              <a:gd fmla="val 50000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1" name="Google Shape;10951;p53"/>
          <p:cNvSpPr/>
          <p:nvPr/>
        </p:nvSpPr>
        <p:spPr>
          <a:xfrm>
            <a:off x="5392606" y="3316584"/>
            <a:ext cx="1140193" cy="259495"/>
          </a:xfrm>
          <a:custGeom>
            <a:rect b="b" l="l" r="r" t="t"/>
            <a:pathLst>
              <a:path extrusionOk="0" h="118491" w="520636">
                <a:moveTo>
                  <a:pt x="339" y="-13"/>
                </a:moveTo>
                <a:cubicBezTo>
                  <a:pt x="339" y="4178"/>
                  <a:pt x="520975" y="-13"/>
                  <a:pt x="520975" y="-13"/>
                </a:cubicBezTo>
                <a:lnTo>
                  <a:pt x="466016" y="59232"/>
                </a:lnTo>
                <a:lnTo>
                  <a:pt x="520975" y="118478"/>
                </a:lnTo>
                <a:lnTo>
                  <a:pt x="339" y="1184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2" name="Google Shape;10952;p53"/>
          <p:cNvSpPr/>
          <p:nvPr/>
        </p:nvSpPr>
        <p:spPr>
          <a:xfrm>
            <a:off x="5392603" y="3695104"/>
            <a:ext cx="1140193" cy="259495"/>
          </a:xfrm>
          <a:custGeom>
            <a:rect b="b" l="l" r="r" t="t"/>
            <a:pathLst>
              <a:path extrusionOk="0" h="118491" w="520636">
                <a:moveTo>
                  <a:pt x="339" y="-13"/>
                </a:moveTo>
                <a:cubicBezTo>
                  <a:pt x="339" y="4178"/>
                  <a:pt x="520975" y="-13"/>
                  <a:pt x="520975" y="-13"/>
                </a:cubicBezTo>
                <a:lnTo>
                  <a:pt x="466016" y="59232"/>
                </a:lnTo>
                <a:lnTo>
                  <a:pt x="520975" y="118478"/>
                </a:lnTo>
                <a:lnTo>
                  <a:pt x="339" y="1184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3" name="Google Shape;10953;p53"/>
          <p:cNvSpPr/>
          <p:nvPr/>
        </p:nvSpPr>
        <p:spPr>
          <a:xfrm>
            <a:off x="6698548" y="3695104"/>
            <a:ext cx="1140193" cy="259495"/>
          </a:xfrm>
          <a:custGeom>
            <a:rect b="b" l="l" r="r" t="t"/>
            <a:pathLst>
              <a:path extrusionOk="0" h="118491" w="520636">
                <a:moveTo>
                  <a:pt x="339" y="-13"/>
                </a:moveTo>
                <a:cubicBezTo>
                  <a:pt x="339" y="4178"/>
                  <a:pt x="520975" y="-13"/>
                  <a:pt x="520975" y="-13"/>
                </a:cubicBezTo>
                <a:lnTo>
                  <a:pt x="466016" y="59232"/>
                </a:lnTo>
                <a:lnTo>
                  <a:pt x="520975" y="118478"/>
                </a:lnTo>
                <a:lnTo>
                  <a:pt x="339" y="11847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4" name="Google Shape;10954;p53"/>
          <p:cNvSpPr/>
          <p:nvPr/>
        </p:nvSpPr>
        <p:spPr>
          <a:xfrm>
            <a:off x="6698556" y="3316579"/>
            <a:ext cx="1140193" cy="259495"/>
          </a:xfrm>
          <a:custGeom>
            <a:rect b="b" l="l" r="r" t="t"/>
            <a:pathLst>
              <a:path extrusionOk="0" h="118491" w="520636">
                <a:moveTo>
                  <a:pt x="339" y="-13"/>
                </a:moveTo>
                <a:cubicBezTo>
                  <a:pt x="339" y="4178"/>
                  <a:pt x="520975" y="-13"/>
                  <a:pt x="520975" y="-13"/>
                </a:cubicBezTo>
                <a:lnTo>
                  <a:pt x="466016" y="59232"/>
                </a:lnTo>
                <a:lnTo>
                  <a:pt x="520975" y="118478"/>
                </a:lnTo>
                <a:lnTo>
                  <a:pt x="339" y="11847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5" name="Google Shape;10955;p53"/>
          <p:cNvSpPr/>
          <p:nvPr/>
        </p:nvSpPr>
        <p:spPr>
          <a:xfrm>
            <a:off x="7936078" y="3316587"/>
            <a:ext cx="1140193" cy="259495"/>
          </a:xfrm>
          <a:custGeom>
            <a:rect b="b" l="l" r="r" t="t"/>
            <a:pathLst>
              <a:path extrusionOk="0" h="118491" w="520636">
                <a:moveTo>
                  <a:pt x="339" y="-13"/>
                </a:moveTo>
                <a:cubicBezTo>
                  <a:pt x="339" y="4178"/>
                  <a:pt x="520975" y="-13"/>
                  <a:pt x="520975" y="-13"/>
                </a:cubicBezTo>
                <a:lnTo>
                  <a:pt x="466016" y="59232"/>
                </a:lnTo>
                <a:lnTo>
                  <a:pt x="520975" y="118478"/>
                </a:lnTo>
                <a:lnTo>
                  <a:pt x="339" y="11847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6" name="Google Shape;10956;p53"/>
          <p:cNvSpPr/>
          <p:nvPr/>
        </p:nvSpPr>
        <p:spPr>
          <a:xfrm>
            <a:off x="5391139" y="4144372"/>
            <a:ext cx="1153769" cy="295182"/>
          </a:xfrm>
          <a:custGeom>
            <a:rect b="b" l="l" r="r" t="t"/>
            <a:pathLst>
              <a:path extrusionOk="0" h="139731" w="546163">
                <a:moveTo>
                  <a:pt x="0" y="71914"/>
                </a:moveTo>
                <a:lnTo>
                  <a:pt x="59341" y="21146"/>
                </a:lnTo>
                <a:lnTo>
                  <a:pt x="546164" y="0"/>
                </a:lnTo>
                <a:lnTo>
                  <a:pt x="546164" y="105823"/>
                </a:lnTo>
                <a:lnTo>
                  <a:pt x="50864" y="139732"/>
                </a:lnTo>
                <a:lnTo>
                  <a:pt x="0" y="719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7" name="Google Shape;10957;p53"/>
          <p:cNvSpPr/>
          <p:nvPr/>
        </p:nvSpPr>
        <p:spPr>
          <a:xfrm>
            <a:off x="6724612" y="4144372"/>
            <a:ext cx="1153769" cy="295182"/>
          </a:xfrm>
          <a:custGeom>
            <a:rect b="b" l="l" r="r" t="t"/>
            <a:pathLst>
              <a:path extrusionOk="0" h="139731" w="546163">
                <a:moveTo>
                  <a:pt x="0" y="71914"/>
                </a:moveTo>
                <a:lnTo>
                  <a:pt x="59341" y="21146"/>
                </a:lnTo>
                <a:lnTo>
                  <a:pt x="546164" y="0"/>
                </a:lnTo>
                <a:lnTo>
                  <a:pt x="546164" y="105823"/>
                </a:lnTo>
                <a:lnTo>
                  <a:pt x="50864" y="139732"/>
                </a:lnTo>
                <a:lnTo>
                  <a:pt x="0" y="719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8" name="Google Shape;10958;p53"/>
          <p:cNvSpPr/>
          <p:nvPr/>
        </p:nvSpPr>
        <p:spPr>
          <a:xfrm>
            <a:off x="7992398" y="4073622"/>
            <a:ext cx="1153769" cy="295182"/>
          </a:xfrm>
          <a:custGeom>
            <a:rect b="b" l="l" r="r" t="t"/>
            <a:pathLst>
              <a:path extrusionOk="0" h="139731" w="546163">
                <a:moveTo>
                  <a:pt x="0" y="71914"/>
                </a:moveTo>
                <a:lnTo>
                  <a:pt x="59341" y="21146"/>
                </a:lnTo>
                <a:lnTo>
                  <a:pt x="546164" y="0"/>
                </a:lnTo>
                <a:lnTo>
                  <a:pt x="546164" y="105823"/>
                </a:lnTo>
                <a:lnTo>
                  <a:pt x="50864" y="139732"/>
                </a:lnTo>
                <a:lnTo>
                  <a:pt x="0" y="7191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59" name="Google Shape;10959;p53"/>
          <p:cNvSpPr/>
          <p:nvPr/>
        </p:nvSpPr>
        <p:spPr>
          <a:xfrm>
            <a:off x="5391139" y="4522911"/>
            <a:ext cx="1153769" cy="295182"/>
          </a:xfrm>
          <a:custGeom>
            <a:rect b="b" l="l" r="r" t="t"/>
            <a:pathLst>
              <a:path extrusionOk="0" h="139731" w="546163">
                <a:moveTo>
                  <a:pt x="0" y="71914"/>
                </a:moveTo>
                <a:lnTo>
                  <a:pt x="59341" y="21146"/>
                </a:lnTo>
                <a:lnTo>
                  <a:pt x="546164" y="0"/>
                </a:lnTo>
                <a:lnTo>
                  <a:pt x="546164" y="105823"/>
                </a:lnTo>
                <a:lnTo>
                  <a:pt x="50864" y="139732"/>
                </a:lnTo>
                <a:lnTo>
                  <a:pt x="0" y="7191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0" name="Google Shape;10960;p53"/>
          <p:cNvSpPr/>
          <p:nvPr/>
        </p:nvSpPr>
        <p:spPr>
          <a:xfrm>
            <a:off x="6724612" y="4479486"/>
            <a:ext cx="1153769" cy="295182"/>
          </a:xfrm>
          <a:custGeom>
            <a:rect b="b" l="l" r="r" t="t"/>
            <a:pathLst>
              <a:path extrusionOk="0" h="139731" w="546163">
                <a:moveTo>
                  <a:pt x="0" y="71914"/>
                </a:moveTo>
                <a:lnTo>
                  <a:pt x="59341" y="21146"/>
                </a:lnTo>
                <a:lnTo>
                  <a:pt x="546164" y="0"/>
                </a:lnTo>
                <a:lnTo>
                  <a:pt x="546164" y="105823"/>
                </a:lnTo>
                <a:lnTo>
                  <a:pt x="50864" y="139732"/>
                </a:lnTo>
                <a:lnTo>
                  <a:pt x="0" y="7191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1" name="Google Shape;10961;p53"/>
          <p:cNvSpPr/>
          <p:nvPr/>
        </p:nvSpPr>
        <p:spPr>
          <a:xfrm>
            <a:off x="5469323" y="5007850"/>
            <a:ext cx="352653" cy="493079"/>
          </a:xfrm>
          <a:custGeom>
            <a:rect b="b" l="l" r="r" t="t"/>
            <a:pathLst>
              <a:path extrusionOk="0" h="1323703" w="792479">
                <a:moveTo>
                  <a:pt x="0" y="17418"/>
                </a:moveTo>
                <a:lnTo>
                  <a:pt x="0" y="1323703"/>
                </a:lnTo>
                <a:lnTo>
                  <a:pt x="400594" y="923109"/>
                </a:lnTo>
                <a:lnTo>
                  <a:pt x="792479" y="1314994"/>
                </a:lnTo>
                <a:lnTo>
                  <a:pt x="792479" y="0"/>
                </a:lnTo>
                <a:lnTo>
                  <a:pt x="0" y="174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2" name="Google Shape;10962;p53"/>
          <p:cNvSpPr/>
          <p:nvPr/>
        </p:nvSpPr>
        <p:spPr>
          <a:xfrm>
            <a:off x="5921434" y="5007850"/>
            <a:ext cx="352653" cy="493079"/>
          </a:xfrm>
          <a:custGeom>
            <a:rect b="b" l="l" r="r" t="t"/>
            <a:pathLst>
              <a:path extrusionOk="0" h="1323703" w="792479">
                <a:moveTo>
                  <a:pt x="0" y="17418"/>
                </a:moveTo>
                <a:lnTo>
                  <a:pt x="0" y="1323703"/>
                </a:lnTo>
                <a:lnTo>
                  <a:pt x="400594" y="923109"/>
                </a:lnTo>
                <a:lnTo>
                  <a:pt x="792479" y="1314994"/>
                </a:lnTo>
                <a:lnTo>
                  <a:pt x="792479" y="0"/>
                </a:lnTo>
                <a:lnTo>
                  <a:pt x="0" y="174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3" name="Google Shape;10963;p53"/>
          <p:cNvSpPr/>
          <p:nvPr/>
        </p:nvSpPr>
        <p:spPr>
          <a:xfrm>
            <a:off x="6373546" y="5007850"/>
            <a:ext cx="352653" cy="493079"/>
          </a:xfrm>
          <a:custGeom>
            <a:rect b="b" l="l" r="r" t="t"/>
            <a:pathLst>
              <a:path extrusionOk="0" h="1323703" w="792479">
                <a:moveTo>
                  <a:pt x="0" y="17418"/>
                </a:moveTo>
                <a:lnTo>
                  <a:pt x="0" y="1323703"/>
                </a:lnTo>
                <a:lnTo>
                  <a:pt x="400594" y="923109"/>
                </a:lnTo>
                <a:lnTo>
                  <a:pt x="792479" y="1314994"/>
                </a:lnTo>
                <a:lnTo>
                  <a:pt x="792479" y="0"/>
                </a:lnTo>
                <a:lnTo>
                  <a:pt x="0" y="1741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4" name="Google Shape;10964;p53"/>
          <p:cNvSpPr/>
          <p:nvPr/>
        </p:nvSpPr>
        <p:spPr>
          <a:xfrm>
            <a:off x="6825657" y="5007850"/>
            <a:ext cx="352653" cy="493079"/>
          </a:xfrm>
          <a:custGeom>
            <a:rect b="b" l="l" r="r" t="t"/>
            <a:pathLst>
              <a:path extrusionOk="0" h="1323703" w="792479">
                <a:moveTo>
                  <a:pt x="0" y="17418"/>
                </a:moveTo>
                <a:lnTo>
                  <a:pt x="0" y="1323703"/>
                </a:lnTo>
                <a:lnTo>
                  <a:pt x="400594" y="923109"/>
                </a:lnTo>
                <a:lnTo>
                  <a:pt x="792479" y="1314994"/>
                </a:lnTo>
                <a:lnTo>
                  <a:pt x="792479" y="0"/>
                </a:lnTo>
                <a:lnTo>
                  <a:pt x="0" y="1741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5" name="Google Shape;10965;p53"/>
          <p:cNvSpPr/>
          <p:nvPr/>
        </p:nvSpPr>
        <p:spPr>
          <a:xfrm>
            <a:off x="7277769" y="5007850"/>
            <a:ext cx="352653" cy="493079"/>
          </a:xfrm>
          <a:custGeom>
            <a:rect b="b" l="l" r="r" t="t"/>
            <a:pathLst>
              <a:path extrusionOk="0" h="1323703" w="792479">
                <a:moveTo>
                  <a:pt x="0" y="17418"/>
                </a:moveTo>
                <a:lnTo>
                  <a:pt x="0" y="1323703"/>
                </a:lnTo>
                <a:lnTo>
                  <a:pt x="400594" y="923109"/>
                </a:lnTo>
                <a:lnTo>
                  <a:pt x="792479" y="1314994"/>
                </a:lnTo>
                <a:lnTo>
                  <a:pt x="792479" y="0"/>
                </a:lnTo>
                <a:lnTo>
                  <a:pt x="0" y="1741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66" name="Google Shape;10966;p53"/>
          <p:cNvSpPr/>
          <p:nvPr/>
        </p:nvSpPr>
        <p:spPr>
          <a:xfrm>
            <a:off x="2975085" y="3241298"/>
            <a:ext cx="1609117" cy="346299"/>
          </a:xfrm>
          <a:custGeom>
            <a:rect b="b" l="l" r="r" t="t"/>
            <a:pathLst>
              <a:path extrusionOk="0" h="158308" w="597075">
                <a:moveTo>
                  <a:pt x="587611" y="5718"/>
                </a:moveTo>
                <a:cubicBezTo>
                  <a:pt x="566494" y="2384"/>
                  <a:pt x="545024" y="1909"/>
                  <a:pt x="523793" y="4384"/>
                </a:cubicBezTo>
                <a:cubicBezTo>
                  <a:pt x="500457" y="5338"/>
                  <a:pt x="477121" y="5147"/>
                  <a:pt x="453784" y="4384"/>
                </a:cubicBezTo>
                <a:cubicBezTo>
                  <a:pt x="407779" y="3052"/>
                  <a:pt x="361773" y="-188"/>
                  <a:pt x="315767" y="-854"/>
                </a:cubicBezTo>
                <a:cubicBezTo>
                  <a:pt x="222613" y="-2283"/>
                  <a:pt x="129363" y="4099"/>
                  <a:pt x="36399" y="8004"/>
                </a:cubicBezTo>
                <a:cubicBezTo>
                  <a:pt x="28312" y="8385"/>
                  <a:pt x="22083" y="15338"/>
                  <a:pt x="22502" y="23434"/>
                </a:cubicBezTo>
                <a:cubicBezTo>
                  <a:pt x="22568" y="24672"/>
                  <a:pt x="22788" y="25911"/>
                  <a:pt x="23159" y="27054"/>
                </a:cubicBezTo>
                <a:cubicBezTo>
                  <a:pt x="16196" y="30864"/>
                  <a:pt x="13101" y="39151"/>
                  <a:pt x="15920" y="46580"/>
                </a:cubicBezTo>
                <a:lnTo>
                  <a:pt x="10396" y="47723"/>
                </a:lnTo>
                <a:cubicBezTo>
                  <a:pt x="-4940" y="51629"/>
                  <a:pt x="-2177" y="76298"/>
                  <a:pt x="14206" y="76298"/>
                </a:cubicBezTo>
                <a:lnTo>
                  <a:pt x="35637" y="75155"/>
                </a:lnTo>
                <a:cubicBezTo>
                  <a:pt x="30741" y="77346"/>
                  <a:pt x="27607" y="82299"/>
                  <a:pt x="27636" y="87634"/>
                </a:cubicBezTo>
                <a:cubicBezTo>
                  <a:pt x="27788" y="94301"/>
                  <a:pt x="32284" y="100016"/>
                  <a:pt x="38685" y="101731"/>
                </a:cubicBezTo>
                <a:cubicBezTo>
                  <a:pt x="34408" y="108207"/>
                  <a:pt x="36218" y="116970"/>
                  <a:pt x="42723" y="121256"/>
                </a:cubicBezTo>
                <a:cubicBezTo>
                  <a:pt x="43466" y="121733"/>
                  <a:pt x="44247" y="122114"/>
                  <a:pt x="45066" y="122494"/>
                </a:cubicBezTo>
                <a:cubicBezTo>
                  <a:pt x="42495" y="122494"/>
                  <a:pt x="39828" y="123352"/>
                  <a:pt x="37256" y="123923"/>
                </a:cubicBezTo>
                <a:cubicBezTo>
                  <a:pt x="21064" y="127162"/>
                  <a:pt x="25255" y="151737"/>
                  <a:pt x="40971" y="152498"/>
                </a:cubicBezTo>
                <a:cubicBezTo>
                  <a:pt x="50324" y="152689"/>
                  <a:pt x="59669" y="151928"/>
                  <a:pt x="68879" y="150212"/>
                </a:cubicBezTo>
                <a:cubicBezTo>
                  <a:pt x="73146" y="149356"/>
                  <a:pt x="77347" y="148213"/>
                  <a:pt x="81452" y="146784"/>
                </a:cubicBezTo>
                <a:cubicBezTo>
                  <a:pt x="104312" y="144784"/>
                  <a:pt x="127363" y="144498"/>
                  <a:pt x="150127" y="144021"/>
                </a:cubicBezTo>
                <a:cubicBezTo>
                  <a:pt x="187180" y="143259"/>
                  <a:pt x="224327" y="144021"/>
                  <a:pt x="261379" y="144688"/>
                </a:cubicBezTo>
                <a:cubicBezTo>
                  <a:pt x="334627" y="146879"/>
                  <a:pt x="407874" y="152022"/>
                  <a:pt x="481026" y="157166"/>
                </a:cubicBezTo>
                <a:cubicBezTo>
                  <a:pt x="487474" y="157928"/>
                  <a:pt x="493380" y="153451"/>
                  <a:pt x="494361" y="147070"/>
                </a:cubicBezTo>
                <a:cubicBezTo>
                  <a:pt x="505410" y="148022"/>
                  <a:pt x="516459" y="149165"/>
                  <a:pt x="527413" y="150594"/>
                </a:cubicBezTo>
                <a:cubicBezTo>
                  <a:pt x="543129" y="152689"/>
                  <a:pt x="547129" y="124780"/>
                  <a:pt x="531127" y="122590"/>
                </a:cubicBezTo>
                <a:cubicBezTo>
                  <a:pt x="518173" y="120685"/>
                  <a:pt x="505124" y="118970"/>
                  <a:pt x="492075" y="117256"/>
                </a:cubicBezTo>
                <a:lnTo>
                  <a:pt x="505410" y="117256"/>
                </a:lnTo>
                <a:cubicBezTo>
                  <a:pt x="513811" y="116684"/>
                  <a:pt x="520174" y="109445"/>
                  <a:pt x="519621" y="101063"/>
                </a:cubicBezTo>
                <a:cubicBezTo>
                  <a:pt x="519621" y="100968"/>
                  <a:pt x="519612" y="100872"/>
                  <a:pt x="519602" y="100778"/>
                </a:cubicBezTo>
                <a:cubicBezTo>
                  <a:pt x="529127" y="101540"/>
                  <a:pt x="538081" y="102111"/>
                  <a:pt x="547320" y="102969"/>
                </a:cubicBezTo>
                <a:cubicBezTo>
                  <a:pt x="563131" y="104492"/>
                  <a:pt x="567037" y="77346"/>
                  <a:pt x="551035" y="74394"/>
                </a:cubicBezTo>
                <a:lnTo>
                  <a:pt x="540557" y="73060"/>
                </a:lnTo>
                <a:cubicBezTo>
                  <a:pt x="548368" y="66297"/>
                  <a:pt x="547891" y="49628"/>
                  <a:pt x="535604" y="47723"/>
                </a:cubicBezTo>
                <a:cubicBezTo>
                  <a:pt x="527984" y="46580"/>
                  <a:pt x="520459" y="45533"/>
                  <a:pt x="512839" y="44581"/>
                </a:cubicBezTo>
                <a:lnTo>
                  <a:pt x="562179" y="43056"/>
                </a:lnTo>
                <a:cubicBezTo>
                  <a:pt x="568132" y="43056"/>
                  <a:pt x="573399" y="39246"/>
                  <a:pt x="575133" y="33531"/>
                </a:cubicBezTo>
                <a:lnTo>
                  <a:pt x="583801" y="33531"/>
                </a:lnTo>
                <a:cubicBezTo>
                  <a:pt x="591678" y="33150"/>
                  <a:pt x="597736" y="26387"/>
                  <a:pt x="597336" y="18482"/>
                </a:cubicBezTo>
                <a:cubicBezTo>
                  <a:pt x="597031" y="12672"/>
                  <a:pt x="593173" y="7624"/>
                  <a:pt x="587611" y="5718"/>
                </a:cubicBezTo>
                <a:close/>
                <a:moveTo>
                  <a:pt x="153175" y="89348"/>
                </a:moveTo>
                <a:lnTo>
                  <a:pt x="161176" y="89348"/>
                </a:lnTo>
                <a:lnTo>
                  <a:pt x="154033" y="8934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7" name="Google Shape;10967;p53"/>
          <p:cNvSpPr/>
          <p:nvPr/>
        </p:nvSpPr>
        <p:spPr>
          <a:xfrm>
            <a:off x="2975085" y="3750573"/>
            <a:ext cx="1609117" cy="346299"/>
          </a:xfrm>
          <a:custGeom>
            <a:rect b="b" l="l" r="r" t="t"/>
            <a:pathLst>
              <a:path extrusionOk="0" h="158308" w="597075">
                <a:moveTo>
                  <a:pt x="587611" y="5718"/>
                </a:moveTo>
                <a:cubicBezTo>
                  <a:pt x="566494" y="2384"/>
                  <a:pt x="545024" y="1909"/>
                  <a:pt x="523793" y="4384"/>
                </a:cubicBezTo>
                <a:cubicBezTo>
                  <a:pt x="500457" y="5338"/>
                  <a:pt x="477121" y="5147"/>
                  <a:pt x="453784" y="4384"/>
                </a:cubicBezTo>
                <a:cubicBezTo>
                  <a:pt x="407779" y="3052"/>
                  <a:pt x="361773" y="-188"/>
                  <a:pt x="315767" y="-854"/>
                </a:cubicBezTo>
                <a:cubicBezTo>
                  <a:pt x="222613" y="-2283"/>
                  <a:pt x="129363" y="4099"/>
                  <a:pt x="36399" y="8004"/>
                </a:cubicBezTo>
                <a:cubicBezTo>
                  <a:pt x="28312" y="8385"/>
                  <a:pt x="22083" y="15338"/>
                  <a:pt x="22502" y="23434"/>
                </a:cubicBezTo>
                <a:cubicBezTo>
                  <a:pt x="22568" y="24672"/>
                  <a:pt x="22788" y="25911"/>
                  <a:pt x="23159" y="27054"/>
                </a:cubicBezTo>
                <a:cubicBezTo>
                  <a:pt x="16196" y="30864"/>
                  <a:pt x="13101" y="39151"/>
                  <a:pt x="15920" y="46580"/>
                </a:cubicBezTo>
                <a:lnTo>
                  <a:pt x="10396" y="47723"/>
                </a:lnTo>
                <a:cubicBezTo>
                  <a:pt x="-4940" y="51629"/>
                  <a:pt x="-2177" y="76298"/>
                  <a:pt x="14206" y="76298"/>
                </a:cubicBezTo>
                <a:lnTo>
                  <a:pt x="35637" y="75155"/>
                </a:lnTo>
                <a:cubicBezTo>
                  <a:pt x="30741" y="77346"/>
                  <a:pt x="27607" y="82299"/>
                  <a:pt x="27636" y="87634"/>
                </a:cubicBezTo>
                <a:cubicBezTo>
                  <a:pt x="27788" y="94301"/>
                  <a:pt x="32284" y="100016"/>
                  <a:pt x="38685" y="101731"/>
                </a:cubicBezTo>
                <a:cubicBezTo>
                  <a:pt x="34408" y="108207"/>
                  <a:pt x="36218" y="116970"/>
                  <a:pt x="42723" y="121256"/>
                </a:cubicBezTo>
                <a:cubicBezTo>
                  <a:pt x="43466" y="121733"/>
                  <a:pt x="44247" y="122114"/>
                  <a:pt x="45066" y="122494"/>
                </a:cubicBezTo>
                <a:cubicBezTo>
                  <a:pt x="42495" y="122494"/>
                  <a:pt x="39828" y="123352"/>
                  <a:pt x="37256" y="123923"/>
                </a:cubicBezTo>
                <a:cubicBezTo>
                  <a:pt x="21064" y="127162"/>
                  <a:pt x="25255" y="151737"/>
                  <a:pt x="40971" y="152498"/>
                </a:cubicBezTo>
                <a:cubicBezTo>
                  <a:pt x="50324" y="152689"/>
                  <a:pt x="59669" y="151928"/>
                  <a:pt x="68879" y="150212"/>
                </a:cubicBezTo>
                <a:cubicBezTo>
                  <a:pt x="73146" y="149356"/>
                  <a:pt x="77347" y="148213"/>
                  <a:pt x="81452" y="146784"/>
                </a:cubicBezTo>
                <a:cubicBezTo>
                  <a:pt x="104312" y="144784"/>
                  <a:pt x="127363" y="144498"/>
                  <a:pt x="150127" y="144021"/>
                </a:cubicBezTo>
                <a:cubicBezTo>
                  <a:pt x="187180" y="143259"/>
                  <a:pt x="224327" y="144021"/>
                  <a:pt x="261379" y="144688"/>
                </a:cubicBezTo>
                <a:cubicBezTo>
                  <a:pt x="334627" y="146879"/>
                  <a:pt x="407874" y="152022"/>
                  <a:pt x="481026" y="157166"/>
                </a:cubicBezTo>
                <a:cubicBezTo>
                  <a:pt x="487474" y="157928"/>
                  <a:pt x="493380" y="153451"/>
                  <a:pt x="494361" y="147070"/>
                </a:cubicBezTo>
                <a:cubicBezTo>
                  <a:pt x="505410" y="148022"/>
                  <a:pt x="516459" y="149165"/>
                  <a:pt x="527413" y="150594"/>
                </a:cubicBezTo>
                <a:cubicBezTo>
                  <a:pt x="543129" y="152689"/>
                  <a:pt x="547129" y="124780"/>
                  <a:pt x="531127" y="122590"/>
                </a:cubicBezTo>
                <a:cubicBezTo>
                  <a:pt x="518173" y="120685"/>
                  <a:pt x="505124" y="118970"/>
                  <a:pt x="492075" y="117256"/>
                </a:cubicBezTo>
                <a:lnTo>
                  <a:pt x="505410" y="117256"/>
                </a:lnTo>
                <a:cubicBezTo>
                  <a:pt x="513811" y="116684"/>
                  <a:pt x="520174" y="109445"/>
                  <a:pt x="519621" y="101063"/>
                </a:cubicBezTo>
                <a:cubicBezTo>
                  <a:pt x="519621" y="100968"/>
                  <a:pt x="519612" y="100872"/>
                  <a:pt x="519602" y="100778"/>
                </a:cubicBezTo>
                <a:cubicBezTo>
                  <a:pt x="529127" y="101540"/>
                  <a:pt x="538081" y="102111"/>
                  <a:pt x="547320" y="102969"/>
                </a:cubicBezTo>
                <a:cubicBezTo>
                  <a:pt x="563131" y="104492"/>
                  <a:pt x="567037" y="77346"/>
                  <a:pt x="551035" y="74394"/>
                </a:cubicBezTo>
                <a:lnTo>
                  <a:pt x="540557" y="73060"/>
                </a:lnTo>
                <a:cubicBezTo>
                  <a:pt x="548368" y="66297"/>
                  <a:pt x="547891" y="49628"/>
                  <a:pt x="535604" y="47723"/>
                </a:cubicBezTo>
                <a:cubicBezTo>
                  <a:pt x="527984" y="46580"/>
                  <a:pt x="520459" y="45533"/>
                  <a:pt x="512839" y="44581"/>
                </a:cubicBezTo>
                <a:lnTo>
                  <a:pt x="562179" y="43056"/>
                </a:lnTo>
                <a:cubicBezTo>
                  <a:pt x="568132" y="43056"/>
                  <a:pt x="573399" y="39246"/>
                  <a:pt x="575133" y="33531"/>
                </a:cubicBezTo>
                <a:lnTo>
                  <a:pt x="583801" y="33531"/>
                </a:lnTo>
                <a:cubicBezTo>
                  <a:pt x="591678" y="33150"/>
                  <a:pt x="597736" y="26387"/>
                  <a:pt x="597336" y="18482"/>
                </a:cubicBezTo>
                <a:cubicBezTo>
                  <a:pt x="597031" y="12672"/>
                  <a:pt x="593173" y="7624"/>
                  <a:pt x="587611" y="5718"/>
                </a:cubicBezTo>
                <a:close/>
                <a:moveTo>
                  <a:pt x="153175" y="89348"/>
                </a:moveTo>
                <a:lnTo>
                  <a:pt x="161176" y="89348"/>
                </a:lnTo>
                <a:lnTo>
                  <a:pt x="154033" y="893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8" name="Google Shape;10968;p53"/>
          <p:cNvSpPr/>
          <p:nvPr/>
        </p:nvSpPr>
        <p:spPr>
          <a:xfrm>
            <a:off x="2975085" y="4259847"/>
            <a:ext cx="1609117" cy="346299"/>
          </a:xfrm>
          <a:custGeom>
            <a:rect b="b" l="l" r="r" t="t"/>
            <a:pathLst>
              <a:path extrusionOk="0" h="158308" w="597075">
                <a:moveTo>
                  <a:pt x="587611" y="5718"/>
                </a:moveTo>
                <a:cubicBezTo>
                  <a:pt x="566494" y="2384"/>
                  <a:pt x="545024" y="1909"/>
                  <a:pt x="523793" y="4384"/>
                </a:cubicBezTo>
                <a:cubicBezTo>
                  <a:pt x="500457" y="5338"/>
                  <a:pt x="477121" y="5147"/>
                  <a:pt x="453784" y="4384"/>
                </a:cubicBezTo>
                <a:cubicBezTo>
                  <a:pt x="407779" y="3052"/>
                  <a:pt x="361773" y="-188"/>
                  <a:pt x="315767" y="-854"/>
                </a:cubicBezTo>
                <a:cubicBezTo>
                  <a:pt x="222613" y="-2283"/>
                  <a:pt x="129363" y="4099"/>
                  <a:pt x="36399" y="8004"/>
                </a:cubicBezTo>
                <a:cubicBezTo>
                  <a:pt x="28312" y="8385"/>
                  <a:pt x="22083" y="15338"/>
                  <a:pt x="22502" y="23434"/>
                </a:cubicBezTo>
                <a:cubicBezTo>
                  <a:pt x="22568" y="24672"/>
                  <a:pt x="22788" y="25911"/>
                  <a:pt x="23159" y="27054"/>
                </a:cubicBezTo>
                <a:cubicBezTo>
                  <a:pt x="16196" y="30864"/>
                  <a:pt x="13101" y="39151"/>
                  <a:pt x="15920" y="46580"/>
                </a:cubicBezTo>
                <a:lnTo>
                  <a:pt x="10396" y="47723"/>
                </a:lnTo>
                <a:cubicBezTo>
                  <a:pt x="-4940" y="51629"/>
                  <a:pt x="-2177" y="76298"/>
                  <a:pt x="14206" y="76298"/>
                </a:cubicBezTo>
                <a:lnTo>
                  <a:pt x="35637" y="75155"/>
                </a:lnTo>
                <a:cubicBezTo>
                  <a:pt x="30741" y="77346"/>
                  <a:pt x="27607" y="82299"/>
                  <a:pt x="27636" y="87634"/>
                </a:cubicBezTo>
                <a:cubicBezTo>
                  <a:pt x="27788" y="94301"/>
                  <a:pt x="32284" y="100016"/>
                  <a:pt x="38685" y="101731"/>
                </a:cubicBezTo>
                <a:cubicBezTo>
                  <a:pt x="34408" y="108207"/>
                  <a:pt x="36218" y="116970"/>
                  <a:pt x="42723" y="121256"/>
                </a:cubicBezTo>
                <a:cubicBezTo>
                  <a:pt x="43466" y="121733"/>
                  <a:pt x="44247" y="122114"/>
                  <a:pt x="45066" y="122494"/>
                </a:cubicBezTo>
                <a:cubicBezTo>
                  <a:pt x="42495" y="122494"/>
                  <a:pt x="39828" y="123352"/>
                  <a:pt x="37256" y="123923"/>
                </a:cubicBezTo>
                <a:cubicBezTo>
                  <a:pt x="21064" y="127162"/>
                  <a:pt x="25255" y="151737"/>
                  <a:pt x="40971" y="152498"/>
                </a:cubicBezTo>
                <a:cubicBezTo>
                  <a:pt x="50324" y="152689"/>
                  <a:pt x="59669" y="151928"/>
                  <a:pt x="68879" y="150212"/>
                </a:cubicBezTo>
                <a:cubicBezTo>
                  <a:pt x="73146" y="149356"/>
                  <a:pt x="77347" y="148213"/>
                  <a:pt x="81452" y="146784"/>
                </a:cubicBezTo>
                <a:cubicBezTo>
                  <a:pt x="104312" y="144784"/>
                  <a:pt x="127363" y="144498"/>
                  <a:pt x="150127" y="144021"/>
                </a:cubicBezTo>
                <a:cubicBezTo>
                  <a:pt x="187180" y="143259"/>
                  <a:pt x="224327" y="144021"/>
                  <a:pt x="261379" y="144688"/>
                </a:cubicBezTo>
                <a:cubicBezTo>
                  <a:pt x="334627" y="146879"/>
                  <a:pt x="407874" y="152022"/>
                  <a:pt x="481026" y="157166"/>
                </a:cubicBezTo>
                <a:cubicBezTo>
                  <a:pt x="487474" y="157928"/>
                  <a:pt x="493380" y="153451"/>
                  <a:pt x="494361" y="147070"/>
                </a:cubicBezTo>
                <a:cubicBezTo>
                  <a:pt x="505410" y="148022"/>
                  <a:pt x="516459" y="149165"/>
                  <a:pt x="527413" y="150594"/>
                </a:cubicBezTo>
                <a:cubicBezTo>
                  <a:pt x="543129" y="152689"/>
                  <a:pt x="547129" y="124780"/>
                  <a:pt x="531127" y="122590"/>
                </a:cubicBezTo>
                <a:cubicBezTo>
                  <a:pt x="518173" y="120685"/>
                  <a:pt x="505124" y="118970"/>
                  <a:pt x="492075" y="117256"/>
                </a:cubicBezTo>
                <a:lnTo>
                  <a:pt x="505410" y="117256"/>
                </a:lnTo>
                <a:cubicBezTo>
                  <a:pt x="513811" y="116684"/>
                  <a:pt x="520174" y="109445"/>
                  <a:pt x="519621" y="101063"/>
                </a:cubicBezTo>
                <a:cubicBezTo>
                  <a:pt x="519621" y="100968"/>
                  <a:pt x="519612" y="100872"/>
                  <a:pt x="519602" y="100778"/>
                </a:cubicBezTo>
                <a:cubicBezTo>
                  <a:pt x="529127" y="101540"/>
                  <a:pt x="538081" y="102111"/>
                  <a:pt x="547320" y="102969"/>
                </a:cubicBezTo>
                <a:cubicBezTo>
                  <a:pt x="563131" y="104492"/>
                  <a:pt x="567037" y="77346"/>
                  <a:pt x="551035" y="74394"/>
                </a:cubicBezTo>
                <a:lnTo>
                  <a:pt x="540557" y="73060"/>
                </a:lnTo>
                <a:cubicBezTo>
                  <a:pt x="548368" y="66297"/>
                  <a:pt x="547891" y="49628"/>
                  <a:pt x="535604" y="47723"/>
                </a:cubicBezTo>
                <a:cubicBezTo>
                  <a:pt x="527984" y="46580"/>
                  <a:pt x="520459" y="45533"/>
                  <a:pt x="512839" y="44581"/>
                </a:cubicBezTo>
                <a:lnTo>
                  <a:pt x="562179" y="43056"/>
                </a:lnTo>
                <a:cubicBezTo>
                  <a:pt x="568132" y="43056"/>
                  <a:pt x="573399" y="39246"/>
                  <a:pt x="575133" y="33531"/>
                </a:cubicBezTo>
                <a:lnTo>
                  <a:pt x="583801" y="33531"/>
                </a:lnTo>
                <a:cubicBezTo>
                  <a:pt x="591678" y="33150"/>
                  <a:pt x="597736" y="26387"/>
                  <a:pt x="597336" y="18482"/>
                </a:cubicBezTo>
                <a:cubicBezTo>
                  <a:pt x="597031" y="12672"/>
                  <a:pt x="593173" y="7624"/>
                  <a:pt x="587611" y="5718"/>
                </a:cubicBezTo>
                <a:close/>
                <a:moveTo>
                  <a:pt x="153175" y="89348"/>
                </a:moveTo>
                <a:lnTo>
                  <a:pt x="161176" y="89348"/>
                </a:lnTo>
                <a:lnTo>
                  <a:pt x="154033" y="893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9" name="Google Shape;10969;p53"/>
          <p:cNvSpPr/>
          <p:nvPr/>
        </p:nvSpPr>
        <p:spPr>
          <a:xfrm>
            <a:off x="2975085" y="4769121"/>
            <a:ext cx="1609117" cy="346299"/>
          </a:xfrm>
          <a:custGeom>
            <a:rect b="b" l="l" r="r" t="t"/>
            <a:pathLst>
              <a:path extrusionOk="0" h="158308" w="597075">
                <a:moveTo>
                  <a:pt x="587611" y="5718"/>
                </a:moveTo>
                <a:cubicBezTo>
                  <a:pt x="566494" y="2384"/>
                  <a:pt x="545024" y="1909"/>
                  <a:pt x="523793" y="4384"/>
                </a:cubicBezTo>
                <a:cubicBezTo>
                  <a:pt x="500457" y="5338"/>
                  <a:pt x="477121" y="5147"/>
                  <a:pt x="453784" y="4384"/>
                </a:cubicBezTo>
                <a:cubicBezTo>
                  <a:pt x="407779" y="3052"/>
                  <a:pt x="361773" y="-188"/>
                  <a:pt x="315767" y="-854"/>
                </a:cubicBezTo>
                <a:cubicBezTo>
                  <a:pt x="222613" y="-2283"/>
                  <a:pt x="129363" y="4099"/>
                  <a:pt x="36399" y="8004"/>
                </a:cubicBezTo>
                <a:cubicBezTo>
                  <a:pt x="28312" y="8385"/>
                  <a:pt x="22083" y="15338"/>
                  <a:pt x="22502" y="23434"/>
                </a:cubicBezTo>
                <a:cubicBezTo>
                  <a:pt x="22568" y="24672"/>
                  <a:pt x="22788" y="25911"/>
                  <a:pt x="23159" y="27054"/>
                </a:cubicBezTo>
                <a:cubicBezTo>
                  <a:pt x="16196" y="30864"/>
                  <a:pt x="13101" y="39151"/>
                  <a:pt x="15920" y="46580"/>
                </a:cubicBezTo>
                <a:lnTo>
                  <a:pt x="10396" y="47723"/>
                </a:lnTo>
                <a:cubicBezTo>
                  <a:pt x="-4940" y="51629"/>
                  <a:pt x="-2177" y="76298"/>
                  <a:pt x="14206" y="76298"/>
                </a:cubicBezTo>
                <a:lnTo>
                  <a:pt x="35637" y="75155"/>
                </a:lnTo>
                <a:cubicBezTo>
                  <a:pt x="30741" y="77346"/>
                  <a:pt x="27607" y="82299"/>
                  <a:pt x="27636" y="87634"/>
                </a:cubicBezTo>
                <a:cubicBezTo>
                  <a:pt x="27788" y="94301"/>
                  <a:pt x="32284" y="100016"/>
                  <a:pt x="38685" y="101731"/>
                </a:cubicBezTo>
                <a:cubicBezTo>
                  <a:pt x="34408" y="108207"/>
                  <a:pt x="36218" y="116970"/>
                  <a:pt x="42723" y="121256"/>
                </a:cubicBezTo>
                <a:cubicBezTo>
                  <a:pt x="43466" y="121733"/>
                  <a:pt x="44247" y="122114"/>
                  <a:pt x="45066" y="122494"/>
                </a:cubicBezTo>
                <a:cubicBezTo>
                  <a:pt x="42495" y="122494"/>
                  <a:pt x="39828" y="123352"/>
                  <a:pt x="37256" y="123923"/>
                </a:cubicBezTo>
                <a:cubicBezTo>
                  <a:pt x="21064" y="127162"/>
                  <a:pt x="25255" y="151737"/>
                  <a:pt x="40971" y="152498"/>
                </a:cubicBezTo>
                <a:cubicBezTo>
                  <a:pt x="50324" y="152689"/>
                  <a:pt x="59669" y="151928"/>
                  <a:pt x="68879" y="150212"/>
                </a:cubicBezTo>
                <a:cubicBezTo>
                  <a:pt x="73146" y="149356"/>
                  <a:pt x="77347" y="148213"/>
                  <a:pt x="81452" y="146784"/>
                </a:cubicBezTo>
                <a:cubicBezTo>
                  <a:pt x="104312" y="144784"/>
                  <a:pt x="127363" y="144498"/>
                  <a:pt x="150127" y="144021"/>
                </a:cubicBezTo>
                <a:cubicBezTo>
                  <a:pt x="187180" y="143259"/>
                  <a:pt x="224327" y="144021"/>
                  <a:pt x="261379" y="144688"/>
                </a:cubicBezTo>
                <a:cubicBezTo>
                  <a:pt x="334627" y="146879"/>
                  <a:pt x="407874" y="152022"/>
                  <a:pt x="481026" y="157166"/>
                </a:cubicBezTo>
                <a:cubicBezTo>
                  <a:pt x="487474" y="157928"/>
                  <a:pt x="493380" y="153451"/>
                  <a:pt x="494361" y="147070"/>
                </a:cubicBezTo>
                <a:cubicBezTo>
                  <a:pt x="505410" y="148022"/>
                  <a:pt x="516459" y="149165"/>
                  <a:pt x="527413" y="150594"/>
                </a:cubicBezTo>
                <a:cubicBezTo>
                  <a:pt x="543129" y="152689"/>
                  <a:pt x="547129" y="124780"/>
                  <a:pt x="531127" y="122590"/>
                </a:cubicBezTo>
                <a:cubicBezTo>
                  <a:pt x="518173" y="120685"/>
                  <a:pt x="505124" y="118970"/>
                  <a:pt x="492075" y="117256"/>
                </a:cubicBezTo>
                <a:lnTo>
                  <a:pt x="505410" y="117256"/>
                </a:lnTo>
                <a:cubicBezTo>
                  <a:pt x="513811" y="116684"/>
                  <a:pt x="520174" y="109445"/>
                  <a:pt x="519621" y="101063"/>
                </a:cubicBezTo>
                <a:cubicBezTo>
                  <a:pt x="519621" y="100968"/>
                  <a:pt x="519612" y="100872"/>
                  <a:pt x="519602" y="100778"/>
                </a:cubicBezTo>
                <a:cubicBezTo>
                  <a:pt x="529127" y="101540"/>
                  <a:pt x="538081" y="102111"/>
                  <a:pt x="547320" y="102969"/>
                </a:cubicBezTo>
                <a:cubicBezTo>
                  <a:pt x="563131" y="104492"/>
                  <a:pt x="567037" y="77346"/>
                  <a:pt x="551035" y="74394"/>
                </a:cubicBezTo>
                <a:lnTo>
                  <a:pt x="540557" y="73060"/>
                </a:lnTo>
                <a:cubicBezTo>
                  <a:pt x="548368" y="66297"/>
                  <a:pt x="547891" y="49628"/>
                  <a:pt x="535604" y="47723"/>
                </a:cubicBezTo>
                <a:cubicBezTo>
                  <a:pt x="527984" y="46580"/>
                  <a:pt x="520459" y="45533"/>
                  <a:pt x="512839" y="44581"/>
                </a:cubicBezTo>
                <a:lnTo>
                  <a:pt x="562179" y="43056"/>
                </a:lnTo>
                <a:cubicBezTo>
                  <a:pt x="568132" y="43056"/>
                  <a:pt x="573399" y="39246"/>
                  <a:pt x="575133" y="33531"/>
                </a:cubicBezTo>
                <a:lnTo>
                  <a:pt x="583801" y="33531"/>
                </a:lnTo>
                <a:cubicBezTo>
                  <a:pt x="591678" y="33150"/>
                  <a:pt x="597736" y="26387"/>
                  <a:pt x="597336" y="18482"/>
                </a:cubicBezTo>
                <a:cubicBezTo>
                  <a:pt x="597031" y="12672"/>
                  <a:pt x="593173" y="7624"/>
                  <a:pt x="587611" y="5718"/>
                </a:cubicBezTo>
                <a:close/>
                <a:moveTo>
                  <a:pt x="153175" y="89348"/>
                </a:moveTo>
                <a:lnTo>
                  <a:pt x="161176" y="89348"/>
                </a:lnTo>
                <a:lnTo>
                  <a:pt x="154033" y="8934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0" name="Google Shape;10970;p53"/>
          <p:cNvSpPr/>
          <p:nvPr/>
        </p:nvSpPr>
        <p:spPr>
          <a:xfrm>
            <a:off x="2975075" y="5278396"/>
            <a:ext cx="1609117" cy="346299"/>
          </a:xfrm>
          <a:custGeom>
            <a:rect b="b" l="l" r="r" t="t"/>
            <a:pathLst>
              <a:path extrusionOk="0" h="158308" w="597075">
                <a:moveTo>
                  <a:pt x="587611" y="5718"/>
                </a:moveTo>
                <a:cubicBezTo>
                  <a:pt x="566494" y="2384"/>
                  <a:pt x="545024" y="1909"/>
                  <a:pt x="523793" y="4384"/>
                </a:cubicBezTo>
                <a:cubicBezTo>
                  <a:pt x="500457" y="5338"/>
                  <a:pt x="477121" y="5147"/>
                  <a:pt x="453784" y="4384"/>
                </a:cubicBezTo>
                <a:cubicBezTo>
                  <a:pt x="407779" y="3052"/>
                  <a:pt x="361773" y="-188"/>
                  <a:pt x="315767" y="-854"/>
                </a:cubicBezTo>
                <a:cubicBezTo>
                  <a:pt x="222613" y="-2283"/>
                  <a:pt x="129363" y="4099"/>
                  <a:pt x="36399" y="8004"/>
                </a:cubicBezTo>
                <a:cubicBezTo>
                  <a:pt x="28312" y="8385"/>
                  <a:pt x="22083" y="15338"/>
                  <a:pt x="22502" y="23434"/>
                </a:cubicBezTo>
                <a:cubicBezTo>
                  <a:pt x="22568" y="24672"/>
                  <a:pt x="22788" y="25911"/>
                  <a:pt x="23159" y="27054"/>
                </a:cubicBezTo>
                <a:cubicBezTo>
                  <a:pt x="16196" y="30864"/>
                  <a:pt x="13101" y="39151"/>
                  <a:pt x="15920" y="46580"/>
                </a:cubicBezTo>
                <a:lnTo>
                  <a:pt x="10396" y="47723"/>
                </a:lnTo>
                <a:cubicBezTo>
                  <a:pt x="-4940" y="51629"/>
                  <a:pt x="-2177" y="76298"/>
                  <a:pt x="14206" y="76298"/>
                </a:cubicBezTo>
                <a:lnTo>
                  <a:pt x="35637" y="75155"/>
                </a:lnTo>
                <a:cubicBezTo>
                  <a:pt x="30741" y="77346"/>
                  <a:pt x="27607" y="82299"/>
                  <a:pt x="27636" y="87634"/>
                </a:cubicBezTo>
                <a:cubicBezTo>
                  <a:pt x="27788" y="94301"/>
                  <a:pt x="32284" y="100016"/>
                  <a:pt x="38685" y="101731"/>
                </a:cubicBezTo>
                <a:cubicBezTo>
                  <a:pt x="34408" y="108207"/>
                  <a:pt x="36218" y="116970"/>
                  <a:pt x="42723" y="121256"/>
                </a:cubicBezTo>
                <a:cubicBezTo>
                  <a:pt x="43466" y="121733"/>
                  <a:pt x="44247" y="122114"/>
                  <a:pt x="45066" y="122494"/>
                </a:cubicBezTo>
                <a:cubicBezTo>
                  <a:pt x="42495" y="122494"/>
                  <a:pt x="39828" y="123352"/>
                  <a:pt x="37256" y="123923"/>
                </a:cubicBezTo>
                <a:cubicBezTo>
                  <a:pt x="21064" y="127162"/>
                  <a:pt x="25255" y="151737"/>
                  <a:pt x="40971" y="152498"/>
                </a:cubicBezTo>
                <a:cubicBezTo>
                  <a:pt x="50324" y="152689"/>
                  <a:pt x="59669" y="151928"/>
                  <a:pt x="68879" y="150212"/>
                </a:cubicBezTo>
                <a:cubicBezTo>
                  <a:pt x="73146" y="149356"/>
                  <a:pt x="77347" y="148213"/>
                  <a:pt x="81452" y="146784"/>
                </a:cubicBezTo>
                <a:cubicBezTo>
                  <a:pt x="104312" y="144784"/>
                  <a:pt x="127363" y="144498"/>
                  <a:pt x="150127" y="144021"/>
                </a:cubicBezTo>
                <a:cubicBezTo>
                  <a:pt x="187180" y="143259"/>
                  <a:pt x="224327" y="144021"/>
                  <a:pt x="261379" y="144688"/>
                </a:cubicBezTo>
                <a:cubicBezTo>
                  <a:pt x="334627" y="146879"/>
                  <a:pt x="407874" y="152022"/>
                  <a:pt x="481026" y="157166"/>
                </a:cubicBezTo>
                <a:cubicBezTo>
                  <a:pt x="487474" y="157928"/>
                  <a:pt x="493380" y="153451"/>
                  <a:pt x="494361" y="147070"/>
                </a:cubicBezTo>
                <a:cubicBezTo>
                  <a:pt x="505410" y="148022"/>
                  <a:pt x="516459" y="149165"/>
                  <a:pt x="527413" y="150594"/>
                </a:cubicBezTo>
                <a:cubicBezTo>
                  <a:pt x="543129" y="152689"/>
                  <a:pt x="547129" y="124780"/>
                  <a:pt x="531127" y="122590"/>
                </a:cubicBezTo>
                <a:cubicBezTo>
                  <a:pt x="518173" y="120685"/>
                  <a:pt x="505124" y="118970"/>
                  <a:pt x="492075" y="117256"/>
                </a:cubicBezTo>
                <a:lnTo>
                  <a:pt x="505410" y="117256"/>
                </a:lnTo>
                <a:cubicBezTo>
                  <a:pt x="513811" y="116684"/>
                  <a:pt x="520174" y="109445"/>
                  <a:pt x="519621" y="101063"/>
                </a:cubicBezTo>
                <a:cubicBezTo>
                  <a:pt x="519621" y="100968"/>
                  <a:pt x="519612" y="100872"/>
                  <a:pt x="519602" y="100778"/>
                </a:cubicBezTo>
                <a:cubicBezTo>
                  <a:pt x="529127" y="101540"/>
                  <a:pt x="538081" y="102111"/>
                  <a:pt x="547320" y="102969"/>
                </a:cubicBezTo>
                <a:cubicBezTo>
                  <a:pt x="563131" y="104492"/>
                  <a:pt x="567037" y="77346"/>
                  <a:pt x="551035" y="74394"/>
                </a:cubicBezTo>
                <a:lnTo>
                  <a:pt x="540557" y="73060"/>
                </a:lnTo>
                <a:cubicBezTo>
                  <a:pt x="548368" y="66297"/>
                  <a:pt x="547891" y="49628"/>
                  <a:pt x="535604" y="47723"/>
                </a:cubicBezTo>
                <a:cubicBezTo>
                  <a:pt x="527984" y="46580"/>
                  <a:pt x="520459" y="45533"/>
                  <a:pt x="512839" y="44581"/>
                </a:cubicBezTo>
                <a:lnTo>
                  <a:pt x="562179" y="43056"/>
                </a:lnTo>
                <a:cubicBezTo>
                  <a:pt x="568132" y="43056"/>
                  <a:pt x="573399" y="39246"/>
                  <a:pt x="575133" y="33531"/>
                </a:cubicBezTo>
                <a:lnTo>
                  <a:pt x="583801" y="33531"/>
                </a:lnTo>
                <a:cubicBezTo>
                  <a:pt x="591678" y="33150"/>
                  <a:pt x="597736" y="26387"/>
                  <a:pt x="597336" y="18482"/>
                </a:cubicBezTo>
                <a:cubicBezTo>
                  <a:pt x="597031" y="12672"/>
                  <a:pt x="593173" y="7624"/>
                  <a:pt x="587611" y="5718"/>
                </a:cubicBezTo>
                <a:close/>
                <a:moveTo>
                  <a:pt x="153175" y="89348"/>
                </a:moveTo>
                <a:lnTo>
                  <a:pt x="161176" y="89348"/>
                </a:lnTo>
                <a:lnTo>
                  <a:pt x="154033" y="893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71" name="Google Shape;10971;p53"/>
          <p:cNvGrpSpPr/>
          <p:nvPr/>
        </p:nvGrpSpPr>
        <p:grpSpPr>
          <a:xfrm>
            <a:off x="4020874" y="5787710"/>
            <a:ext cx="605826" cy="605743"/>
            <a:chOff x="5594592" y="7054650"/>
            <a:chExt cx="831493" cy="831493"/>
          </a:xfrm>
        </p:grpSpPr>
        <p:sp>
          <p:nvSpPr>
            <p:cNvPr id="10972" name="Google Shape;10972;p53"/>
            <p:cNvSpPr/>
            <p:nvPr/>
          </p:nvSpPr>
          <p:spPr>
            <a:xfrm>
              <a:off x="5594592" y="7054650"/>
              <a:ext cx="831493" cy="83149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Speaker phone with solid fill" id="10973" name="Google Shape;10973;p53"/>
            <p:cNvSpPr/>
            <p:nvPr/>
          </p:nvSpPr>
          <p:spPr>
            <a:xfrm>
              <a:off x="5755881" y="7185649"/>
              <a:ext cx="569875" cy="569496"/>
            </a:xfrm>
            <a:custGeom>
              <a:rect b="b" l="l" r="r" t="t"/>
              <a:pathLst>
                <a:path extrusionOk="0" h="624105" w="633195">
                  <a:moveTo>
                    <a:pt x="404976" y="410837"/>
                  </a:moveTo>
                  <a:cubicBezTo>
                    <a:pt x="412241" y="410837"/>
                    <a:pt x="419507" y="413591"/>
                    <a:pt x="425074" y="419099"/>
                  </a:cubicBezTo>
                  <a:lnTo>
                    <a:pt x="515370" y="509682"/>
                  </a:lnTo>
                  <a:lnTo>
                    <a:pt x="515370" y="510158"/>
                  </a:lnTo>
                  <a:cubicBezTo>
                    <a:pt x="526387" y="521292"/>
                    <a:pt x="526387" y="539220"/>
                    <a:pt x="515370" y="550354"/>
                  </a:cubicBezTo>
                  <a:lnTo>
                    <a:pt x="505274" y="559879"/>
                  </a:lnTo>
                  <a:lnTo>
                    <a:pt x="375353" y="429386"/>
                  </a:lnTo>
                  <a:lnTo>
                    <a:pt x="384878" y="419099"/>
                  </a:lnTo>
                  <a:cubicBezTo>
                    <a:pt x="390445" y="413591"/>
                    <a:pt x="397710" y="410837"/>
                    <a:pt x="404976" y="410837"/>
                  </a:cubicBezTo>
                  <a:close/>
                  <a:moveTo>
                    <a:pt x="309345" y="181737"/>
                  </a:moveTo>
                  <a:cubicBezTo>
                    <a:pt x="383891" y="195079"/>
                    <a:pt x="439577" y="257775"/>
                    <a:pt x="444029" y="333375"/>
                  </a:cubicBezTo>
                  <a:lnTo>
                    <a:pt x="405928" y="333375"/>
                  </a:lnTo>
                  <a:cubicBezTo>
                    <a:pt x="401798" y="278732"/>
                    <a:pt x="362702" y="233082"/>
                    <a:pt x="309345" y="220599"/>
                  </a:cubicBezTo>
                  <a:close/>
                  <a:moveTo>
                    <a:pt x="43883" y="138683"/>
                  </a:moveTo>
                  <a:lnTo>
                    <a:pt x="173709" y="268414"/>
                  </a:lnTo>
                  <a:lnTo>
                    <a:pt x="153516" y="288035"/>
                  </a:lnTo>
                  <a:cubicBezTo>
                    <a:pt x="147945" y="293613"/>
                    <a:pt x="147945" y="302650"/>
                    <a:pt x="153516" y="308228"/>
                  </a:cubicBezTo>
                  <a:lnTo>
                    <a:pt x="315441" y="470153"/>
                  </a:lnTo>
                  <a:cubicBezTo>
                    <a:pt x="315494" y="470207"/>
                    <a:pt x="315549" y="470262"/>
                    <a:pt x="315603" y="470315"/>
                  </a:cubicBezTo>
                  <a:cubicBezTo>
                    <a:pt x="321153" y="475776"/>
                    <a:pt x="330078" y="475703"/>
                    <a:pt x="335539" y="470153"/>
                  </a:cubicBezTo>
                  <a:lnTo>
                    <a:pt x="355160" y="449960"/>
                  </a:lnTo>
                  <a:lnTo>
                    <a:pt x="485462" y="579786"/>
                  </a:lnTo>
                  <a:lnTo>
                    <a:pt x="467555" y="597693"/>
                  </a:lnTo>
                  <a:cubicBezTo>
                    <a:pt x="450447" y="616075"/>
                    <a:pt x="425926" y="625709"/>
                    <a:pt x="400880" y="623887"/>
                  </a:cubicBezTo>
                  <a:cubicBezTo>
                    <a:pt x="364262" y="620866"/>
                    <a:pt x="328629" y="610500"/>
                    <a:pt x="296105" y="593407"/>
                  </a:cubicBezTo>
                  <a:cubicBezTo>
                    <a:pt x="281714" y="585680"/>
                    <a:pt x="267899" y="576926"/>
                    <a:pt x="254767" y="567213"/>
                  </a:cubicBezTo>
                  <a:cubicBezTo>
                    <a:pt x="176112" y="511088"/>
                    <a:pt x="108332" y="441113"/>
                    <a:pt x="54742" y="360711"/>
                  </a:cubicBezTo>
                  <a:cubicBezTo>
                    <a:pt x="39332" y="339280"/>
                    <a:pt x="26152" y="316334"/>
                    <a:pt x="15403" y="292226"/>
                  </a:cubicBezTo>
                  <a:cubicBezTo>
                    <a:pt x="4187" y="265323"/>
                    <a:pt x="-1015" y="236292"/>
                    <a:pt x="163" y="207168"/>
                  </a:cubicBezTo>
                  <a:cubicBezTo>
                    <a:pt x="1093" y="189312"/>
                    <a:pt x="8912" y="172513"/>
                    <a:pt x="21976" y="160305"/>
                  </a:cubicBezTo>
                  <a:cubicBezTo>
                    <a:pt x="27310" y="155256"/>
                    <a:pt x="35501" y="147065"/>
                    <a:pt x="43883" y="138683"/>
                  </a:cubicBezTo>
                  <a:close/>
                  <a:moveTo>
                    <a:pt x="93889" y="100298"/>
                  </a:moveTo>
                  <a:cubicBezTo>
                    <a:pt x="101432" y="100329"/>
                    <a:pt x="108656" y="103343"/>
                    <a:pt x="113987" y="108680"/>
                  </a:cubicBezTo>
                  <a:lnTo>
                    <a:pt x="204284" y="199072"/>
                  </a:lnTo>
                  <a:cubicBezTo>
                    <a:pt x="209616" y="204359"/>
                    <a:pt x="212602" y="211566"/>
                    <a:pt x="212570" y="219075"/>
                  </a:cubicBezTo>
                  <a:cubicBezTo>
                    <a:pt x="212566" y="226465"/>
                    <a:pt x="209698" y="233566"/>
                    <a:pt x="204569" y="238887"/>
                  </a:cubicBezTo>
                  <a:lnTo>
                    <a:pt x="194187" y="248793"/>
                  </a:lnTo>
                  <a:lnTo>
                    <a:pt x="63885" y="118776"/>
                  </a:lnTo>
                  <a:lnTo>
                    <a:pt x="73886" y="108680"/>
                  </a:lnTo>
                  <a:cubicBezTo>
                    <a:pt x="79194" y="103366"/>
                    <a:pt x="86379" y="100355"/>
                    <a:pt x="93889" y="100298"/>
                  </a:cubicBezTo>
                  <a:close/>
                  <a:moveTo>
                    <a:pt x="309345" y="88582"/>
                  </a:moveTo>
                  <a:cubicBezTo>
                    <a:pt x="433976" y="88687"/>
                    <a:pt x="534983" y="189694"/>
                    <a:pt x="535087" y="314325"/>
                  </a:cubicBezTo>
                  <a:cubicBezTo>
                    <a:pt x="535087" y="320706"/>
                    <a:pt x="535087" y="327088"/>
                    <a:pt x="534230" y="333375"/>
                  </a:cubicBezTo>
                  <a:lnTo>
                    <a:pt x="496130" y="333375"/>
                  </a:lnTo>
                  <a:cubicBezTo>
                    <a:pt x="496785" y="327046"/>
                    <a:pt x="497103" y="320687"/>
                    <a:pt x="497083" y="314325"/>
                  </a:cubicBezTo>
                  <a:cubicBezTo>
                    <a:pt x="496926" y="210720"/>
                    <a:pt x="412949" y="126787"/>
                    <a:pt x="309345" y="126682"/>
                  </a:cubicBezTo>
                  <a:close/>
                  <a:moveTo>
                    <a:pt x="309345" y="0"/>
                  </a:moveTo>
                  <a:lnTo>
                    <a:pt x="318870" y="0"/>
                  </a:lnTo>
                  <a:cubicBezTo>
                    <a:pt x="492467" y="0"/>
                    <a:pt x="633195" y="140728"/>
                    <a:pt x="633195" y="314325"/>
                  </a:cubicBezTo>
                  <a:cubicBezTo>
                    <a:pt x="633195" y="320707"/>
                    <a:pt x="633195" y="327089"/>
                    <a:pt x="632528" y="333375"/>
                  </a:cubicBezTo>
                  <a:lnTo>
                    <a:pt x="594428" y="333375"/>
                  </a:lnTo>
                  <a:cubicBezTo>
                    <a:pt x="594428" y="327089"/>
                    <a:pt x="595190" y="320707"/>
                    <a:pt x="595190" y="314325"/>
                  </a:cubicBezTo>
                  <a:cubicBezTo>
                    <a:pt x="595190" y="161770"/>
                    <a:pt x="471521" y="38100"/>
                    <a:pt x="318965" y="38100"/>
                  </a:cubicBezTo>
                  <a:cubicBezTo>
                    <a:pt x="318934" y="38100"/>
                    <a:pt x="318901" y="38100"/>
                    <a:pt x="318870" y="38100"/>
                  </a:cubicBezTo>
                  <a:cubicBezTo>
                    <a:pt x="315631" y="38100"/>
                    <a:pt x="312488" y="38100"/>
                    <a:pt x="309345" y="38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4" name="Google Shape;10974;p53"/>
          <p:cNvGrpSpPr/>
          <p:nvPr/>
        </p:nvGrpSpPr>
        <p:grpSpPr>
          <a:xfrm>
            <a:off x="699264" y="5787679"/>
            <a:ext cx="605826" cy="605743"/>
            <a:chOff x="1010200" y="8087193"/>
            <a:chExt cx="831493" cy="831493"/>
          </a:xfrm>
        </p:grpSpPr>
        <p:sp>
          <p:nvSpPr>
            <p:cNvPr id="10975" name="Google Shape;10975;p53"/>
            <p:cNvSpPr/>
            <p:nvPr/>
          </p:nvSpPr>
          <p:spPr>
            <a:xfrm>
              <a:off x="1010200" y="8087193"/>
              <a:ext cx="831493" cy="83149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Speaker phone with solid fill" id="10976" name="Google Shape;10976;p53"/>
            <p:cNvSpPr/>
            <p:nvPr/>
          </p:nvSpPr>
          <p:spPr>
            <a:xfrm>
              <a:off x="1125769" y="8209424"/>
              <a:ext cx="569876" cy="569496"/>
            </a:xfrm>
            <a:custGeom>
              <a:rect b="b" l="l" r="r" t="t"/>
              <a:pathLst>
                <a:path extrusionOk="0" h="624105" w="633195">
                  <a:moveTo>
                    <a:pt x="404976" y="410837"/>
                  </a:moveTo>
                  <a:cubicBezTo>
                    <a:pt x="412241" y="410837"/>
                    <a:pt x="419507" y="413591"/>
                    <a:pt x="425074" y="419099"/>
                  </a:cubicBezTo>
                  <a:lnTo>
                    <a:pt x="515370" y="509682"/>
                  </a:lnTo>
                  <a:lnTo>
                    <a:pt x="515370" y="510158"/>
                  </a:lnTo>
                  <a:cubicBezTo>
                    <a:pt x="526387" y="521292"/>
                    <a:pt x="526387" y="539220"/>
                    <a:pt x="515370" y="550354"/>
                  </a:cubicBezTo>
                  <a:lnTo>
                    <a:pt x="505274" y="559879"/>
                  </a:lnTo>
                  <a:lnTo>
                    <a:pt x="375353" y="429386"/>
                  </a:lnTo>
                  <a:lnTo>
                    <a:pt x="384878" y="419099"/>
                  </a:lnTo>
                  <a:cubicBezTo>
                    <a:pt x="390445" y="413591"/>
                    <a:pt x="397710" y="410837"/>
                    <a:pt x="404976" y="410837"/>
                  </a:cubicBezTo>
                  <a:close/>
                  <a:moveTo>
                    <a:pt x="309345" y="181737"/>
                  </a:moveTo>
                  <a:cubicBezTo>
                    <a:pt x="383891" y="195079"/>
                    <a:pt x="439577" y="257775"/>
                    <a:pt x="444029" y="333375"/>
                  </a:cubicBezTo>
                  <a:lnTo>
                    <a:pt x="405928" y="333375"/>
                  </a:lnTo>
                  <a:cubicBezTo>
                    <a:pt x="401798" y="278732"/>
                    <a:pt x="362702" y="233082"/>
                    <a:pt x="309345" y="220599"/>
                  </a:cubicBezTo>
                  <a:close/>
                  <a:moveTo>
                    <a:pt x="43883" y="138683"/>
                  </a:moveTo>
                  <a:lnTo>
                    <a:pt x="173709" y="268414"/>
                  </a:lnTo>
                  <a:lnTo>
                    <a:pt x="153516" y="288035"/>
                  </a:lnTo>
                  <a:cubicBezTo>
                    <a:pt x="147945" y="293613"/>
                    <a:pt x="147945" y="302650"/>
                    <a:pt x="153516" y="308228"/>
                  </a:cubicBezTo>
                  <a:lnTo>
                    <a:pt x="315441" y="470153"/>
                  </a:lnTo>
                  <a:cubicBezTo>
                    <a:pt x="315494" y="470207"/>
                    <a:pt x="315549" y="470262"/>
                    <a:pt x="315603" y="470315"/>
                  </a:cubicBezTo>
                  <a:cubicBezTo>
                    <a:pt x="321153" y="475776"/>
                    <a:pt x="330078" y="475703"/>
                    <a:pt x="335539" y="470153"/>
                  </a:cubicBezTo>
                  <a:lnTo>
                    <a:pt x="355160" y="449960"/>
                  </a:lnTo>
                  <a:lnTo>
                    <a:pt x="485462" y="579786"/>
                  </a:lnTo>
                  <a:lnTo>
                    <a:pt x="467555" y="597693"/>
                  </a:lnTo>
                  <a:cubicBezTo>
                    <a:pt x="450447" y="616075"/>
                    <a:pt x="425926" y="625709"/>
                    <a:pt x="400880" y="623887"/>
                  </a:cubicBezTo>
                  <a:cubicBezTo>
                    <a:pt x="364262" y="620866"/>
                    <a:pt x="328629" y="610500"/>
                    <a:pt x="296105" y="593407"/>
                  </a:cubicBezTo>
                  <a:cubicBezTo>
                    <a:pt x="281714" y="585680"/>
                    <a:pt x="267899" y="576926"/>
                    <a:pt x="254767" y="567213"/>
                  </a:cubicBezTo>
                  <a:cubicBezTo>
                    <a:pt x="176112" y="511088"/>
                    <a:pt x="108332" y="441113"/>
                    <a:pt x="54742" y="360711"/>
                  </a:cubicBezTo>
                  <a:cubicBezTo>
                    <a:pt x="39332" y="339280"/>
                    <a:pt x="26152" y="316334"/>
                    <a:pt x="15403" y="292226"/>
                  </a:cubicBezTo>
                  <a:cubicBezTo>
                    <a:pt x="4187" y="265323"/>
                    <a:pt x="-1015" y="236292"/>
                    <a:pt x="163" y="207168"/>
                  </a:cubicBezTo>
                  <a:cubicBezTo>
                    <a:pt x="1093" y="189312"/>
                    <a:pt x="8912" y="172513"/>
                    <a:pt x="21976" y="160305"/>
                  </a:cubicBezTo>
                  <a:cubicBezTo>
                    <a:pt x="27310" y="155256"/>
                    <a:pt x="35501" y="147065"/>
                    <a:pt x="43883" y="138683"/>
                  </a:cubicBezTo>
                  <a:close/>
                  <a:moveTo>
                    <a:pt x="93889" y="100298"/>
                  </a:moveTo>
                  <a:cubicBezTo>
                    <a:pt x="101432" y="100329"/>
                    <a:pt x="108656" y="103343"/>
                    <a:pt x="113987" y="108680"/>
                  </a:cubicBezTo>
                  <a:lnTo>
                    <a:pt x="204284" y="199072"/>
                  </a:lnTo>
                  <a:cubicBezTo>
                    <a:pt x="209616" y="204359"/>
                    <a:pt x="212602" y="211566"/>
                    <a:pt x="212570" y="219075"/>
                  </a:cubicBezTo>
                  <a:cubicBezTo>
                    <a:pt x="212566" y="226465"/>
                    <a:pt x="209698" y="233566"/>
                    <a:pt x="204569" y="238887"/>
                  </a:cubicBezTo>
                  <a:lnTo>
                    <a:pt x="194187" y="248793"/>
                  </a:lnTo>
                  <a:lnTo>
                    <a:pt x="63885" y="118776"/>
                  </a:lnTo>
                  <a:lnTo>
                    <a:pt x="73886" y="108680"/>
                  </a:lnTo>
                  <a:cubicBezTo>
                    <a:pt x="79194" y="103366"/>
                    <a:pt x="86379" y="100355"/>
                    <a:pt x="93889" y="100298"/>
                  </a:cubicBezTo>
                  <a:close/>
                  <a:moveTo>
                    <a:pt x="309345" y="88582"/>
                  </a:moveTo>
                  <a:cubicBezTo>
                    <a:pt x="433976" y="88687"/>
                    <a:pt x="534983" y="189694"/>
                    <a:pt x="535087" y="314325"/>
                  </a:cubicBezTo>
                  <a:cubicBezTo>
                    <a:pt x="535087" y="320706"/>
                    <a:pt x="535087" y="327088"/>
                    <a:pt x="534230" y="333375"/>
                  </a:cubicBezTo>
                  <a:lnTo>
                    <a:pt x="496130" y="333375"/>
                  </a:lnTo>
                  <a:cubicBezTo>
                    <a:pt x="496785" y="327046"/>
                    <a:pt x="497103" y="320687"/>
                    <a:pt x="497083" y="314325"/>
                  </a:cubicBezTo>
                  <a:cubicBezTo>
                    <a:pt x="496926" y="210720"/>
                    <a:pt x="412949" y="126787"/>
                    <a:pt x="309345" y="126682"/>
                  </a:cubicBezTo>
                  <a:close/>
                  <a:moveTo>
                    <a:pt x="309345" y="0"/>
                  </a:moveTo>
                  <a:lnTo>
                    <a:pt x="318870" y="0"/>
                  </a:lnTo>
                  <a:cubicBezTo>
                    <a:pt x="492467" y="0"/>
                    <a:pt x="633195" y="140728"/>
                    <a:pt x="633195" y="314325"/>
                  </a:cubicBezTo>
                  <a:cubicBezTo>
                    <a:pt x="633195" y="320707"/>
                    <a:pt x="633195" y="327089"/>
                    <a:pt x="632528" y="333375"/>
                  </a:cubicBezTo>
                  <a:lnTo>
                    <a:pt x="594428" y="333375"/>
                  </a:lnTo>
                  <a:cubicBezTo>
                    <a:pt x="594428" y="327089"/>
                    <a:pt x="595190" y="320707"/>
                    <a:pt x="595190" y="314325"/>
                  </a:cubicBezTo>
                  <a:cubicBezTo>
                    <a:pt x="595190" y="161770"/>
                    <a:pt x="471521" y="38100"/>
                    <a:pt x="318965" y="38100"/>
                  </a:cubicBezTo>
                  <a:cubicBezTo>
                    <a:pt x="318934" y="38100"/>
                    <a:pt x="318901" y="38100"/>
                    <a:pt x="318870" y="38100"/>
                  </a:cubicBezTo>
                  <a:cubicBezTo>
                    <a:pt x="315631" y="38100"/>
                    <a:pt x="312488" y="38100"/>
                    <a:pt x="309345" y="38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7" name="Google Shape;10977;p53"/>
          <p:cNvGrpSpPr/>
          <p:nvPr/>
        </p:nvGrpSpPr>
        <p:grpSpPr>
          <a:xfrm>
            <a:off x="1529640" y="5787707"/>
            <a:ext cx="605826" cy="605743"/>
            <a:chOff x="1514271" y="7270193"/>
            <a:chExt cx="831493" cy="831493"/>
          </a:xfrm>
        </p:grpSpPr>
        <p:sp>
          <p:nvSpPr>
            <p:cNvPr id="10978" name="Google Shape;10978;p53"/>
            <p:cNvSpPr/>
            <p:nvPr/>
          </p:nvSpPr>
          <p:spPr>
            <a:xfrm>
              <a:off x="1514271" y="7270193"/>
              <a:ext cx="831493" cy="83149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Speaker phone with solid fill" id="10979" name="Google Shape;10979;p53"/>
            <p:cNvSpPr/>
            <p:nvPr/>
          </p:nvSpPr>
          <p:spPr>
            <a:xfrm>
              <a:off x="1629856" y="7409949"/>
              <a:ext cx="569876" cy="569496"/>
            </a:xfrm>
            <a:custGeom>
              <a:rect b="b" l="l" r="r" t="t"/>
              <a:pathLst>
                <a:path extrusionOk="0" h="624105" w="633195">
                  <a:moveTo>
                    <a:pt x="404976" y="410837"/>
                  </a:moveTo>
                  <a:cubicBezTo>
                    <a:pt x="412241" y="410837"/>
                    <a:pt x="419507" y="413591"/>
                    <a:pt x="425074" y="419099"/>
                  </a:cubicBezTo>
                  <a:lnTo>
                    <a:pt x="515370" y="509682"/>
                  </a:lnTo>
                  <a:lnTo>
                    <a:pt x="515370" y="510158"/>
                  </a:lnTo>
                  <a:cubicBezTo>
                    <a:pt x="526387" y="521292"/>
                    <a:pt x="526387" y="539220"/>
                    <a:pt x="515370" y="550354"/>
                  </a:cubicBezTo>
                  <a:lnTo>
                    <a:pt x="505274" y="559879"/>
                  </a:lnTo>
                  <a:lnTo>
                    <a:pt x="375353" y="429386"/>
                  </a:lnTo>
                  <a:lnTo>
                    <a:pt x="384878" y="419099"/>
                  </a:lnTo>
                  <a:cubicBezTo>
                    <a:pt x="390445" y="413591"/>
                    <a:pt x="397710" y="410837"/>
                    <a:pt x="404976" y="410837"/>
                  </a:cubicBezTo>
                  <a:close/>
                  <a:moveTo>
                    <a:pt x="309345" y="181737"/>
                  </a:moveTo>
                  <a:cubicBezTo>
                    <a:pt x="383891" y="195079"/>
                    <a:pt x="439577" y="257775"/>
                    <a:pt x="444029" y="333375"/>
                  </a:cubicBezTo>
                  <a:lnTo>
                    <a:pt x="405928" y="333375"/>
                  </a:lnTo>
                  <a:cubicBezTo>
                    <a:pt x="401798" y="278732"/>
                    <a:pt x="362702" y="233082"/>
                    <a:pt x="309345" y="220599"/>
                  </a:cubicBezTo>
                  <a:close/>
                  <a:moveTo>
                    <a:pt x="43883" y="138683"/>
                  </a:moveTo>
                  <a:lnTo>
                    <a:pt x="173709" y="268414"/>
                  </a:lnTo>
                  <a:lnTo>
                    <a:pt x="153516" y="288035"/>
                  </a:lnTo>
                  <a:cubicBezTo>
                    <a:pt x="147945" y="293613"/>
                    <a:pt x="147945" y="302650"/>
                    <a:pt x="153516" y="308228"/>
                  </a:cubicBezTo>
                  <a:lnTo>
                    <a:pt x="315441" y="470153"/>
                  </a:lnTo>
                  <a:cubicBezTo>
                    <a:pt x="315494" y="470207"/>
                    <a:pt x="315549" y="470262"/>
                    <a:pt x="315603" y="470315"/>
                  </a:cubicBezTo>
                  <a:cubicBezTo>
                    <a:pt x="321153" y="475776"/>
                    <a:pt x="330078" y="475703"/>
                    <a:pt x="335539" y="470153"/>
                  </a:cubicBezTo>
                  <a:lnTo>
                    <a:pt x="355160" y="449960"/>
                  </a:lnTo>
                  <a:lnTo>
                    <a:pt x="485462" y="579786"/>
                  </a:lnTo>
                  <a:lnTo>
                    <a:pt x="467555" y="597693"/>
                  </a:lnTo>
                  <a:cubicBezTo>
                    <a:pt x="450447" y="616075"/>
                    <a:pt x="425926" y="625709"/>
                    <a:pt x="400880" y="623887"/>
                  </a:cubicBezTo>
                  <a:cubicBezTo>
                    <a:pt x="364262" y="620866"/>
                    <a:pt x="328629" y="610500"/>
                    <a:pt x="296105" y="593407"/>
                  </a:cubicBezTo>
                  <a:cubicBezTo>
                    <a:pt x="281714" y="585680"/>
                    <a:pt x="267899" y="576926"/>
                    <a:pt x="254767" y="567213"/>
                  </a:cubicBezTo>
                  <a:cubicBezTo>
                    <a:pt x="176112" y="511088"/>
                    <a:pt x="108332" y="441113"/>
                    <a:pt x="54742" y="360711"/>
                  </a:cubicBezTo>
                  <a:cubicBezTo>
                    <a:pt x="39332" y="339280"/>
                    <a:pt x="26152" y="316334"/>
                    <a:pt x="15403" y="292226"/>
                  </a:cubicBezTo>
                  <a:cubicBezTo>
                    <a:pt x="4187" y="265323"/>
                    <a:pt x="-1015" y="236292"/>
                    <a:pt x="163" y="207168"/>
                  </a:cubicBezTo>
                  <a:cubicBezTo>
                    <a:pt x="1093" y="189312"/>
                    <a:pt x="8912" y="172513"/>
                    <a:pt x="21976" y="160305"/>
                  </a:cubicBezTo>
                  <a:cubicBezTo>
                    <a:pt x="27310" y="155256"/>
                    <a:pt x="35501" y="147065"/>
                    <a:pt x="43883" y="138683"/>
                  </a:cubicBezTo>
                  <a:close/>
                  <a:moveTo>
                    <a:pt x="93889" y="100298"/>
                  </a:moveTo>
                  <a:cubicBezTo>
                    <a:pt x="101432" y="100329"/>
                    <a:pt x="108656" y="103343"/>
                    <a:pt x="113987" y="108680"/>
                  </a:cubicBezTo>
                  <a:lnTo>
                    <a:pt x="204284" y="199072"/>
                  </a:lnTo>
                  <a:cubicBezTo>
                    <a:pt x="209616" y="204359"/>
                    <a:pt x="212602" y="211566"/>
                    <a:pt x="212570" y="219075"/>
                  </a:cubicBezTo>
                  <a:cubicBezTo>
                    <a:pt x="212566" y="226465"/>
                    <a:pt x="209698" y="233566"/>
                    <a:pt x="204569" y="238887"/>
                  </a:cubicBezTo>
                  <a:lnTo>
                    <a:pt x="194187" y="248793"/>
                  </a:lnTo>
                  <a:lnTo>
                    <a:pt x="63885" y="118776"/>
                  </a:lnTo>
                  <a:lnTo>
                    <a:pt x="73886" y="108680"/>
                  </a:lnTo>
                  <a:cubicBezTo>
                    <a:pt x="79194" y="103366"/>
                    <a:pt x="86379" y="100355"/>
                    <a:pt x="93889" y="100298"/>
                  </a:cubicBezTo>
                  <a:close/>
                  <a:moveTo>
                    <a:pt x="309345" y="88582"/>
                  </a:moveTo>
                  <a:cubicBezTo>
                    <a:pt x="433976" y="88687"/>
                    <a:pt x="534983" y="189694"/>
                    <a:pt x="535087" y="314325"/>
                  </a:cubicBezTo>
                  <a:cubicBezTo>
                    <a:pt x="535087" y="320706"/>
                    <a:pt x="535087" y="327088"/>
                    <a:pt x="534230" y="333375"/>
                  </a:cubicBezTo>
                  <a:lnTo>
                    <a:pt x="496130" y="333375"/>
                  </a:lnTo>
                  <a:cubicBezTo>
                    <a:pt x="496785" y="327046"/>
                    <a:pt x="497103" y="320687"/>
                    <a:pt x="497083" y="314325"/>
                  </a:cubicBezTo>
                  <a:cubicBezTo>
                    <a:pt x="496926" y="210720"/>
                    <a:pt x="412949" y="126787"/>
                    <a:pt x="309345" y="126682"/>
                  </a:cubicBezTo>
                  <a:close/>
                  <a:moveTo>
                    <a:pt x="309345" y="0"/>
                  </a:moveTo>
                  <a:lnTo>
                    <a:pt x="318870" y="0"/>
                  </a:lnTo>
                  <a:cubicBezTo>
                    <a:pt x="492467" y="0"/>
                    <a:pt x="633195" y="140728"/>
                    <a:pt x="633195" y="314325"/>
                  </a:cubicBezTo>
                  <a:cubicBezTo>
                    <a:pt x="633195" y="320707"/>
                    <a:pt x="633195" y="327089"/>
                    <a:pt x="632528" y="333375"/>
                  </a:cubicBezTo>
                  <a:lnTo>
                    <a:pt x="594428" y="333375"/>
                  </a:lnTo>
                  <a:cubicBezTo>
                    <a:pt x="594428" y="327089"/>
                    <a:pt x="595190" y="320707"/>
                    <a:pt x="595190" y="314325"/>
                  </a:cubicBezTo>
                  <a:cubicBezTo>
                    <a:pt x="595190" y="161770"/>
                    <a:pt x="471521" y="38100"/>
                    <a:pt x="318965" y="38100"/>
                  </a:cubicBezTo>
                  <a:cubicBezTo>
                    <a:pt x="318934" y="38100"/>
                    <a:pt x="318901" y="38100"/>
                    <a:pt x="318870" y="38100"/>
                  </a:cubicBezTo>
                  <a:cubicBezTo>
                    <a:pt x="315631" y="38100"/>
                    <a:pt x="312488" y="38100"/>
                    <a:pt x="309345" y="38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0" name="Google Shape;10980;p53"/>
          <p:cNvGrpSpPr/>
          <p:nvPr/>
        </p:nvGrpSpPr>
        <p:grpSpPr>
          <a:xfrm>
            <a:off x="2360066" y="5787679"/>
            <a:ext cx="605826" cy="605743"/>
            <a:chOff x="3289642" y="8087193"/>
            <a:chExt cx="831493" cy="831493"/>
          </a:xfrm>
        </p:grpSpPr>
        <p:sp>
          <p:nvSpPr>
            <p:cNvPr id="10981" name="Google Shape;10981;p53"/>
            <p:cNvSpPr/>
            <p:nvPr/>
          </p:nvSpPr>
          <p:spPr>
            <a:xfrm>
              <a:off x="3289642" y="8087193"/>
              <a:ext cx="831493" cy="83149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Speaker phone with solid fill" id="10982" name="Google Shape;10982;p53"/>
            <p:cNvSpPr/>
            <p:nvPr/>
          </p:nvSpPr>
          <p:spPr>
            <a:xfrm>
              <a:off x="3405194" y="8226949"/>
              <a:ext cx="569875" cy="569496"/>
            </a:xfrm>
            <a:custGeom>
              <a:rect b="b" l="l" r="r" t="t"/>
              <a:pathLst>
                <a:path extrusionOk="0" h="624105" w="633195">
                  <a:moveTo>
                    <a:pt x="404976" y="410837"/>
                  </a:moveTo>
                  <a:cubicBezTo>
                    <a:pt x="412241" y="410837"/>
                    <a:pt x="419507" y="413591"/>
                    <a:pt x="425074" y="419099"/>
                  </a:cubicBezTo>
                  <a:lnTo>
                    <a:pt x="515370" y="509682"/>
                  </a:lnTo>
                  <a:lnTo>
                    <a:pt x="515370" y="510158"/>
                  </a:lnTo>
                  <a:cubicBezTo>
                    <a:pt x="526387" y="521292"/>
                    <a:pt x="526387" y="539220"/>
                    <a:pt x="515370" y="550354"/>
                  </a:cubicBezTo>
                  <a:lnTo>
                    <a:pt x="505274" y="559879"/>
                  </a:lnTo>
                  <a:lnTo>
                    <a:pt x="375353" y="429386"/>
                  </a:lnTo>
                  <a:lnTo>
                    <a:pt x="384878" y="419099"/>
                  </a:lnTo>
                  <a:cubicBezTo>
                    <a:pt x="390445" y="413591"/>
                    <a:pt x="397710" y="410837"/>
                    <a:pt x="404976" y="410837"/>
                  </a:cubicBezTo>
                  <a:close/>
                  <a:moveTo>
                    <a:pt x="309345" y="181737"/>
                  </a:moveTo>
                  <a:cubicBezTo>
                    <a:pt x="383891" y="195079"/>
                    <a:pt x="439577" y="257775"/>
                    <a:pt x="444029" y="333375"/>
                  </a:cubicBezTo>
                  <a:lnTo>
                    <a:pt x="405928" y="333375"/>
                  </a:lnTo>
                  <a:cubicBezTo>
                    <a:pt x="401798" y="278732"/>
                    <a:pt x="362702" y="233082"/>
                    <a:pt x="309345" y="220599"/>
                  </a:cubicBezTo>
                  <a:close/>
                  <a:moveTo>
                    <a:pt x="43883" y="138683"/>
                  </a:moveTo>
                  <a:lnTo>
                    <a:pt x="173709" y="268414"/>
                  </a:lnTo>
                  <a:lnTo>
                    <a:pt x="153516" y="288035"/>
                  </a:lnTo>
                  <a:cubicBezTo>
                    <a:pt x="147945" y="293613"/>
                    <a:pt x="147945" y="302650"/>
                    <a:pt x="153516" y="308228"/>
                  </a:cubicBezTo>
                  <a:lnTo>
                    <a:pt x="315441" y="470153"/>
                  </a:lnTo>
                  <a:cubicBezTo>
                    <a:pt x="315494" y="470207"/>
                    <a:pt x="315549" y="470262"/>
                    <a:pt x="315603" y="470315"/>
                  </a:cubicBezTo>
                  <a:cubicBezTo>
                    <a:pt x="321153" y="475776"/>
                    <a:pt x="330078" y="475703"/>
                    <a:pt x="335539" y="470153"/>
                  </a:cubicBezTo>
                  <a:lnTo>
                    <a:pt x="355160" y="449960"/>
                  </a:lnTo>
                  <a:lnTo>
                    <a:pt x="485462" y="579786"/>
                  </a:lnTo>
                  <a:lnTo>
                    <a:pt x="467555" y="597693"/>
                  </a:lnTo>
                  <a:cubicBezTo>
                    <a:pt x="450447" y="616075"/>
                    <a:pt x="425926" y="625709"/>
                    <a:pt x="400880" y="623887"/>
                  </a:cubicBezTo>
                  <a:cubicBezTo>
                    <a:pt x="364262" y="620866"/>
                    <a:pt x="328629" y="610500"/>
                    <a:pt x="296105" y="593407"/>
                  </a:cubicBezTo>
                  <a:cubicBezTo>
                    <a:pt x="281714" y="585680"/>
                    <a:pt x="267899" y="576926"/>
                    <a:pt x="254767" y="567213"/>
                  </a:cubicBezTo>
                  <a:cubicBezTo>
                    <a:pt x="176112" y="511088"/>
                    <a:pt x="108332" y="441113"/>
                    <a:pt x="54742" y="360711"/>
                  </a:cubicBezTo>
                  <a:cubicBezTo>
                    <a:pt x="39332" y="339280"/>
                    <a:pt x="26152" y="316334"/>
                    <a:pt x="15403" y="292226"/>
                  </a:cubicBezTo>
                  <a:cubicBezTo>
                    <a:pt x="4187" y="265323"/>
                    <a:pt x="-1015" y="236292"/>
                    <a:pt x="163" y="207168"/>
                  </a:cubicBezTo>
                  <a:cubicBezTo>
                    <a:pt x="1093" y="189312"/>
                    <a:pt x="8912" y="172513"/>
                    <a:pt x="21976" y="160305"/>
                  </a:cubicBezTo>
                  <a:cubicBezTo>
                    <a:pt x="27310" y="155256"/>
                    <a:pt x="35501" y="147065"/>
                    <a:pt x="43883" y="138683"/>
                  </a:cubicBezTo>
                  <a:close/>
                  <a:moveTo>
                    <a:pt x="93889" y="100298"/>
                  </a:moveTo>
                  <a:cubicBezTo>
                    <a:pt x="101432" y="100329"/>
                    <a:pt x="108656" y="103343"/>
                    <a:pt x="113987" y="108680"/>
                  </a:cubicBezTo>
                  <a:lnTo>
                    <a:pt x="204284" y="199072"/>
                  </a:lnTo>
                  <a:cubicBezTo>
                    <a:pt x="209616" y="204359"/>
                    <a:pt x="212602" y="211566"/>
                    <a:pt x="212570" y="219075"/>
                  </a:cubicBezTo>
                  <a:cubicBezTo>
                    <a:pt x="212566" y="226465"/>
                    <a:pt x="209698" y="233566"/>
                    <a:pt x="204569" y="238887"/>
                  </a:cubicBezTo>
                  <a:lnTo>
                    <a:pt x="194187" y="248793"/>
                  </a:lnTo>
                  <a:lnTo>
                    <a:pt x="63885" y="118776"/>
                  </a:lnTo>
                  <a:lnTo>
                    <a:pt x="73886" y="108680"/>
                  </a:lnTo>
                  <a:cubicBezTo>
                    <a:pt x="79194" y="103366"/>
                    <a:pt x="86379" y="100355"/>
                    <a:pt x="93889" y="100298"/>
                  </a:cubicBezTo>
                  <a:close/>
                  <a:moveTo>
                    <a:pt x="309345" y="88582"/>
                  </a:moveTo>
                  <a:cubicBezTo>
                    <a:pt x="433976" y="88687"/>
                    <a:pt x="534983" y="189694"/>
                    <a:pt x="535087" y="314325"/>
                  </a:cubicBezTo>
                  <a:cubicBezTo>
                    <a:pt x="535087" y="320706"/>
                    <a:pt x="535087" y="327088"/>
                    <a:pt x="534230" y="333375"/>
                  </a:cubicBezTo>
                  <a:lnTo>
                    <a:pt x="496130" y="333375"/>
                  </a:lnTo>
                  <a:cubicBezTo>
                    <a:pt x="496785" y="327046"/>
                    <a:pt x="497103" y="320687"/>
                    <a:pt x="497083" y="314325"/>
                  </a:cubicBezTo>
                  <a:cubicBezTo>
                    <a:pt x="496926" y="210720"/>
                    <a:pt x="412949" y="126787"/>
                    <a:pt x="309345" y="126682"/>
                  </a:cubicBezTo>
                  <a:close/>
                  <a:moveTo>
                    <a:pt x="309345" y="0"/>
                  </a:moveTo>
                  <a:lnTo>
                    <a:pt x="318870" y="0"/>
                  </a:lnTo>
                  <a:cubicBezTo>
                    <a:pt x="492467" y="0"/>
                    <a:pt x="633195" y="140728"/>
                    <a:pt x="633195" y="314325"/>
                  </a:cubicBezTo>
                  <a:cubicBezTo>
                    <a:pt x="633195" y="320707"/>
                    <a:pt x="633195" y="327089"/>
                    <a:pt x="632528" y="333375"/>
                  </a:cubicBezTo>
                  <a:lnTo>
                    <a:pt x="594428" y="333375"/>
                  </a:lnTo>
                  <a:cubicBezTo>
                    <a:pt x="594428" y="327089"/>
                    <a:pt x="595190" y="320707"/>
                    <a:pt x="595190" y="314325"/>
                  </a:cubicBezTo>
                  <a:cubicBezTo>
                    <a:pt x="595190" y="161770"/>
                    <a:pt x="471521" y="38100"/>
                    <a:pt x="318965" y="38100"/>
                  </a:cubicBezTo>
                  <a:cubicBezTo>
                    <a:pt x="318934" y="38100"/>
                    <a:pt x="318901" y="38100"/>
                    <a:pt x="318870" y="38100"/>
                  </a:cubicBezTo>
                  <a:cubicBezTo>
                    <a:pt x="315631" y="38100"/>
                    <a:pt x="312488" y="38100"/>
                    <a:pt x="309345" y="38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3" name="Google Shape;10983;p53"/>
          <p:cNvGrpSpPr/>
          <p:nvPr/>
        </p:nvGrpSpPr>
        <p:grpSpPr>
          <a:xfrm>
            <a:off x="3190442" y="5787707"/>
            <a:ext cx="605826" cy="605743"/>
            <a:chOff x="3793714" y="7270193"/>
            <a:chExt cx="831493" cy="831493"/>
          </a:xfrm>
        </p:grpSpPr>
        <p:sp>
          <p:nvSpPr>
            <p:cNvPr id="10984" name="Google Shape;10984;p53"/>
            <p:cNvSpPr/>
            <p:nvPr/>
          </p:nvSpPr>
          <p:spPr>
            <a:xfrm>
              <a:off x="3793714" y="7270193"/>
              <a:ext cx="831493" cy="831493"/>
            </a:xfrm>
            <a:custGeom>
              <a:rect b="b" l="l" r="r" t="t"/>
              <a:pathLst>
                <a:path extrusionOk="0" h="156590" w="156590">
                  <a:moveTo>
                    <a:pt x="156591" y="78295"/>
                  </a:moveTo>
                  <a:cubicBezTo>
                    <a:pt x="156591" y="121537"/>
                    <a:pt x="121537" y="156591"/>
                    <a:pt x="78296" y="156591"/>
                  </a:cubicBezTo>
                  <a:cubicBezTo>
                    <a:pt x="35054" y="156591"/>
                    <a:pt x="0" y="121537"/>
                    <a:pt x="0" y="78295"/>
                  </a:cubicBezTo>
                  <a:cubicBezTo>
                    <a:pt x="0" y="35054"/>
                    <a:pt x="35054" y="0"/>
                    <a:pt x="78296" y="0"/>
                  </a:cubicBezTo>
                  <a:cubicBezTo>
                    <a:pt x="121537" y="0"/>
                    <a:pt x="156591" y="35054"/>
                    <a:pt x="156591" y="78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descr="Speaker phone with solid fill" id="10985" name="Google Shape;10985;p53"/>
            <p:cNvSpPr/>
            <p:nvPr/>
          </p:nvSpPr>
          <p:spPr>
            <a:xfrm>
              <a:off x="3917794" y="7409949"/>
              <a:ext cx="569875" cy="569496"/>
            </a:xfrm>
            <a:custGeom>
              <a:rect b="b" l="l" r="r" t="t"/>
              <a:pathLst>
                <a:path extrusionOk="0" h="624105" w="633195">
                  <a:moveTo>
                    <a:pt x="404976" y="410837"/>
                  </a:moveTo>
                  <a:cubicBezTo>
                    <a:pt x="412241" y="410837"/>
                    <a:pt x="419507" y="413591"/>
                    <a:pt x="425074" y="419099"/>
                  </a:cubicBezTo>
                  <a:lnTo>
                    <a:pt x="515370" y="509682"/>
                  </a:lnTo>
                  <a:lnTo>
                    <a:pt x="515370" y="510158"/>
                  </a:lnTo>
                  <a:cubicBezTo>
                    <a:pt x="526387" y="521292"/>
                    <a:pt x="526387" y="539220"/>
                    <a:pt x="515370" y="550354"/>
                  </a:cubicBezTo>
                  <a:lnTo>
                    <a:pt x="505274" y="559879"/>
                  </a:lnTo>
                  <a:lnTo>
                    <a:pt x="375353" y="429386"/>
                  </a:lnTo>
                  <a:lnTo>
                    <a:pt x="384878" y="419099"/>
                  </a:lnTo>
                  <a:cubicBezTo>
                    <a:pt x="390445" y="413591"/>
                    <a:pt x="397710" y="410837"/>
                    <a:pt x="404976" y="410837"/>
                  </a:cubicBezTo>
                  <a:close/>
                  <a:moveTo>
                    <a:pt x="309345" y="181737"/>
                  </a:moveTo>
                  <a:cubicBezTo>
                    <a:pt x="383891" y="195079"/>
                    <a:pt x="439577" y="257775"/>
                    <a:pt x="444029" y="333375"/>
                  </a:cubicBezTo>
                  <a:lnTo>
                    <a:pt x="405928" y="333375"/>
                  </a:lnTo>
                  <a:cubicBezTo>
                    <a:pt x="401798" y="278732"/>
                    <a:pt x="362702" y="233082"/>
                    <a:pt x="309345" y="220599"/>
                  </a:cubicBezTo>
                  <a:close/>
                  <a:moveTo>
                    <a:pt x="43883" y="138683"/>
                  </a:moveTo>
                  <a:lnTo>
                    <a:pt x="173709" y="268414"/>
                  </a:lnTo>
                  <a:lnTo>
                    <a:pt x="153516" y="288035"/>
                  </a:lnTo>
                  <a:cubicBezTo>
                    <a:pt x="147945" y="293613"/>
                    <a:pt x="147945" y="302650"/>
                    <a:pt x="153516" y="308228"/>
                  </a:cubicBezTo>
                  <a:lnTo>
                    <a:pt x="315441" y="470153"/>
                  </a:lnTo>
                  <a:cubicBezTo>
                    <a:pt x="315494" y="470207"/>
                    <a:pt x="315549" y="470262"/>
                    <a:pt x="315603" y="470315"/>
                  </a:cubicBezTo>
                  <a:cubicBezTo>
                    <a:pt x="321153" y="475776"/>
                    <a:pt x="330078" y="475703"/>
                    <a:pt x="335539" y="470153"/>
                  </a:cubicBezTo>
                  <a:lnTo>
                    <a:pt x="355160" y="449960"/>
                  </a:lnTo>
                  <a:lnTo>
                    <a:pt x="485462" y="579786"/>
                  </a:lnTo>
                  <a:lnTo>
                    <a:pt x="467555" y="597693"/>
                  </a:lnTo>
                  <a:cubicBezTo>
                    <a:pt x="450447" y="616075"/>
                    <a:pt x="425926" y="625709"/>
                    <a:pt x="400880" y="623887"/>
                  </a:cubicBezTo>
                  <a:cubicBezTo>
                    <a:pt x="364262" y="620866"/>
                    <a:pt x="328629" y="610500"/>
                    <a:pt x="296105" y="593407"/>
                  </a:cubicBezTo>
                  <a:cubicBezTo>
                    <a:pt x="281714" y="585680"/>
                    <a:pt x="267899" y="576926"/>
                    <a:pt x="254767" y="567213"/>
                  </a:cubicBezTo>
                  <a:cubicBezTo>
                    <a:pt x="176112" y="511088"/>
                    <a:pt x="108332" y="441113"/>
                    <a:pt x="54742" y="360711"/>
                  </a:cubicBezTo>
                  <a:cubicBezTo>
                    <a:pt x="39332" y="339280"/>
                    <a:pt x="26152" y="316334"/>
                    <a:pt x="15403" y="292226"/>
                  </a:cubicBezTo>
                  <a:cubicBezTo>
                    <a:pt x="4187" y="265323"/>
                    <a:pt x="-1015" y="236292"/>
                    <a:pt x="163" y="207168"/>
                  </a:cubicBezTo>
                  <a:cubicBezTo>
                    <a:pt x="1093" y="189312"/>
                    <a:pt x="8912" y="172513"/>
                    <a:pt x="21976" y="160305"/>
                  </a:cubicBezTo>
                  <a:cubicBezTo>
                    <a:pt x="27310" y="155256"/>
                    <a:pt x="35501" y="147065"/>
                    <a:pt x="43883" y="138683"/>
                  </a:cubicBezTo>
                  <a:close/>
                  <a:moveTo>
                    <a:pt x="93889" y="100298"/>
                  </a:moveTo>
                  <a:cubicBezTo>
                    <a:pt x="101432" y="100329"/>
                    <a:pt x="108656" y="103343"/>
                    <a:pt x="113987" y="108680"/>
                  </a:cubicBezTo>
                  <a:lnTo>
                    <a:pt x="204284" y="199072"/>
                  </a:lnTo>
                  <a:cubicBezTo>
                    <a:pt x="209616" y="204359"/>
                    <a:pt x="212602" y="211566"/>
                    <a:pt x="212570" y="219075"/>
                  </a:cubicBezTo>
                  <a:cubicBezTo>
                    <a:pt x="212566" y="226465"/>
                    <a:pt x="209698" y="233566"/>
                    <a:pt x="204569" y="238887"/>
                  </a:cubicBezTo>
                  <a:lnTo>
                    <a:pt x="194187" y="248793"/>
                  </a:lnTo>
                  <a:lnTo>
                    <a:pt x="63885" y="118776"/>
                  </a:lnTo>
                  <a:lnTo>
                    <a:pt x="73886" y="108680"/>
                  </a:lnTo>
                  <a:cubicBezTo>
                    <a:pt x="79194" y="103366"/>
                    <a:pt x="86379" y="100355"/>
                    <a:pt x="93889" y="100298"/>
                  </a:cubicBezTo>
                  <a:close/>
                  <a:moveTo>
                    <a:pt x="309345" y="88582"/>
                  </a:moveTo>
                  <a:cubicBezTo>
                    <a:pt x="433976" y="88687"/>
                    <a:pt x="534983" y="189694"/>
                    <a:pt x="535087" y="314325"/>
                  </a:cubicBezTo>
                  <a:cubicBezTo>
                    <a:pt x="535087" y="320706"/>
                    <a:pt x="535087" y="327088"/>
                    <a:pt x="534230" y="333375"/>
                  </a:cubicBezTo>
                  <a:lnTo>
                    <a:pt x="496130" y="333375"/>
                  </a:lnTo>
                  <a:cubicBezTo>
                    <a:pt x="496785" y="327046"/>
                    <a:pt x="497103" y="320687"/>
                    <a:pt x="497083" y="314325"/>
                  </a:cubicBezTo>
                  <a:cubicBezTo>
                    <a:pt x="496926" y="210720"/>
                    <a:pt x="412949" y="126787"/>
                    <a:pt x="309345" y="126682"/>
                  </a:cubicBezTo>
                  <a:close/>
                  <a:moveTo>
                    <a:pt x="309345" y="0"/>
                  </a:moveTo>
                  <a:lnTo>
                    <a:pt x="318870" y="0"/>
                  </a:lnTo>
                  <a:cubicBezTo>
                    <a:pt x="492467" y="0"/>
                    <a:pt x="633195" y="140728"/>
                    <a:pt x="633195" y="314325"/>
                  </a:cubicBezTo>
                  <a:cubicBezTo>
                    <a:pt x="633195" y="320707"/>
                    <a:pt x="633195" y="327089"/>
                    <a:pt x="632528" y="333375"/>
                  </a:cubicBezTo>
                  <a:lnTo>
                    <a:pt x="594428" y="333375"/>
                  </a:lnTo>
                  <a:cubicBezTo>
                    <a:pt x="594428" y="327089"/>
                    <a:pt x="595190" y="320707"/>
                    <a:pt x="595190" y="314325"/>
                  </a:cubicBezTo>
                  <a:cubicBezTo>
                    <a:pt x="595190" y="161770"/>
                    <a:pt x="471521" y="38100"/>
                    <a:pt x="318965" y="38100"/>
                  </a:cubicBezTo>
                  <a:cubicBezTo>
                    <a:pt x="318934" y="38100"/>
                    <a:pt x="318901" y="38100"/>
                    <a:pt x="318870" y="38100"/>
                  </a:cubicBezTo>
                  <a:cubicBezTo>
                    <a:pt x="315631" y="38100"/>
                    <a:pt x="312488" y="38100"/>
                    <a:pt x="309345" y="381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6" name="Google Shape;10986;p53"/>
          <p:cNvGrpSpPr/>
          <p:nvPr/>
        </p:nvGrpSpPr>
        <p:grpSpPr>
          <a:xfrm>
            <a:off x="5398438" y="5690673"/>
            <a:ext cx="756376" cy="775718"/>
            <a:chOff x="7013703" y="705157"/>
            <a:chExt cx="998912" cy="1024456"/>
          </a:xfrm>
        </p:grpSpPr>
        <p:sp>
          <p:nvSpPr>
            <p:cNvPr id="10987" name="Google Shape;10987;p53"/>
            <p:cNvSpPr/>
            <p:nvPr/>
          </p:nvSpPr>
          <p:spPr>
            <a:xfrm>
              <a:off x="7051470" y="705157"/>
              <a:ext cx="961145" cy="792885"/>
            </a:xfrm>
            <a:custGeom>
              <a:rect b="b" l="l" r="r" t="t"/>
              <a:pathLst>
                <a:path extrusionOk="0" h="313084" w="379524">
                  <a:moveTo>
                    <a:pt x="56670" y="226925"/>
                  </a:moveTo>
                  <a:cubicBezTo>
                    <a:pt x="39682" y="232279"/>
                    <a:pt x="21130" y="227344"/>
                    <a:pt x="9045" y="214257"/>
                  </a:cubicBezTo>
                  <a:cubicBezTo>
                    <a:pt x="-5337" y="196731"/>
                    <a:pt x="-2194" y="165680"/>
                    <a:pt x="20666" y="147582"/>
                  </a:cubicBezTo>
                  <a:cubicBezTo>
                    <a:pt x="-1211" y="131872"/>
                    <a:pt x="-6210" y="101400"/>
                    <a:pt x="9501" y="79523"/>
                  </a:cubicBezTo>
                  <a:cubicBezTo>
                    <a:pt x="9696" y="79253"/>
                    <a:pt x="9893" y="78983"/>
                    <a:pt x="10093" y="78716"/>
                  </a:cubicBezTo>
                  <a:cubicBezTo>
                    <a:pt x="25553" y="61065"/>
                    <a:pt x="51450" y="57050"/>
                    <a:pt x="71529" y="69191"/>
                  </a:cubicBezTo>
                  <a:cubicBezTo>
                    <a:pt x="69543" y="45697"/>
                    <a:pt x="83328" y="23720"/>
                    <a:pt x="105343" y="15280"/>
                  </a:cubicBezTo>
                  <a:cubicBezTo>
                    <a:pt x="126038" y="7519"/>
                    <a:pt x="149377" y="13401"/>
                    <a:pt x="163922" y="30044"/>
                  </a:cubicBezTo>
                  <a:cubicBezTo>
                    <a:pt x="173082" y="9545"/>
                    <a:pt x="194620" y="-2501"/>
                    <a:pt x="216881" y="421"/>
                  </a:cubicBezTo>
                  <a:cubicBezTo>
                    <a:pt x="241569" y="4600"/>
                    <a:pt x="259523" y="26153"/>
                    <a:pt x="259172" y="51189"/>
                  </a:cubicBezTo>
                  <a:cubicBezTo>
                    <a:pt x="286502" y="27324"/>
                    <a:pt x="327899" y="29695"/>
                    <a:pt x="352326" y="56523"/>
                  </a:cubicBezTo>
                  <a:cubicBezTo>
                    <a:pt x="370952" y="80647"/>
                    <a:pt x="370518" y="114420"/>
                    <a:pt x="351279" y="138057"/>
                  </a:cubicBezTo>
                  <a:cubicBezTo>
                    <a:pt x="366508" y="138330"/>
                    <a:pt x="378960" y="150284"/>
                    <a:pt x="379854" y="165489"/>
                  </a:cubicBezTo>
                  <a:cubicBezTo>
                    <a:pt x="380196" y="179081"/>
                    <a:pt x="370914" y="191032"/>
                    <a:pt x="357660" y="194064"/>
                  </a:cubicBezTo>
                  <a:cubicBezTo>
                    <a:pt x="368665" y="226332"/>
                    <a:pt x="358040" y="262030"/>
                    <a:pt x="331181" y="283028"/>
                  </a:cubicBezTo>
                  <a:cubicBezTo>
                    <a:pt x="299097" y="306121"/>
                    <a:pt x="254998" y="302530"/>
                    <a:pt x="227073" y="274550"/>
                  </a:cubicBezTo>
                  <a:cubicBezTo>
                    <a:pt x="217363" y="294322"/>
                    <a:pt x="198968" y="308417"/>
                    <a:pt x="177352" y="312650"/>
                  </a:cubicBezTo>
                  <a:cubicBezTo>
                    <a:pt x="147773" y="315942"/>
                    <a:pt x="119476" y="299673"/>
                    <a:pt x="107439" y="272455"/>
                  </a:cubicBezTo>
                  <a:cubicBezTo>
                    <a:pt x="97455" y="279095"/>
                    <a:pt x="84927" y="280647"/>
                    <a:pt x="73625" y="276646"/>
                  </a:cubicBezTo>
                  <a:cubicBezTo>
                    <a:pt x="56114" y="266827"/>
                    <a:pt x="48807" y="245397"/>
                    <a:pt x="56670" y="2269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8" name="Google Shape;10988;p53"/>
            <p:cNvSpPr/>
            <p:nvPr/>
          </p:nvSpPr>
          <p:spPr>
            <a:xfrm>
              <a:off x="7013703" y="1373618"/>
              <a:ext cx="129294" cy="100829"/>
            </a:xfrm>
            <a:custGeom>
              <a:rect b="b" l="l" r="r" t="t"/>
              <a:pathLst>
                <a:path extrusionOk="0" h="39814" w="51054">
                  <a:moveTo>
                    <a:pt x="51054" y="19907"/>
                  </a:moveTo>
                  <a:cubicBezTo>
                    <a:pt x="51054" y="30902"/>
                    <a:pt x="39625" y="39814"/>
                    <a:pt x="25527" y="39814"/>
                  </a:cubicBezTo>
                  <a:cubicBezTo>
                    <a:pt x="11429" y="39814"/>
                    <a:pt x="0" y="30902"/>
                    <a:pt x="0" y="19907"/>
                  </a:cubicBezTo>
                  <a:cubicBezTo>
                    <a:pt x="0" y="8913"/>
                    <a:pt x="11429" y="0"/>
                    <a:pt x="25527" y="0"/>
                  </a:cubicBezTo>
                  <a:cubicBezTo>
                    <a:pt x="39625" y="0"/>
                    <a:pt x="51054" y="8913"/>
                    <a:pt x="51054" y="199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9" name="Google Shape;10989;p53"/>
            <p:cNvSpPr/>
            <p:nvPr/>
          </p:nvSpPr>
          <p:spPr>
            <a:xfrm>
              <a:off x="7051085" y="1542448"/>
              <a:ext cx="110478" cy="85875"/>
            </a:xfrm>
            <a:custGeom>
              <a:rect b="b" l="l" r="r" t="t"/>
              <a:pathLst>
                <a:path extrusionOk="0" h="33909" w="43624">
                  <a:moveTo>
                    <a:pt x="43624" y="16955"/>
                  </a:moveTo>
                  <a:cubicBezTo>
                    <a:pt x="43624" y="26318"/>
                    <a:pt x="33859" y="33909"/>
                    <a:pt x="21812" y="33909"/>
                  </a:cubicBezTo>
                  <a:cubicBezTo>
                    <a:pt x="9765" y="33909"/>
                    <a:pt x="0" y="26318"/>
                    <a:pt x="0" y="16955"/>
                  </a:cubicBezTo>
                  <a:cubicBezTo>
                    <a:pt x="0" y="7591"/>
                    <a:pt x="9765" y="0"/>
                    <a:pt x="21812" y="0"/>
                  </a:cubicBezTo>
                  <a:cubicBezTo>
                    <a:pt x="33859" y="0"/>
                    <a:pt x="43624" y="7591"/>
                    <a:pt x="43624" y="16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0" name="Google Shape;10990;p53"/>
            <p:cNvSpPr/>
            <p:nvPr/>
          </p:nvSpPr>
          <p:spPr>
            <a:xfrm>
              <a:off x="7087988" y="1672204"/>
              <a:ext cx="73812" cy="57409"/>
            </a:xfrm>
            <a:custGeom>
              <a:rect b="b" l="l" r="r" t="t"/>
              <a:pathLst>
                <a:path extrusionOk="0" h="22669" w="29146">
                  <a:moveTo>
                    <a:pt x="29147" y="11335"/>
                  </a:moveTo>
                  <a:cubicBezTo>
                    <a:pt x="29147" y="17595"/>
                    <a:pt x="22622" y="22669"/>
                    <a:pt x="14573" y="22669"/>
                  </a:cubicBezTo>
                  <a:cubicBezTo>
                    <a:pt x="6525" y="22669"/>
                    <a:pt x="0" y="17595"/>
                    <a:pt x="0" y="11335"/>
                  </a:cubicBezTo>
                  <a:cubicBezTo>
                    <a:pt x="0" y="5075"/>
                    <a:pt x="6525" y="0"/>
                    <a:pt x="14573" y="0"/>
                  </a:cubicBezTo>
                  <a:cubicBezTo>
                    <a:pt x="22622" y="0"/>
                    <a:pt x="29147" y="5075"/>
                    <a:pt x="29147" y="113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91" name="Google Shape;10991;p53"/>
          <p:cNvGrpSpPr/>
          <p:nvPr/>
        </p:nvGrpSpPr>
        <p:grpSpPr>
          <a:xfrm>
            <a:off x="6342640" y="5690673"/>
            <a:ext cx="756376" cy="775718"/>
            <a:chOff x="7013703" y="705157"/>
            <a:chExt cx="998912" cy="1024456"/>
          </a:xfrm>
        </p:grpSpPr>
        <p:sp>
          <p:nvSpPr>
            <p:cNvPr id="10992" name="Google Shape;10992;p53"/>
            <p:cNvSpPr/>
            <p:nvPr/>
          </p:nvSpPr>
          <p:spPr>
            <a:xfrm>
              <a:off x="7051470" y="705157"/>
              <a:ext cx="961145" cy="792885"/>
            </a:xfrm>
            <a:custGeom>
              <a:rect b="b" l="l" r="r" t="t"/>
              <a:pathLst>
                <a:path extrusionOk="0" h="313084" w="379524">
                  <a:moveTo>
                    <a:pt x="56670" y="226925"/>
                  </a:moveTo>
                  <a:cubicBezTo>
                    <a:pt x="39682" y="232279"/>
                    <a:pt x="21130" y="227344"/>
                    <a:pt x="9045" y="214257"/>
                  </a:cubicBezTo>
                  <a:cubicBezTo>
                    <a:pt x="-5337" y="196731"/>
                    <a:pt x="-2194" y="165680"/>
                    <a:pt x="20666" y="147582"/>
                  </a:cubicBezTo>
                  <a:cubicBezTo>
                    <a:pt x="-1211" y="131872"/>
                    <a:pt x="-6210" y="101400"/>
                    <a:pt x="9501" y="79523"/>
                  </a:cubicBezTo>
                  <a:cubicBezTo>
                    <a:pt x="9696" y="79253"/>
                    <a:pt x="9893" y="78983"/>
                    <a:pt x="10093" y="78716"/>
                  </a:cubicBezTo>
                  <a:cubicBezTo>
                    <a:pt x="25553" y="61065"/>
                    <a:pt x="51450" y="57050"/>
                    <a:pt x="71529" y="69191"/>
                  </a:cubicBezTo>
                  <a:cubicBezTo>
                    <a:pt x="69543" y="45697"/>
                    <a:pt x="83328" y="23720"/>
                    <a:pt x="105343" y="15280"/>
                  </a:cubicBezTo>
                  <a:cubicBezTo>
                    <a:pt x="126038" y="7519"/>
                    <a:pt x="149377" y="13401"/>
                    <a:pt x="163922" y="30044"/>
                  </a:cubicBezTo>
                  <a:cubicBezTo>
                    <a:pt x="173082" y="9545"/>
                    <a:pt x="194620" y="-2501"/>
                    <a:pt x="216881" y="421"/>
                  </a:cubicBezTo>
                  <a:cubicBezTo>
                    <a:pt x="241569" y="4600"/>
                    <a:pt x="259523" y="26153"/>
                    <a:pt x="259172" y="51189"/>
                  </a:cubicBezTo>
                  <a:cubicBezTo>
                    <a:pt x="286502" y="27324"/>
                    <a:pt x="327899" y="29695"/>
                    <a:pt x="352326" y="56523"/>
                  </a:cubicBezTo>
                  <a:cubicBezTo>
                    <a:pt x="370952" y="80647"/>
                    <a:pt x="370518" y="114420"/>
                    <a:pt x="351279" y="138057"/>
                  </a:cubicBezTo>
                  <a:cubicBezTo>
                    <a:pt x="366508" y="138330"/>
                    <a:pt x="378960" y="150284"/>
                    <a:pt x="379854" y="165489"/>
                  </a:cubicBezTo>
                  <a:cubicBezTo>
                    <a:pt x="380196" y="179081"/>
                    <a:pt x="370914" y="191032"/>
                    <a:pt x="357660" y="194064"/>
                  </a:cubicBezTo>
                  <a:cubicBezTo>
                    <a:pt x="368665" y="226332"/>
                    <a:pt x="358040" y="262030"/>
                    <a:pt x="331181" y="283028"/>
                  </a:cubicBezTo>
                  <a:cubicBezTo>
                    <a:pt x="299097" y="306121"/>
                    <a:pt x="254998" y="302530"/>
                    <a:pt x="227073" y="274550"/>
                  </a:cubicBezTo>
                  <a:cubicBezTo>
                    <a:pt x="217363" y="294322"/>
                    <a:pt x="198968" y="308417"/>
                    <a:pt x="177352" y="312650"/>
                  </a:cubicBezTo>
                  <a:cubicBezTo>
                    <a:pt x="147773" y="315942"/>
                    <a:pt x="119476" y="299673"/>
                    <a:pt x="107439" y="272455"/>
                  </a:cubicBezTo>
                  <a:cubicBezTo>
                    <a:pt x="97455" y="279095"/>
                    <a:pt x="84927" y="280647"/>
                    <a:pt x="73625" y="276646"/>
                  </a:cubicBezTo>
                  <a:cubicBezTo>
                    <a:pt x="56114" y="266827"/>
                    <a:pt x="48807" y="245397"/>
                    <a:pt x="56670" y="2269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3" name="Google Shape;10993;p53"/>
            <p:cNvSpPr/>
            <p:nvPr/>
          </p:nvSpPr>
          <p:spPr>
            <a:xfrm>
              <a:off x="7013703" y="1373618"/>
              <a:ext cx="129294" cy="100829"/>
            </a:xfrm>
            <a:custGeom>
              <a:rect b="b" l="l" r="r" t="t"/>
              <a:pathLst>
                <a:path extrusionOk="0" h="39814" w="51054">
                  <a:moveTo>
                    <a:pt x="51054" y="19907"/>
                  </a:moveTo>
                  <a:cubicBezTo>
                    <a:pt x="51054" y="30902"/>
                    <a:pt x="39625" y="39814"/>
                    <a:pt x="25527" y="39814"/>
                  </a:cubicBezTo>
                  <a:cubicBezTo>
                    <a:pt x="11429" y="39814"/>
                    <a:pt x="0" y="30902"/>
                    <a:pt x="0" y="19907"/>
                  </a:cubicBezTo>
                  <a:cubicBezTo>
                    <a:pt x="0" y="8913"/>
                    <a:pt x="11429" y="0"/>
                    <a:pt x="25527" y="0"/>
                  </a:cubicBezTo>
                  <a:cubicBezTo>
                    <a:pt x="39625" y="0"/>
                    <a:pt x="51054" y="8913"/>
                    <a:pt x="51054" y="199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4" name="Google Shape;10994;p53"/>
            <p:cNvSpPr/>
            <p:nvPr/>
          </p:nvSpPr>
          <p:spPr>
            <a:xfrm>
              <a:off x="7051085" y="1542448"/>
              <a:ext cx="110478" cy="85875"/>
            </a:xfrm>
            <a:custGeom>
              <a:rect b="b" l="l" r="r" t="t"/>
              <a:pathLst>
                <a:path extrusionOk="0" h="33909" w="43624">
                  <a:moveTo>
                    <a:pt x="43624" y="16955"/>
                  </a:moveTo>
                  <a:cubicBezTo>
                    <a:pt x="43624" y="26318"/>
                    <a:pt x="33859" y="33909"/>
                    <a:pt x="21812" y="33909"/>
                  </a:cubicBezTo>
                  <a:cubicBezTo>
                    <a:pt x="9765" y="33909"/>
                    <a:pt x="0" y="26318"/>
                    <a:pt x="0" y="16955"/>
                  </a:cubicBezTo>
                  <a:cubicBezTo>
                    <a:pt x="0" y="7591"/>
                    <a:pt x="9765" y="0"/>
                    <a:pt x="21812" y="0"/>
                  </a:cubicBezTo>
                  <a:cubicBezTo>
                    <a:pt x="33859" y="0"/>
                    <a:pt x="43624" y="7591"/>
                    <a:pt x="43624" y="16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5" name="Google Shape;10995;p53"/>
            <p:cNvSpPr/>
            <p:nvPr/>
          </p:nvSpPr>
          <p:spPr>
            <a:xfrm>
              <a:off x="7087988" y="1672204"/>
              <a:ext cx="73812" cy="57409"/>
            </a:xfrm>
            <a:custGeom>
              <a:rect b="b" l="l" r="r" t="t"/>
              <a:pathLst>
                <a:path extrusionOk="0" h="22669" w="29146">
                  <a:moveTo>
                    <a:pt x="29147" y="11335"/>
                  </a:moveTo>
                  <a:cubicBezTo>
                    <a:pt x="29147" y="17595"/>
                    <a:pt x="22622" y="22669"/>
                    <a:pt x="14573" y="22669"/>
                  </a:cubicBezTo>
                  <a:cubicBezTo>
                    <a:pt x="6525" y="22669"/>
                    <a:pt x="0" y="17595"/>
                    <a:pt x="0" y="11335"/>
                  </a:cubicBezTo>
                  <a:cubicBezTo>
                    <a:pt x="0" y="5075"/>
                    <a:pt x="6525" y="0"/>
                    <a:pt x="14573" y="0"/>
                  </a:cubicBezTo>
                  <a:cubicBezTo>
                    <a:pt x="22622" y="0"/>
                    <a:pt x="29147" y="5075"/>
                    <a:pt x="29147" y="11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96" name="Google Shape;10996;p53"/>
          <p:cNvGrpSpPr/>
          <p:nvPr/>
        </p:nvGrpSpPr>
        <p:grpSpPr>
          <a:xfrm>
            <a:off x="7286843" y="5690673"/>
            <a:ext cx="756376" cy="775718"/>
            <a:chOff x="7013703" y="705157"/>
            <a:chExt cx="998912" cy="1024456"/>
          </a:xfrm>
        </p:grpSpPr>
        <p:sp>
          <p:nvSpPr>
            <p:cNvPr id="10997" name="Google Shape;10997;p53"/>
            <p:cNvSpPr/>
            <p:nvPr/>
          </p:nvSpPr>
          <p:spPr>
            <a:xfrm>
              <a:off x="7051470" y="705157"/>
              <a:ext cx="961145" cy="792885"/>
            </a:xfrm>
            <a:custGeom>
              <a:rect b="b" l="l" r="r" t="t"/>
              <a:pathLst>
                <a:path extrusionOk="0" h="313084" w="379524">
                  <a:moveTo>
                    <a:pt x="56670" y="226925"/>
                  </a:moveTo>
                  <a:cubicBezTo>
                    <a:pt x="39682" y="232279"/>
                    <a:pt x="21130" y="227344"/>
                    <a:pt x="9045" y="214257"/>
                  </a:cubicBezTo>
                  <a:cubicBezTo>
                    <a:pt x="-5337" y="196731"/>
                    <a:pt x="-2194" y="165680"/>
                    <a:pt x="20666" y="147582"/>
                  </a:cubicBezTo>
                  <a:cubicBezTo>
                    <a:pt x="-1211" y="131872"/>
                    <a:pt x="-6210" y="101400"/>
                    <a:pt x="9501" y="79523"/>
                  </a:cubicBezTo>
                  <a:cubicBezTo>
                    <a:pt x="9696" y="79253"/>
                    <a:pt x="9893" y="78983"/>
                    <a:pt x="10093" y="78716"/>
                  </a:cubicBezTo>
                  <a:cubicBezTo>
                    <a:pt x="25553" y="61065"/>
                    <a:pt x="51450" y="57050"/>
                    <a:pt x="71529" y="69191"/>
                  </a:cubicBezTo>
                  <a:cubicBezTo>
                    <a:pt x="69543" y="45697"/>
                    <a:pt x="83328" y="23720"/>
                    <a:pt x="105343" y="15280"/>
                  </a:cubicBezTo>
                  <a:cubicBezTo>
                    <a:pt x="126038" y="7519"/>
                    <a:pt x="149377" y="13401"/>
                    <a:pt x="163922" y="30044"/>
                  </a:cubicBezTo>
                  <a:cubicBezTo>
                    <a:pt x="173082" y="9545"/>
                    <a:pt x="194620" y="-2501"/>
                    <a:pt x="216881" y="421"/>
                  </a:cubicBezTo>
                  <a:cubicBezTo>
                    <a:pt x="241569" y="4600"/>
                    <a:pt x="259523" y="26153"/>
                    <a:pt x="259172" y="51189"/>
                  </a:cubicBezTo>
                  <a:cubicBezTo>
                    <a:pt x="286502" y="27324"/>
                    <a:pt x="327899" y="29695"/>
                    <a:pt x="352326" y="56523"/>
                  </a:cubicBezTo>
                  <a:cubicBezTo>
                    <a:pt x="370952" y="80647"/>
                    <a:pt x="370518" y="114420"/>
                    <a:pt x="351279" y="138057"/>
                  </a:cubicBezTo>
                  <a:cubicBezTo>
                    <a:pt x="366508" y="138330"/>
                    <a:pt x="378960" y="150284"/>
                    <a:pt x="379854" y="165489"/>
                  </a:cubicBezTo>
                  <a:cubicBezTo>
                    <a:pt x="380196" y="179081"/>
                    <a:pt x="370914" y="191032"/>
                    <a:pt x="357660" y="194064"/>
                  </a:cubicBezTo>
                  <a:cubicBezTo>
                    <a:pt x="368665" y="226332"/>
                    <a:pt x="358040" y="262030"/>
                    <a:pt x="331181" y="283028"/>
                  </a:cubicBezTo>
                  <a:cubicBezTo>
                    <a:pt x="299097" y="306121"/>
                    <a:pt x="254998" y="302530"/>
                    <a:pt x="227073" y="274550"/>
                  </a:cubicBezTo>
                  <a:cubicBezTo>
                    <a:pt x="217363" y="294322"/>
                    <a:pt x="198968" y="308417"/>
                    <a:pt x="177352" y="312650"/>
                  </a:cubicBezTo>
                  <a:cubicBezTo>
                    <a:pt x="147773" y="315942"/>
                    <a:pt x="119476" y="299673"/>
                    <a:pt x="107439" y="272455"/>
                  </a:cubicBezTo>
                  <a:cubicBezTo>
                    <a:pt x="97455" y="279095"/>
                    <a:pt x="84927" y="280647"/>
                    <a:pt x="73625" y="276646"/>
                  </a:cubicBezTo>
                  <a:cubicBezTo>
                    <a:pt x="56114" y="266827"/>
                    <a:pt x="48807" y="245397"/>
                    <a:pt x="56670" y="2269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8" name="Google Shape;10998;p53"/>
            <p:cNvSpPr/>
            <p:nvPr/>
          </p:nvSpPr>
          <p:spPr>
            <a:xfrm>
              <a:off x="7013703" y="1373618"/>
              <a:ext cx="129294" cy="100829"/>
            </a:xfrm>
            <a:custGeom>
              <a:rect b="b" l="l" r="r" t="t"/>
              <a:pathLst>
                <a:path extrusionOk="0" h="39814" w="51054">
                  <a:moveTo>
                    <a:pt x="51054" y="19907"/>
                  </a:moveTo>
                  <a:cubicBezTo>
                    <a:pt x="51054" y="30902"/>
                    <a:pt x="39625" y="39814"/>
                    <a:pt x="25527" y="39814"/>
                  </a:cubicBezTo>
                  <a:cubicBezTo>
                    <a:pt x="11429" y="39814"/>
                    <a:pt x="0" y="30902"/>
                    <a:pt x="0" y="19907"/>
                  </a:cubicBezTo>
                  <a:cubicBezTo>
                    <a:pt x="0" y="8913"/>
                    <a:pt x="11429" y="0"/>
                    <a:pt x="25527" y="0"/>
                  </a:cubicBezTo>
                  <a:cubicBezTo>
                    <a:pt x="39625" y="0"/>
                    <a:pt x="51054" y="8913"/>
                    <a:pt x="51054" y="199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9" name="Google Shape;10999;p53"/>
            <p:cNvSpPr/>
            <p:nvPr/>
          </p:nvSpPr>
          <p:spPr>
            <a:xfrm>
              <a:off x="7051085" y="1542448"/>
              <a:ext cx="110478" cy="85875"/>
            </a:xfrm>
            <a:custGeom>
              <a:rect b="b" l="l" r="r" t="t"/>
              <a:pathLst>
                <a:path extrusionOk="0" h="33909" w="43624">
                  <a:moveTo>
                    <a:pt x="43624" y="16955"/>
                  </a:moveTo>
                  <a:cubicBezTo>
                    <a:pt x="43624" y="26318"/>
                    <a:pt x="33859" y="33909"/>
                    <a:pt x="21812" y="33909"/>
                  </a:cubicBezTo>
                  <a:cubicBezTo>
                    <a:pt x="9765" y="33909"/>
                    <a:pt x="0" y="26318"/>
                    <a:pt x="0" y="16955"/>
                  </a:cubicBezTo>
                  <a:cubicBezTo>
                    <a:pt x="0" y="7591"/>
                    <a:pt x="9765" y="0"/>
                    <a:pt x="21812" y="0"/>
                  </a:cubicBezTo>
                  <a:cubicBezTo>
                    <a:pt x="33859" y="0"/>
                    <a:pt x="43624" y="7591"/>
                    <a:pt x="43624" y="169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0" name="Google Shape;11000;p53"/>
            <p:cNvSpPr/>
            <p:nvPr/>
          </p:nvSpPr>
          <p:spPr>
            <a:xfrm>
              <a:off x="7087988" y="1672204"/>
              <a:ext cx="73812" cy="57409"/>
            </a:xfrm>
            <a:custGeom>
              <a:rect b="b" l="l" r="r" t="t"/>
              <a:pathLst>
                <a:path extrusionOk="0" h="22669" w="29146">
                  <a:moveTo>
                    <a:pt x="29147" y="11335"/>
                  </a:moveTo>
                  <a:cubicBezTo>
                    <a:pt x="29147" y="17595"/>
                    <a:pt x="22622" y="22669"/>
                    <a:pt x="14573" y="22669"/>
                  </a:cubicBezTo>
                  <a:cubicBezTo>
                    <a:pt x="6525" y="22669"/>
                    <a:pt x="0" y="17595"/>
                    <a:pt x="0" y="11335"/>
                  </a:cubicBezTo>
                  <a:cubicBezTo>
                    <a:pt x="0" y="5075"/>
                    <a:pt x="6525" y="0"/>
                    <a:pt x="14573" y="0"/>
                  </a:cubicBezTo>
                  <a:cubicBezTo>
                    <a:pt x="22622" y="0"/>
                    <a:pt x="29147" y="5075"/>
                    <a:pt x="29147" y="113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01" name="Google Shape;11001;p53"/>
          <p:cNvGrpSpPr/>
          <p:nvPr/>
        </p:nvGrpSpPr>
        <p:grpSpPr>
          <a:xfrm>
            <a:off x="8231058" y="5690673"/>
            <a:ext cx="756376" cy="775718"/>
            <a:chOff x="7013703" y="705157"/>
            <a:chExt cx="998912" cy="1024456"/>
          </a:xfrm>
        </p:grpSpPr>
        <p:sp>
          <p:nvSpPr>
            <p:cNvPr id="11002" name="Google Shape;11002;p53"/>
            <p:cNvSpPr/>
            <p:nvPr/>
          </p:nvSpPr>
          <p:spPr>
            <a:xfrm>
              <a:off x="7051470" y="705157"/>
              <a:ext cx="961145" cy="792885"/>
            </a:xfrm>
            <a:custGeom>
              <a:rect b="b" l="l" r="r" t="t"/>
              <a:pathLst>
                <a:path extrusionOk="0" h="313084" w="379524">
                  <a:moveTo>
                    <a:pt x="56670" y="226925"/>
                  </a:moveTo>
                  <a:cubicBezTo>
                    <a:pt x="39682" y="232279"/>
                    <a:pt x="21130" y="227344"/>
                    <a:pt x="9045" y="214257"/>
                  </a:cubicBezTo>
                  <a:cubicBezTo>
                    <a:pt x="-5337" y="196731"/>
                    <a:pt x="-2194" y="165680"/>
                    <a:pt x="20666" y="147582"/>
                  </a:cubicBezTo>
                  <a:cubicBezTo>
                    <a:pt x="-1211" y="131872"/>
                    <a:pt x="-6210" y="101400"/>
                    <a:pt x="9501" y="79523"/>
                  </a:cubicBezTo>
                  <a:cubicBezTo>
                    <a:pt x="9696" y="79253"/>
                    <a:pt x="9893" y="78983"/>
                    <a:pt x="10093" y="78716"/>
                  </a:cubicBezTo>
                  <a:cubicBezTo>
                    <a:pt x="25553" y="61065"/>
                    <a:pt x="51450" y="57050"/>
                    <a:pt x="71529" y="69191"/>
                  </a:cubicBezTo>
                  <a:cubicBezTo>
                    <a:pt x="69543" y="45697"/>
                    <a:pt x="83328" y="23720"/>
                    <a:pt x="105343" y="15280"/>
                  </a:cubicBezTo>
                  <a:cubicBezTo>
                    <a:pt x="126038" y="7519"/>
                    <a:pt x="149377" y="13401"/>
                    <a:pt x="163922" y="30044"/>
                  </a:cubicBezTo>
                  <a:cubicBezTo>
                    <a:pt x="173082" y="9545"/>
                    <a:pt x="194620" y="-2501"/>
                    <a:pt x="216881" y="421"/>
                  </a:cubicBezTo>
                  <a:cubicBezTo>
                    <a:pt x="241569" y="4600"/>
                    <a:pt x="259523" y="26153"/>
                    <a:pt x="259172" y="51189"/>
                  </a:cubicBezTo>
                  <a:cubicBezTo>
                    <a:pt x="286502" y="27324"/>
                    <a:pt x="327899" y="29695"/>
                    <a:pt x="352326" y="56523"/>
                  </a:cubicBezTo>
                  <a:cubicBezTo>
                    <a:pt x="370952" y="80647"/>
                    <a:pt x="370518" y="114420"/>
                    <a:pt x="351279" y="138057"/>
                  </a:cubicBezTo>
                  <a:cubicBezTo>
                    <a:pt x="366508" y="138330"/>
                    <a:pt x="378960" y="150284"/>
                    <a:pt x="379854" y="165489"/>
                  </a:cubicBezTo>
                  <a:cubicBezTo>
                    <a:pt x="380196" y="179081"/>
                    <a:pt x="370914" y="191032"/>
                    <a:pt x="357660" y="194064"/>
                  </a:cubicBezTo>
                  <a:cubicBezTo>
                    <a:pt x="368665" y="226332"/>
                    <a:pt x="358040" y="262030"/>
                    <a:pt x="331181" y="283028"/>
                  </a:cubicBezTo>
                  <a:cubicBezTo>
                    <a:pt x="299097" y="306121"/>
                    <a:pt x="254998" y="302530"/>
                    <a:pt x="227073" y="274550"/>
                  </a:cubicBezTo>
                  <a:cubicBezTo>
                    <a:pt x="217363" y="294322"/>
                    <a:pt x="198968" y="308417"/>
                    <a:pt x="177352" y="312650"/>
                  </a:cubicBezTo>
                  <a:cubicBezTo>
                    <a:pt x="147773" y="315942"/>
                    <a:pt x="119476" y="299673"/>
                    <a:pt x="107439" y="272455"/>
                  </a:cubicBezTo>
                  <a:cubicBezTo>
                    <a:pt x="97455" y="279095"/>
                    <a:pt x="84927" y="280647"/>
                    <a:pt x="73625" y="276646"/>
                  </a:cubicBezTo>
                  <a:cubicBezTo>
                    <a:pt x="56114" y="266827"/>
                    <a:pt x="48807" y="245397"/>
                    <a:pt x="56670" y="2269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3" name="Google Shape;11003;p53"/>
            <p:cNvSpPr/>
            <p:nvPr/>
          </p:nvSpPr>
          <p:spPr>
            <a:xfrm>
              <a:off x="7013703" y="1373618"/>
              <a:ext cx="129294" cy="100829"/>
            </a:xfrm>
            <a:custGeom>
              <a:rect b="b" l="l" r="r" t="t"/>
              <a:pathLst>
                <a:path extrusionOk="0" h="39814" w="51054">
                  <a:moveTo>
                    <a:pt x="51054" y="19907"/>
                  </a:moveTo>
                  <a:cubicBezTo>
                    <a:pt x="51054" y="30902"/>
                    <a:pt x="39625" y="39814"/>
                    <a:pt x="25527" y="39814"/>
                  </a:cubicBezTo>
                  <a:cubicBezTo>
                    <a:pt x="11429" y="39814"/>
                    <a:pt x="0" y="30902"/>
                    <a:pt x="0" y="19907"/>
                  </a:cubicBezTo>
                  <a:cubicBezTo>
                    <a:pt x="0" y="8913"/>
                    <a:pt x="11429" y="0"/>
                    <a:pt x="25527" y="0"/>
                  </a:cubicBezTo>
                  <a:cubicBezTo>
                    <a:pt x="39625" y="0"/>
                    <a:pt x="51054" y="8913"/>
                    <a:pt x="51054" y="199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4" name="Google Shape;11004;p53"/>
            <p:cNvSpPr/>
            <p:nvPr/>
          </p:nvSpPr>
          <p:spPr>
            <a:xfrm>
              <a:off x="7051085" y="1542448"/>
              <a:ext cx="110478" cy="85875"/>
            </a:xfrm>
            <a:custGeom>
              <a:rect b="b" l="l" r="r" t="t"/>
              <a:pathLst>
                <a:path extrusionOk="0" h="33909" w="43624">
                  <a:moveTo>
                    <a:pt x="43624" y="16955"/>
                  </a:moveTo>
                  <a:cubicBezTo>
                    <a:pt x="43624" y="26318"/>
                    <a:pt x="33859" y="33909"/>
                    <a:pt x="21812" y="33909"/>
                  </a:cubicBezTo>
                  <a:cubicBezTo>
                    <a:pt x="9765" y="33909"/>
                    <a:pt x="0" y="26318"/>
                    <a:pt x="0" y="16955"/>
                  </a:cubicBezTo>
                  <a:cubicBezTo>
                    <a:pt x="0" y="7591"/>
                    <a:pt x="9765" y="0"/>
                    <a:pt x="21812" y="0"/>
                  </a:cubicBezTo>
                  <a:cubicBezTo>
                    <a:pt x="33859" y="0"/>
                    <a:pt x="43624" y="7591"/>
                    <a:pt x="43624" y="16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5" name="Google Shape;11005;p53"/>
            <p:cNvSpPr/>
            <p:nvPr/>
          </p:nvSpPr>
          <p:spPr>
            <a:xfrm>
              <a:off x="7087988" y="1672204"/>
              <a:ext cx="73812" cy="57409"/>
            </a:xfrm>
            <a:custGeom>
              <a:rect b="b" l="l" r="r" t="t"/>
              <a:pathLst>
                <a:path extrusionOk="0" h="22669" w="29146">
                  <a:moveTo>
                    <a:pt x="29147" y="11335"/>
                  </a:moveTo>
                  <a:cubicBezTo>
                    <a:pt x="29147" y="17595"/>
                    <a:pt x="22622" y="22669"/>
                    <a:pt x="14573" y="22669"/>
                  </a:cubicBezTo>
                  <a:cubicBezTo>
                    <a:pt x="6525" y="22669"/>
                    <a:pt x="0" y="17595"/>
                    <a:pt x="0" y="11335"/>
                  </a:cubicBezTo>
                  <a:cubicBezTo>
                    <a:pt x="0" y="5075"/>
                    <a:pt x="6525" y="0"/>
                    <a:pt x="14573" y="0"/>
                  </a:cubicBezTo>
                  <a:cubicBezTo>
                    <a:pt x="22622" y="0"/>
                    <a:pt x="29147" y="5075"/>
                    <a:pt x="29147" y="113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06" name="Google Shape;11006;p53"/>
          <p:cNvGrpSpPr/>
          <p:nvPr/>
        </p:nvGrpSpPr>
        <p:grpSpPr>
          <a:xfrm>
            <a:off x="8181988" y="4819907"/>
            <a:ext cx="756376" cy="775718"/>
            <a:chOff x="7013703" y="705157"/>
            <a:chExt cx="998912" cy="1024456"/>
          </a:xfrm>
        </p:grpSpPr>
        <p:sp>
          <p:nvSpPr>
            <p:cNvPr id="11007" name="Google Shape;11007;p53"/>
            <p:cNvSpPr/>
            <p:nvPr/>
          </p:nvSpPr>
          <p:spPr>
            <a:xfrm>
              <a:off x="7051470" y="705157"/>
              <a:ext cx="961145" cy="792885"/>
            </a:xfrm>
            <a:custGeom>
              <a:rect b="b" l="l" r="r" t="t"/>
              <a:pathLst>
                <a:path extrusionOk="0" h="313084" w="379524">
                  <a:moveTo>
                    <a:pt x="56670" y="226925"/>
                  </a:moveTo>
                  <a:cubicBezTo>
                    <a:pt x="39682" y="232279"/>
                    <a:pt x="21130" y="227344"/>
                    <a:pt x="9045" y="214257"/>
                  </a:cubicBezTo>
                  <a:cubicBezTo>
                    <a:pt x="-5337" y="196731"/>
                    <a:pt x="-2194" y="165680"/>
                    <a:pt x="20666" y="147582"/>
                  </a:cubicBezTo>
                  <a:cubicBezTo>
                    <a:pt x="-1211" y="131872"/>
                    <a:pt x="-6210" y="101400"/>
                    <a:pt x="9501" y="79523"/>
                  </a:cubicBezTo>
                  <a:cubicBezTo>
                    <a:pt x="9696" y="79253"/>
                    <a:pt x="9893" y="78983"/>
                    <a:pt x="10093" y="78716"/>
                  </a:cubicBezTo>
                  <a:cubicBezTo>
                    <a:pt x="25553" y="61065"/>
                    <a:pt x="51450" y="57050"/>
                    <a:pt x="71529" y="69191"/>
                  </a:cubicBezTo>
                  <a:cubicBezTo>
                    <a:pt x="69543" y="45697"/>
                    <a:pt x="83328" y="23720"/>
                    <a:pt x="105343" y="15280"/>
                  </a:cubicBezTo>
                  <a:cubicBezTo>
                    <a:pt x="126038" y="7519"/>
                    <a:pt x="149377" y="13401"/>
                    <a:pt x="163922" y="30044"/>
                  </a:cubicBezTo>
                  <a:cubicBezTo>
                    <a:pt x="173082" y="9545"/>
                    <a:pt x="194620" y="-2501"/>
                    <a:pt x="216881" y="421"/>
                  </a:cubicBezTo>
                  <a:cubicBezTo>
                    <a:pt x="241569" y="4600"/>
                    <a:pt x="259523" y="26153"/>
                    <a:pt x="259172" y="51189"/>
                  </a:cubicBezTo>
                  <a:cubicBezTo>
                    <a:pt x="286502" y="27324"/>
                    <a:pt x="327899" y="29695"/>
                    <a:pt x="352326" y="56523"/>
                  </a:cubicBezTo>
                  <a:cubicBezTo>
                    <a:pt x="370952" y="80647"/>
                    <a:pt x="370518" y="114420"/>
                    <a:pt x="351279" y="138057"/>
                  </a:cubicBezTo>
                  <a:cubicBezTo>
                    <a:pt x="366508" y="138330"/>
                    <a:pt x="378960" y="150284"/>
                    <a:pt x="379854" y="165489"/>
                  </a:cubicBezTo>
                  <a:cubicBezTo>
                    <a:pt x="380196" y="179081"/>
                    <a:pt x="370914" y="191032"/>
                    <a:pt x="357660" y="194064"/>
                  </a:cubicBezTo>
                  <a:cubicBezTo>
                    <a:pt x="368665" y="226332"/>
                    <a:pt x="358040" y="262030"/>
                    <a:pt x="331181" y="283028"/>
                  </a:cubicBezTo>
                  <a:cubicBezTo>
                    <a:pt x="299097" y="306121"/>
                    <a:pt x="254998" y="302530"/>
                    <a:pt x="227073" y="274550"/>
                  </a:cubicBezTo>
                  <a:cubicBezTo>
                    <a:pt x="217363" y="294322"/>
                    <a:pt x="198968" y="308417"/>
                    <a:pt x="177352" y="312650"/>
                  </a:cubicBezTo>
                  <a:cubicBezTo>
                    <a:pt x="147773" y="315942"/>
                    <a:pt x="119476" y="299673"/>
                    <a:pt x="107439" y="272455"/>
                  </a:cubicBezTo>
                  <a:cubicBezTo>
                    <a:pt x="97455" y="279095"/>
                    <a:pt x="84927" y="280647"/>
                    <a:pt x="73625" y="276646"/>
                  </a:cubicBezTo>
                  <a:cubicBezTo>
                    <a:pt x="56114" y="266827"/>
                    <a:pt x="48807" y="245397"/>
                    <a:pt x="56670" y="2269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8" name="Google Shape;11008;p53"/>
            <p:cNvSpPr/>
            <p:nvPr/>
          </p:nvSpPr>
          <p:spPr>
            <a:xfrm>
              <a:off x="7013703" y="1373618"/>
              <a:ext cx="129294" cy="100829"/>
            </a:xfrm>
            <a:custGeom>
              <a:rect b="b" l="l" r="r" t="t"/>
              <a:pathLst>
                <a:path extrusionOk="0" h="39814" w="51054">
                  <a:moveTo>
                    <a:pt x="51054" y="19907"/>
                  </a:moveTo>
                  <a:cubicBezTo>
                    <a:pt x="51054" y="30902"/>
                    <a:pt x="39625" y="39814"/>
                    <a:pt x="25527" y="39814"/>
                  </a:cubicBezTo>
                  <a:cubicBezTo>
                    <a:pt x="11429" y="39814"/>
                    <a:pt x="0" y="30902"/>
                    <a:pt x="0" y="19907"/>
                  </a:cubicBezTo>
                  <a:cubicBezTo>
                    <a:pt x="0" y="8913"/>
                    <a:pt x="11429" y="0"/>
                    <a:pt x="25527" y="0"/>
                  </a:cubicBezTo>
                  <a:cubicBezTo>
                    <a:pt x="39625" y="0"/>
                    <a:pt x="51054" y="8913"/>
                    <a:pt x="51054" y="199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9" name="Google Shape;11009;p53"/>
            <p:cNvSpPr/>
            <p:nvPr/>
          </p:nvSpPr>
          <p:spPr>
            <a:xfrm>
              <a:off x="7051085" y="1542448"/>
              <a:ext cx="110478" cy="85875"/>
            </a:xfrm>
            <a:custGeom>
              <a:rect b="b" l="l" r="r" t="t"/>
              <a:pathLst>
                <a:path extrusionOk="0" h="33909" w="43624">
                  <a:moveTo>
                    <a:pt x="43624" y="16955"/>
                  </a:moveTo>
                  <a:cubicBezTo>
                    <a:pt x="43624" y="26318"/>
                    <a:pt x="33859" y="33909"/>
                    <a:pt x="21812" y="33909"/>
                  </a:cubicBezTo>
                  <a:cubicBezTo>
                    <a:pt x="9765" y="33909"/>
                    <a:pt x="0" y="26318"/>
                    <a:pt x="0" y="16955"/>
                  </a:cubicBezTo>
                  <a:cubicBezTo>
                    <a:pt x="0" y="7591"/>
                    <a:pt x="9765" y="0"/>
                    <a:pt x="21812" y="0"/>
                  </a:cubicBezTo>
                  <a:cubicBezTo>
                    <a:pt x="33859" y="0"/>
                    <a:pt x="43624" y="7591"/>
                    <a:pt x="43624" y="169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0" name="Google Shape;11010;p53"/>
            <p:cNvSpPr/>
            <p:nvPr/>
          </p:nvSpPr>
          <p:spPr>
            <a:xfrm>
              <a:off x="7087988" y="1672204"/>
              <a:ext cx="73812" cy="57409"/>
            </a:xfrm>
            <a:custGeom>
              <a:rect b="b" l="l" r="r" t="t"/>
              <a:pathLst>
                <a:path extrusionOk="0" h="22669" w="29146">
                  <a:moveTo>
                    <a:pt x="29147" y="11335"/>
                  </a:moveTo>
                  <a:cubicBezTo>
                    <a:pt x="29147" y="17595"/>
                    <a:pt x="22622" y="22669"/>
                    <a:pt x="14573" y="22669"/>
                  </a:cubicBezTo>
                  <a:cubicBezTo>
                    <a:pt x="6525" y="22669"/>
                    <a:pt x="0" y="17595"/>
                    <a:pt x="0" y="11335"/>
                  </a:cubicBezTo>
                  <a:cubicBezTo>
                    <a:pt x="0" y="5075"/>
                    <a:pt x="6525" y="0"/>
                    <a:pt x="14573" y="0"/>
                  </a:cubicBezTo>
                  <a:cubicBezTo>
                    <a:pt x="22622" y="0"/>
                    <a:pt x="29147" y="5075"/>
                    <a:pt x="29147" y="113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3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4" name="Shape 1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5" name="Google Shape;13305;p125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306" name="Google Shape;13306;p12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7" name="Google Shape;13307;p12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8" name="Google Shape;13308;p12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9" name="Google Shape;13309;p12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0" name="Google Shape;13310;p12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1" name="Google Shape;13311;p12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2" name="Google Shape;13312;p125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3" name="Google Shape;13313;p125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4" name="Google Shape;13314;p125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5" name="Google Shape;13315;p125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6" name="Google Shape;13316;p125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7" name="Google Shape;13317;p125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8" name="Google Shape;13318;p125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19" name="Google Shape;13319;p12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0" name="Google Shape;13320;p12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1" name="Google Shape;13321;p12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2" name="Google Shape;13322;p125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3" name="Google Shape;13323;p125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4" name="Google Shape;13324;p125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5" name="Google Shape;13325;p125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6" name="Google Shape;13326;p125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7" name="Google Shape;13327;p125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28" name="Google Shape;13328;p125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329" name="Google Shape;13329;p125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0" name="Google Shape;13330;p125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1" name="Google Shape;13331;p125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2" name="Google Shape;13332;p125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3" name="Google Shape;13333;p125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4" name="Google Shape;13334;p125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5" name="Google Shape;13335;p125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6" name="Google Shape;13336;p125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7" name="Google Shape;13337;p125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8" name="Google Shape;13338;p125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39" name="Google Shape;13339;p125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0" name="Google Shape;13340;p125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1" name="Google Shape;13341;p125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2" name="Google Shape;13342;p125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3" name="Google Shape;13343;p125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4" name="Google Shape;13344;p125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5" name="Google Shape;13345;p125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6" name="Google Shape;13346;p125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7" name="Google Shape;13347;p125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8" name="Google Shape;13348;p125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49" name="Google Shape;13349;p125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0" name="Google Shape;13350;p125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1" name="Google Shape;13351;p125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2" name="Google Shape;13352;p125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3" name="Google Shape;13353;p125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4" name="Google Shape;13354;p125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5" name="Google Shape;13355;p125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6" name="Google Shape;13356;p125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7" name="Google Shape;13357;p125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8" name="Google Shape;13358;p125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59" name="Google Shape;13359;p125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63" name="Shape 1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4" name="Google Shape;13364;p126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 Overview</a:t>
            </a:r>
            <a:endParaRPr/>
          </a:p>
        </p:txBody>
      </p:sp>
      <p:sp>
        <p:nvSpPr>
          <p:cNvPr id="13365" name="Google Shape;13365;p12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6" name="Google Shape;13366;p12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7" name="Google Shape;13367;p12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8" name="Google Shape;13368;p12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9" name="Google Shape;13369;p12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0" name="Google Shape;13370;p12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1" name="Google Shape;13371;p126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2" name="Google Shape;13372;p126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3" name="Google Shape;13373;p126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4" name="Google Shape;13374;p126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5" name="Google Shape;13375;p126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6" name="Google Shape;13376;p126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7" name="Google Shape;13377;p126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8" name="Google Shape;13378;p12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9" name="Google Shape;13379;p12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80" name="Google Shape;13380;p12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84" name="Shape 13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5" name="Google Shape;13385;p12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386" name="Google Shape;13386;p12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387" name="Google Shape;13387;p12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388" name="Google Shape;13388;p12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89" name="Google Shape;13389;p12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0" name="Google Shape;13390;p12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1" name="Google Shape;13391;p12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2" name="Google Shape;13392;p12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3" name="Google Shape;13393;p12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4" name="Google Shape;13394;p127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5" name="Google Shape;13395;p127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6" name="Google Shape;13396;p127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7" name="Google Shape;13397;p127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8" name="Google Shape;13398;p127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99" name="Google Shape;13399;p127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0" name="Google Shape;13400;p127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1" name="Google Shape;13401;p12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2" name="Google Shape;13402;p12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3" name="Google Shape;13403;p12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04" name="Google Shape;13404;p127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405" name="Google Shape;13405;p127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6" name="Google Shape;13406;p127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7" name="Google Shape;13407;p127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8" name="Google Shape;13408;p127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09" name="Google Shape;13409;p127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0" name="Google Shape;13410;p127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1" name="Google Shape;13411;p127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2" name="Google Shape;13412;p127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3" name="Google Shape;13413;p127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4" name="Google Shape;13414;p127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5" name="Google Shape;13415;p127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6" name="Google Shape;13416;p127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7" name="Google Shape;13417;p127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8" name="Google Shape;13418;p127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19" name="Google Shape;13419;p127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0" name="Google Shape;13420;p127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1" name="Google Shape;13421;p127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2" name="Google Shape;13422;p127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3" name="Google Shape;13423;p127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4" name="Google Shape;13424;p127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5" name="Google Shape;13425;p127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6" name="Google Shape;13426;p127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7" name="Google Shape;13427;p127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8" name="Google Shape;13428;p127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29" name="Google Shape;13429;p127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0" name="Google Shape;13430;p127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1" name="Google Shape;13431;p127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2" name="Google Shape;13432;p127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3" name="Google Shape;13433;p127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4" name="Google Shape;13434;p127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35" name="Google Shape;13435;p127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39" name="Shape 13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0" name="Google Shape;13440;p12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441" name="Google Shape;13441;p12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442" name="Google Shape;13442;p12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43" name="Google Shape;13443;p12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4" name="Google Shape;13444;p12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5" name="Google Shape;13445;p12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6" name="Google Shape;13446;p12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7" name="Google Shape;13447;p12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8" name="Google Shape;13448;p12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49" name="Google Shape;13449;p128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0" name="Google Shape;13450;p128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1" name="Google Shape;13451;p128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2" name="Google Shape;13452;p128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3" name="Google Shape;13453;p128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4" name="Google Shape;13454;p128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5" name="Google Shape;13455;p128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6" name="Google Shape;13456;p12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7" name="Google Shape;13457;p12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58" name="Google Shape;13458;p12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62" name="Shape 1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3" name="Google Shape;13463;p129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464" name="Google Shape;13464;p129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465" name="Google Shape;13465;p129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66" name="Google Shape;13466;p129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67" name="Google Shape;13467;p129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68" name="Google Shape;13468;p129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69" name="Google Shape;13469;p129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0" name="Google Shape;13470;p129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1" name="Google Shape;13471;p129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2" name="Google Shape;13472;p129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3" name="Google Shape;13473;p129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4" name="Google Shape;13474;p129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5" name="Google Shape;13475;p129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6" name="Google Shape;13476;p129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7" name="Google Shape;13477;p129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8" name="Google Shape;13478;p129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79" name="Google Shape;13479;p129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80" name="Google Shape;13480;p129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81" name="Google Shape;13481;p129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85" name="Shape 13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6" name="Google Shape;13486;p130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487" name="Google Shape;13487;p130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488" name="Google Shape;13488;p130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489" name="Google Shape;13489;p130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0" name="Google Shape;13490;p130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1" name="Google Shape;13491;p130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2" name="Google Shape;13492;p130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3" name="Google Shape;13493;p130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4" name="Google Shape;13494;p130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5" name="Google Shape;13495;p130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6" name="Google Shape;13496;p130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7" name="Google Shape;13497;p130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8" name="Google Shape;13498;p130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99" name="Google Shape;13499;p130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0" name="Google Shape;13500;p130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1" name="Google Shape;13501;p130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2" name="Google Shape;13502;p130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3" name="Google Shape;13503;p130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04" name="Google Shape;13504;p130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08" name="Shape 1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9" name="Google Shape;13509;p131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November</a:t>
            </a:r>
            <a:endParaRPr/>
          </a:p>
        </p:txBody>
      </p:sp>
      <p:sp>
        <p:nvSpPr>
          <p:cNvPr id="13510" name="Google Shape;13510;p131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511" name="Google Shape;13511;p131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12" name="Google Shape;13512;p131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3" name="Google Shape;13513;p131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4" name="Google Shape;13514;p131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5" name="Google Shape;13515;p131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6" name="Google Shape;13516;p131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7" name="Google Shape;13517;p131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8" name="Google Shape;13518;p131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19" name="Google Shape;13519;p131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0" name="Google Shape;13520;p131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1" name="Google Shape;13521;p131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2" name="Google Shape;13522;p131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3" name="Google Shape;13523;p131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4" name="Google Shape;13524;p131">
            <a:hlinkClick action="ppaction://hlinksldjump" r:id="rId15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5" name="Google Shape;13525;p131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6" name="Google Shape;13526;p131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7" name="Google Shape;13527;p131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31" name="Shape 1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2" name="Google Shape;13532;p132"/>
          <p:cNvSpPr txBox="1"/>
          <p:nvPr>
            <p:ph type="title"/>
          </p:nvPr>
        </p:nvSpPr>
        <p:spPr>
          <a:xfrm>
            <a:off x="631950" y="593375"/>
            <a:ext cx="4115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533" name="Google Shape;13533;p132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4" name="Google Shape;13534;p132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5" name="Google Shape;13535;p132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6" name="Google Shape;13536;p132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7" name="Google Shape;13537;p132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8" name="Google Shape;13538;p132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9" name="Google Shape;13539;p132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0" name="Google Shape;13540;p132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1" name="Google Shape;13541;p132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2" name="Google Shape;13542;p132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3" name="Google Shape;13543;p132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4" name="Google Shape;13544;p132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5" name="Google Shape;13545;p132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6" name="Google Shape;13546;p132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7" name="Google Shape;13547;p132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8" name="Google Shape;13548;p132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9" name="Google Shape;13549;p132">
            <a:hlinkClick action="ppaction://hlinksldjump" r:id="rId19"/>
          </p:cNvPr>
          <p:cNvSpPr/>
          <p:nvPr/>
        </p:nvSpPr>
        <p:spPr>
          <a:xfrm>
            <a:off x="9203475" y="1606150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0" name="Google Shape;13550;p132">
            <a:hlinkClick action="ppaction://hlinksldjump" r:id="rId20"/>
          </p:cNvPr>
          <p:cNvSpPr/>
          <p:nvPr/>
        </p:nvSpPr>
        <p:spPr>
          <a:xfrm>
            <a:off x="9203475" y="2534381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1" name="Google Shape;13551;p132">
            <a:hlinkClick action="ppaction://hlinksldjump" r:id="rId21"/>
          </p:cNvPr>
          <p:cNvSpPr/>
          <p:nvPr/>
        </p:nvSpPr>
        <p:spPr>
          <a:xfrm>
            <a:off x="9203475" y="3462613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2" name="Google Shape;13552;p132">
            <a:hlinkClick action="ppaction://hlinksldjump" r:id="rId22"/>
          </p:cNvPr>
          <p:cNvSpPr/>
          <p:nvPr/>
        </p:nvSpPr>
        <p:spPr>
          <a:xfrm>
            <a:off x="9203475" y="4390844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3" name="Google Shape;13553;p132">
            <a:hlinkClick action="ppaction://hlinksldjump" r:id="rId23"/>
          </p:cNvPr>
          <p:cNvSpPr/>
          <p:nvPr/>
        </p:nvSpPr>
        <p:spPr>
          <a:xfrm>
            <a:off x="9203475" y="5319075"/>
            <a:ext cx="3738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4" name="Google Shape;13554;p132">
            <a:hlinkClick action="ppaction://hlinksldjump" r:id="rId24"/>
          </p:cNvPr>
          <p:cNvSpPr/>
          <p:nvPr/>
        </p:nvSpPr>
        <p:spPr>
          <a:xfrm>
            <a:off x="8362175" y="526875"/>
            <a:ext cx="12150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5" name="Google Shape;13555;p132"/>
          <p:cNvSpPr/>
          <p:nvPr/>
        </p:nvSpPr>
        <p:spPr>
          <a:xfrm flipH="1">
            <a:off x="-1340107" y="0"/>
            <a:ext cx="1085178" cy="917746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month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556" name="Google Shape;13556;p132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57" name="Google Shape;13557;p132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71914" y="766337"/>
            <a:ext cx="37002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58" name="Google Shape;13558;p132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59" name="Google Shape;13559;p132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0" name="Google Shape;13560;p132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60587" y="768209"/>
            <a:ext cx="34737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1" name="Google Shape;13561;p132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0026" y="768209"/>
            <a:ext cx="36624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2" name="Google Shape;13562;p132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66250" y="766337"/>
            <a:ext cx="35869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3" name="Google Shape;13563;p132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66250" y="768209"/>
            <a:ext cx="35869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4" name="Google Shape;13564;p132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5" name="Google Shape;13565;p132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68138" y="768209"/>
            <a:ext cx="362473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6" name="Google Shape;13566;p132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54923" y="766337"/>
            <a:ext cx="336042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7" name="Google Shape;13567;p132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73802" y="768209"/>
            <a:ext cx="373800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8" name="Google Shape;13568;p132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69" name="Google Shape;13569;p132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56811" y="768209"/>
            <a:ext cx="33981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0" name="Google Shape;13570;p132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7371" y="768209"/>
            <a:ext cx="320939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1" name="Google Shape;13571;p132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811" y="766337"/>
            <a:ext cx="33981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2" name="Google Shape;13572;p132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3" name="Google Shape;13573;p132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53035" y="766337"/>
            <a:ext cx="332267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4" name="Google Shape;13574;p132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54923" y="768209"/>
            <a:ext cx="336042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5" name="Google Shape;13575;p132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53035" y="768209"/>
            <a:ext cx="332267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6" name="Google Shape;13576;p132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7" name="Google Shape;13577;p132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58699" y="768209"/>
            <a:ext cx="34359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8" name="Google Shape;13578;p132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79" name="Google Shape;13579;p132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0" name="Google Shape;13580;p132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1" name="Google Shape;13581;p132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2" name="Google Shape;13582;p132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3" name="Google Shape;13583;p132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-345484" y="768209"/>
            <a:ext cx="317164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4" name="Google Shape;13584;p132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-343596" y="768209"/>
            <a:ext cx="313388" cy="363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5" name="Google Shape;13585;p132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-343596" y="766337"/>
            <a:ext cx="313388" cy="366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86" name="Google Shape;13586;p132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-345484" y="766337"/>
            <a:ext cx="317164" cy="36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90" name="Shape 1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1" name="Google Shape;13591;p133"/>
          <p:cNvSpPr txBox="1"/>
          <p:nvPr>
            <p:ph type="title"/>
          </p:nvPr>
        </p:nvSpPr>
        <p:spPr>
          <a:xfrm>
            <a:off x="5365225" y="5933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Overview</a:t>
            </a:r>
            <a:endParaRPr/>
          </a:p>
        </p:txBody>
      </p:sp>
      <p:sp>
        <p:nvSpPr>
          <p:cNvPr id="13592" name="Google Shape;13592;p133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3" name="Google Shape;13593;p133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4" name="Google Shape;13594;p133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5" name="Google Shape;13595;p133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6" name="Google Shape;13596;p133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7" name="Google Shape;13597;p133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8" name="Google Shape;13598;p133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9" name="Google Shape;13599;p133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0" name="Google Shape;13600;p133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1" name="Google Shape;13601;p133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2" name="Google Shape;13602;p133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3" name="Google Shape;13603;p133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4" name="Google Shape;13604;p133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5" name="Google Shape;13605;p133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6" name="Google Shape;13606;p133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7" name="Google Shape;13607;p133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11" name="Shape 13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2" name="Google Shape;13612;p134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613" name="Google Shape;13613;p134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614" name="Google Shape;13614;p134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15" name="Google Shape;13615;p13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6" name="Google Shape;13616;p13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7" name="Google Shape;13617;p134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8" name="Google Shape;13618;p134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9" name="Google Shape;13619;p134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0" name="Google Shape;13620;p134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1" name="Google Shape;13621;p134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2" name="Google Shape;13622;p134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3" name="Google Shape;13623;p134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4" name="Google Shape;13624;p134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5" name="Google Shape;13625;p134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6" name="Google Shape;13626;p134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7" name="Google Shape;13627;p134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8" name="Google Shape;13628;p134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9" name="Google Shape;13629;p134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30" name="Google Shape;13630;p13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31" name="Google Shape;13631;p134"/>
          <p:cNvSpPr/>
          <p:nvPr/>
        </p:nvSpPr>
        <p:spPr>
          <a:xfrm flipH="1">
            <a:off x="-1903477" y="0"/>
            <a:ext cx="1648554" cy="1394031"/>
          </a:xfrm>
          <a:custGeom>
            <a:rect b="b" l="l" r="r" t="t"/>
            <a:pathLst>
              <a:path extrusionOk="0" h="449325" w="573410">
                <a:moveTo>
                  <a:pt x="30327" y="366224"/>
                </a:moveTo>
                <a:cubicBezTo>
                  <a:pt x="5495" y="324248"/>
                  <a:pt x="-4344" y="275079"/>
                  <a:pt x="2419" y="226778"/>
                </a:cubicBezTo>
                <a:cubicBezTo>
                  <a:pt x="18802" y="129528"/>
                  <a:pt x="108146" y="80093"/>
                  <a:pt x="151199" y="56376"/>
                </a:cubicBezTo>
                <a:cubicBezTo>
                  <a:pt x="175583" y="42850"/>
                  <a:pt x="347700" y="-52209"/>
                  <a:pt x="476573" y="39326"/>
                </a:cubicBezTo>
                <a:cubicBezTo>
                  <a:pt x="529723" y="77426"/>
                  <a:pt x="581920" y="150959"/>
                  <a:pt x="572680" y="234589"/>
                </a:cubicBezTo>
                <a:cubicBezTo>
                  <a:pt x="563155" y="323838"/>
                  <a:pt x="488003" y="375559"/>
                  <a:pt x="461143" y="394132"/>
                </a:cubicBezTo>
                <a:cubicBezTo>
                  <a:pt x="299218" y="506146"/>
                  <a:pt x="82619" y="414802"/>
                  <a:pt x="56616" y="403657"/>
                </a:cubicBezTo>
                <a:lnTo>
                  <a:pt x="8991" y="415945"/>
                </a:lnTo>
                <a:cubicBezTo>
                  <a:pt x="6166" y="416564"/>
                  <a:pt x="3370" y="414783"/>
                  <a:pt x="2748" y="411954"/>
                </a:cubicBezTo>
                <a:cubicBezTo>
                  <a:pt x="2460" y="410649"/>
                  <a:pt x="2684" y="409277"/>
                  <a:pt x="3371" y="4081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3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Drag and drop the days of the week, next, cut the rest and paste in the next slide to place the days. Repat for every week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32" name="Google Shape;13632;p134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3" name="Google Shape;13633;p13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371621" y="1318698"/>
            <a:ext cx="42704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4" name="Google Shape;13634;p134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5" name="Google Shape;13635;p134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6" name="Google Shape;13636;p134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-358548" y="1320859"/>
            <a:ext cx="40089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7" name="Google Shape;13637;p134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-369442" y="1320859"/>
            <a:ext cx="422685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8" name="Google Shape;13638;p134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-365085" y="1318698"/>
            <a:ext cx="413970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9" name="Google Shape;13639;p134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-365085" y="1320859"/>
            <a:ext cx="41397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0" name="Google Shape;13640;p134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1" name="Google Shape;13641;p134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-367263" y="1320859"/>
            <a:ext cx="41832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2" name="Google Shape;13642;p134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-352012" y="1318698"/>
            <a:ext cx="387824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3" name="Google Shape;13643;p134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-373800" y="1320859"/>
            <a:ext cx="431400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4" name="Google Shape;13644;p134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5" name="Google Shape;13645;p134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-354191" y="1320859"/>
            <a:ext cx="392182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6" name="Google Shape;13646;p134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-343297" y="1320859"/>
            <a:ext cx="37039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7" name="Google Shape;13647;p134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-354191" y="1318698"/>
            <a:ext cx="392182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8" name="Google Shape;13648;p134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49" name="Google Shape;13649;p134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-349833" y="1318698"/>
            <a:ext cx="383467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0" name="Google Shape;13650;p134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-352012" y="1320859"/>
            <a:ext cx="387824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1" name="Google Shape;13651;p134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-349833" y="1320859"/>
            <a:ext cx="383467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2" name="Google Shape;13652;p134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3" name="Google Shape;13653;p134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-356369" y="1320859"/>
            <a:ext cx="39653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4" name="Google Shape;13654;p134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5" name="Google Shape;13655;p134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6" name="Google Shape;13656;p134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7" name="Google Shape;13657;p134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8" name="Google Shape;13658;p134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59" name="Google Shape;13659;p134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-341118" y="1320859"/>
            <a:ext cx="366036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0" name="Google Shape;13660;p134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-338939" y="1320859"/>
            <a:ext cx="361679" cy="419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1" name="Google Shape;13661;p134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-338939" y="1318698"/>
            <a:ext cx="361679" cy="42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62" name="Google Shape;13662;p134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-341118" y="1318698"/>
            <a:ext cx="366036" cy="4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4" name="Shape 1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5" name="Google Shape;11015;p54"/>
          <p:cNvSpPr txBox="1"/>
          <p:nvPr>
            <p:ph type="title"/>
          </p:nvPr>
        </p:nvSpPr>
        <p:spPr>
          <a:xfrm>
            <a:off x="631950" y="440975"/>
            <a:ext cx="42327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Stickers</a:t>
            </a:r>
            <a:endParaRPr/>
          </a:p>
        </p:txBody>
      </p:sp>
      <p:sp>
        <p:nvSpPr>
          <p:cNvPr id="11016" name="Google Shape;11016;p54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7" name="Google Shape;11017;p54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8" name="Google Shape;11018;p54">
            <a:hlinkClick action="ppaction://hlinksldjump" r:id="rId5"/>
          </p:cNvPr>
          <p:cNvSpPr/>
          <p:nvPr/>
        </p:nvSpPr>
        <p:spPr>
          <a:xfrm>
            <a:off x="81698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9" name="Google Shape;11019;p54">
            <a:hlinkClick action="ppaction://hlinksldjump" r:id="rId6"/>
          </p:cNvPr>
          <p:cNvSpPr/>
          <p:nvPr/>
        </p:nvSpPr>
        <p:spPr>
          <a:xfrm>
            <a:off x="9645400" y="492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0" name="Google Shape;11020;p54">
            <a:hlinkClick action="ppaction://hlinksldjump" r:id="rId7"/>
          </p:cNvPr>
          <p:cNvSpPr/>
          <p:nvPr/>
        </p:nvSpPr>
        <p:spPr>
          <a:xfrm>
            <a:off x="9645400" y="1044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1" name="Google Shape;11021;p54">
            <a:hlinkClick action="ppaction://hlinksldjump" r:id="rId8"/>
          </p:cNvPr>
          <p:cNvSpPr/>
          <p:nvPr/>
        </p:nvSpPr>
        <p:spPr>
          <a:xfrm>
            <a:off x="9645400" y="1537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2" name="Google Shape;11022;p54">
            <a:hlinkClick action="ppaction://hlinksldjump" r:id="rId9"/>
          </p:cNvPr>
          <p:cNvSpPr/>
          <p:nvPr/>
        </p:nvSpPr>
        <p:spPr>
          <a:xfrm>
            <a:off x="9645400" y="2089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3" name="Google Shape;11023;p54">
            <a:hlinkClick action="ppaction://hlinksldjump" r:id="rId10"/>
          </p:cNvPr>
          <p:cNvSpPr/>
          <p:nvPr/>
        </p:nvSpPr>
        <p:spPr>
          <a:xfrm>
            <a:off x="9645400" y="2582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4" name="Google Shape;11024;p54">
            <a:hlinkClick action="ppaction://hlinksldjump" r:id="rId11"/>
          </p:cNvPr>
          <p:cNvSpPr/>
          <p:nvPr/>
        </p:nvSpPr>
        <p:spPr>
          <a:xfrm>
            <a:off x="9645400" y="3058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5" name="Google Shape;11025;p54">
            <a:hlinkClick action="ppaction://hlinksldjump" r:id="rId12"/>
          </p:cNvPr>
          <p:cNvSpPr/>
          <p:nvPr/>
        </p:nvSpPr>
        <p:spPr>
          <a:xfrm>
            <a:off x="9645400" y="3552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6" name="Google Shape;11026;p54">
            <a:hlinkClick action="ppaction://hlinksldjump" r:id="rId13"/>
          </p:cNvPr>
          <p:cNvSpPr/>
          <p:nvPr/>
        </p:nvSpPr>
        <p:spPr>
          <a:xfrm>
            <a:off x="9645400" y="410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7" name="Google Shape;11027;p54">
            <a:hlinkClick action="ppaction://hlinksldjump" r:id="rId14"/>
          </p:cNvPr>
          <p:cNvSpPr/>
          <p:nvPr/>
        </p:nvSpPr>
        <p:spPr>
          <a:xfrm>
            <a:off x="9645400" y="46556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8" name="Google Shape;11028;p54">
            <a:hlinkClick action="ppaction://hlinksldjump" r:id="rId15"/>
          </p:cNvPr>
          <p:cNvSpPr/>
          <p:nvPr/>
        </p:nvSpPr>
        <p:spPr>
          <a:xfrm>
            <a:off x="9645400" y="51312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9" name="Google Shape;11029;p54">
            <a:hlinkClick action="ppaction://hlinksldjump" r:id="rId16"/>
          </p:cNvPr>
          <p:cNvSpPr/>
          <p:nvPr/>
        </p:nvSpPr>
        <p:spPr>
          <a:xfrm>
            <a:off x="9645400" y="5624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0" name="Google Shape;11030;p54">
            <a:hlinkClick action="ppaction://hlinksldjump" r:id="rId17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1" name="Google Shape;11031;p54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66" name="Shape 13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7" name="Google Shape;13667;p135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668" name="Google Shape;13668;p135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669" name="Google Shape;13669;p135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70" name="Google Shape;13670;p135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1" name="Google Shape;13671;p135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2" name="Google Shape;13672;p135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3" name="Google Shape;13673;p135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4" name="Google Shape;13674;p135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5" name="Google Shape;13675;p135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6" name="Google Shape;13676;p135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7" name="Google Shape;13677;p135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8" name="Google Shape;13678;p135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9" name="Google Shape;13679;p135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0" name="Google Shape;13680;p135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1" name="Google Shape;13681;p135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2" name="Google Shape;13682;p135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3" name="Google Shape;13683;p135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4" name="Google Shape;13684;p135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85" name="Google Shape;13685;p135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89" name="Shape 1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0" name="Google Shape;13690;p136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691" name="Google Shape;13691;p136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692" name="Google Shape;13692;p136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93" name="Google Shape;13693;p136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4" name="Google Shape;13694;p136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5" name="Google Shape;13695;p136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6" name="Google Shape;13696;p136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7" name="Google Shape;13697;p136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8" name="Google Shape;13698;p136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99" name="Google Shape;13699;p136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0" name="Google Shape;13700;p136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1" name="Google Shape;13701;p136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2" name="Google Shape;13702;p136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3" name="Google Shape;13703;p136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4" name="Google Shape;13704;p136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5" name="Google Shape;13705;p136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6" name="Google Shape;13706;p136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7" name="Google Shape;13707;p136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08" name="Google Shape;13708;p136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12" name="Shape 13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3" name="Google Shape;13713;p137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714" name="Google Shape;13714;p137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715" name="Google Shape;13715;p137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16" name="Google Shape;13716;p137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7" name="Google Shape;13717;p137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8" name="Google Shape;13718;p137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19" name="Google Shape;13719;p137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0" name="Google Shape;13720;p137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1" name="Google Shape;13721;p137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2" name="Google Shape;13722;p137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3" name="Google Shape;13723;p137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4" name="Google Shape;13724;p137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5" name="Google Shape;13725;p137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6" name="Google Shape;13726;p137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7" name="Google Shape;13727;p137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8" name="Google Shape;13728;p137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9" name="Google Shape;13729;p137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30" name="Google Shape;13730;p137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31" name="Google Shape;13731;p137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35" name="Shape 13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6" name="Google Shape;13736;p138"/>
          <p:cNvSpPr txBox="1"/>
          <p:nvPr>
            <p:ph type="title"/>
          </p:nvPr>
        </p:nvSpPr>
        <p:spPr>
          <a:xfrm>
            <a:off x="570675" y="559675"/>
            <a:ext cx="40833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</a:t>
            </a:r>
            <a:endParaRPr/>
          </a:p>
        </p:txBody>
      </p:sp>
      <p:sp>
        <p:nvSpPr>
          <p:cNvPr id="13737" name="Google Shape;13737;p138"/>
          <p:cNvSpPr txBox="1"/>
          <p:nvPr>
            <p:ph idx="2" type="title"/>
          </p:nvPr>
        </p:nvSpPr>
        <p:spPr>
          <a:xfrm>
            <a:off x="5441425" y="559675"/>
            <a:ext cx="2521200" cy="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Week:</a:t>
            </a:r>
            <a:endParaRPr/>
          </a:p>
        </p:txBody>
      </p:sp>
      <p:cxnSp>
        <p:nvCxnSpPr>
          <p:cNvPr id="13738" name="Google Shape;13738;p138"/>
          <p:cNvCxnSpPr/>
          <p:nvPr/>
        </p:nvCxnSpPr>
        <p:spPr>
          <a:xfrm>
            <a:off x="7937275" y="974075"/>
            <a:ext cx="1581600" cy="0"/>
          </a:xfrm>
          <a:prstGeom prst="straightConnector1">
            <a:avLst/>
          </a:prstGeom>
          <a:noFill/>
          <a:ln cap="rnd" cmpd="sng" w="9525">
            <a:solidFill>
              <a:schemeClr val="accent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39" name="Google Shape;13739;p138">
            <a:hlinkClick action="ppaction://hlinksldjump" r:id="rId3"/>
          </p:cNvPr>
          <p:cNvSpPr/>
          <p:nvPr/>
        </p:nvSpPr>
        <p:spPr>
          <a:xfrm>
            <a:off x="32633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0" name="Google Shape;13740;p138">
            <a:hlinkClick action="ppaction://hlinksldjump" r:id="rId4"/>
          </p:cNvPr>
          <p:cNvSpPr/>
          <p:nvPr/>
        </p:nvSpPr>
        <p:spPr>
          <a:xfrm>
            <a:off x="186055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1" name="Google Shape;13741;p138">
            <a:hlinkClick action="ppaction://hlinksldjump" r:id="rId5"/>
          </p:cNvPr>
          <p:cNvSpPr/>
          <p:nvPr/>
        </p:nvSpPr>
        <p:spPr>
          <a:xfrm>
            <a:off x="457800" y="152950"/>
            <a:ext cx="13209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2" name="Google Shape;13742;p138">
            <a:hlinkClick action="ppaction://hlinksldjump" r:id="rId6"/>
          </p:cNvPr>
          <p:cNvSpPr/>
          <p:nvPr/>
        </p:nvSpPr>
        <p:spPr>
          <a:xfrm>
            <a:off x="169975" y="4838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3" name="Google Shape;13743;p138">
            <a:hlinkClick action="ppaction://hlinksldjump" r:id="rId7"/>
          </p:cNvPr>
          <p:cNvSpPr/>
          <p:nvPr/>
        </p:nvSpPr>
        <p:spPr>
          <a:xfrm>
            <a:off x="169975" y="977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4" name="Google Shape;13744;p138">
            <a:hlinkClick action="ppaction://hlinksldjump" r:id="rId8"/>
          </p:cNvPr>
          <p:cNvSpPr/>
          <p:nvPr/>
        </p:nvSpPr>
        <p:spPr>
          <a:xfrm>
            <a:off x="169975" y="2046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5" name="Google Shape;13745;p138">
            <a:hlinkClick action="ppaction://hlinksldjump" r:id="rId9"/>
          </p:cNvPr>
          <p:cNvSpPr/>
          <p:nvPr/>
        </p:nvSpPr>
        <p:spPr>
          <a:xfrm>
            <a:off x="169975" y="25404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6" name="Google Shape;13746;p138">
            <a:hlinkClick action="ppaction://hlinksldjump" r:id="rId10"/>
          </p:cNvPr>
          <p:cNvSpPr/>
          <p:nvPr/>
        </p:nvSpPr>
        <p:spPr>
          <a:xfrm>
            <a:off x="169975" y="30339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7" name="Google Shape;13747;p138">
            <a:hlinkClick action="ppaction://hlinksldjump" r:id="rId11"/>
          </p:cNvPr>
          <p:cNvSpPr/>
          <p:nvPr/>
        </p:nvSpPr>
        <p:spPr>
          <a:xfrm>
            <a:off x="169975" y="35687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8" name="Google Shape;13748;p138">
            <a:hlinkClick action="ppaction://hlinksldjump" r:id="rId12"/>
          </p:cNvPr>
          <p:cNvSpPr/>
          <p:nvPr/>
        </p:nvSpPr>
        <p:spPr>
          <a:xfrm>
            <a:off x="169975" y="4103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9" name="Google Shape;13749;p138">
            <a:hlinkClick action="ppaction://hlinksldjump" r:id="rId13"/>
          </p:cNvPr>
          <p:cNvSpPr/>
          <p:nvPr/>
        </p:nvSpPr>
        <p:spPr>
          <a:xfrm>
            <a:off x="169975" y="45970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0" name="Google Shape;13750;p138">
            <a:hlinkClick action="ppaction://hlinksldjump" r:id="rId14"/>
          </p:cNvPr>
          <p:cNvSpPr/>
          <p:nvPr/>
        </p:nvSpPr>
        <p:spPr>
          <a:xfrm>
            <a:off x="169975" y="5090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1" name="Google Shape;13751;p138">
            <a:hlinkClick action="ppaction://hlinksldjump" r:id="rId15"/>
          </p:cNvPr>
          <p:cNvSpPr/>
          <p:nvPr/>
        </p:nvSpPr>
        <p:spPr>
          <a:xfrm>
            <a:off x="169975" y="56253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2" name="Google Shape;13752;p138">
            <a:hlinkClick action="ppaction://hlinksldjump" r:id="rId16"/>
          </p:cNvPr>
          <p:cNvSpPr/>
          <p:nvPr/>
        </p:nvSpPr>
        <p:spPr>
          <a:xfrm>
            <a:off x="9645400" y="61765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3" name="Google Shape;13753;p138">
            <a:hlinkClick action="ppaction://hlinksldjump" r:id="rId17"/>
          </p:cNvPr>
          <p:cNvSpPr/>
          <p:nvPr/>
        </p:nvSpPr>
        <p:spPr>
          <a:xfrm>
            <a:off x="169975" y="1512100"/>
            <a:ext cx="249600" cy="49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54" name="Google Shape;13754;p138">
            <a:hlinkClick action="ppaction://hlinksldjump" r:id="rId18"/>
          </p:cNvPr>
          <p:cNvSpPr/>
          <p:nvPr/>
        </p:nvSpPr>
        <p:spPr>
          <a:xfrm>
            <a:off x="9577400" y="34000"/>
            <a:ext cx="4809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58" name="Shape 137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FFFFFF"/>
      </a:dk1>
      <a:lt1>
        <a:srgbClr val="EAD1DC"/>
      </a:lt1>
      <a:dk2>
        <a:srgbClr val="D9D2E9"/>
      </a:dk2>
      <a:lt2>
        <a:srgbClr val="C9DAF8"/>
      </a:lt2>
      <a:accent1>
        <a:srgbClr val="1B1B3A"/>
      </a:accent1>
      <a:accent2>
        <a:srgbClr val="422951"/>
      </a:accent2>
      <a:accent3>
        <a:srgbClr val="693668"/>
      </a:accent3>
      <a:accent4>
        <a:srgbClr val="A74482"/>
      </a:accent4>
      <a:accent5>
        <a:srgbClr val="323A61"/>
      </a:accent5>
      <a:accent6>
        <a:srgbClr val="BFBFC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