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92000"/>
  <p:notesSz cx="6858000" cy="9144000"/>
  <p:embeddedFontLst>
    <p:embeddedFont>
      <p:font typeface="Abril Fatface"/>
      <p:regular r:id="rId14"/>
    </p:embeddedFont>
    <p:embeddedFont>
      <p:font typeface="Titan One"/>
      <p:regular r:id="rId15"/>
    </p:embeddedFont>
    <p:embeddedFont>
      <p:font typeface="Poppins"/>
      <p:regular r:id="rId16"/>
      <p:bold r:id="rId17"/>
      <p:italic r:id="rId18"/>
      <p:boldItalic r:id="rId19"/>
    </p:embeddedFont>
    <p:embeddedFont>
      <p:font typeface="Happy Monkey"/>
      <p:regular r:id="rId20"/>
    </p:embeddedFont>
    <p:embeddedFont>
      <p:font typeface="Nerko One"/>
      <p:regular r:id="rId21"/>
    </p:embeddedFont>
    <p:embeddedFont>
      <p:font typeface="Homemade Apple"/>
      <p:regular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appyMonkey-regular.fntdata"/><Relationship Id="rId11" Type="http://schemas.openxmlformats.org/officeDocument/2006/relationships/slide" Target="slides/slide6.xml"/><Relationship Id="rId22" Type="http://schemas.openxmlformats.org/officeDocument/2006/relationships/font" Target="fonts/HomemadeApple-regular.fntdata"/><Relationship Id="rId10" Type="http://schemas.openxmlformats.org/officeDocument/2006/relationships/slide" Target="slides/slide5.xml"/><Relationship Id="rId21" Type="http://schemas.openxmlformats.org/officeDocument/2006/relationships/font" Target="fonts/NerkoOne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TitanOne-regular.fntdata"/><Relationship Id="rId14" Type="http://schemas.openxmlformats.org/officeDocument/2006/relationships/font" Target="fonts/AbrilFatface-regular.fntdata"/><Relationship Id="rId17" Type="http://schemas.openxmlformats.org/officeDocument/2006/relationships/font" Target="fonts/Poppins-bold.fntdata"/><Relationship Id="rId16" Type="http://schemas.openxmlformats.org/officeDocument/2006/relationships/font" Target="fonts/Poppins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Poppins-boldItalic.fntdata"/><Relationship Id="rId6" Type="http://schemas.openxmlformats.org/officeDocument/2006/relationships/slide" Target="slides/slide1.xml"/><Relationship Id="rId18" Type="http://schemas.openxmlformats.org/officeDocument/2006/relationships/font" Target="fonts/Poppi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74864b30f8_0_10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74864b30f8_0_1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74864b30f8_0_4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9" name="Google Shape;269;g274864b30f8_0_4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74864b30f8_0_3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2" name="Google Shape;302;g274864b30f8_0_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274864b30f8_0_39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5" name="Google Shape;335;g274864b30f8_0_3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274864b30f8_0_30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8" name="Google Shape;368;g274864b30f8_0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1" name="Google Shape;40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questions-powerpoint-google-slides/can-i-use-these-templates/" TargetMode="External"/><Relationship Id="rId3" Type="http://schemas.openxmlformats.org/officeDocument/2006/relationships/hyperlink" Target="https://www.facebook.com/SlidesManiaSM/" TargetMode="External"/><Relationship Id="rId4" Type="http://schemas.openxmlformats.org/officeDocument/2006/relationships/image" Target="../media/image2.png"/><Relationship Id="rId11" Type="http://schemas.openxmlformats.org/officeDocument/2006/relationships/image" Target="../media/image5.png"/><Relationship Id="rId10" Type="http://schemas.openxmlformats.org/officeDocument/2006/relationships/image" Target="../media/image6.png"/><Relationship Id="rId9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twitter.com/SlidesManiaSM/" TargetMode="External"/><Relationship Id="rId6" Type="http://schemas.openxmlformats.org/officeDocument/2006/relationships/image" Target="../media/image4.png"/><Relationship Id="rId7" Type="http://schemas.openxmlformats.org/officeDocument/2006/relationships/hyperlink" Target="https://www.pinterest.com/slidesmania/" TargetMode="External"/><Relationship Id="rId8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1 Title">
  <p:cSld name="CUSTOM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"/>
          <p:cNvSpPr txBox="1"/>
          <p:nvPr>
            <p:ph idx="1" type="subTitle"/>
          </p:nvPr>
        </p:nvSpPr>
        <p:spPr>
          <a:xfrm>
            <a:off x="1172725" y="4271425"/>
            <a:ext cx="56562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b="1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/>
        </p:txBody>
      </p:sp>
      <p:sp>
        <p:nvSpPr>
          <p:cNvPr id="172" name="Google Shape;172;p2"/>
          <p:cNvSpPr txBox="1"/>
          <p:nvPr>
            <p:ph type="title"/>
          </p:nvPr>
        </p:nvSpPr>
        <p:spPr>
          <a:xfrm>
            <a:off x="1172713" y="1806950"/>
            <a:ext cx="5656200" cy="165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Aldrich"/>
              <a:buNone/>
              <a:defRPr sz="9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grpSp>
        <p:nvGrpSpPr>
          <p:cNvPr id="173" name="Google Shape;173;p2"/>
          <p:cNvGrpSpPr/>
          <p:nvPr/>
        </p:nvGrpSpPr>
        <p:grpSpPr>
          <a:xfrm rot="-8640210">
            <a:off x="6374003" y="183627"/>
            <a:ext cx="8057784" cy="8057784"/>
            <a:chOff x="7673510" y="1159856"/>
            <a:chExt cx="3644643" cy="3644643"/>
          </a:xfrm>
        </p:grpSpPr>
        <p:grpSp>
          <p:nvGrpSpPr>
            <p:cNvPr id="174" name="Google Shape;174;p2"/>
            <p:cNvGrpSpPr/>
            <p:nvPr/>
          </p:nvGrpSpPr>
          <p:grpSpPr>
            <a:xfrm>
              <a:off x="7673510" y="1159856"/>
              <a:ext cx="3644643" cy="3644643"/>
              <a:chOff x="6922158" y="1331812"/>
              <a:chExt cx="5109551" cy="5109551"/>
            </a:xfrm>
          </p:grpSpPr>
          <p:sp>
            <p:nvSpPr>
              <p:cNvPr id="175" name="Google Shape;175;p2"/>
              <p:cNvSpPr/>
              <p:nvPr/>
            </p:nvSpPr>
            <p:spPr>
              <a:xfrm rot="-2157222">
                <a:off x="7647681" y="2057336"/>
                <a:ext cx="3658504" cy="3658505"/>
              </a:xfrm>
              <a:custGeom>
                <a:rect b="b" l="l" r="r" t="t"/>
                <a:pathLst>
                  <a:path extrusionOk="0" h="3656209" w="3656208">
                    <a:moveTo>
                      <a:pt x="2850214" y="312211"/>
                    </a:moveTo>
                    <a:cubicBezTo>
                      <a:pt x="3336493" y="640735"/>
                      <a:pt x="3656208" y="1197083"/>
                      <a:pt x="3656208" y="1828104"/>
                    </a:cubicBezTo>
                    <a:cubicBezTo>
                      <a:pt x="3656208" y="2837738"/>
                      <a:pt x="2837738" y="3656208"/>
                      <a:pt x="1828104" y="3656209"/>
                    </a:cubicBezTo>
                    <a:cubicBezTo>
                      <a:pt x="818470" y="3656208"/>
                      <a:pt x="0" y="2837738"/>
                      <a:pt x="0" y="1828104"/>
                    </a:cubicBezTo>
                    <a:cubicBezTo>
                      <a:pt x="0" y="818470"/>
                      <a:pt x="818471" y="0"/>
                      <a:pt x="1828104" y="0"/>
                    </a:cubicBezTo>
                    <a:cubicBezTo>
                      <a:pt x="2206717" y="0"/>
                      <a:pt x="2558447" y="115097"/>
                      <a:pt x="2850214" y="312211"/>
                    </a:cubicBezTo>
                    <a:close/>
                    <a:moveTo>
                      <a:pt x="1917067" y="1705673"/>
                    </a:moveTo>
                    <a:cubicBezTo>
                      <a:pt x="1849444" y="1656541"/>
                      <a:pt x="1754793" y="1671532"/>
                      <a:pt x="1705661" y="1739155"/>
                    </a:cubicBezTo>
                    <a:cubicBezTo>
                      <a:pt x="1656529" y="1806779"/>
                      <a:pt x="1671520" y="1901429"/>
                      <a:pt x="1739143" y="1950562"/>
                    </a:cubicBezTo>
                    <a:cubicBezTo>
                      <a:pt x="1806767" y="1999694"/>
                      <a:pt x="1901417" y="1984703"/>
                      <a:pt x="1950550" y="1917079"/>
                    </a:cubicBezTo>
                    <a:cubicBezTo>
                      <a:pt x="1999682" y="1849456"/>
                      <a:pt x="1984691" y="1754805"/>
                      <a:pt x="1917067" y="1705673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 rot="-2157222">
                <a:off x="9650475" y="2671936"/>
                <a:ext cx="1741668" cy="2044766"/>
              </a:xfrm>
              <a:custGeom>
                <a:rect b="b" l="l" r="r" t="t"/>
                <a:pathLst>
                  <a:path extrusionOk="0" h="2043483" w="1740575">
                    <a:moveTo>
                      <a:pt x="1651890" y="0"/>
                    </a:moveTo>
                    <a:cubicBezTo>
                      <a:pt x="1895514" y="754002"/>
                      <a:pt x="1625713" y="1579128"/>
                      <a:pt x="983707" y="2043483"/>
                    </a:cubicBezTo>
                    <a:lnTo>
                      <a:pt x="0" y="683147"/>
                    </a:lnTo>
                    <a:lnTo>
                      <a:pt x="34862" y="651106"/>
                    </a:lnTo>
                    <a:cubicBezTo>
                      <a:pt x="59428" y="617294"/>
                      <a:pt x="67964" y="576726"/>
                      <a:pt x="61904" y="538469"/>
                    </a:cubicBezTo>
                    <a:lnTo>
                      <a:pt x="53882" y="516440"/>
                    </a:lnTo>
                    <a:close/>
                  </a:path>
                </a:pathLst>
              </a:custGeom>
              <a:solidFill>
                <a:schemeClr val="accent3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 rot="-2157222">
                <a:off x="8981876" y="3813943"/>
                <a:ext cx="2148559" cy="1708970"/>
              </a:xfrm>
              <a:custGeom>
                <a:rect b="b" l="l" r="r" t="t"/>
                <a:pathLst>
                  <a:path extrusionOk="0" h="1707898" w="2147211">
                    <a:moveTo>
                      <a:pt x="1153297" y="0"/>
                    </a:moveTo>
                    <a:lnTo>
                      <a:pt x="2147211" y="1353052"/>
                    </a:lnTo>
                    <a:cubicBezTo>
                      <a:pt x="1509608" y="1821516"/>
                      <a:pt x="643032" y="1826580"/>
                      <a:pt x="0" y="1365598"/>
                    </a:cubicBezTo>
                    <a:lnTo>
                      <a:pt x="976881" y="2638"/>
                    </a:lnTo>
                    <a:lnTo>
                      <a:pt x="1030577" y="27206"/>
                    </a:lnTo>
                    <a:cubicBezTo>
                      <a:pt x="1068879" y="36101"/>
                      <a:pt x="1109403" y="29683"/>
                      <a:pt x="1143081" y="9388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 rot="-2157222">
                <a:off x="8102645" y="3797039"/>
                <a:ext cx="1741397" cy="2051860"/>
              </a:xfrm>
              <a:custGeom>
                <a:rect b="b" l="l" r="r" t="t"/>
                <a:pathLst>
                  <a:path extrusionOk="0" h="2050572" w="1740304">
                    <a:moveTo>
                      <a:pt x="1685907" y="516486"/>
                    </a:moveTo>
                    <a:lnTo>
                      <a:pt x="1680564" y="528165"/>
                    </a:lnTo>
                    <a:cubicBezTo>
                      <a:pt x="1667222" y="585617"/>
                      <a:pt x="1688334" y="648070"/>
                      <a:pt x="1739051" y="684919"/>
                    </a:cubicBezTo>
                    <a:lnTo>
                      <a:pt x="1740304" y="685493"/>
                    </a:lnTo>
                    <a:lnTo>
                      <a:pt x="766279" y="2050572"/>
                    </a:lnTo>
                    <a:cubicBezTo>
                      <a:pt x="117764" y="1587739"/>
                      <a:pt x="-156324" y="758141"/>
                      <a:pt x="887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 rot="-2157222">
                <a:off x="7351095" y="2747475"/>
                <a:ext cx="1740051" cy="1783485"/>
              </a:xfrm>
              <a:custGeom>
                <a:rect b="b" l="l" r="r" t="t"/>
                <a:pathLst>
                  <a:path extrusionOk="0" h="1782366" w="1738959">
                    <a:moveTo>
                      <a:pt x="1725725" y="0"/>
                    </a:moveTo>
                    <a:lnTo>
                      <a:pt x="1738959" y="1679409"/>
                    </a:lnTo>
                    <a:lnTo>
                      <a:pt x="1716537" y="1678621"/>
                    </a:lnTo>
                    <a:cubicBezTo>
                      <a:pt x="1678280" y="1684680"/>
                      <a:pt x="1642334" y="1705334"/>
                      <a:pt x="1617768" y="1739145"/>
                    </a:cubicBezTo>
                    <a:lnTo>
                      <a:pt x="1597993" y="1782366"/>
                    </a:lnTo>
                    <a:lnTo>
                      <a:pt x="0" y="1268231"/>
                    </a:lnTo>
                    <a:cubicBezTo>
                      <a:pt x="241498" y="517467"/>
                      <a:pt x="937175" y="6215"/>
                      <a:pt x="17257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 rot="-2157222">
                <a:off x="8746728" y="1727384"/>
                <a:ext cx="1756928" cy="1784324"/>
              </a:xfrm>
              <a:custGeom>
                <a:rect b="b" l="l" r="r" t="t"/>
                <a:pathLst>
                  <a:path extrusionOk="0" h="1783204" w="1755825">
                    <a:moveTo>
                      <a:pt x="1087589" y="348917"/>
                    </a:moveTo>
                    <a:cubicBezTo>
                      <a:pt x="1396052" y="572951"/>
                      <a:pt x="1634624" y="893238"/>
                      <a:pt x="1755825" y="1275293"/>
                    </a:cubicBezTo>
                    <a:lnTo>
                      <a:pt x="155119" y="1783204"/>
                    </a:lnTo>
                    <a:lnTo>
                      <a:pt x="143015" y="1749969"/>
                    </a:lnTo>
                    <a:cubicBezTo>
                      <a:pt x="132868" y="1733130"/>
                      <a:pt x="119251" y="1718002"/>
                      <a:pt x="102345" y="1705719"/>
                    </a:cubicBezTo>
                    <a:cubicBezTo>
                      <a:pt x="85439" y="1693436"/>
                      <a:pt x="66844" y="1685160"/>
                      <a:pt x="47694" y="1680713"/>
                    </a:cubicBezTo>
                    <a:lnTo>
                      <a:pt x="12363" y="1679473"/>
                    </a:lnTo>
                    <a:lnTo>
                      <a:pt x="0" y="50"/>
                    </a:lnTo>
                    <a:cubicBezTo>
                      <a:pt x="400770" y="-2901"/>
                      <a:pt x="779125" y="124882"/>
                      <a:pt x="1087589" y="348917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9299105" y="3709547"/>
                <a:ext cx="352200" cy="352200"/>
              </a:xfrm>
              <a:prstGeom prst="donut">
                <a:avLst>
                  <a:gd fmla="val 17755" name="adj"/>
                </a:avLst>
              </a:prstGeom>
              <a:gradFill>
                <a:gsLst>
                  <a:gs pos="0">
                    <a:schemeClr val="dk1"/>
                  </a:gs>
                  <a:gs pos="35000">
                    <a:schemeClr val="dk1"/>
                  </a:gs>
                  <a:gs pos="58700">
                    <a:srgbClr val="F2F2F2"/>
                  </a:gs>
                  <a:gs pos="71000">
                    <a:srgbClr val="3F3F3F"/>
                  </a:gs>
                  <a:gs pos="100000">
                    <a:srgbClr val="3F3F3F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2" name="Google Shape;182;p2"/>
            <p:cNvGrpSpPr/>
            <p:nvPr/>
          </p:nvGrpSpPr>
          <p:grpSpPr>
            <a:xfrm>
              <a:off x="8332871" y="1915838"/>
              <a:ext cx="2344466" cy="2184553"/>
              <a:chOff x="7846539" y="2391650"/>
              <a:chExt cx="3286789" cy="3062601"/>
            </a:xfrm>
          </p:grpSpPr>
          <p:sp>
            <p:nvSpPr>
              <p:cNvPr id="183" name="Google Shape;183;p2"/>
              <p:cNvSpPr/>
              <p:nvPr/>
            </p:nvSpPr>
            <p:spPr>
              <a:xfrm>
                <a:off x="8649900" y="2391650"/>
                <a:ext cx="1651497" cy="424224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Whisper</a:t>
                </a:r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 rot="-4320003">
                <a:off x="7499565" y="3338415"/>
                <a:ext cx="1452857" cy="325904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Outside</a:t>
                </a:r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 rot="4320003">
                <a:off x="10006259" y="3350138"/>
                <a:ext cx="1502267" cy="302447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Partner</a:t>
                </a:r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 rot="8640012">
                <a:off x="9657371" y="4763096"/>
                <a:ext cx="1125952" cy="398272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Group</a:t>
                </a:r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 rot="-8640012">
                <a:off x="8075548" y="4770324"/>
                <a:ext cx="1402449" cy="300451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Silence</a:t>
                </a:r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8958838" y="2779638"/>
                <a:ext cx="1033621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 rot="-4320003">
                <a:off x="8040895" y="3463663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 rot="4320003">
                <a:off x="9919247" y="3460286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 rot="8640012">
                <a:off x="9543110" y="4595939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2 Agenda">
  <p:cSld name="CUSTOM_1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"/>
          <p:cNvSpPr/>
          <p:nvPr/>
        </p:nvSpPr>
        <p:spPr>
          <a:xfrm>
            <a:off x="7673075" y="4591175"/>
            <a:ext cx="3654000" cy="1722900"/>
          </a:xfrm>
          <a:prstGeom prst="roundRect">
            <a:avLst>
              <a:gd fmla="val 2719" name="adj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"/>
          <p:cNvSpPr txBox="1"/>
          <p:nvPr>
            <p:ph type="title"/>
          </p:nvPr>
        </p:nvSpPr>
        <p:spPr>
          <a:xfrm>
            <a:off x="7778575" y="4591175"/>
            <a:ext cx="3467700" cy="688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Font typeface="Titan One"/>
              <a:buNone/>
              <a:defRPr b="0" sz="3700">
                <a:latin typeface="Titan One"/>
                <a:ea typeface="Titan One"/>
                <a:cs typeface="Titan One"/>
                <a:sym typeface="Titan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Font typeface="Titan One"/>
              <a:buNone/>
              <a:defRPr sz="3500">
                <a:latin typeface="Titan One"/>
                <a:ea typeface="Titan One"/>
                <a:cs typeface="Titan One"/>
                <a:sym typeface="Titan On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Font typeface="Titan One"/>
              <a:buNone/>
              <a:defRPr sz="3500">
                <a:latin typeface="Titan One"/>
                <a:ea typeface="Titan One"/>
                <a:cs typeface="Titan One"/>
                <a:sym typeface="Titan On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Font typeface="Titan One"/>
              <a:buNone/>
              <a:defRPr sz="3500">
                <a:latin typeface="Titan One"/>
                <a:ea typeface="Titan One"/>
                <a:cs typeface="Titan One"/>
                <a:sym typeface="Titan On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Font typeface="Titan One"/>
              <a:buNone/>
              <a:defRPr sz="3500">
                <a:latin typeface="Titan One"/>
                <a:ea typeface="Titan One"/>
                <a:cs typeface="Titan One"/>
                <a:sym typeface="Titan On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Font typeface="Titan One"/>
              <a:buNone/>
              <a:defRPr sz="3500">
                <a:latin typeface="Titan One"/>
                <a:ea typeface="Titan One"/>
                <a:cs typeface="Titan One"/>
                <a:sym typeface="Titan On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Font typeface="Titan One"/>
              <a:buNone/>
              <a:defRPr sz="3500">
                <a:latin typeface="Titan One"/>
                <a:ea typeface="Titan One"/>
                <a:cs typeface="Titan One"/>
                <a:sym typeface="Titan On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Font typeface="Titan One"/>
              <a:buNone/>
              <a:defRPr sz="3500">
                <a:latin typeface="Titan One"/>
                <a:ea typeface="Titan One"/>
                <a:cs typeface="Titan One"/>
                <a:sym typeface="Titan On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Font typeface="Titan One"/>
              <a:buNone/>
              <a:defRPr sz="3500">
                <a:latin typeface="Titan One"/>
                <a:ea typeface="Titan One"/>
                <a:cs typeface="Titan One"/>
                <a:sym typeface="Titan One"/>
              </a:defRPr>
            </a:lvl9pPr>
          </a:lstStyle>
          <a:p/>
        </p:txBody>
      </p:sp>
      <p:sp>
        <p:nvSpPr>
          <p:cNvPr id="195" name="Google Shape;195;p3"/>
          <p:cNvSpPr/>
          <p:nvPr/>
        </p:nvSpPr>
        <p:spPr>
          <a:xfrm>
            <a:off x="812575" y="1567150"/>
            <a:ext cx="6615600" cy="4746900"/>
          </a:xfrm>
          <a:prstGeom prst="roundRect">
            <a:avLst>
              <a:gd fmla="val 1493" name="adj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3"/>
          <p:cNvSpPr txBox="1"/>
          <p:nvPr>
            <p:ph idx="2" type="title"/>
          </p:nvPr>
        </p:nvSpPr>
        <p:spPr>
          <a:xfrm>
            <a:off x="940525" y="1695550"/>
            <a:ext cx="6359700" cy="688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700"/>
              <a:buFont typeface="Titan One"/>
              <a:buNone/>
              <a:defRPr b="0" sz="6700">
                <a:latin typeface="Titan One"/>
                <a:ea typeface="Titan One"/>
                <a:cs typeface="Titan One"/>
                <a:sym typeface="Titan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700"/>
              <a:buFont typeface="Titan One"/>
              <a:buNone/>
              <a:defRPr sz="6700">
                <a:latin typeface="Titan One"/>
                <a:ea typeface="Titan One"/>
                <a:cs typeface="Titan One"/>
                <a:sym typeface="Titan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700"/>
              <a:buFont typeface="Titan One"/>
              <a:buNone/>
              <a:defRPr sz="6700">
                <a:latin typeface="Titan One"/>
                <a:ea typeface="Titan One"/>
                <a:cs typeface="Titan One"/>
                <a:sym typeface="Titan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700"/>
              <a:buFont typeface="Titan One"/>
              <a:buNone/>
              <a:defRPr sz="6700">
                <a:latin typeface="Titan One"/>
                <a:ea typeface="Titan One"/>
                <a:cs typeface="Titan One"/>
                <a:sym typeface="Titan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700"/>
              <a:buFont typeface="Titan One"/>
              <a:buNone/>
              <a:defRPr sz="6700">
                <a:latin typeface="Titan One"/>
                <a:ea typeface="Titan One"/>
                <a:cs typeface="Titan One"/>
                <a:sym typeface="Titan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700"/>
              <a:buFont typeface="Titan One"/>
              <a:buNone/>
              <a:defRPr sz="6700">
                <a:latin typeface="Titan One"/>
                <a:ea typeface="Titan One"/>
                <a:cs typeface="Titan One"/>
                <a:sym typeface="Titan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700"/>
              <a:buFont typeface="Titan One"/>
              <a:buNone/>
              <a:defRPr sz="6700">
                <a:latin typeface="Titan One"/>
                <a:ea typeface="Titan One"/>
                <a:cs typeface="Titan One"/>
                <a:sym typeface="Titan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700"/>
              <a:buFont typeface="Titan One"/>
              <a:buNone/>
              <a:defRPr sz="6700">
                <a:latin typeface="Titan One"/>
                <a:ea typeface="Titan One"/>
                <a:cs typeface="Titan One"/>
                <a:sym typeface="Titan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700"/>
              <a:buFont typeface="Titan One"/>
              <a:buNone/>
              <a:defRPr sz="6700">
                <a:latin typeface="Titan One"/>
                <a:ea typeface="Titan One"/>
                <a:cs typeface="Titan One"/>
                <a:sym typeface="Titan One"/>
              </a:defRPr>
            </a:lvl9pPr>
          </a:lstStyle>
          <a:p/>
        </p:txBody>
      </p:sp>
      <p:sp>
        <p:nvSpPr>
          <p:cNvPr id="197" name="Google Shape;197;p3"/>
          <p:cNvSpPr txBox="1"/>
          <p:nvPr>
            <p:ph idx="3" type="title"/>
          </p:nvPr>
        </p:nvSpPr>
        <p:spPr>
          <a:xfrm>
            <a:off x="803700" y="741275"/>
            <a:ext cx="10584600" cy="7866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ldrich"/>
              <a:buNone/>
              <a:defRPr sz="4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98" name="Google Shape;198;p3"/>
          <p:cNvSpPr txBox="1"/>
          <p:nvPr>
            <p:ph idx="1" type="body"/>
          </p:nvPr>
        </p:nvSpPr>
        <p:spPr>
          <a:xfrm>
            <a:off x="940525" y="2476300"/>
            <a:ext cx="6359700" cy="37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800"/>
            </a:lvl1pPr>
            <a:lvl2pPr indent="-34925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99" name="Google Shape;199;p3"/>
          <p:cNvSpPr txBox="1"/>
          <p:nvPr>
            <p:ph idx="4" type="body"/>
          </p:nvPr>
        </p:nvSpPr>
        <p:spPr>
          <a:xfrm>
            <a:off x="7778575" y="5153800"/>
            <a:ext cx="3467700" cy="106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34925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b="1" sz="1500"/>
            </a:lvl1pPr>
            <a:lvl2pPr indent="-34925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General Text">
  <p:cSld name="CUSTOM_1_1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"/>
          <p:cNvSpPr/>
          <p:nvPr/>
        </p:nvSpPr>
        <p:spPr>
          <a:xfrm>
            <a:off x="812575" y="1567150"/>
            <a:ext cx="10543800" cy="4746900"/>
          </a:xfrm>
          <a:prstGeom prst="roundRect">
            <a:avLst>
              <a:gd fmla="val 1493" name="adj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4"/>
          <p:cNvSpPr txBox="1"/>
          <p:nvPr>
            <p:ph type="title"/>
          </p:nvPr>
        </p:nvSpPr>
        <p:spPr>
          <a:xfrm>
            <a:off x="803700" y="741275"/>
            <a:ext cx="10584600" cy="7866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ldrich"/>
              <a:buNone/>
              <a:defRPr sz="4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bril Fatface"/>
              <a:buNone/>
              <a:defRPr sz="6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03" name="Google Shape;203;p4"/>
          <p:cNvSpPr txBox="1"/>
          <p:nvPr>
            <p:ph idx="1" type="body"/>
          </p:nvPr>
        </p:nvSpPr>
        <p:spPr>
          <a:xfrm>
            <a:off x="1016497" y="1809100"/>
            <a:ext cx="10135800" cy="43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800"/>
            </a:lvl1pPr>
            <a:lvl2pPr indent="-349250" lvl="1" marL="9144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 DO NOT REMOVE · SlidesMania">
  <p:cSld name="CUSTOM_20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06" name="Google Shape;206;p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5"/>
            <p:cNvSpPr txBox="1"/>
            <p:nvPr/>
          </p:nvSpPr>
          <p:spPr>
            <a:xfrm>
              <a:off x="463500" y="2858044"/>
              <a:ext cx="8956500" cy="38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1" i="0" lang="en" sz="3600" u="none" cap="none" strike="noStrik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b="0" i="0" lang="en" sz="3600" u="none" cap="none" strike="noStrik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i="0" lang="en" sz="3600" u="none" cap="none" strike="noStrik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b="0" i="0" lang="en" sz="3600" u="none" cap="none" strike="noStrik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i="0" lang="en" sz="3600" u="none" cap="none" strike="noStrik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i="0" sz="3600" u="none" cap="none" strike="noStrike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1" i="0" sz="3600" u="none" cap="none" strike="noStrike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1" i="0" sz="3600" u="none" cap="none" strike="noStrike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en" sz="3000" u="none" cap="none" strike="noStrike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i="0" sz="3000" u="none" cap="none" strike="noStrike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b="0" i="0" lang="en" sz="2700" u="none" cap="none" strike="noStrik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b="0" i="0" lang="en" sz="2700" u="sng" cap="none" strike="noStrik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i="0" lang="en" sz="4400" u="none" cap="none" strike="noStrike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b="0" i="0" lang="en" sz="2700" u="none" cap="none" strike="noStrik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b="0" i="0" sz="2700" u="none" cap="none" strike="noStrike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b="0" i="0" sz="2000" u="none" cap="none" strike="noStrike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208" name="Google Shape;208;p5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sm" w="sm" type="none"/>
              <a:tailEnd len="sm" w="sm" type="none"/>
            </a:ln>
          </p:spPr>
        </p:cxnSp>
        <p:pic>
          <p:nvPicPr>
            <p:cNvPr id="209" name="Google Shape;209;p5">
              <a:hlinkClick r:id="rId3"/>
            </p:cNvPr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0" name="Google Shape;210;p5">
              <a:hlinkClick r:id="rId5"/>
            </p:cNvPr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1" name="Google Shape;211;p5">
              <a:hlinkClick r:id="rId7"/>
            </p:cNvPr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2" name="Google Shape;212;p5">
              <a:hlinkClick r:id="rId9"/>
            </p:cNvPr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" name="Google Shape;213;p5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" sz="2400" u="none" cap="none" strike="noStrike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i="0" sz="2400" u="none" cap="none" strike="noStrike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214" name="Google Shape;214;p5"/>
          <p:cNvPicPr preferRelativeResize="0"/>
          <p:nvPr/>
        </p:nvPicPr>
        <p:blipFill rotWithShape="1">
          <a:blip r:embed="rId11">
            <a:alphaModFix/>
          </a:blip>
          <a:srcRect b="20905" l="0" r="0" t="1625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5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9283890" y="4114440"/>
            <a:ext cx="3116614" cy="3016296"/>
            <a:chOff x="1627450" y="724850"/>
            <a:chExt cx="4022475" cy="3893000"/>
          </a:xfrm>
        </p:grpSpPr>
        <p:sp>
          <p:nvSpPr>
            <p:cNvPr id="7" name="Google Shape;7;p1"/>
            <p:cNvSpPr/>
            <p:nvPr/>
          </p:nvSpPr>
          <p:spPr>
            <a:xfrm>
              <a:off x="2918650" y="724850"/>
              <a:ext cx="543450" cy="526050"/>
            </a:xfrm>
            <a:custGeom>
              <a:rect b="b" l="l" r="r" t="t"/>
              <a:pathLst>
                <a:path extrusionOk="0" h="21042" w="21738">
                  <a:moveTo>
                    <a:pt x="10545" y="5299"/>
                  </a:moveTo>
                  <a:cubicBezTo>
                    <a:pt x="11333" y="5299"/>
                    <a:pt x="12120" y="5443"/>
                    <a:pt x="12760" y="5732"/>
                  </a:cubicBezTo>
                  <a:cubicBezTo>
                    <a:pt x="13785" y="6200"/>
                    <a:pt x="14907" y="7322"/>
                    <a:pt x="15393" y="8365"/>
                  </a:cubicBezTo>
                  <a:cubicBezTo>
                    <a:pt x="15720" y="9045"/>
                    <a:pt x="15773" y="9381"/>
                    <a:pt x="15773" y="10503"/>
                  </a:cubicBezTo>
                  <a:cubicBezTo>
                    <a:pt x="15773" y="11634"/>
                    <a:pt x="15720" y="11944"/>
                    <a:pt x="15375" y="12668"/>
                  </a:cubicBezTo>
                  <a:cubicBezTo>
                    <a:pt x="14880" y="13737"/>
                    <a:pt x="13864" y="14754"/>
                    <a:pt x="12786" y="15257"/>
                  </a:cubicBezTo>
                  <a:cubicBezTo>
                    <a:pt x="12125" y="15566"/>
                    <a:pt x="11320" y="15722"/>
                    <a:pt x="10524" y="15722"/>
                  </a:cubicBezTo>
                  <a:cubicBezTo>
                    <a:pt x="9885" y="15722"/>
                    <a:pt x="9251" y="15621"/>
                    <a:pt x="8704" y="15416"/>
                  </a:cubicBezTo>
                  <a:cubicBezTo>
                    <a:pt x="7643" y="15019"/>
                    <a:pt x="6406" y="13914"/>
                    <a:pt x="5850" y="12854"/>
                  </a:cubicBezTo>
                  <a:cubicBezTo>
                    <a:pt x="5496" y="12191"/>
                    <a:pt x="5470" y="11970"/>
                    <a:pt x="5470" y="10503"/>
                  </a:cubicBezTo>
                  <a:cubicBezTo>
                    <a:pt x="5470" y="9028"/>
                    <a:pt x="5496" y="8807"/>
                    <a:pt x="5867" y="8144"/>
                  </a:cubicBezTo>
                  <a:cubicBezTo>
                    <a:pt x="6247" y="7393"/>
                    <a:pt x="7378" y="6218"/>
                    <a:pt x="8059" y="5864"/>
                  </a:cubicBezTo>
                  <a:cubicBezTo>
                    <a:pt x="8742" y="5487"/>
                    <a:pt x="9644" y="5299"/>
                    <a:pt x="10545" y="5299"/>
                  </a:cubicBezTo>
                  <a:close/>
                  <a:moveTo>
                    <a:pt x="10545" y="1"/>
                  </a:moveTo>
                  <a:cubicBezTo>
                    <a:pt x="9823" y="1"/>
                    <a:pt x="9089" y="71"/>
                    <a:pt x="8350" y="218"/>
                  </a:cubicBezTo>
                  <a:cubicBezTo>
                    <a:pt x="4568" y="960"/>
                    <a:pt x="1193" y="4238"/>
                    <a:pt x="309" y="7994"/>
                  </a:cubicBezTo>
                  <a:cubicBezTo>
                    <a:pt x="18" y="9293"/>
                    <a:pt x="0" y="11723"/>
                    <a:pt x="301" y="12977"/>
                  </a:cubicBezTo>
                  <a:cubicBezTo>
                    <a:pt x="919" y="15655"/>
                    <a:pt x="2624" y="17970"/>
                    <a:pt x="5169" y="19569"/>
                  </a:cubicBezTo>
                  <a:cubicBezTo>
                    <a:pt x="6734" y="20551"/>
                    <a:pt x="8639" y="21042"/>
                    <a:pt x="10553" y="21042"/>
                  </a:cubicBezTo>
                  <a:cubicBezTo>
                    <a:pt x="12498" y="21042"/>
                    <a:pt x="14452" y="20536"/>
                    <a:pt x="16073" y="19525"/>
                  </a:cubicBezTo>
                  <a:cubicBezTo>
                    <a:pt x="19899" y="17113"/>
                    <a:pt x="21737" y="12977"/>
                    <a:pt x="20942" y="8515"/>
                  </a:cubicBezTo>
                  <a:cubicBezTo>
                    <a:pt x="20045" y="3473"/>
                    <a:pt x="15608" y="1"/>
                    <a:pt x="10545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4084350" y="794025"/>
              <a:ext cx="306650" cy="466150"/>
            </a:xfrm>
            <a:custGeom>
              <a:rect b="b" l="l" r="r" t="t"/>
              <a:pathLst>
                <a:path extrusionOk="0" h="18646" w="12266">
                  <a:moveTo>
                    <a:pt x="8773" y="0"/>
                  </a:moveTo>
                  <a:cubicBezTo>
                    <a:pt x="8315" y="0"/>
                    <a:pt x="7877" y="92"/>
                    <a:pt x="7573" y="279"/>
                  </a:cubicBezTo>
                  <a:cubicBezTo>
                    <a:pt x="6477" y="941"/>
                    <a:pt x="6097" y="1904"/>
                    <a:pt x="6318" y="3371"/>
                  </a:cubicBezTo>
                  <a:cubicBezTo>
                    <a:pt x="6672" y="5624"/>
                    <a:pt x="6433" y="7171"/>
                    <a:pt x="5391" y="9353"/>
                  </a:cubicBezTo>
                  <a:cubicBezTo>
                    <a:pt x="4639" y="10926"/>
                    <a:pt x="3296" y="12473"/>
                    <a:pt x="1874" y="13374"/>
                  </a:cubicBezTo>
                  <a:cubicBezTo>
                    <a:pt x="372" y="14328"/>
                    <a:pt x="0" y="14894"/>
                    <a:pt x="0" y="16184"/>
                  </a:cubicBezTo>
                  <a:cubicBezTo>
                    <a:pt x="0" y="17586"/>
                    <a:pt x="1236" y="18645"/>
                    <a:pt x="2579" y="18645"/>
                  </a:cubicBezTo>
                  <a:cubicBezTo>
                    <a:pt x="2921" y="18645"/>
                    <a:pt x="3269" y="18577"/>
                    <a:pt x="3606" y="18428"/>
                  </a:cubicBezTo>
                  <a:cubicBezTo>
                    <a:pt x="4657" y="17969"/>
                    <a:pt x="6256" y="16846"/>
                    <a:pt x="7096" y="15998"/>
                  </a:cubicBezTo>
                  <a:cubicBezTo>
                    <a:pt x="10542" y="12508"/>
                    <a:pt x="12265" y="7648"/>
                    <a:pt x="11638" y="3195"/>
                  </a:cubicBezTo>
                  <a:cubicBezTo>
                    <a:pt x="11417" y="1578"/>
                    <a:pt x="11019" y="765"/>
                    <a:pt x="10233" y="340"/>
                  </a:cubicBezTo>
                  <a:cubicBezTo>
                    <a:pt x="9830" y="116"/>
                    <a:pt x="9289" y="0"/>
                    <a:pt x="8773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" name="Google Shape;9;p1"/>
            <p:cNvSpPr/>
            <p:nvPr/>
          </p:nvSpPr>
          <p:spPr>
            <a:xfrm>
              <a:off x="1981350" y="874975"/>
              <a:ext cx="608175" cy="633025"/>
            </a:xfrm>
            <a:custGeom>
              <a:rect b="b" l="l" r="r" t="t"/>
              <a:pathLst>
                <a:path extrusionOk="0" h="25321" w="24327">
                  <a:moveTo>
                    <a:pt x="10047" y="1"/>
                  </a:moveTo>
                  <a:cubicBezTo>
                    <a:pt x="9305" y="1"/>
                    <a:pt x="9075" y="89"/>
                    <a:pt x="8015" y="725"/>
                  </a:cubicBezTo>
                  <a:cubicBezTo>
                    <a:pt x="6071" y="1892"/>
                    <a:pt x="4887" y="2784"/>
                    <a:pt x="3641" y="4057"/>
                  </a:cubicBezTo>
                  <a:cubicBezTo>
                    <a:pt x="999" y="6734"/>
                    <a:pt x="0" y="9765"/>
                    <a:pt x="690" y="13008"/>
                  </a:cubicBezTo>
                  <a:cubicBezTo>
                    <a:pt x="1299" y="15853"/>
                    <a:pt x="3376" y="17867"/>
                    <a:pt x="6362" y="18504"/>
                  </a:cubicBezTo>
                  <a:cubicBezTo>
                    <a:pt x="6862" y="18612"/>
                    <a:pt x="7410" y="18666"/>
                    <a:pt x="8069" y="18666"/>
                  </a:cubicBezTo>
                  <a:cubicBezTo>
                    <a:pt x="9017" y="18666"/>
                    <a:pt x="10196" y="18555"/>
                    <a:pt x="11797" y="18336"/>
                  </a:cubicBezTo>
                  <a:cubicBezTo>
                    <a:pt x="12781" y="18199"/>
                    <a:pt x="13574" y="18130"/>
                    <a:pt x="14217" y="18130"/>
                  </a:cubicBezTo>
                  <a:cubicBezTo>
                    <a:pt x="14947" y="18130"/>
                    <a:pt x="15484" y="18219"/>
                    <a:pt x="15888" y="18398"/>
                  </a:cubicBezTo>
                  <a:cubicBezTo>
                    <a:pt x="17187" y="18990"/>
                    <a:pt x="18556" y="20978"/>
                    <a:pt x="18804" y="22612"/>
                  </a:cubicBezTo>
                  <a:cubicBezTo>
                    <a:pt x="19042" y="24288"/>
                    <a:pt x="20179" y="25320"/>
                    <a:pt x="21479" y="25320"/>
                  </a:cubicBezTo>
                  <a:cubicBezTo>
                    <a:pt x="21962" y="25320"/>
                    <a:pt x="22467" y="25178"/>
                    <a:pt x="22957" y="24875"/>
                  </a:cubicBezTo>
                  <a:cubicBezTo>
                    <a:pt x="24008" y="24230"/>
                    <a:pt x="24326" y="23081"/>
                    <a:pt x="23964" y="21375"/>
                  </a:cubicBezTo>
                  <a:cubicBezTo>
                    <a:pt x="23505" y="19211"/>
                    <a:pt x="22356" y="17046"/>
                    <a:pt x="20871" y="15526"/>
                  </a:cubicBezTo>
                  <a:cubicBezTo>
                    <a:pt x="19882" y="14536"/>
                    <a:pt x="19086" y="14024"/>
                    <a:pt x="17514" y="13379"/>
                  </a:cubicBezTo>
                  <a:cubicBezTo>
                    <a:pt x="16629" y="13017"/>
                    <a:pt x="15503" y="12834"/>
                    <a:pt x="14184" y="12834"/>
                  </a:cubicBezTo>
                  <a:cubicBezTo>
                    <a:pt x="13408" y="12834"/>
                    <a:pt x="12564" y="12898"/>
                    <a:pt x="11664" y="13025"/>
                  </a:cubicBezTo>
                  <a:cubicBezTo>
                    <a:pt x="10736" y="13158"/>
                    <a:pt x="9411" y="13290"/>
                    <a:pt x="8722" y="13343"/>
                  </a:cubicBezTo>
                  <a:cubicBezTo>
                    <a:pt x="8398" y="13366"/>
                    <a:pt x="8151" y="13380"/>
                    <a:pt x="7949" y="13380"/>
                  </a:cubicBezTo>
                  <a:cubicBezTo>
                    <a:pt x="7451" y="13380"/>
                    <a:pt x="7231" y="13298"/>
                    <a:pt x="6822" y="13078"/>
                  </a:cubicBezTo>
                  <a:cubicBezTo>
                    <a:pt x="6301" y="12813"/>
                    <a:pt x="6115" y="12610"/>
                    <a:pt x="5947" y="12150"/>
                  </a:cubicBezTo>
                  <a:cubicBezTo>
                    <a:pt x="5656" y="11302"/>
                    <a:pt x="5806" y="10065"/>
                    <a:pt x="6301" y="9120"/>
                  </a:cubicBezTo>
                  <a:cubicBezTo>
                    <a:pt x="6875" y="8086"/>
                    <a:pt x="8545" y="6584"/>
                    <a:pt x="10365" y="5479"/>
                  </a:cubicBezTo>
                  <a:cubicBezTo>
                    <a:pt x="11417" y="4852"/>
                    <a:pt x="12000" y="4392"/>
                    <a:pt x="12238" y="4012"/>
                  </a:cubicBezTo>
                  <a:cubicBezTo>
                    <a:pt x="13387" y="2245"/>
                    <a:pt x="12150" y="1"/>
                    <a:pt x="10047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" name="Google Shape;10;p1"/>
            <p:cNvSpPr/>
            <p:nvPr/>
          </p:nvSpPr>
          <p:spPr>
            <a:xfrm>
              <a:off x="3362650" y="1034250"/>
              <a:ext cx="591825" cy="816875"/>
            </a:xfrm>
            <a:custGeom>
              <a:rect b="b" l="l" r="r" t="t"/>
              <a:pathLst>
                <a:path extrusionOk="0" h="32675" w="23673">
                  <a:moveTo>
                    <a:pt x="18893" y="0"/>
                  </a:moveTo>
                  <a:cubicBezTo>
                    <a:pt x="18505" y="0"/>
                    <a:pt x="18138" y="54"/>
                    <a:pt x="17894" y="168"/>
                  </a:cubicBezTo>
                  <a:cubicBezTo>
                    <a:pt x="17231" y="478"/>
                    <a:pt x="16851" y="911"/>
                    <a:pt x="16569" y="1644"/>
                  </a:cubicBezTo>
                  <a:cubicBezTo>
                    <a:pt x="16233" y="2510"/>
                    <a:pt x="16339" y="3279"/>
                    <a:pt x="16896" y="4189"/>
                  </a:cubicBezTo>
                  <a:cubicBezTo>
                    <a:pt x="17576" y="5293"/>
                    <a:pt x="17717" y="5885"/>
                    <a:pt x="17647" y="7317"/>
                  </a:cubicBezTo>
                  <a:cubicBezTo>
                    <a:pt x="17585" y="8695"/>
                    <a:pt x="17275" y="9526"/>
                    <a:pt x="16524" y="10321"/>
                  </a:cubicBezTo>
                  <a:cubicBezTo>
                    <a:pt x="15950" y="10922"/>
                    <a:pt x="15879" y="10949"/>
                    <a:pt x="13564" y="11364"/>
                  </a:cubicBezTo>
                  <a:cubicBezTo>
                    <a:pt x="11170" y="11788"/>
                    <a:pt x="8837" y="12380"/>
                    <a:pt x="7750" y="12840"/>
                  </a:cubicBezTo>
                  <a:cubicBezTo>
                    <a:pt x="3350" y="14677"/>
                    <a:pt x="929" y="17523"/>
                    <a:pt x="434" y="21464"/>
                  </a:cubicBezTo>
                  <a:cubicBezTo>
                    <a:pt x="1" y="24910"/>
                    <a:pt x="1848" y="29301"/>
                    <a:pt x="4684" y="31572"/>
                  </a:cubicBezTo>
                  <a:cubicBezTo>
                    <a:pt x="5622" y="32322"/>
                    <a:pt x="6346" y="32675"/>
                    <a:pt x="7075" y="32675"/>
                  </a:cubicBezTo>
                  <a:cubicBezTo>
                    <a:pt x="7472" y="32675"/>
                    <a:pt x="7871" y="32570"/>
                    <a:pt x="8307" y="32368"/>
                  </a:cubicBezTo>
                  <a:cubicBezTo>
                    <a:pt x="9049" y="32014"/>
                    <a:pt x="9721" y="30954"/>
                    <a:pt x="9721" y="30167"/>
                  </a:cubicBezTo>
                  <a:cubicBezTo>
                    <a:pt x="9721" y="29328"/>
                    <a:pt x="9182" y="28347"/>
                    <a:pt x="8386" y="27729"/>
                  </a:cubicBezTo>
                  <a:cubicBezTo>
                    <a:pt x="5912" y="25767"/>
                    <a:pt x="4984" y="22542"/>
                    <a:pt x="6266" y="20359"/>
                  </a:cubicBezTo>
                  <a:cubicBezTo>
                    <a:pt x="7308" y="18583"/>
                    <a:pt x="9676" y="17461"/>
                    <a:pt x="14006" y="16683"/>
                  </a:cubicBezTo>
                  <a:cubicBezTo>
                    <a:pt x="17779" y="16003"/>
                    <a:pt x="18910" y="15535"/>
                    <a:pt x="20297" y="14032"/>
                  </a:cubicBezTo>
                  <a:cubicBezTo>
                    <a:pt x="22860" y="11258"/>
                    <a:pt x="23673" y="7449"/>
                    <a:pt x="22480" y="3721"/>
                  </a:cubicBezTo>
                  <a:cubicBezTo>
                    <a:pt x="22082" y="2457"/>
                    <a:pt x="21093" y="822"/>
                    <a:pt x="20448" y="345"/>
                  </a:cubicBezTo>
                  <a:cubicBezTo>
                    <a:pt x="20132" y="126"/>
                    <a:pt x="19489" y="0"/>
                    <a:pt x="18893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4336175" y="1491975"/>
              <a:ext cx="300900" cy="424575"/>
            </a:xfrm>
            <a:custGeom>
              <a:rect b="b" l="l" r="r" t="t"/>
              <a:pathLst>
                <a:path extrusionOk="0" h="16983" w="12036">
                  <a:moveTo>
                    <a:pt x="8648" y="1"/>
                  </a:moveTo>
                  <a:cubicBezTo>
                    <a:pt x="8341" y="1"/>
                    <a:pt x="7927" y="45"/>
                    <a:pt x="7600" y="124"/>
                  </a:cubicBezTo>
                  <a:cubicBezTo>
                    <a:pt x="5629" y="566"/>
                    <a:pt x="4463" y="1184"/>
                    <a:pt x="3076" y="2465"/>
                  </a:cubicBezTo>
                  <a:cubicBezTo>
                    <a:pt x="1971" y="3508"/>
                    <a:pt x="1194" y="4825"/>
                    <a:pt x="725" y="6459"/>
                  </a:cubicBezTo>
                  <a:cubicBezTo>
                    <a:pt x="1" y="8916"/>
                    <a:pt x="425" y="12318"/>
                    <a:pt x="1812" y="15207"/>
                  </a:cubicBezTo>
                  <a:cubicBezTo>
                    <a:pt x="2280" y="16206"/>
                    <a:pt x="2386" y="16321"/>
                    <a:pt x="3076" y="16648"/>
                  </a:cubicBezTo>
                  <a:cubicBezTo>
                    <a:pt x="3565" y="16871"/>
                    <a:pt x="3969" y="16982"/>
                    <a:pt x="4350" y="16982"/>
                  </a:cubicBezTo>
                  <a:cubicBezTo>
                    <a:pt x="4691" y="16982"/>
                    <a:pt x="5014" y="16893"/>
                    <a:pt x="5364" y="16718"/>
                  </a:cubicBezTo>
                  <a:cubicBezTo>
                    <a:pt x="6036" y="16382"/>
                    <a:pt x="6345" y="16047"/>
                    <a:pt x="6645" y="15340"/>
                  </a:cubicBezTo>
                  <a:cubicBezTo>
                    <a:pt x="6955" y="14571"/>
                    <a:pt x="6919" y="13882"/>
                    <a:pt x="6495" y="12874"/>
                  </a:cubicBezTo>
                  <a:cubicBezTo>
                    <a:pt x="5727" y="11063"/>
                    <a:pt x="5479" y="8960"/>
                    <a:pt x="5859" y="7661"/>
                  </a:cubicBezTo>
                  <a:cubicBezTo>
                    <a:pt x="5965" y="7308"/>
                    <a:pt x="6336" y="6769"/>
                    <a:pt x="6716" y="6371"/>
                  </a:cubicBezTo>
                  <a:cubicBezTo>
                    <a:pt x="7361" y="5708"/>
                    <a:pt x="7794" y="5514"/>
                    <a:pt x="9411" y="5160"/>
                  </a:cubicBezTo>
                  <a:cubicBezTo>
                    <a:pt x="9632" y="5099"/>
                    <a:pt x="10074" y="4834"/>
                    <a:pt x="10383" y="4560"/>
                  </a:cubicBezTo>
                  <a:cubicBezTo>
                    <a:pt x="12036" y="3057"/>
                    <a:pt x="11161" y="345"/>
                    <a:pt x="8925" y="18"/>
                  </a:cubicBezTo>
                  <a:cubicBezTo>
                    <a:pt x="8852" y="6"/>
                    <a:pt x="8757" y="1"/>
                    <a:pt x="8648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2570050" y="1534375"/>
              <a:ext cx="495300" cy="489325"/>
            </a:xfrm>
            <a:custGeom>
              <a:rect b="b" l="l" r="r" t="t"/>
              <a:pathLst>
                <a:path extrusionOk="0" h="19573" w="19812">
                  <a:moveTo>
                    <a:pt x="11550" y="6027"/>
                  </a:moveTo>
                  <a:cubicBezTo>
                    <a:pt x="11594" y="6027"/>
                    <a:pt x="12089" y="7246"/>
                    <a:pt x="12663" y="8749"/>
                  </a:cubicBezTo>
                  <a:lnTo>
                    <a:pt x="13697" y="11461"/>
                  </a:lnTo>
                  <a:lnTo>
                    <a:pt x="13096" y="11709"/>
                  </a:lnTo>
                  <a:cubicBezTo>
                    <a:pt x="11456" y="12359"/>
                    <a:pt x="8360" y="13512"/>
                    <a:pt x="8223" y="13512"/>
                  </a:cubicBezTo>
                  <a:cubicBezTo>
                    <a:pt x="8220" y="13512"/>
                    <a:pt x="8219" y="13512"/>
                    <a:pt x="8218" y="13511"/>
                  </a:cubicBezTo>
                  <a:cubicBezTo>
                    <a:pt x="8148" y="13432"/>
                    <a:pt x="6230" y="8475"/>
                    <a:pt x="6186" y="8263"/>
                  </a:cubicBezTo>
                  <a:cubicBezTo>
                    <a:pt x="6168" y="8130"/>
                    <a:pt x="7052" y="7724"/>
                    <a:pt x="8810" y="7043"/>
                  </a:cubicBezTo>
                  <a:cubicBezTo>
                    <a:pt x="10268" y="6495"/>
                    <a:pt x="11505" y="6045"/>
                    <a:pt x="11550" y="6027"/>
                  </a:cubicBezTo>
                  <a:close/>
                  <a:moveTo>
                    <a:pt x="13203" y="1"/>
                  </a:moveTo>
                  <a:cubicBezTo>
                    <a:pt x="13191" y="1"/>
                    <a:pt x="13179" y="1"/>
                    <a:pt x="13167" y="1"/>
                  </a:cubicBezTo>
                  <a:cubicBezTo>
                    <a:pt x="12477" y="1"/>
                    <a:pt x="11488" y="345"/>
                    <a:pt x="6778" y="2166"/>
                  </a:cubicBezTo>
                  <a:cubicBezTo>
                    <a:pt x="3491" y="3438"/>
                    <a:pt x="1061" y="4463"/>
                    <a:pt x="858" y="4657"/>
                  </a:cubicBezTo>
                  <a:cubicBezTo>
                    <a:pt x="292" y="5214"/>
                    <a:pt x="1" y="6000"/>
                    <a:pt x="89" y="6752"/>
                  </a:cubicBezTo>
                  <a:cubicBezTo>
                    <a:pt x="160" y="7485"/>
                    <a:pt x="4154" y="17956"/>
                    <a:pt x="4596" y="18548"/>
                  </a:cubicBezTo>
                  <a:cubicBezTo>
                    <a:pt x="5082" y="19219"/>
                    <a:pt x="5771" y="19573"/>
                    <a:pt x="6584" y="19573"/>
                  </a:cubicBezTo>
                  <a:cubicBezTo>
                    <a:pt x="7202" y="19573"/>
                    <a:pt x="8351" y="19175"/>
                    <a:pt x="12884" y="17452"/>
                  </a:cubicBezTo>
                  <a:cubicBezTo>
                    <a:pt x="15932" y="16277"/>
                    <a:pt x="18539" y="15243"/>
                    <a:pt x="18707" y="15155"/>
                  </a:cubicBezTo>
                  <a:cubicBezTo>
                    <a:pt x="19175" y="14863"/>
                    <a:pt x="19643" y="13997"/>
                    <a:pt x="19732" y="13273"/>
                  </a:cubicBezTo>
                  <a:cubicBezTo>
                    <a:pt x="19811" y="12636"/>
                    <a:pt x="19617" y="12080"/>
                    <a:pt x="17655" y="6981"/>
                  </a:cubicBezTo>
                  <a:cubicBezTo>
                    <a:pt x="16462" y="3906"/>
                    <a:pt x="15376" y="1229"/>
                    <a:pt x="15225" y="1017"/>
                  </a:cubicBezTo>
                  <a:cubicBezTo>
                    <a:pt x="14720" y="320"/>
                    <a:pt x="14085" y="1"/>
                    <a:pt x="13203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3789000" y="1744025"/>
              <a:ext cx="346850" cy="345950"/>
            </a:xfrm>
            <a:custGeom>
              <a:rect b="b" l="l" r="r" t="t"/>
              <a:pathLst>
                <a:path extrusionOk="0" h="13838" w="13874">
                  <a:moveTo>
                    <a:pt x="8572" y="5302"/>
                  </a:moveTo>
                  <a:lnTo>
                    <a:pt x="8572" y="6919"/>
                  </a:lnTo>
                  <a:lnTo>
                    <a:pt x="8572" y="8536"/>
                  </a:lnTo>
                  <a:lnTo>
                    <a:pt x="5479" y="8536"/>
                  </a:lnTo>
                  <a:lnTo>
                    <a:pt x="5479" y="6919"/>
                  </a:lnTo>
                  <a:lnTo>
                    <a:pt x="5479" y="5302"/>
                  </a:lnTo>
                  <a:close/>
                  <a:moveTo>
                    <a:pt x="7043" y="0"/>
                  </a:moveTo>
                  <a:cubicBezTo>
                    <a:pt x="2377" y="0"/>
                    <a:pt x="2139" y="9"/>
                    <a:pt x="1538" y="310"/>
                  </a:cubicBezTo>
                  <a:cubicBezTo>
                    <a:pt x="1105" y="530"/>
                    <a:pt x="787" y="840"/>
                    <a:pt x="504" y="1308"/>
                  </a:cubicBezTo>
                  <a:lnTo>
                    <a:pt x="107" y="1988"/>
                  </a:lnTo>
                  <a:lnTo>
                    <a:pt x="62" y="6362"/>
                  </a:lnTo>
                  <a:cubicBezTo>
                    <a:pt x="1" y="11311"/>
                    <a:pt x="89" y="12088"/>
                    <a:pt x="796" y="12883"/>
                  </a:cubicBezTo>
                  <a:cubicBezTo>
                    <a:pt x="1547" y="13749"/>
                    <a:pt x="2139" y="13838"/>
                    <a:pt x="7025" y="13838"/>
                  </a:cubicBezTo>
                  <a:cubicBezTo>
                    <a:pt x="12451" y="13838"/>
                    <a:pt x="12893" y="13740"/>
                    <a:pt x="13644" y="12265"/>
                  </a:cubicBezTo>
                  <a:cubicBezTo>
                    <a:pt x="13847" y="11850"/>
                    <a:pt x="13873" y="11116"/>
                    <a:pt x="13873" y="6875"/>
                  </a:cubicBezTo>
                  <a:cubicBezTo>
                    <a:pt x="13873" y="2033"/>
                    <a:pt x="13873" y="1953"/>
                    <a:pt x="13538" y="1326"/>
                  </a:cubicBezTo>
                  <a:cubicBezTo>
                    <a:pt x="13299" y="884"/>
                    <a:pt x="12990" y="575"/>
                    <a:pt x="12548" y="336"/>
                  </a:cubicBezTo>
                  <a:cubicBezTo>
                    <a:pt x="11921" y="0"/>
                    <a:pt x="11841" y="0"/>
                    <a:pt x="7043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4929300" y="1811250"/>
              <a:ext cx="533950" cy="462300"/>
            </a:xfrm>
            <a:custGeom>
              <a:rect b="b" l="l" r="r" t="t"/>
              <a:pathLst>
                <a:path extrusionOk="0" h="18492" w="21358">
                  <a:moveTo>
                    <a:pt x="15204" y="5272"/>
                  </a:moveTo>
                  <a:cubicBezTo>
                    <a:pt x="15790" y="5272"/>
                    <a:pt x="16016" y="5328"/>
                    <a:pt x="16065" y="5485"/>
                  </a:cubicBezTo>
                  <a:cubicBezTo>
                    <a:pt x="16215" y="5847"/>
                    <a:pt x="15729" y="6996"/>
                    <a:pt x="15040" y="7968"/>
                  </a:cubicBezTo>
                  <a:cubicBezTo>
                    <a:pt x="12984" y="10841"/>
                    <a:pt x="9052" y="13186"/>
                    <a:pt x="6375" y="13186"/>
                  </a:cubicBezTo>
                  <a:cubicBezTo>
                    <a:pt x="6302" y="13186"/>
                    <a:pt x="6230" y="13185"/>
                    <a:pt x="6160" y="13181"/>
                  </a:cubicBezTo>
                  <a:lnTo>
                    <a:pt x="5302" y="13137"/>
                  </a:lnTo>
                  <a:lnTo>
                    <a:pt x="5329" y="12562"/>
                  </a:lnTo>
                  <a:cubicBezTo>
                    <a:pt x="5391" y="11714"/>
                    <a:pt x="6160" y="10530"/>
                    <a:pt x="7582" y="9090"/>
                  </a:cubicBezTo>
                  <a:cubicBezTo>
                    <a:pt x="9941" y="6704"/>
                    <a:pt x="12698" y="5290"/>
                    <a:pt x="15066" y="5273"/>
                  </a:cubicBezTo>
                  <a:cubicBezTo>
                    <a:pt x="15114" y="5272"/>
                    <a:pt x="15160" y="5272"/>
                    <a:pt x="15204" y="5272"/>
                  </a:cubicBezTo>
                  <a:close/>
                  <a:moveTo>
                    <a:pt x="14613" y="1"/>
                  </a:moveTo>
                  <a:cubicBezTo>
                    <a:pt x="13742" y="1"/>
                    <a:pt x="13242" y="78"/>
                    <a:pt x="12354" y="316"/>
                  </a:cubicBezTo>
                  <a:cubicBezTo>
                    <a:pt x="7070" y="1694"/>
                    <a:pt x="2183" y="5803"/>
                    <a:pt x="416" y="10353"/>
                  </a:cubicBezTo>
                  <a:cubicBezTo>
                    <a:pt x="89" y="11193"/>
                    <a:pt x="27" y="11626"/>
                    <a:pt x="18" y="12845"/>
                  </a:cubicBezTo>
                  <a:cubicBezTo>
                    <a:pt x="1" y="14197"/>
                    <a:pt x="27" y="14392"/>
                    <a:pt x="460" y="15275"/>
                  </a:cubicBezTo>
                  <a:cubicBezTo>
                    <a:pt x="1061" y="16539"/>
                    <a:pt x="1794" y="17263"/>
                    <a:pt x="3138" y="17900"/>
                  </a:cubicBezTo>
                  <a:cubicBezTo>
                    <a:pt x="4136" y="18368"/>
                    <a:pt x="4392" y="18430"/>
                    <a:pt x="5806" y="18483"/>
                  </a:cubicBezTo>
                  <a:cubicBezTo>
                    <a:pt x="5955" y="18489"/>
                    <a:pt x="6103" y="18492"/>
                    <a:pt x="6251" y="18492"/>
                  </a:cubicBezTo>
                  <a:cubicBezTo>
                    <a:pt x="8054" y="18492"/>
                    <a:pt x="9855" y="18044"/>
                    <a:pt x="11815" y="17113"/>
                  </a:cubicBezTo>
                  <a:cubicBezTo>
                    <a:pt x="16303" y="14992"/>
                    <a:pt x="19396" y="11935"/>
                    <a:pt x="20916" y="8136"/>
                  </a:cubicBezTo>
                  <a:cubicBezTo>
                    <a:pt x="21269" y="7261"/>
                    <a:pt x="21322" y="6881"/>
                    <a:pt x="21340" y="5626"/>
                  </a:cubicBezTo>
                  <a:cubicBezTo>
                    <a:pt x="21358" y="4274"/>
                    <a:pt x="21322" y="4080"/>
                    <a:pt x="20898" y="3196"/>
                  </a:cubicBezTo>
                  <a:cubicBezTo>
                    <a:pt x="20280" y="1915"/>
                    <a:pt x="19546" y="1199"/>
                    <a:pt x="18186" y="581"/>
                  </a:cubicBezTo>
                  <a:cubicBezTo>
                    <a:pt x="17161" y="103"/>
                    <a:pt x="16966" y="59"/>
                    <a:pt x="15393" y="15"/>
                  </a:cubicBezTo>
                  <a:cubicBezTo>
                    <a:pt x="15098" y="6"/>
                    <a:pt x="14843" y="1"/>
                    <a:pt x="14613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2909800" y="1939400"/>
              <a:ext cx="504575" cy="517050"/>
            </a:xfrm>
            <a:custGeom>
              <a:rect b="b" l="l" r="r" t="t"/>
              <a:pathLst>
                <a:path extrusionOk="0" h="20682" w="20183">
                  <a:moveTo>
                    <a:pt x="13035" y="0"/>
                  </a:moveTo>
                  <a:cubicBezTo>
                    <a:pt x="12706" y="0"/>
                    <a:pt x="12378" y="88"/>
                    <a:pt x="11991" y="270"/>
                  </a:cubicBezTo>
                  <a:cubicBezTo>
                    <a:pt x="11170" y="650"/>
                    <a:pt x="10578" y="1446"/>
                    <a:pt x="10507" y="2312"/>
                  </a:cubicBezTo>
                  <a:cubicBezTo>
                    <a:pt x="10419" y="3195"/>
                    <a:pt x="11037" y="6730"/>
                    <a:pt x="11770" y="9707"/>
                  </a:cubicBezTo>
                  <a:cubicBezTo>
                    <a:pt x="12097" y="10962"/>
                    <a:pt x="12327" y="12005"/>
                    <a:pt x="12327" y="12022"/>
                  </a:cubicBezTo>
                  <a:cubicBezTo>
                    <a:pt x="12318" y="12022"/>
                    <a:pt x="10339" y="10874"/>
                    <a:pt x="7953" y="9442"/>
                  </a:cubicBezTo>
                  <a:lnTo>
                    <a:pt x="3615" y="6836"/>
                  </a:lnTo>
                  <a:lnTo>
                    <a:pt x="2643" y="6836"/>
                  </a:lnTo>
                  <a:cubicBezTo>
                    <a:pt x="1856" y="6836"/>
                    <a:pt x="1582" y="6906"/>
                    <a:pt x="1141" y="7207"/>
                  </a:cubicBezTo>
                  <a:cubicBezTo>
                    <a:pt x="566" y="7604"/>
                    <a:pt x="1" y="8647"/>
                    <a:pt x="1" y="9336"/>
                  </a:cubicBezTo>
                  <a:cubicBezTo>
                    <a:pt x="1" y="9840"/>
                    <a:pt x="390" y="10724"/>
                    <a:pt x="787" y="11148"/>
                  </a:cubicBezTo>
                  <a:cubicBezTo>
                    <a:pt x="964" y="11360"/>
                    <a:pt x="4551" y="13569"/>
                    <a:pt x="8766" y="16096"/>
                  </a:cubicBezTo>
                  <a:lnTo>
                    <a:pt x="16427" y="20682"/>
                  </a:lnTo>
                  <a:lnTo>
                    <a:pt x="17381" y="20682"/>
                  </a:lnTo>
                  <a:cubicBezTo>
                    <a:pt x="18512" y="20682"/>
                    <a:pt x="19281" y="20267"/>
                    <a:pt x="19679" y="19427"/>
                  </a:cubicBezTo>
                  <a:cubicBezTo>
                    <a:pt x="20182" y="18393"/>
                    <a:pt x="20121" y="17899"/>
                    <a:pt x="19255" y="15654"/>
                  </a:cubicBezTo>
                  <a:cubicBezTo>
                    <a:pt x="17735" y="11784"/>
                    <a:pt x="16719" y="8135"/>
                    <a:pt x="15994" y="3990"/>
                  </a:cubicBezTo>
                  <a:cubicBezTo>
                    <a:pt x="15526" y="1295"/>
                    <a:pt x="15217" y="739"/>
                    <a:pt x="13962" y="208"/>
                  </a:cubicBezTo>
                  <a:cubicBezTo>
                    <a:pt x="13624" y="71"/>
                    <a:pt x="13329" y="0"/>
                    <a:pt x="13035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4190825" y="2049725"/>
              <a:ext cx="434775" cy="572800"/>
            </a:xfrm>
            <a:custGeom>
              <a:rect b="b" l="l" r="r" t="t"/>
              <a:pathLst>
                <a:path extrusionOk="0" h="22912" w="17391">
                  <a:moveTo>
                    <a:pt x="11867" y="9120"/>
                  </a:moveTo>
                  <a:lnTo>
                    <a:pt x="11912" y="12452"/>
                  </a:lnTo>
                  <a:cubicBezTo>
                    <a:pt x="11929" y="14290"/>
                    <a:pt x="11929" y="15827"/>
                    <a:pt x="11885" y="15854"/>
                  </a:cubicBezTo>
                  <a:cubicBezTo>
                    <a:pt x="11884" y="15854"/>
                    <a:pt x="11882" y="15855"/>
                    <a:pt x="11880" y="15855"/>
                  </a:cubicBezTo>
                  <a:cubicBezTo>
                    <a:pt x="11793" y="15855"/>
                    <a:pt x="10774" y="15395"/>
                    <a:pt x="9588" y="14793"/>
                  </a:cubicBezTo>
                  <a:lnTo>
                    <a:pt x="7335" y="13662"/>
                  </a:lnTo>
                  <a:lnTo>
                    <a:pt x="9597" y="11391"/>
                  </a:lnTo>
                  <a:lnTo>
                    <a:pt x="11867" y="9120"/>
                  </a:lnTo>
                  <a:close/>
                  <a:moveTo>
                    <a:pt x="14648" y="1"/>
                  </a:moveTo>
                  <a:cubicBezTo>
                    <a:pt x="14285" y="1"/>
                    <a:pt x="13916" y="75"/>
                    <a:pt x="13564" y="231"/>
                  </a:cubicBezTo>
                  <a:cubicBezTo>
                    <a:pt x="12945" y="496"/>
                    <a:pt x="1370" y="11983"/>
                    <a:pt x="734" y="12938"/>
                  </a:cubicBezTo>
                  <a:cubicBezTo>
                    <a:pt x="1" y="14069"/>
                    <a:pt x="266" y="15721"/>
                    <a:pt x="1291" y="16454"/>
                  </a:cubicBezTo>
                  <a:cubicBezTo>
                    <a:pt x="1927" y="16896"/>
                    <a:pt x="13414" y="22613"/>
                    <a:pt x="14094" y="22817"/>
                  </a:cubicBezTo>
                  <a:cubicBezTo>
                    <a:pt x="14304" y="22881"/>
                    <a:pt x="14517" y="22912"/>
                    <a:pt x="14728" y="22912"/>
                  </a:cubicBezTo>
                  <a:cubicBezTo>
                    <a:pt x="15876" y="22912"/>
                    <a:pt x="16971" y="22005"/>
                    <a:pt x="17240" y="20714"/>
                  </a:cubicBezTo>
                  <a:cubicBezTo>
                    <a:pt x="17346" y="20157"/>
                    <a:pt x="17390" y="17161"/>
                    <a:pt x="17364" y="10950"/>
                  </a:cubicBezTo>
                  <a:lnTo>
                    <a:pt x="17319" y="1981"/>
                  </a:lnTo>
                  <a:lnTo>
                    <a:pt x="16922" y="1292"/>
                  </a:lnTo>
                  <a:cubicBezTo>
                    <a:pt x="16435" y="470"/>
                    <a:pt x="15560" y="1"/>
                    <a:pt x="14648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2261900" y="2233550"/>
              <a:ext cx="515400" cy="420075"/>
            </a:xfrm>
            <a:custGeom>
              <a:rect b="b" l="l" r="r" t="t"/>
              <a:pathLst>
                <a:path extrusionOk="0" h="16803" w="20616">
                  <a:moveTo>
                    <a:pt x="6067" y="5768"/>
                  </a:moveTo>
                  <a:cubicBezTo>
                    <a:pt x="6110" y="5768"/>
                    <a:pt x="6164" y="5775"/>
                    <a:pt x="6230" y="5788"/>
                  </a:cubicBezTo>
                  <a:cubicBezTo>
                    <a:pt x="6407" y="5832"/>
                    <a:pt x="7493" y="5982"/>
                    <a:pt x="8660" y="6133"/>
                  </a:cubicBezTo>
                  <a:cubicBezTo>
                    <a:pt x="9808" y="6274"/>
                    <a:pt x="10736" y="6451"/>
                    <a:pt x="10710" y="6530"/>
                  </a:cubicBezTo>
                  <a:cubicBezTo>
                    <a:pt x="10666" y="6670"/>
                    <a:pt x="6669" y="9518"/>
                    <a:pt x="6516" y="9518"/>
                  </a:cubicBezTo>
                  <a:cubicBezTo>
                    <a:pt x="6514" y="9518"/>
                    <a:pt x="6513" y="9517"/>
                    <a:pt x="6513" y="9517"/>
                  </a:cubicBezTo>
                  <a:cubicBezTo>
                    <a:pt x="6451" y="9446"/>
                    <a:pt x="5894" y="6292"/>
                    <a:pt x="5894" y="6000"/>
                  </a:cubicBezTo>
                  <a:cubicBezTo>
                    <a:pt x="5894" y="5834"/>
                    <a:pt x="5934" y="5768"/>
                    <a:pt x="6067" y="5768"/>
                  </a:cubicBezTo>
                  <a:close/>
                  <a:moveTo>
                    <a:pt x="2430" y="0"/>
                  </a:moveTo>
                  <a:cubicBezTo>
                    <a:pt x="2271" y="18"/>
                    <a:pt x="1900" y="124"/>
                    <a:pt x="1617" y="239"/>
                  </a:cubicBezTo>
                  <a:cubicBezTo>
                    <a:pt x="1343" y="354"/>
                    <a:pt x="990" y="575"/>
                    <a:pt x="840" y="707"/>
                  </a:cubicBezTo>
                  <a:cubicBezTo>
                    <a:pt x="398" y="1105"/>
                    <a:pt x="0" y="2006"/>
                    <a:pt x="0" y="2598"/>
                  </a:cubicBezTo>
                  <a:cubicBezTo>
                    <a:pt x="0" y="3535"/>
                    <a:pt x="1927" y="14624"/>
                    <a:pt x="2209" y="15260"/>
                  </a:cubicBezTo>
                  <a:cubicBezTo>
                    <a:pt x="2609" y="16193"/>
                    <a:pt x="3643" y="16803"/>
                    <a:pt x="4658" y="16803"/>
                  </a:cubicBezTo>
                  <a:cubicBezTo>
                    <a:pt x="4922" y="16803"/>
                    <a:pt x="5185" y="16762"/>
                    <a:pt x="5435" y="16674"/>
                  </a:cubicBezTo>
                  <a:cubicBezTo>
                    <a:pt x="5850" y="16524"/>
                    <a:pt x="18936" y="7414"/>
                    <a:pt x="19723" y="6716"/>
                  </a:cubicBezTo>
                  <a:cubicBezTo>
                    <a:pt x="20173" y="6309"/>
                    <a:pt x="20615" y="5364"/>
                    <a:pt x="20615" y="4728"/>
                  </a:cubicBezTo>
                  <a:cubicBezTo>
                    <a:pt x="20615" y="3968"/>
                    <a:pt x="19926" y="2828"/>
                    <a:pt x="19237" y="2474"/>
                  </a:cubicBezTo>
                  <a:cubicBezTo>
                    <a:pt x="18777" y="2245"/>
                    <a:pt x="16851" y="1935"/>
                    <a:pt x="10692" y="1096"/>
                  </a:cubicBezTo>
                  <a:cubicBezTo>
                    <a:pt x="6300" y="486"/>
                    <a:pt x="2589" y="0"/>
                    <a:pt x="2430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3588875" y="2248475"/>
              <a:ext cx="440925" cy="738625"/>
            </a:xfrm>
            <a:custGeom>
              <a:rect b="b" l="l" r="r" t="t"/>
              <a:pathLst>
                <a:path extrusionOk="0" h="29545" w="17637">
                  <a:moveTo>
                    <a:pt x="8908" y="5311"/>
                  </a:moveTo>
                  <a:cubicBezTo>
                    <a:pt x="9364" y="5311"/>
                    <a:pt x="9814" y="5379"/>
                    <a:pt x="10144" y="5518"/>
                  </a:cubicBezTo>
                  <a:cubicBezTo>
                    <a:pt x="10868" y="5809"/>
                    <a:pt x="11514" y="6401"/>
                    <a:pt x="11973" y="7170"/>
                  </a:cubicBezTo>
                  <a:cubicBezTo>
                    <a:pt x="12282" y="7700"/>
                    <a:pt x="12353" y="8010"/>
                    <a:pt x="12353" y="8831"/>
                  </a:cubicBezTo>
                  <a:cubicBezTo>
                    <a:pt x="12353" y="9653"/>
                    <a:pt x="12282" y="9962"/>
                    <a:pt x="11973" y="10493"/>
                  </a:cubicBezTo>
                  <a:cubicBezTo>
                    <a:pt x="11231" y="11730"/>
                    <a:pt x="10170" y="12366"/>
                    <a:pt x="8818" y="12366"/>
                  </a:cubicBezTo>
                  <a:cubicBezTo>
                    <a:pt x="7873" y="12366"/>
                    <a:pt x="7113" y="12012"/>
                    <a:pt x="6327" y="11235"/>
                  </a:cubicBezTo>
                  <a:cubicBezTo>
                    <a:pt x="5620" y="10537"/>
                    <a:pt x="5390" y="9918"/>
                    <a:pt x="5390" y="8831"/>
                  </a:cubicBezTo>
                  <a:cubicBezTo>
                    <a:pt x="5390" y="8345"/>
                    <a:pt x="5478" y="7709"/>
                    <a:pt x="5593" y="7444"/>
                  </a:cubicBezTo>
                  <a:cubicBezTo>
                    <a:pt x="5841" y="6843"/>
                    <a:pt x="6698" y="5986"/>
                    <a:pt x="7422" y="5606"/>
                  </a:cubicBezTo>
                  <a:cubicBezTo>
                    <a:pt x="7787" y="5412"/>
                    <a:pt x="8352" y="5311"/>
                    <a:pt x="8908" y="5311"/>
                  </a:cubicBezTo>
                  <a:close/>
                  <a:moveTo>
                    <a:pt x="8721" y="1"/>
                  </a:moveTo>
                  <a:cubicBezTo>
                    <a:pt x="7989" y="1"/>
                    <a:pt x="7279" y="91"/>
                    <a:pt x="6636" y="278"/>
                  </a:cubicBezTo>
                  <a:cubicBezTo>
                    <a:pt x="5346" y="640"/>
                    <a:pt x="4551" y="1038"/>
                    <a:pt x="3534" y="1807"/>
                  </a:cubicBezTo>
                  <a:cubicBezTo>
                    <a:pt x="1988" y="2982"/>
                    <a:pt x="778" y="4767"/>
                    <a:pt x="318" y="6561"/>
                  </a:cubicBezTo>
                  <a:cubicBezTo>
                    <a:pt x="0" y="7815"/>
                    <a:pt x="9" y="9998"/>
                    <a:pt x="353" y="11200"/>
                  </a:cubicBezTo>
                  <a:cubicBezTo>
                    <a:pt x="1087" y="13850"/>
                    <a:pt x="3358" y="16298"/>
                    <a:pt x="5876" y="17155"/>
                  </a:cubicBezTo>
                  <a:cubicBezTo>
                    <a:pt x="6627" y="17403"/>
                    <a:pt x="6724" y="17491"/>
                    <a:pt x="6857" y="17959"/>
                  </a:cubicBezTo>
                  <a:cubicBezTo>
                    <a:pt x="6936" y="18242"/>
                    <a:pt x="7493" y="20557"/>
                    <a:pt x="8112" y="23102"/>
                  </a:cubicBezTo>
                  <a:cubicBezTo>
                    <a:pt x="8730" y="25638"/>
                    <a:pt x="9322" y="27900"/>
                    <a:pt x="9437" y="28121"/>
                  </a:cubicBezTo>
                  <a:cubicBezTo>
                    <a:pt x="9729" y="28695"/>
                    <a:pt x="10453" y="29261"/>
                    <a:pt x="11134" y="29464"/>
                  </a:cubicBezTo>
                  <a:cubicBezTo>
                    <a:pt x="11312" y="29518"/>
                    <a:pt x="11505" y="29545"/>
                    <a:pt x="11706" y="29545"/>
                  </a:cubicBezTo>
                  <a:cubicBezTo>
                    <a:pt x="12260" y="29545"/>
                    <a:pt x="12870" y="29343"/>
                    <a:pt x="13396" y="28960"/>
                  </a:cubicBezTo>
                  <a:cubicBezTo>
                    <a:pt x="13917" y="28607"/>
                    <a:pt x="14359" y="27652"/>
                    <a:pt x="14368" y="26928"/>
                  </a:cubicBezTo>
                  <a:cubicBezTo>
                    <a:pt x="14368" y="26636"/>
                    <a:pt x="13873" y="24383"/>
                    <a:pt x="13263" y="21927"/>
                  </a:cubicBezTo>
                  <a:cubicBezTo>
                    <a:pt x="12662" y="19461"/>
                    <a:pt x="12159" y="17376"/>
                    <a:pt x="12159" y="17270"/>
                  </a:cubicBezTo>
                  <a:cubicBezTo>
                    <a:pt x="12159" y="17182"/>
                    <a:pt x="12600" y="16855"/>
                    <a:pt x="13148" y="16545"/>
                  </a:cubicBezTo>
                  <a:cubicBezTo>
                    <a:pt x="14580" y="15750"/>
                    <a:pt x="16091" y="14177"/>
                    <a:pt x="16753" y="12790"/>
                  </a:cubicBezTo>
                  <a:cubicBezTo>
                    <a:pt x="17460" y="11332"/>
                    <a:pt x="17637" y="10537"/>
                    <a:pt x="17637" y="8831"/>
                  </a:cubicBezTo>
                  <a:cubicBezTo>
                    <a:pt x="17637" y="7126"/>
                    <a:pt x="17460" y="6331"/>
                    <a:pt x="16753" y="4873"/>
                  </a:cubicBezTo>
                  <a:cubicBezTo>
                    <a:pt x="16091" y="3503"/>
                    <a:pt x="14580" y="1913"/>
                    <a:pt x="13192" y="1126"/>
                  </a:cubicBezTo>
                  <a:cubicBezTo>
                    <a:pt x="11868" y="392"/>
                    <a:pt x="10245" y="1"/>
                    <a:pt x="8721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2930125" y="2525075"/>
              <a:ext cx="576150" cy="583850"/>
            </a:xfrm>
            <a:custGeom>
              <a:rect b="b" l="l" r="r" t="t"/>
              <a:pathLst>
                <a:path extrusionOk="0" h="23354" w="23046">
                  <a:moveTo>
                    <a:pt x="9165" y="6086"/>
                  </a:moveTo>
                  <a:cubicBezTo>
                    <a:pt x="9173" y="6086"/>
                    <a:pt x="9182" y="6088"/>
                    <a:pt x="9190" y="6091"/>
                  </a:cubicBezTo>
                  <a:cubicBezTo>
                    <a:pt x="9305" y="6135"/>
                    <a:pt x="11117" y="6780"/>
                    <a:pt x="13228" y="7514"/>
                  </a:cubicBezTo>
                  <a:cubicBezTo>
                    <a:pt x="16348" y="8618"/>
                    <a:pt x="17010" y="8901"/>
                    <a:pt x="16940" y="9095"/>
                  </a:cubicBezTo>
                  <a:cubicBezTo>
                    <a:pt x="16878" y="9228"/>
                    <a:pt x="16197" y="11128"/>
                    <a:pt x="15437" y="13337"/>
                  </a:cubicBezTo>
                  <a:cubicBezTo>
                    <a:pt x="14249" y="16728"/>
                    <a:pt x="14055" y="17242"/>
                    <a:pt x="13805" y="17242"/>
                  </a:cubicBezTo>
                  <a:cubicBezTo>
                    <a:pt x="13776" y="17242"/>
                    <a:pt x="13746" y="17235"/>
                    <a:pt x="13714" y="17225"/>
                  </a:cubicBezTo>
                  <a:cubicBezTo>
                    <a:pt x="13546" y="17145"/>
                    <a:pt x="11753" y="16518"/>
                    <a:pt x="9720" y="15811"/>
                  </a:cubicBezTo>
                  <a:cubicBezTo>
                    <a:pt x="7706" y="15104"/>
                    <a:pt x="6027" y="14494"/>
                    <a:pt x="6009" y="14485"/>
                  </a:cubicBezTo>
                  <a:cubicBezTo>
                    <a:pt x="5983" y="14468"/>
                    <a:pt x="6645" y="12550"/>
                    <a:pt x="7467" y="10226"/>
                  </a:cubicBezTo>
                  <a:cubicBezTo>
                    <a:pt x="8626" y="6970"/>
                    <a:pt x="8967" y="6086"/>
                    <a:pt x="9165" y="6086"/>
                  </a:cubicBezTo>
                  <a:close/>
                  <a:moveTo>
                    <a:pt x="7274" y="1"/>
                  </a:moveTo>
                  <a:cubicBezTo>
                    <a:pt x="7022" y="1"/>
                    <a:pt x="6794" y="45"/>
                    <a:pt x="6539" y="127"/>
                  </a:cubicBezTo>
                  <a:cubicBezTo>
                    <a:pt x="5903" y="312"/>
                    <a:pt x="5276" y="860"/>
                    <a:pt x="5020" y="1434"/>
                  </a:cubicBezTo>
                  <a:cubicBezTo>
                    <a:pt x="4887" y="1726"/>
                    <a:pt x="3712" y="4942"/>
                    <a:pt x="2413" y="8592"/>
                  </a:cubicBezTo>
                  <a:cubicBezTo>
                    <a:pt x="398" y="14220"/>
                    <a:pt x="27" y="15351"/>
                    <a:pt x="18" y="16120"/>
                  </a:cubicBezTo>
                  <a:cubicBezTo>
                    <a:pt x="1" y="16880"/>
                    <a:pt x="62" y="17092"/>
                    <a:pt x="416" y="17543"/>
                  </a:cubicBezTo>
                  <a:cubicBezTo>
                    <a:pt x="646" y="17852"/>
                    <a:pt x="973" y="18197"/>
                    <a:pt x="1167" y="18312"/>
                  </a:cubicBezTo>
                  <a:cubicBezTo>
                    <a:pt x="1503" y="18550"/>
                    <a:pt x="14448" y="23145"/>
                    <a:pt x="15216" y="23322"/>
                  </a:cubicBezTo>
                  <a:cubicBezTo>
                    <a:pt x="15322" y="23343"/>
                    <a:pt x="15434" y="23354"/>
                    <a:pt x="15551" y="23354"/>
                  </a:cubicBezTo>
                  <a:cubicBezTo>
                    <a:pt x="16190" y="23354"/>
                    <a:pt x="16951" y="23036"/>
                    <a:pt x="17452" y="22535"/>
                  </a:cubicBezTo>
                  <a:cubicBezTo>
                    <a:pt x="17938" y="22049"/>
                    <a:pt x="18230" y="21289"/>
                    <a:pt x="20518" y="14777"/>
                  </a:cubicBezTo>
                  <a:cubicBezTo>
                    <a:pt x="21914" y="10801"/>
                    <a:pt x="23045" y="7399"/>
                    <a:pt x="23045" y="7196"/>
                  </a:cubicBezTo>
                  <a:cubicBezTo>
                    <a:pt x="23036" y="6630"/>
                    <a:pt x="22550" y="5676"/>
                    <a:pt x="22064" y="5260"/>
                  </a:cubicBezTo>
                  <a:cubicBezTo>
                    <a:pt x="21693" y="4951"/>
                    <a:pt x="16021" y="2848"/>
                    <a:pt x="9031" y="418"/>
                  </a:cubicBezTo>
                  <a:cubicBezTo>
                    <a:pt x="8202" y="129"/>
                    <a:pt x="7702" y="1"/>
                    <a:pt x="7274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4345675" y="2731000"/>
              <a:ext cx="581900" cy="505250"/>
            </a:xfrm>
            <a:custGeom>
              <a:rect b="b" l="l" r="r" t="t"/>
              <a:pathLst>
                <a:path extrusionOk="0" h="20210" w="23276">
                  <a:moveTo>
                    <a:pt x="15999" y="5737"/>
                  </a:moveTo>
                  <a:cubicBezTo>
                    <a:pt x="16034" y="5737"/>
                    <a:pt x="16056" y="5750"/>
                    <a:pt x="16056" y="5762"/>
                  </a:cubicBezTo>
                  <a:cubicBezTo>
                    <a:pt x="16056" y="5789"/>
                    <a:pt x="16383" y="7229"/>
                    <a:pt x="16780" y="8970"/>
                  </a:cubicBezTo>
                  <a:cubicBezTo>
                    <a:pt x="17160" y="10711"/>
                    <a:pt x="17487" y="12151"/>
                    <a:pt x="17470" y="12151"/>
                  </a:cubicBezTo>
                  <a:cubicBezTo>
                    <a:pt x="17383" y="12281"/>
                    <a:pt x="7698" y="14319"/>
                    <a:pt x="7236" y="14319"/>
                  </a:cubicBezTo>
                  <a:cubicBezTo>
                    <a:pt x="7227" y="14319"/>
                    <a:pt x="7221" y="14318"/>
                    <a:pt x="7220" y="14316"/>
                  </a:cubicBezTo>
                  <a:cubicBezTo>
                    <a:pt x="7114" y="14201"/>
                    <a:pt x="5718" y="8060"/>
                    <a:pt x="5788" y="8016"/>
                  </a:cubicBezTo>
                  <a:cubicBezTo>
                    <a:pt x="5824" y="7980"/>
                    <a:pt x="15791" y="5762"/>
                    <a:pt x="15950" y="5745"/>
                  </a:cubicBezTo>
                  <a:cubicBezTo>
                    <a:pt x="15968" y="5740"/>
                    <a:pt x="15985" y="5737"/>
                    <a:pt x="15999" y="5737"/>
                  </a:cubicBezTo>
                  <a:close/>
                  <a:moveTo>
                    <a:pt x="18136" y="1"/>
                  </a:moveTo>
                  <a:cubicBezTo>
                    <a:pt x="18120" y="1"/>
                    <a:pt x="18104" y="1"/>
                    <a:pt x="18088" y="1"/>
                  </a:cubicBezTo>
                  <a:cubicBezTo>
                    <a:pt x="17735" y="1"/>
                    <a:pt x="13891" y="797"/>
                    <a:pt x="9517" y="1751"/>
                  </a:cubicBezTo>
                  <a:cubicBezTo>
                    <a:pt x="3491" y="3094"/>
                    <a:pt x="1459" y="3598"/>
                    <a:pt x="1096" y="3845"/>
                  </a:cubicBezTo>
                  <a:cubicBezTo>
                    <a:pt x="460" y="4269"/>
                    <a:pt x="1" y="5188"/>
                    <a:pt x="1" y="5992"/>
                  </a:cubicBezTo>
                  <a:cubicBezTo>
                    <a:pt x="1" y="6849"/>
                    <a:pt x="2607" y="18487"/>
                    <a:pt x="2917" y="19017"/>
                  </a:cubicBezTo>
                  <a:cubicBezTo>
                    <a:pt x="3332" y="19706"/>
                    <a:pt x="4215" y="20210"/>
                    <a:pt x="5073" y="20210"/>
                  </a:cubicBezTo>
                  <a:cubicBezTo>
                    <a:pt x="6230" y="20210"/>
                    <a:pt x="21296" y="16817"/>
                    <a:pt x="22047" y="16392"/>
                  </a:cubicBezTo>
                  <a:cubicBezTo>
                    <a:pt x="22745" y="15995"/>
                    <a:pt x="23275" y="15067"/>
                    <a:pt x="23275" y="14254"/>
                  </a:cubicBezTo>
                  <a:cubicBezTo>
                    <a:pt x="23275" y="13362"/>
                    <a:pt x="20633" y="1751"/>
                    <a:pt x="20297" y="1150"/>
                  </a:cubicBezTo>
                  <a:cubicBezTo>
                    <a:pt x="19924" y="482"/>
                    <a:pt x="19022" y="1"/>
                    <a:pt x="18136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5120825" y="2753250"/>
              <a:ext cx="529100" cy="294500"/>
            </a:xfrm>
            <a:custGeom>
              <a:rect b="b" l="l" r="r" t="t"/>
              <a:pathLst>
                <a:path extrusionOk="0" h="11780" w="21164">
                  <a:moveTo>
                    <a:pt x="5638" y="1"/>
                  </a:moveTo>
                  <a:cubicBezTo>
                    <a:pt x="4552" y="1"/>
                    <a:pt x="3548" y="36"/>
                    <a:pt x="2987" y="110"/>
                  </a:cubicBezTo>
                  <a:cubicBezTo>
                    <a:pt x="928" y="410"/>
                    <a:pt x="1" y="2805"/>
                    <a:pt x="1335" y="4395"/>
                  </a:cubicBezTo>
                  <a:cubicBezTo>
                    <a:pt x="2060" y="5252"/>
                    <a:pt x="2298" y="5297"/>
                    <a:pt x="5788" y="5341"/>
                  </a:cubicBezTo>
                  <a:cubicBezTo>
                    <a:pt x="8598" y="5358"/>
                    <a:pt x="9128" y="5403"/>
                    <a:pt x="10233" y="5712"/>
                  </a:cubicBezTo>
                  <a:cubicBezTo>
                    <a:pt x="12769" y="6383"/>
                    <a:pt x="14722" y="7797"/>
                    <a:pt x="15862" y="9759"/>
                  </a:cubicBezTo>
                  <a:cubicBezTo>
                    <a:pt x="16621" y="11084"/>
                    <a:pt x="16816" y="11305"/>
                    <a:pt x="17434" y="11570"/>
                  </a:cubicBezTo>
                  <a:cubicBezTo>
                    <a:pt x="17757" y="11708"/>
                    <a:pt x="18228" y="11779"/>
                    <a:pt x="18672" y="11779"/>
                  </a:cubicBezTo>
                  <a:cubicBezTo>
                    <a:pt x="19079" y="11779"/>
                    <a:pt x="19463" y="11720"/>
                    <a:pt x="19688" y="11597"/>
                  </a:cubicBezTo>
                  <a:cubicBezTo>
                    <a:pt x="20598" y="11128"/>
                    <a:pt x="21146" y="10227"/>
                    <a:pt x="21146" y="9185"/>
                  </a:cubicBezTo>
                  <a:cubicBezTo>
                    <a:pt x="21163" y="7947"/>
                    <a:pt x="19758" y="5632"/>
                    <a:pt x="18097" y="4121"/>
                  </a:cubicBezTo>
                  <a:cubicBezTo>
                    <a:pt x="15782" y="2010"/>
                    <a:pt x="12972" y="702"/>
                    <a:pt x="9685" y="198"/>
                  </a:cubicBezTo>
                  <a:cubicBezTo>
                    <a:pt x="8831" y="69"/>
                    <a:pt x="7154" y="1"/>
                    <a:pt x="5638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1"/>
            <p:cNvSpPr/>
            <p:nvPr/>
          </p:nvSpPr>
          <p:spPr>
            <a:xfrm>
              <a:off x="1627450" y="3040650"/>
              <a:ext cx="840575" cy="462650"/>
            </a:xfrm>
            <a:custGeom>
              <a:rect b="b" l="l" r="r" t="t"/>
              <a:pathLst>
                <a:path extrusionOk="0" h="18506" w="33623">
                  <a:moveTo>
                    <a:pt x="30996" y="0"/>
                  </a:moveTo>
                  <a:cubicBezTo>
                    <a:pt x="30598" y="0"/>
                    <a:pt x="30189" y="93"/>
                    <a:pt x="29796" y="295"/>
                  </a:cubicBezTo>
                  <a:cubicBezTo>
                    <a:pt x="29240" y="578"/>
                    <a:pt x="29001" y="852"/>
                    <a:pt x="28250" y="2107"/>
                  </a:cubicBezTo>
                  <a:cubicBezTo>
                    <a:pt x="26854" y="4466"/>
                    <a:pt x="26112" y="5394"/>
                    <a:pt x="24274" y="7161"/>
                  </a:cubicBezTo>
                  <a:cubicBezTo>
                    <a:pt x="20315" y="10969"/>
                    <a:pt x="15791" y="13019"/>
                    <a:pt x="10931" y="13196"/>
                  </a:cubicBezTo>
                  <a:cubicBezTo>
                    <a:pt x="10610" y="13208"/>
                    <a:pt x="10308" y="13214"/>
                    <a:pt x="10023" y="13214"/>
                  </a:cubicBezTo>
                  <a:cubicBezTo>
                    <a:pt x="7708" y="13214"/>
                    <a:pt x="6497" y="12804"/>
                    <a:pt x="4719" y="11561"/>
                  </a:cubicBezTo>
                  <a:cubicBezTo>
                    <a:pt x="4046" y="11095"/>
                    <a:pt x="3426" y="10862"/>
                    <a:pt x="2837" y="10862"/>
                  </a:cubicBezTo>
                  <a:cubicBezTo>
                    <a:pt x="2422" y="10862"/>
                    <a:pt x="2021" y="10978"/>
                    <a:pt x="1627" y="11208"/>
                  </a:cubicBezTo>
                  <a:cubicBezTo>
                    <a:pt x="885" y="11632"/>
                    <a:pt x="593" y="12021"/>
                    <a:pt x="346" y="12869"/>
                  </a:cubicBezTo>
                  <a:cubicBezTo>
                    <a:pt x="1" y="14018"/>
                    <a:pt x="575" y="15140"/>
                    <a:pt x="2007" y="16130"/>
                  </a:cubicBezTo>
                  <a:cubicBezTo>
                    <a:pt x="4496" y="17808"/>
                    <a:pt x="6786" y="18505"/>
                    <a:pt x="10144" y="18505"/>
                  </a:cubicBezTo>
                  <a:cubicBezTo>
                    <a:pt x="10517" y="18505"/>
                    <a:pt x="10902" y="18497"/>
                    <a:pt x="11302" y="18480"/>
                  </a:cubicBezTo>
                  <a:cubicBezTo>
                    <a:pt x="13803" y="18383"/>
                    <a:pt x="14934" y="18171"/>
                    <a:pt x="17541" y="17323"/>
                  </a:cubicBezTo>
                  <a:cubicBezTo>
                    <a:pt x="21773" y="15953"/>
                    <a:pt x="26677" y="12781"/>
                    <a:pt x="29310" y="9723"/>
                  </a:cubicBezTo>
                  <a:cubicBezTo>
                    <a:pt x="31625" y="7011"/>
                    <a:pt x="33622" y="3724"/>
                    <a:pt x="33622" y="2637"/>
                  </a:cubicBezTo>
                  <a:cubicBezTo>
                    <a:pt x="33622" y="1109"/>
                    <a:pt x="32373" y="0"/>
                    <a:pt x="30996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2643625" y="3078250"/>
              <a:ext cx="393225" cy="447000"/>
            </a:xfrm>
            <a:custGeom>
              <a:rect b="b" l="l" r="r" t="t"/>
              <a:pathLst>
                <a:path extrusionOk="0" h="17880" w="15729">
                  <a:moveTo>
                    <a:pt x="5779" y="5834"/>
                  </a:moveTo>
                  <a:cubicBezTo>
                    <a:pt x="5823" y="5834"/>
                    <a:pt x="6097" y="5975"/>
                    <a:pt x="6380" y="6143"/>
                  </a:cubicBezTo>
                  <a:cubicBezTo>
                    <a:pt x="7113" y="6585"/>
                    <a:pt x="9517" y="9068"/>
                    <a:pt x="9985" y="9863"/>
                  </a:cubicBezTo>
                  <a:cubicBezTo>
                    <a:pt x="10374" y="10517"/>
                    <a:pt x="10683" y="12160"/>
                    <a:pt x="10418" y="12160"/>
                  </a:cubicBezTo>
                  <a:cubicBezTo>
                    <a:pt x="10029" y="12160"/>
                    <a:pt x="7794" y="10879"/>
                    <a:pt x="7087" y="10252"/>
                  </a:cubicBezTo>
                  <a:cubicBezTo>
                    <a:pt x="6177" y="9439"/>
                    <a:pt x="5735" y="8626"/>
                    <a:pt x="5585" y="7513"/>
                  </a:cubicBezTo>
                  <a:cubicBezTo>
                    <a:pt x="5496" y="6770"/>
                    <a:pt x="5602" y="5834"/>
                    <a:pt x="5779" y="5834"/>
                  </a:cubicBezTo>
                  <a:close/>
                  <a:moveTo>
                    <a:pt x="4228" y="1"/>
                  </a:moveTo>
                  <a:cubicBezTo>
                    <a:pt x="3940" y="1"/>
                    <a:pt x="3685" y="24"/>
                    <a:pt x="3490" y="72"/>
                  </a:cubicBezTo>
                  <a:cubicBezTo>
                    <a:pt x="2651" y="293"/>
                    <a:pt x="1812" y="868"/>
                    <a:pt x="1370" y="1557"/>
                  </a:cubicBezTo>
                  <a:cubicBezTo>
                    <a:pt x="460" y="2988"/>
                    <a:pt x="0" y="6655"/>
                    <a:pt x="460" y="8997"/>
                  </a:cubicBezTo>
                  <a:cubicBezTo>
                    <a:pt x="681" y="10119"/>
                    <a:pt x="1591" y="12001"/>
                    <a:pt x="2377" y="13000"/>
                  </a:cubicBezTo>
                  <a:cubicBezTo>
                    <a:pt x="3932" y="14961"/>
                    <a:pt x="6892" y="16711"/>
                    <a:pt x="10047" y="17542"/>
                  </a:cubicBezTo>
                  <a:cubicBezTo>
                    <a:pt x="10908" y="17767"/>
                    <a:pt x="11494" y="17880"/>
                    <a:pt x="11983" y="17880"/>
                  </a:cubicBezTo>
                  <a:cubicBezTo>
                    <a:pt x="12472" y="17880"/>
                    <a:pt x="12866" y="17767"/>
                    <a:pt x="13343" y="17542"/>
                  </a:cubicBezTo>
                  <a:cubicBezTo>
                    <a:pt x="14226" y="17126"/>
                    <a:pt x="14863" y="16287"/>
                    <a:pt x="15393" y="14891"/>
                  </a:cubicBezTo>
                  <a:cubicBezTo>
                    <a:pt x="15684" y="14122"/>
                    <a:pt x="15728" y="13724"/>
                    <a:pt x="15728" y="11939"/>
                  </a:cubicBezTo>
                  <a:cubicBezTo>
                    <a:pt x="15728" y="9951"/>
                    <a:pt x="15720" y="9836"/>
                    <a:pt x="15243" y="8688"/>
                  </a:cubicBezTo>
                  <a:cubicBezTo>
                    <a:pt x="13935" y="5418"/>
                    <a:pt x="10029" y="1636"/>
                    <a:pt x="6751" y="444"/>
                  </a:cubicBezTo>
                  <a:cubicBezTo>
                    <a:pt x="5989" y="162"/>
                    <a:pt x="4990" y="1"/>
                    <a:pt x="4228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3874925" y="3195950"/>
              <a:ext cx="466800" cy="588375"/>
            </a:xfrm>
            <a:custGeom>
              <a:rect b="b" l="l" r="r" t="t"/>
              <a:pathLst>
                <a:path extrusionOk="0" h="23535" w="18672">
                  <a:moveTo>
                    <a:pt x="7890" y="6308"/>
                  </a:moveTo>
                  <a:cubicBezTo>
                    <a:pt x="8011" y="6308"/>
                    <a:pt x="8083" y="6385"/>
                    <a:pt x="8174" y="6525"/>
                  </a:cubicBezTo>
                  <a:cubicBezTo>
                    <a:pt x="8271" y="6675"/>
                    <a:pt x="8952" y="7753"/>
                    <a:pt x="9721" y="8928"/>
                  </a:cubicBezTo>
                  <a:cubicBezTo>
                    <a:pt x="11002" y="10916"/>
                    <a:pt x="12946" y="14521"/>
                    <a:pt x="12946" y="14892"/>
                  </a:cubicBezTo>
                  <a:cubicBezTo>
                    <a:pt x="12946" y="14981"/>
                    <a:pt x="12557" y="15175"/>
                    <a:pt x="12106" y="15317"/>
                  </a:cubicBezTo>
                  <a:cubicBezTo>
                    <a:pt x="11629" y="15467"/>
                    <a:pt x="10807" y="15838"/>
                    <a:pt x="10260" y="16156"/>
                  </a:cubicBezTo>
                  <a:cubicBezTo>
                    <a:pt x="9729" y="16465"/>
                    <a:pt x="9261" y="16730"/>
                    <a:pt x="9217" y="16730"/>
                  </a:cubicBezTo>
                  <a:cubicBezTo>
                    <a:pt x="9190" y="16730"/>
                    <a:pt x="8863" y="16085"/>
                    <a:pt x="8492" y="15290"/>
                  </a:cubicBezTo>
                  <a:cubicBezTo>
                    <a:pt x="7123" y="12392"/>
                    <a:pt x="5568" y="7629"/>
                    <a:pt x="5903" y="7444"/>
                  </a:cubicBezTo>
                  <a:cubicBezTo>
                    <a:pt x="6009" y="7364"/>
                    <a:pt x="6460" y="7090"/>
                    <a:pt x="6902" y="6807"/>
                  </a:cubicBezTo>
                  <a:cubicBezTo>
                    <a:pt x="7455" y="6461"/>
                    <a:pt x="7721" y="6308"/>
                    <a:pt x="7890" y="6308"/>
                  </a:cubicBezTo>
                  <a:close/>
                  <a:moveTo>
                    <a:pt x="8587" y="0"/>
                  </a:moveTo>
                  <a:cubicBezTo>
                    <a:pt x="8289" y="0"/>
                    <a:pt x="7991" y="89"/>
                    <a:pt x="7565" y="295"/>
                  </a:cubicBezTo>
                  <a:cubicBezTo>
                    <a:pt x="5859" y="1126"/>
                    <a:pt x="1105" y="4174"/>
                    <a:pt x="672" y="4704"/>
                  </a:cubicBezTo>
                  <a:cubicBezTo>
                    <a:pt x="116" y="5394"/>
                    <a:pt x="1" y="6392"/>
                    <a:pt x="354" y="7753"/>
                  </a:cubicBezTo>
                  <a:cubicBezTo>
                    <a:pt x="1750" y="13258"/>
                    <a:pt x="3500" y="17693"/>
                    <a:pt x="5373" y="20486"/>
                  </a:cubicBezTo>
                  <a:cubicBezTo>
                    <a:pt x="6849" y="22712"/>
                    <a:pt x="7847" y="23525"/>
                    <a:pt x="9111" y="23534"/>
                  </a:cubicBezTo>
                  <a:cubicBezTo>
                    <a:pt x="9127" y="23535"/>
                    <a:pt x="9143" y="23535"/>
                    <a:pt x="9158" y="23535"/>
                  </a:cubicBezTo>
                  <a:cubicBezTo>
                    <a:pt x="9996" y="23535"/>
                    <a:pt x="10733" y="23074"/>
                    <a:pt x="11470" y="22112"/>
                  </a:cubicBezTo>
                  <a:cubicBezTo>
                    <a:pt x="12354" y="20963"/>
                    <a:pt x="13370" y="20344"/>
                    <a:pt x="14757" y="20123"/>
                  </a:cubicBezTo>
                  <a:cubicBezTo>
                    <a:pt x="17505" y="19682"/>
                    <a:pt x="18672" y="18294"/>
                    <a:pt x="18513" y="15643"/>
                  </a:cubicBezTo>
                  <a:cubicBezTo>
                    <a:pt x="18451" y="14742"/>
                    <a:pt x="18292" y="14097"/>
                    <a:pt x="17894" y="13054"/>
                  </a:cubicBezTo>
                  <a:cubicBezTo>
                    <a:pt x="16878" y="10448"/>
                    <a:pt x="14695" y="6648"/>
                    <a:pt x="11974" y="2743"/>
                  </a:cubicBezTo>
                  <a:cubicBezTo>
                    <a:pt x="10392" y="489"/>
                    <a:pt x="10056" y="198"/>
                    <a:pt x="8846" y="21"/>
                  </a:cubicBezTo>
                  <a:cubicBezTo>
                    <a:pt x="8758" y="7"/>
                    <a:pt x="8672" y="0"/>
                    <a:pt x="8587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3249325" y="3313250"/>
              <a:ext cx="436975" cy="421475"/>
            </a:xfrm>
            <a:custGeom>
              <a:rect b="b" l="l" r="r" t="t"/>
              <a:pathLst>
                <a:path extrusionOk="0" h="16859" w="17479">
                  <a:moveTo>
                    <a:pt x="11817" y="5263"/>
                  </a:moveTo>
                  <a:cubicBezTo>
                    <a:pt x="12074" y="5263"/>
                    <a:pt x="12068" y="5703"/>
                    <a:pt x="12000" y="6843"/>
                  </a:cubicBezTo>
                  <a:cubicBezTo>
                    <a:pt x="11912" y="8813"/>
                    <a:pt x="11550" y="9873"/>
                    <a:pt x="10719" y="10625"/>
                  </a:cubicBezTo>
                  <a:cubicBezTo>
                    <a:pt x="10067" y="11213"/>
                    <a:pt x="8989" y="11556"/>
                    <a:pt x="7898" y="11556"/>
                  </a:cubicBezTo>
                  <a:cubicBezTo>
                    <a:pt x="7644" y="11556"/>
                    <a:pt x="7390" y="11538"/>
                    <a:pt x="7140" y="11499"/>
                  </a:cubicBezTo>
                  <a:lnTo>
                    <a:pt x="6425" y="11376"/>
                  </a:lnTo>
                  <a:lnTo>
                    <a:pt x="7750" y="9387"/>
                  </a:lnTo>
                  <a:cubicBezTo>
                    <a:pt x="9076" y="7399"/>
                    <a:pt x="9986" y="6374"/>
                    <a:pt x="11073" y="5650"/>
                  </a:cubicBezTo>
                  <a:cubicBezTo>
                    <a:pt x="11434" y="5408"/>
                    <a:pt x="11669" y="5263"/>
                    <a:pt x="11817" y="5263"/>
                  </a:cubicBezTo>
                  <a:close/>
                  <a:moveTo>
                    <a:pt x="12046" y="1"/>
                  </a:moveTo>
                  <a:cubicBezTo>
                    <a:pt x="11385" y="1"/>
                    <a:pt x="10715" y="101"/>
                    <a:pt x="10136" y="304"/>
                  </a:cubicBezTo>
                  <a:cubicBezTo>
                    <a:pt x="8643" y="808"/>
                    <a:pt x="7529" y="1541"/>
                    <a:pt x="6160" y="2911"/>
                  </a:cubicBezTo>
                  <a:cubicBezTo>
                    <a:pt x="4180" y="4881"/>
                    <a:pt x="2122" y="8036"/>
                    <a:pt x="734" y="11172"/>
                  </a:cubicBezTo>
                  <a:cubicBezTo>
                    <a:pt x="45" y="12745"/>
                    <a:pt x="1" y="13178"/>
                    <a:pt x="398" y="14026"/>
                  </a:cubicBezTo>
                  <a:cubicBezTo>
                    <a:pt x="778" y="14866"/>
                    <a:pt x="1211" y="15211"/>
                    <a:pt x="2546" y="15705"/>
                  </a:cubicBezTo>
                  <a:cubicBezTo>
                    <a:pt x="4563" y="16478"/>
                    <a:pt x="6288" y="16858"/>
                    <a:pt x="7899" y="16858"/>
                  </a:cubicBezTo>
                  <a:cubicBezTo>
                    <a:pt x="9034" y="16858"/>
                    <a:pt x="10112" y="16670"/>
                    <a:pt x="11196" y="16297"/>
                  </a:cubicBezTo>
                  <a:cubicBezTo>
                    <a:pt x="14315" y="15219"/>
                    <a:pt x="16083" y="13178"/>
                    <a:pt x="16984" y="9626"/>
                  </a:cubicBezTo>
                  <a:cubicBezTo>
                    <a:pt x="17408" y="7930"/>
                    <a:pt x="17479" y="5544"/>
                    <a:pt x="17143" y="4280"/>
                  </a:cubicBezTo>
                  <a:cubicBezTo>
                    <a:pt x="16657" y="2469"/>
                    <a:pt x="15597" y="1081"/>
                    <a:pt x="14183" y="419"/>
                  </a:cubicBezTo>
                  <a:cubicBezTo>
                    <a:pt x="13594" y="141"/>
                    <a:pt x="12827" y="1"/>
                    <a:pt x="12046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4635950" y="3370950"/>
              <a:ext cx="974875" cy="982950"/>
            </a:xfrm>
            <a:custGeom>
              <a:rect b="b" l="l" r="r" t="t"/>
              <a:pathLst>
                <a:path extrusionOk="0" h="39318" w="38995">
                  <a:moveTo>
                    <a:pt x="15701" y="17141"/>
                  </a:moveTo>
                  <a:cubicBezTo>
                    <a:pt x="15717" y="17141"/>
                    <a:pt x="15729" y="17145"/>
                    <a:pt x="15738" y="17153"/>
                  </a:cubicBezTo>
                  <a:cubicBezTo>
                    <a:pt x="15782" y="17188"/>
                    <a:pt x="15738" y="17480"/>
                    <a:pt x="15649" y="17807"/>
                  </a:cubicBezTo>
                  <a:cubicBezTo>
                    <a:pt x="15472" y="18425"/>
                    <a:pt x="14810" y="19353"/>
                    <a:pt x="14094" y="19936"/>
                  </a:cubicBezTo>
                  <a:cubicBezTo>
                    <a:pt x="13608" y="20325"/>
                    <a:pt x="12503" y="20926"/>
                    <a:pt x="12247" y="20926"/>
                  </a:cubicBezTo>
                  <a:cubicBezTo>
                    <a:pt x="11982" y="20926"/>
                    <a:pt x="12724" y="19759"/>
                    <a:pt x="13573" y="18823"/>
                  </a:cubicBezTo>
                  <a:cubicBezTo>
                    <a:pt x="14269" y="18060"/>
                    <a:pt x="15449" y="17141"/>
                    <a:pt x="15701" y="17141"/>
                  </a:cubicBezTo>
                  <a:close/>
                  <a:moveTo>
                    <a:pt x="5374" y="0"/>
                  </a:moveTo>
                  <a:cubicBezTo>
                    <a:pt x="5063" y="0"/>
                    <a:pt x="4749" y="57"/>
                    <a:pt x="4445" y="178"/>
                  </a:cubicBezTo>
                  <a:cubicBezTo>
                    <a:pt x="3809" y="426"/>
                    <a:pt x="3270" y="1071"/>
                    <a:pt x="2678" y="2220"/>
                  </a:cubicBezTo>
                  <a:cubicBezTo>
                    <a:pt x="672" y="6240"/>
                    <a:pt x="0" y="11427"/>
                    <a:pt x="910" y="15889"/>
                  </a:cubicBezTo>
                  <a:cubicBezTo>
                    <a:pt x="1644" y="19530"/>
                    <a:pt x="3075" y="22428"/>
                    <a:pt x="5002" y="24177"/>
                  </a:cubicBezTo>
                  <a:lnTo>
                    <a:pt x="5876" y="24973"/>
                  </a:lnTo>
                  <a:lnTo>
                    <a:pt x="5965" y="26227"/>
                  </a:lnTo>
                  <a:cubicBezTo>
                    <a:pt x="6407" y="32015"/>
                    <a:pt x="10878" y="37317"/>
                    <a:pt x="16612" y="38819"/>
                  </a:cubicBezTo>
                  <a:cubicBezTo>
                    <a:pt x="17876" y="39149"/>
                    <a:pt x="19543" y="39318"/>
                    <a:pt x="21233" y="39318"/>
                  </a:cubicBezTo>
                  <a:cubicBezTo>
                    <a:pt x="22260" y="39318"/>
                    <a:pt x="23297" y="39255"/>
                    <a:pt x="24256" y="39128"/>
                  </a:cubicBezTo>
                  <a:cubicBezTo>
                    <a:pt x="28895" y="38483"/>
                    <a:pt x="32747" y="37025"/>
                    <a:pt x="36591" y="34445"/>
                  </a:cubicBezTo>
                  <a:cubicBezTo>
                    <a:pt x="37687" y="33712"/>
                    <a:pt x="37952" y="33447"/>
                    <a:pt x="38199" y="32899"/>
                  </a:cubicBezTo>
                  <a:cubicBezTo>
                    <a:pt x="38994" y="31105"/>
                    <a:pt x="37740" y="29170"/>
                    <a:pt x="35787" y="29170"/>
                  </a:cubicBezTo>
                  <a:cubicBezTo>
                    <a:pt x="35239" y="29170"/>
                    <a:pt x="34903" y="29320"/>
                    <a:pt x="33807" y="29983"/>
                  </a:cubicBezTo>
                  <a:cubicBezTo>
                    <a:pt x="30883" y="31812"/>
                    <a:pt x="28417" y="32872"/>
                    <a:pt x="25943" y="33411"/>
                  </a:cubicBezTo>
                  <a:cubicBezTo>
                    <a:pt x="24091" y="33821"/>
                    <a:pt x="22446" y="34028"/>
                    <a:pt x="20980" y="34028"/>
                  </a:cubicBezTo>
                  <a:cubicBezTo>
                    <a:pt x="18181" y="34028"/>
                    <a:pt x="16035" y="33275"/>
                    <a:pt x="14341" y="31750"/>
                  </a:cubicBezTo>
                  <a:cubicBezTo>
                    <a:pt x="13043" y="30575"/>
                    <a:pt x="12132" y="29232"/>
                    <a:pt x="11646" y="27791"/>
                  </a:cubicBezTo>
                  <a:lnTo>
                    <a:pt x="11249" y="26599"/>
                  </a:lnTo>
                  <a:lnTo>
                    <a:pt x="11929" y="26475"/>
                  </a:lnTo>
                  <a:cubicBezTo>
                    <a:pt x="14059" y="26121"/>
                    <a:pt x="16224" y="25123"/>
                    <a:pt x="17593" y="23859"/>
                  </a:cubicBezTo>
                  <a:cubicBezTo>
                    <a:pt x="20456" y="21253"/>
                    <a:pt x="21587" y="18363"/>
                    <a:pt x="20862" y="15580"/>
                  </a:cubicBezTo>
                  <a:cubicBezTo>
                    <a:pt x="20597" y="14546"/>
                    <a:pt x="20147" y="13813"/>
                    <a:pt x="19316" y="13062"/>
                  </a:cubicBezTo>
                  <a:cubicBezTo>
                    <a:pt x="18377" y="12211"/>
                    <a:pt x="17245" y="11809"/>
                    <a:pt x="16036" y="11809"/>
                  </a:cubicBezTo>
                  <a:cubicBezTo>
                    <a:pt x="13251" y="11809"/>
                    <a:pt x="10060" y="13942"/>
                    <a:pt x="7891" y="17639"/>
                  </a:cubicBezTo>
                  <a:cubicBezTo>
                    <a:pt x="7545" y="18225"/>
                    <a:pt x="7414" y="18448"/>
                    <a:pt x="7315" y="18448"/>
                  </a:cubicBezTo>
                  <a:cubicBezTo>
                    <a:pt x="7258" y="18448"/>
                    <a:pt x="7212" y="18372"/>
                    <a:pt x="7140" y="18248"/>
                  </a:cubicBezTo>
                  <a:cubicBezTo>
                    <a:pt x="6345" y="16843"/>
                    <a:pt x="5664" y="13044"/>
                    <a:pt x="5815" y="10853"/>
                  </a:cubicBezTo>
                  <a:cubicBezTo>
                    <a:pt x="5965" y="8643"/>
                    <a:pt x="6389" y="6982"/>
                    <a:pt x="7493" y="4446"/>
                  </a:cubicBezTo>
                  <a:cubicBezTo>
                    <a:pt x="8050" y="3139"/>
                    <a:pt x="8138" y="2829"/>
                    <a:pt x="8050" y="2281"/>
                  </a:cubicBezTo>
                  <a:cubicBezTo>
                    <a:pt x="7851" y="947"/>
                    <a:pt x="6643" y="0"/>
                    <a:pt x="5374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1"/>
            <p:cNvSpPr/>
            <p:nvPr/>
          </p:nvSpPr>
          <p:spPr>
            <a:xfrm>
              <a:off x="2314900" y="3619775"/>
              <a:ext cx="504800" cy="487750"/>
            </a:xfrm>
            <a:custGeom>
              <a:rect b="b" l="l" r="r" t="t"/>
              <a:pathLst>
                <a:path extrusionOk="0" h="19510" w="20192">
                  <a:moveTo>
                    <a:pt x="8643" y="6404"/>
                  </a:moveTo>
                  <a:cubicBezTo>
                    <a:pt x="8687" y="6404"/>
                    <a:pt x="9871" y="7262"/>
                    <a:pt x="11249" y="8304"/>
                  </a:cubicBezTo>
                  <a:lnTo>
                    <a:pt x="13785" y="10195"/>
                  </a:lnTo>
                  <a:lnTo>
                    <a:pt x="12752" y="11565"/>
                  </a:lnTo>
                  <a:cubicBezTo>
                    <a:pt x="12195" y="12316"/>
                    <a:pt x="11691" y="12961"/>
                    <a:pt x="11665" y="13005"/>
                  </a:cubicBezTo>
                  <a:cubicBezTo>
                    <a:pt x="11662" y="13008"/>
                    <a:pt x="11657" y="13009"/>
                    <a:pt x="11651" y="13009"/>
                  </a:cubicBezTo>
                  <a:cubicBezTo>
                    <a:pt x="11326" y="13009"/>
                    <a:pt x="6559" y="9308"/>
                    <a:pt x="6628" y="9117"/>
                  </a:cubicBezTo>
                  <a:cubicBezTo>
                    <a:pt x="6734" y="8834"/>
                    <a:pt x="8546" y="6422"/>
                    <a:pt x="8643" y="6404"/>
                  </a:cubicBezTo>
                  <a:close/>
                  <a:moveTo>
                    <a:pt x="8030" y="1"/>
                  </a:moveTo>
                  <a:cubicBezTo>
                    <a:pt x="7766" y="1"/>
                    <a:pt x="7507" y="44"/>
                    <a:pt x="7264" y="131"/>
                  </a:cubicBezTo>
                  <a:cubicBezTo>
                    <a:pt x="6955" y="254"/>
                    <a:pt x="6557" y="458"/>
                    <a:pt x="6390" y="617"/>
                  </a:cubicBezTo>
                  <a:cubicBezTo>
                    <a:pt x="5983" y="970"/>
                    <a:pt x="867" y="7792"/>
                    <a:pt x="425" y="8543"/>
                  </a:cubicBezTo>
                  <a:cubicBezTo>
                    <a:pt x="1" y="9294"/>
                    <a:pt x="1" y="10133"/>
                    <a:pt x="425" y="10973"/>
                  </a:cubicBezTo>
                  <a:cubicBezTo>
                    <a:pt x="708" y="11547"/>
                    <a:pt x="1415" y="12139"/>
                    <a:pt x="5939" y="15497"/>
                  </a:cubicBezTo>
                  <a:cubicBezTo>
                    <a:pt x="10173" y="18645"/>
                    <a:pt x="11347" y="19509"/>
                    <a:pt x="12196" y="19509"/>
                  </a:cubicBezTo>
                  <a:cubicBezTo>
                    <a:pt x="12522" y="19509"/>
                    <a:pt x="12800" y="19382"/>
                    <a:pt x="13185" y="19208"/>
                  </a:cubicBezTo>
                  <a:cubicBezTo>
                    <a:pt x="13856" y="18881"/>
                    <a:pt x="14156" y="18554"/>
                    <a:pt x="16745" y="15099"/>
                  </a:cubicBezTo>
                  <a:cubicBezTo>
                    <a:pt x="18292" y="13032"/>
                    <a:pt x="19679" y="11088"/>
                    <a:pt x="19838" y="10796"/>
                  </a:cubicBezTo>
                  <a:cubicBezTo>
                    <a:pt x="20192" y="10107"/>
                    <a:pt x="20192" y="9312"/>
                    <a:pt x="19820" y="8516"/>
                  </a:cubicBezTo>
                  <a:cubicBezTo>
                    <a:pt x="19591" y="7968"/>
                    <a:pt x="18928" y="7421"/>
                    <a:pt x="14607" y="4213"/>
                  </a:cubicBezTo>
                  <a:cubicBezTo>
                    <a:pt x="11903" y="2198"/>
                    <a:pt x="9500" y="440"/>
                    <a:pt x="9261" y="308"/>
                  </a:cubicBezTo>
                  <a:cubicBezTo>
                    <a:pt x="8859" y="104"/>
                    <a:pt x="8437" y="1"/>
                    <a:pt x="8030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2976075" y="3920550"/>
              <a:ext cx="228450" cy="697300"/>
            </a:xfrm>
            <a:custGeom>
              <a:rect b="b" l="l" r="r" t="t"/>
              <a:pathLst>
                <a:path extrusionOk="0" h="27892" w="9138">
                  <a:moveTo>
                    <a:pt x="6453" y="0"/>
                  </a:moveTo>
                  <a:cubicBezTo>
                    <a:pt x="6025" y="0"/>
                    <a:pt x="5593" y="93"/>
                    <a:pt x="5205" y="285"/>
                  </a:cubicBezTo>
                  <a:cubicBezTo>
                    <a:pt x="4419" y="665"/>
                    <a:pt x="4260" y="930"/>
                    <a:pt x="3402" y="3183"/>
                  </a:cubicBezTo>
                  <a:cubicBezTo>
                    <a:pt x="1061" y="9413"/>
                    <a:pt x="1" y="15289"/>
                    <a:pt x="1" y="22137"/>
                  </a:cubicBezTo>
                  <a:cubicBezTo>
                    <a:pt x="1" y="26272"/>
                    <a:pt x="213" y="26926"/>
                    <a:pt x="1715" y="27615"/>
                  </a:cubicBezTo>
                  <a:cubicBezTo>
                    <a:pt x="2114" y="27797"/>
                    <a:pt x="2466" y="27891"/>
                    <a:pt x="2808" y="27891"/>
                  </a:cubicBezTo>
                  <a:cubicBezTo>
                    <a:pt x="3246" y="27891"/>
                    <a:pt x="3668" y="27738"/>
                    <a:pt x="4154" y="27421"/>
                  </a:cubicBezTo>
                  <a:cubicBezTo>
                    <a:pt x="5249" y="26732"/>
                    <a:pt x="5302" y="26449"/>
                    <a:pt x="5364" y="21589"/>
                  </a:cubicBezTo>
                  <a:cubicBezTo>
                    <a:pt x="5435" y="14979"/>
                    <a:pt x="6221" y="10712"/>
                    <a:pt x="8386" y="4889"/>
                  </a:cubicBezTo>
                  <a:cubicBezTo>
                    <a:pt x="8793" y="3802"/>
                    <a:pt x="9137" y="2741"/>
                    <a:pt x="9137" y="2547"/>
                  </a:cubicBezTo>
                  <a:cubicBezTo>
                    <a:pt x="9137" y="2079"/>
                    <a:pt x="8766" y="1177"/>
                    <a:pt x="8430" y="815"/>
                  </a:cubicBezTo>
                  <a:cubicBezTo>
                    <a:pt x="7952" y="286"/>
                    <a:pt x="7207" y="0"/>
                    <a:pt x="6453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3986700" y="4065025"/>
              <a:ext cx="488675" cy="487925"/>
            </a:xfrm>
            <a:custGeom>
              <a:rect b="b" l="l" r="r" t="t"/>
              <a:pathLst>
                <a:path extrusionOk="0" h="19517" w="19547">
                  <a:moveTo>
                    <a:pt x="9746" y="5251"/>
                  </a:moveTo>
                  <a:cubicBezTo>
                    <a:pt x="10278" y="5251"/>
                    <a:pt x="10820" y="5349"/>
                    <a:pt x="11355" y="5551"/>
                  </a:cubicBezTo>
                  <a:cubicBezTo>
                    <a:pt x="12319" y="5905"/>
                    <a:pt x="13379" y="6797"/>
                    <a:pt x="13776" y="7592"/>
                  </a:cubicBezTo>
                  <a:cubicBezTo>
                    <a:pt x="14360" y="8759"/>
                    <a:pt x="14422" y="10791"/>
                    <a:pt x="13891" y="11781"/>
                  </a:cubicBezTo>
                  <a:cubicBezTo>
                    <a:pt x="13556" y="12426"/>
                    <a:pt x="12327" y="13548"/>
                    <a:pt x="11638" y="13866"/>
                  </a:cubicBezTo>
                  <a:cubicBezTo>
                    <a:pt x="11124" y="14114"/>
                    <a:pt x="10472" y="14236"/>
                    <a:pt x="9816" y="14236"/>
                  </a:cubicBezTo>
                  <a:cubicBezTo>
                    <a:pt x="9142" y="14236"/>
                    <a:pt x="8464" y="14108"/>
                    <a:pt x="7927" y="13857"/>
                  </a:cubicBezTo>
                  <a:cubicBezTo>
                    <a:pt x="5055" y="12532"/>
                    <a:pt x="4366" y="8953"/>
                    <a:pt x="6540" y="6664"/>
                  </a:cubicBezTo>
                  <a:cubicBezTo>
                    <a:pt x="7419" y="5742"/>
                    <a:pt x="8556" y="5251"/>
                    <a:pt x="9746" y="5251"/>
                  </a:cubicBezTo>
                  <a:close/>
                  <a:moveTo>
                    <a:pt x="9647" y="1"/>
                  </a:moveTo>
                  <a:cubicBezTo>
                    <a:pt x="9032" y="1"/>
                    <a:pt x="8417" y="29"/>
                    <a:pt x="8121" y="82"/>
                  </a:cubicBezTo>
                  <a:cubicBezTo>
                    <a:pt x="4923" y="656"/>
                    <a:pt x="2360" y="2635"/>
                    <a:pt x="902" y="5622"/>
                  </a:cubicBezTo>
                  <a:cubicBezTo>
                    <a:pt x="195" y="7080"/>
                    <a:pt x="1" y="8008"/>
                    <a:pt x="19" y="9952"/>
                  </a:cubicBezTo>
                  <a:cubicBezTo>
                    <a:pt x="19" y="11383"/>
                    <a:pt x="89" y="11825"/>
                    <a:pt x="399" y="12708"/>
                  </a:cubicBezTo>
                  <a:cubicBezTo>
                    <a:pt x="1627" y="16155"/>
                    <a:pt x="4304" y="18637"/>
                    <a:pt x="7591" y="19380"/>
                  </a:cubicBezTo>
                  <a:cubicBezTo>
                    <a:pt x="8021" y="19471"/>
                    <a:pt x="8794" y="19516"/>
                    <a:pt x="9605" y="19516"/>
                  </a:cubicBezTo>
                  <a:cubicBezTo>
                    <a:pt x="10595" y="19516"/>
                    <a:pt x="11642" y="19449"/>
                    <a:pt x="12186" y="19318"/>
                  </a:cubicBezTo>
                  <a:cubicBezTo>
                    <a:pt x="14819" y="18682"/>
                    <a:pt x="17320" y="16649"/>
                    <a:pt x="18574" y="14122"/>
                  </a:cubicBezTo>
                  <a:cubicBezTo>
                    <a:pt x="19264" y="12708"/>
                    <a:pt x="19546" y="11516"/>
                    <a:pt x="19546" y="9801"/>
                  </a:cubicBezTo>
                  <a:cubicBezTo>
                    <a:pt x="19546" y="7566"/>
                    <a:pt x="19087" y="6064"/>
                    <a:pt x="17850" y="4235"/>
                  </a:cubicBezTo>
                  <a:cubicBezTo>
                    <a:pt x="16074" y="1628"/>
                    <a:pt x="13388" y="143"/>
                    <a:pt x="10269" y="11"/>
                  </a:cubicBezTo>
                  <a:cubicBezTo>
                    <a:pt x="10070" y="4"/>
                    <a:pt x="9859" y="1"/>
                    <a:pt x="9647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1"/>
          <p:cNvGrpSpPr/>
          <p:nvPr/>
        </p:nvGrpSpPr>
        <p:grpSpPr>
          <a:xfrm>
            <a:off x="-277935" y="22915"/>
            <a:ext cx="3116614" cy="3016296"/>
            <a:chOff x="1627450" y="724850"/>
            <a:chExt cx="4022475" cy="3893000"/>
          </a:xfrm>
        </p:grpSpPr>
        <p:sp>
          <p:nvSpPr>
            <p:cNvPr id="31" name="Google Shape;31;p1"/>
            <p:cNvSpPr/>
            <p:nvPr/>
          </p:nvSpPr>
          <p:spPr>
            <a:xfrm>
              <a:off x="2918650" y="724850"/>
              <a:ext cx="543450" cy="526050"/>
            </a:xfrm>
            <a:custGeom>
              <a:rect b="b" l="l" r="r" t="t"/>
              <a:pathLst>
                <a:path extrusionOk="0" h="21042" w="21738">
                  <a:moveTo>
                    <a:pt x="10545" y="5299"/>
                  </a:moveTo>
                  <a:cubicBezTo>
                    <a:pt x="11333" y="5299"/>
                    <a:pt x="12120" y="5443"/>
                    <a:pt x="12760" y="5732"/>
                  </a:cubicBezTo>
                  <a:cubicBezTo>
                    <a:pt x="13785" y="6200"/>
                    <a:pt x="14907" y="7322"/>
                    <a:pt x="15393" y="8365"/>
                  </a:cubicBezTo>
                  <a:cubicBezTo>
                    <a:pt x="15720" y="9045"/>
                    <a:pt x="15773" y="9381"/>
                    <a:pt x="15773" y="10503"/>
                  </a:cubicBezTo>
                  <a:cubicBezTo>
                    <a:pt x="15773" y="11634"/>
                    <a:pt x="15720" y="11944"/>
                    <a:pt x="15375" y="12668"/>
                  </a:cubicBezTo>
                  <a:cubicBezTo>
                    <a:pt x="14880" y="13737"/>
                    <a:pt x="13864" y="14754"/>
                    <a:pt x="12786" y="15257"/>
                  </a:cubicBezTo>
                  <a:cubicBezTo>
                    <a:pt x="12125" y="15566"/>
                    <a:pt x="11320" y="15722"/>
                    <a:pt x="10524" y="15722"/>
                  </a:cubicBezTo>
                  <a:cubicBezTo>
                    <a:pt x="9885" y="15722"/>
                    <a:pt x="9251" y="15621"/>
                    <a:pt x="8704" y="15416"/>
                  </a:cubicBezTo>
                  <a:cubicBezTo>
                    <a:pt x="7643" y="15019"/>
                    <a:pt x="6406" y="13914"/>
                    <a:pt x="5850" y="12854"/>
                  </a:cubicBezTo>
                  <a:cubicBezTo>
                    <a:pt x="5496" y="12191"/>
                    <a:pt x="5470" y="11970"/>
                    <a:pt x="5470" y="10503"/>
                  </a:cubicBezTo>
                  <a:cubicBezTo>
                    <a:pt x="5470" y="9028"/>
                    <a:pt x="5496" y="8807"/>
                    <a:pt x="5867" y="8144"/>
                  </a:cubicBezTo>
                  <a:cubicBezTo>
                    <a:pt x="6247" y="7393"/>
                    <a:pt x="7378" y="6218"/>
                    <a:pt x="8059" y="5864"/>
                  </a:cubicBezTo>
                  <a:cubicBezTo>
                    <a:pt x="8742" y="5487"/>
                    <a:pt x="9644" y="5299"/>
                    <a:pt x="10545" y="5299"/>
                  </a:cubicBezTo>
                  <a:close/>
                  <a:moveTo>
                    <a:pt x="10545" y="1"/>
                  </a:moveTo>
                  <a:cubicBezTo>
                    <a:pt x="9823" y="1"/>
                    <a:pt x="9089" y="71"/>
                    <a:pt x="8350" y="218"/>
                  </a:cubicBezTo>
                  <a:cubicBezTo>
                    <a:pt x="4568" y="960"/>
                    <a:pt x="1193" y="4238"/>
                    <a:pt x="309" y="7994"/>
                  </a:cubicBezTo>
                  <a:cubicBezTo>
                    <a:pt x="18" y="9293"/>
                    <a:pt x="0" y="11723"/>
                    <a:pt x="301" y="12977"/>
                  </a:cubicBezTo>
                  <a:cubicBezTo>
                    <a:pt x="919" y="15655"/>
                    <a:pt x="2624" y="17970"/>
                    <a:pt x="5169" y="19569"/>
                  </a:cubicBezTo>
                  <a:cubicBezTo>
                    <a:pt x="6734" y="20551"/>
                    <a:pt x="8639" y="21042"/>
                    <a:pt x="10553" y="21042"/>
                  </a:cubicBezTo>
                  <a:cubicBezTo>
                    <a:pt x="12498" y="21042"/>
                    <a:pt x="14452" y="20536"/>
                    <a:pt x="16073" y="19525"/>
                  </a:cubicBezTo>
                  <a:cubicBezTo>
                    <a:pt x="19899" y="17113"/>
                    <a:pt x="21737" y="12977"/>
                    <a:pt x="20942" y="8515"/>
                  </a:cubicBezTo>
                  <a:cubicBezTo>
                    <a:pt x="20045" y="3473"/>
                    <a:pt x="15608" y="1"/>
                    <a:pt x="10545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4084350" y="794025"/>
              <a:ext cx="306650" cy="466150"/>
            </a:xfrm>
            <a:custGeom>
              <a:rect b="b" l="l" r="r" t="t"/>
              <a:pathLst>
                <a:path extrusionOk="0" h="18646" w="12266">
                  <a:moveTo>
                    <a:pt x="8773" y="0"/>
                  </a:moveTo>
                  <a:cubicBezTo>
                    <a:pt x="8315" y="0"/>
                    <a:pt x="7877" y="92"/>
                    <a:pt x="7573" y="279"/>
                  </a:cubicBezTo>
                  <a:cubicBezTo>
                    <a:pt x="6477" y="941"/>
                    <a:pt x="6097" y="1904"/>
                    <a:pt x="6318" y="3371"/>
                  </a:cubicBezTo>
                  <a:cubicBezTo>
                    <a:pt x="6672" y="5624"/>
                    <a:pt x="6433" y="7171"/>
                    <a:pt x="5391" y="9353"/>
                  </a:cubicBezTo>
                  <a:cubicBezTo>
                    <a:pt x="4639" y="10926"/>
                    <a:pt x="3296" y="12473"/>
                    <a:pt x="1874" y="13374"/>
                  </a:cubicBezTo>
                  <a:cubicBezTo>
                    <a:pt x="372" y="14328"/>
                    <a:pt x="0" y="14894"/>
                    <a:pt x="0" y="16184"/>
                  </a:cubicBezTo>
                  <a:cubicBezTo>
                    <a:pt x="0" y="17586"/>
                    <a:pt x="1236" y="18645"/>
                    <a:pt x="2579" y="18645"/>
                  </a:cubicBezTo>
                  <a:cubicBezTo>
                    <a:pt x="2921" y="18645"/>
                    <a:pt x="3269" y="18577"/>
                    <a:pt x="3606" y="18428"/>
                  </a:cubicBezTo>
                  <a:cubicBezTo>
                    <a:pt x="4657" y="17969"/>
                    <a:pt x="6256" y="16846"/>
                    <a:pt x="7096" y="15998"/>
                  </a:cubicBezTo>
                  <a:cubicBezTo>
                    <a:pt x="10542" y="12508"/>
                    <a:pt x="12265" y="7648"/>
                    <a:pt x="11638" y="3195"/>
                  </a:cubicBezTo>
                  <a:cubicBezTo>
                    <a:pt x="11417" y="1578"/>
                    <a:pt x="11019" y="765"/>
                    <a:pt x="10233" y="340"/>
                  </a:cubicBezTo>
                  <a:cubicBezTo>
                    <a:pt x="9830" y="116"/>
                    <a:pt x="9289" y="0"/>
                    <a:pt x="8773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1981350" y="874975"/>
              <a:ext cx="608175" cy="633025"/>
            </a:xfrm>
            <a:custGeom>
              <a:rect b="b" l="l" r="r" t="t"/>
              <a:pathLst>
                <a:path extrusionOk="0" h="25321" w="24327">
                  <a:moveTo>
                    <a:pt x="10047" y="1"/>
                  </a:moveTo>
                  <a:cubicBezTo>
                    <a:pt x="9305" y="1"/>
                    <a:pt x="9075" y="89"/>
                    <a:pt x="8015" y="725"/>
                  </a:cubicBezTo>
                  <a:cubicBezTo>
                    <a:pt x="6071" y="1892"/>
                    <a:pt x="4887" y="2784"/>
                    <a:pt x="3641" y="4057"/>
                  </a:cubicBezTo>
                  <a:cubicBezTo>
                    <a:pt x="999" y="6734"/>
                    <a:pt x="0" y="9765"/>
                    <a:pt x="690" y="13008"/>
                  </a:cubicBezTo>
                  <a:cubicBezTo>
                    <a:pt x="1299" y="15853"/>
                    <a:pt x="3376" y="17867"/>
                    <a:pt x="6362" y="18504"/>
                  </a:cubicBezTo>
                  <a:cubicBezTo>
                    <a:pt x="6862" y="18612"/>
                    <a:pt x="7410" y="18666"/>
                    <a:pt x="8069" y="18666"/>
                  </a:cubicBezTo>
                  <a:cubicBezTo>
                    <a:pt x="9017" y="18666"/>
                    <a:pt x="10196" y="18555"/>
                    <a:pt x="11797" y="18336"/>
                  </a:cubicBezTo>
                  <a:cubicBezTo>
                    <a:pt x="12781" y="18199"/>
                    <a:pt x="13574" y="18130"/>
                    <a:pt x="14217" y="18130"/>
                  </a:cubicBezTo>
                  <a:cubicBezTo>
                    <a:pt x="14947" y="18130"/>
                    <a:pt x="15484" y="18219"/>
                    <a:pt x="15888" y="18398"/>
                  </a:cubicBezTo>
                  <a:cubicBezTo>
                    <a:pt x="17187" y="18990"/>
                    <a:pt x="18556" y="20978"/>
                    <a:pt x="18804" y="22612"/>
                  </a:cubicBezTo>
                  <a:cubicBezTo>
                    <a:pt x="19042" y="24288"/>
                    <a:pt x="20179" y="25320"/>
                    <a:pt x="21479" y="25320"/>
                  </a:cubicBezTo>
                  <a:cubicBezTo>
                    <a:pt x="21962" y="25320"/>
                    <a:pt x="22467" y="25178"/>
                    <a:pt x="22957" y="24875"/>
                  </a:cubicBezTo>
                  <a:cubicBezTo>
                    <a:pt x="24008" y="24230"/>
                    <a:pt x="24326" y="23081"/>
                    <a:pt x="23964" y="21375"/>
                  </a:cubicBezTo>
                  <a:cubicBezTo>
                    <a:pt x="23505" y="19211"/>
                    <a:pt x="22356" y="17046"/>
                    <a:pt x="20871" y="15526"/>
                  </a:cubicBezTo>
                  <a:cubicBezTo>
                    <a:pt x="19882" y="14536"/>
                    <a:pt x="19086" y="14024"/>
                    <a:pt x="17514" y="13379"/>
                  </a:cubicBezTo>
                  <a:cubicBezTo>
                    <a:pt x="16629" y="13017"/>
                    <a:pt x="15503" y="12834"/>
                    <a:pt x="14184" y="12834"/>
                  </a:cubicBezTo>
                  <a:cubicBezTo>
                    <a:pt x="13408" y="12834"/>
                    <a:pt x="12564" y="12898"/>
                    <a:pt x="11664" y="13025"/>
                  </a:cubicBezTo>
                  <a:cubicBezTo>
                    <a:pt x="10736" y="13158"/>
                    <a:pt x="9411" y="13290"/>
                    <a:pt x="8722" y="13343"/>
                  </a:cubicBezTo>
                  <a:cubicBezTo>
                    <a:pt x="8398" y="13366"/>
                    <a:pt x="8151" y="13380"/>
                    <a:pt x="7949" y="13380"/>
                  </a:cubicBezTo>
                  <a:cubicBezTo>
                    <a:pt x="7451" y="13380"/>
                    <a:pt x="7231" y="13298"/>
                    <a:pt x="6822" y="13078"/>
                  </a:cubicBezTo>
                  <a:cubicBezTo>
                    <a:pt x="6301" y="12813"/>
                    <a:pt x="6115" y="12610"/>
                    <a:pt x="5947" y="12150"/>
                  </a:cubicBezTo>
                  <a:cubicBezTo>
                    <a:pt x="5656" y="11302"/>
                    <a:pt x="5806" y="10065"/>
                    <a:pt x="6301" y="9120"/>
                  </a:cubicBezTo>
                  <a:cubicBezTo>
                    <a:pt x="6875" y="8086"/>
                    <a:pt x="8545" y="6584"/>
                    <a:pt x="10365" y="5479"/>
                  </a:cubicBezTo>
                  <a:cubicBezTo>
                    <a:pt x="11417" y="4852"/>
                    <a:pt x="12000" y="4392"/>
                    <a:pt x="12238" y="4012"/>
                  </a:cubicBezTo>
                  <a:cubicBezTo>
                    <a:pt x="13387" y="2245"/>
                    <a:pt x="12150" y="1"/>
                    <a:pt x="10047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1"/>
            <p:cNvSpPr/>
            <p:nvPr/>
          </p:nvSpPr>
          <p:spPr>
            <a:xfrm>
              <a:off x="3362650" y="1034250"/>
              <a:ext cx="591825" cy="816875"/>
            </a:xfrm>
            <a:custGeom>
              <a:rect b="b" l="l" r="r" t="t"/>
              <a:pathLst>
                <a:path extrusionOk="0" h="32675" w="23673">
                  <a:moveTo>
                    <a:pt x="18893" y="0"/>
                  </a:moveTo>
                  <a:cubicBezTo>
                    <a:pt x="18505" y="0"/>
                    <a:pt x="18138" y="54"/>
                    <a:pt x="17894" y="168"/>
                  </a:cubicBezTo>
                  <a:cubicBezTo>
                    <a:pt x="17231" y="478"/>
                    <a:pt x="16851" y="911"/>
                    <a:pt x="16569" y="1644"/>
                  </a:cubicBezTo>
                  <a:cubicBezTo>
                    <a:pt x="16233" y="2510"/>
                    <a:pt x="16339" y="3279"/>
                    <a:pt x="16896" y="4189"/>
                  </a:cubicBezTo>
                  <a:cubicBezTo>
                    <a:pt x="17576" y="5293"/>
                    <a:pt x="17717" y="5885"/>
                    <a:pt x="17647" y="7317"/>
                  </a:cubicBezTo>
                  <a:cubicBezTo>
                    <a:pt x="17585" y="8695"/>
                    <a:pt x="17275" y="9526"/>
                    <a:pt x="16524" y="10321"/>
                  </a:cubicBezTo>
                  <a:cubicBezTo>
                    <a:pt x="15950" y="10922"/>
                    <a:pt x="15879" y="10949"/>
                    <a:pt x="13564" y="11364"/>
                  </a:cubicBezTo>
                  <a:cubicBezTo>
                    <a:pt x="11170" y="11788"/>
                    <a:pt x="8837" y="12380"/>
                    <a:pt x="7750" y="12840"/>
                  </a:cubicBezTo>
                  <a:cubicBezTo>
                    <a:pt x="3350" y="14677"/>
                    <a:pt x="929" y="17523"/>
                    <a:pt x="434" y="21464"/>
                  </a:cubicBezTo>
                  <a:cubicBezTo>
                    <a:pt x="1" y="24910"/>
                    <a:pt x="1848" y="29301"/>
                    <a:pt x="4684" y="31572"/>
                  </a:cubicBezTo>
                  <a:cubicBezTo>
                    <a:pt x="5622" y="32322"/>
                    <a:pt x="6346" y="32675"/>
                    <a:pt x="7075" y="32675"/>
                  </a:cubicBezTo>
                  <a:cubicBezTo>
                    <a:pt x="7472" y="32675"/>
                    <a:pt x="7871" y="32570"/>
                    <a:pt x="8307" y="32368"/>
                  </a:cubicBezTo>
                  <a:cubicBezTo>
                    <a:pt x="9049" y="32014"/>
                    <a:pt x="9721" y="30954"/>
                    <a:pt x="9721" y="30167"/>
                  </a:cubicBezTo>
                  <a:cubicBezTo>
                    <a:pt x="9721" y="29328"/>
                    <a:pt x="9182" y="28347"/>
                    <a:pt x="8386" y="27729"/>
                  </a:cubicBezTo>
                  <a:cubicBezTo>
                    <a:pt x="5912" y="25767"/>
                    <a:pt x="4984" y="22542"/>
                    <a:pt x="6266" y="20359"/>
                  </a:cubicBezTo>
                  <a:cubicBezTo>
                    <a:pt x="7308" y="18583"/>
                    <a:pt x="9676" y="17461"/>
                    <a:pt x="14006" y="16683"/>
                  </a:cubicBezTo>
                  <a:cubicBezTo>
                    <a:pt x="17779" y="16003"/>
                    <a:pt x="18910" y="15535"/>
                    <a:pt x="20297" y="14032"/>
                  </a:cubicBezTo>
                  <a:cubicBezTo>
                    <a:pt x="22860" y="11258"/>
                    <a:pt x="23673" y="7449"/>
                    <a:pt x="22480" y="3721"/>
                  </a:cubicBezTo>
                  <a:cubicBezTo>
                    <a:pt x="22082" y="2457"/>
                    <a:pt x="21093" y="822"/>
                    <a:pt x="20448" y="345"/>
                  </a:cubicBezTo>
                  <a:cubicBezTo>
                    <a:pt x="20132" y="126"/>
                    <a:pt x="19489" y="0"/>
                    <a:pt x="18893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4336175" y="1491975"/>
              <a:ext cx="300900" cy="424575"/>
            </a:xfrm>
            <a:custGeom>
              <a:rect b="b" l="l" r="r" t="t"/>
              <a:pathLst>
                <a:path extrusionOk="0" h="16983" w="12036">
                  <a:moveTo>
                    <a:pt x="8648" y="1"/>
                  </a:moveTo>
                  <a:cubicBezTo>
                    <a:pt x="8341" y="1"/>
                    <a:pt x="7927" y="45"/>
                    <a:pt x="7600" y="124"/>
                  </a:cubicBezTo>
                  <a:cubicBezTo>
                    <a:pt x="5629" y="566"/>
                    <a:pt x="4463" y="1184"/>
                    <a:pt x="3076" y="2465"/>
                  </a:cubicBezTo>
                  <a:cubicBezTo>
                    <a:pt x="1971" y="3508"/>
                    <a:pt x="1194" y="4825"/>
                    <a:pt x="725" y="6459"/>
                  </a:cubicBezTo>
                  <a:cubicBezTo>
                    <a:pt x="1" y="8916"/>
                    <a:pt x="425" y="12318"/>
                    <a:pt x="1812" y="15207"/>
                  </a:cubicBezTo>
                  <a:cubicBezTo>
                    <a:pt x="2280" y="16206"/>
                    <a:pt x="2386" y="16321"/>
                    <a:pt x="3076" y="16648"/>
                  </a:cubicBezTo>
                  <a:cubicBezTo>
                    <a:pt x="3565" y="16871"/>
                    <a:pt x="3969" y="16982"/>
                    <a:pt x="4350" y="16982"/>
                  </a:cubicBezTo>
                  <a:cubicBezTo>
                    <a:pt x="4691" y="16982"/>
                    <a:pt x="5014" y="16893"/>
                    <a:pt x="5364" y="16718"/>
                  </a:cubicBezTo>
                  <a:cubicBezTo>
                    <a:pt x="6036" y="16382"/>
                    <a:pt x="6345" y="16047"/>
                    <a:pt x="6645" y="15340"/>
                  </a:cubicBezTo>
                  <a:cubicBezTo>
                    <a:pt x="6955" y="14571"/>
                    <a:pt x="6919" y="13882"/>
                    <a:pt x="6495" y="12874"/>
                  </a:cubicBezTo>
                  <a:cubicBezTo>
                    <a:pt x="5727" y="11063"/>
                    <a:pt x="5479" y="8960"/>
                    <a:pt x="5859" y="7661"/>
                  </a:cubicBezTo>
                  <a:cubicBezTo>
                    <a:pt x="5965" y="7308"/>
                    <a:pt x="6336" y="6769"/>
                    <a:pt x="6716" y="6371"/>
                  </a:cubicBezTo>
                  <a:cubicBezTo>
                    <a:pt x="7361" y="5708"/>
                    <a:pt x="7794" y="5514"/>
                    <a:pt x="9411" y="5160"/>
                  </a:cubicBezTo>
                  <a:cubicBezTo>
                    <a:pt x="9632" y="5099"/>
                    <a:pt x="10074" y="4834"/>
                    <a:pt x="10383" y="4560"/>
                  </a:cubicBezTo>
                  <a:cubicBezTo>
                    <a:pt x="12036" y="3057"/>
                    <a:pt x="11161" y="345"/>
                    <a:pt x="8925" y="18"/>
                  </a:cubicBezTo>
                  <a:cubicBezTo>
                    <a:pt x="8852" y="6"/>
                    <a:pt x="8757" y="1"/>
                    <a:pt x="8648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2570050" y="1534375"/>
              <a:ext cx="495300" cy="489325"/>
            </a:xfrm>
            <a:custGeom>
              <a:rect b="b" l="l" r="r" t="t"/>
              <a:pathLst>
                <a:path extrusionOk="0" h="19573" w="19812">
                  <a:moveTo>
                    <a:pt x="11550" y="6027"/>
                  </a:moveTo>
                  <a:cubicBezTo>
                    <a:pt x="11594" y="6027"/>
                    <a:pt x="12089" y="7246"/>
                    <a:pt x="12663" y="8749"/>
                  </a:cubicBezTo>
                  <a:lnTo>
                    <a:pt x="13697" y="11461"/>
                  </a:lnTo>
                  <a:lnTo>
                    <a:pt x="13096" y="11709"/>
                  </a:lnTo>
                  <a:cubicBezTo>
                    <a:pt x="11456" y="12359"/>
                    <a:pt x="8360" y="13512"/>
                    <a:pt x="8223" y="13512"/>
                  </a:cubicBezTo>
                  <a:cubicBezTo>
                    <a:pt x="8220" y="13512"/>
                    <a:pt x="8219" y="13512"/>
                    <a:pt x="8218" y="13511"/>
                  </a:cubicBezTo>
                  <a:cubicBezTo>
                    <a:pt x="8148" y="13432"/>
                    <a:pt x="6230" y="8475"/>
                    <a:pt x="6186" y="8263"/>
                  </a:cubicBezTo>
                  <a:cubicBezTo>
                    <a:pt x="6168" y="8130"/>
                    <a:pt x="7052" y="7724"/>
                    <a:pt x="8810" y="7043"/>
                  </a:cubicBezTo>
                  <a:cubicBezTo>
                    <a:pt x="10268" y="6495"/>
                    <a:pt x="11505" y="6045"/>
                    <a:pt x="11550" y="6027"/>
                  </a:cubicBezTo>
                  <a:close/>
                  <a:moveTo>
                    <a:pt x="13203" y="1"/>
                  </a:moveTo>
                  <a:cubicBezTo>
                    <a:pt x="13191" y="1"/>
                    <a:pt x="13179" y="1"/>
                    <a:pt x="13167" y="1"/>
                  </a:cubicBezTo>
                  <a:cubicBezTo>
                    <a:pt x="12477" y="1"/>
                    <a:pt x="11488" y="345"/>
                    <a:pt x="6778" y="2166"/>
                  </a:cubicBezTo>
                  <a:cubicBezTo>
                    <a:pt x="3491" y="3438"/>
                    <a:pt x="1061" y="4463"/>
                    <a:pt x="858" y="4657"/>
                  </a:cubicBezTo>
                  <a:cubicBezTo>
                    <a:pt x="292" y="5214"/>
                    <a:pt x="1" y="6000"/>
                    <a:pt x="89" y="6752"/>
                  </a:cubicBezTo>
                  <a:cubicBezTo>
                    <a:pt x="160" y="7485"/>
                    <a:pt x="4154" y="17956"/>
                    <a:pt x="4596" y="18548"/>
                  </a:cubicBezTo>
                  <a:cubicBezTo>
                    <a:pt x="5082" y="19219"/>
                    <a:pt x="5771" y="19573"/>
                    <a:pt x="6584" y="19573"/>
                  </a:cubicBezTo>
                  <a:cubicBezTo>
                    <a:pt x="7202" y="19573"/>
                    <a:pt x="8351" y="19175"/>
                    <a:pt x="12884" y="17452"/>
                  </a:cubicBezTo>
                  <a:cubicBezTo>
                    <a:pt x="15932" y="16277"/>
                    <a:pt x="18539" y="15243"/>
                    <a:pt x="18707" y="15155"/>
                  </a:cubicBezTo>
                  <a:cubicBezTo>
                    <a:pt x="19175" y="14863"/>
                    <a:pt x="19643" y="13997"/>
                    <a:pt x="19732" y="13273"/>
                  </a:cubicBezTo>
                  <a:cubicBezTo>
                    <a:pt x="19811" y="12636"/>
                    <a:pt x="19617" y="12080"/>
                    <a:pt x="17655" y="6981"/>
                  </a:cubicBezTo>
                  <a:cubicBezTo>
                    <a:pt x="16462" y="3906"/>
                    <a:pt x="15376" y="1229"/>
                    <a:pt x="15225" y="1017"/>
                  </a:cubicBezTo>
                  <a:cubicBezTo>
                    <a:pt x="14720" y="320"/>
                    <a:pt x="14085" y="1"/>
                    <a:pt x="13203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3789000" y="1744025"/>
              <a:ext cx="346850" cy="345950"/>
            </a:xfrm>
            <a:custGeom>
              <a:rect b="b" l="l" r="r" t="t"/>
              <a:pathLst>
                <a:path extrusionOk="0" h="13838" w="13874">
                  <a:moveTo>
                    <a:pt x="8572" y="5302"/>
                  </a:moveTo>
                  <a:lnTo>
                    <a:pt x="8572" y="6919"/>
                  </a:lnTo>
                  <a:lnTo>
                    <a:pt x="8572" y="8536"/>
                  </a:lnTo>
                  <a:lnTo>
                    <a:pt x="5479" y="8536"/>
                  </a:lnTo>
                  <a:lnTo>
                    <a:pt x="5479" y="6919"/>
                  </a:lnTo>
                  <a:lnTo>
                    <a:pt x="5479" y="5302"/>
                  </a:lnTo>
                  <a:close/>
                  <a:moveTo>
                    <a:pt x="7043" y="0"/>
                  </a:moveTo>
                  <a:cubicBezTo>
                    <a:pt x="2377" y="0"/>
                    <a:pt x="2139" y="9"/>
                    <a:pt x="1538" y="310"/>
                  </a:cubicBezTo>
                  <a:cubicBezTo>
                    <a:pt x="1105" y="530"/>
                    <a:pt x="787" y="840"/>
                    <a:pt x="504" y="1308"/>
                  </a:cubicBezTo>
                  <a:lnTo>
                    <a:pt x="107" y="1988"/>
                  </a:lnTo>
                  <a:lnTo>
                    <a:pt x="62" y="6362"/>
                  </a:lnTo>
                  <a:cubicBezTo>
                    <a:pt x="1" y="11311"/>
                    <a:pt x="89" y="12088"/>
                    <a:pt x="796" y="12883"/>
                  </a:cubicBezTo>
                  <a:cubicBezTo>
                    <a:pt x="1547" y="13749"/>
                    <a:pt x="2139" y="13838"/>
                    <a:pt x="7025" y="13838"/>
                  </a:cubicBezTo>
                  <a:cubicBezTo>
                    <a:pt x="12451" y="13838"/>
                    <a:pt x="12893" y="13740"/>
                    <a:pt x="13644" y="12265"/>
                  </a:cubicBezTo>
                  <a:cubicBezTo>
                    <a:pt x="13847" y="11850"/>
                    <a:pt x="13873" y="11116"/>
                    <a:pt x="13873" y="6875"/>
                  </a:cubicBezTo>
                  <a:cubicBezTo>
                    <a:pt x="13873" y="2033"/>
                    <a:pt x="13873" y="1953"/>
                    <a:pt x="13538" y="1326"/>
                  </a:cubicBezTo>
                  <a:cubicBezTo>
                    <a:pt x="13299" y="884"/>
                    <a:pt x="12990" y="575"/>
                    <a:pt x="12548" y="336"/>
                  </a:cubicBezTo>
                  <a:cubicBezTo>
                    <a:pt x="11921" y="0"/>
                    <a:pt x="11841" y="0"/>
                    <a:pt x="7043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4929300" y="1811250"/>
              <a:ext cx="533950" cy="462300"/>
            </a:xfrm>
            <a:custGeom>
              <a:rect b="b" l="l" r="r" t="t"/>
              <a:pathLst>
                <a:path extrusionOk="0" h="18492" w="21358">
                  <a:moveTo>
                    <a:pt x="15204" y="5272"/>
                  </a:moveTo>
                  <a:cubicBezTo>
                    <a:pt x="15790" y="5272"/>
                    <a:pt x="16016" y="5328"/>
                    <a:pt x="16065" y="5485"/>
                  </a:cubicBezTo>
                  <a:cubicBezTo>
                    <a:pt x="16215" y="5847"/>
                    <a:pt x="15729" y="6996"/>
                    <a:pt x="15040" y="7968"/>
                  </a:cubicBezTo>
                  <a:cubicBezTo>
                    <a:pt x="12984" y="10841"/>
                    <a:pt x="9052" y="13186"/>
                    <a:pt x="6375" y="13186"/>
                  </a:cubicBezTo>
                  <a:cubicBezTo>
                    <a:pt x="6302" y="13186"/>
                    <a:pt x="6230" y="13185"/>
                    <a:pt x="6160" y="13181"/>
                  </a:cubicBezTo>
                  <a:lnTo>
                    <a:pt x="5302" y="13137"/>
                  </a:lnTo>
                  <a:lnTo>
                    <a:pt x="5329" y="12562"/>
                  </a:lnTo>
                  <a:cubicBezTo>
                    <a:pt x="5391" y="11714"/>
                    <a:pt x="6160" y="10530"/>
                    <a:pt x="7582" y="9090"/>
                  </a:cubicBezTo>
                  <a:cubicBezTo>
                    <a:pt x="9941" y="6704"/>
                    <a:pt x="12698" y="5290"/>
                    <a:pt x="15066" y="5273"/>
                  </a:cubicBezTo>
                  <a:cubicBezTo>
                    <a:pt x="15114" y="5272"/>
                    <a:pt x="15160" y="5272"/>
                    <a:pt x="15204" y="5272"/>
                  </a:cubicBezTo>
                  <a:close/>
                  <a:moveTo>
                    <a:pt x="14613" y="1"/>
                  </a:moveTo>
                  <a:cubicBezTo>
                    <a:pt x="13742" y="1"/>
                    <a:pt x="13242" y="78"/>
                    <a:pt x="12354" y="316"/>
                  </a:cubicBezTo>
                  <a:cubicBezTo>
                    <a:pt x="7070" y="1694"/>
                    <a:pt x="2183" y="5803"/>
                    <a:pt x="416" y="10353"/>
                  </a:cubicBezTo>
                  <a:cubicBezTo>
                    <a:pt x="89" y="11193"/>
                    <a:pt x="27" y="11626"/>
                    <a:pt x="18" y="12845"/>
                  </a:cubicBezTo>
                  <a:cubicBezTo>
                    <a:pt x="1" y="14197"/>
                    <a:pt x="27" y="14392"/>
                    <a:pt x="460" y="15275"/>
                  </a:cubicBezTo>
                  <a:cubicBezTo>
                    <a:pt x="1061" y="16539"/>
                    <a:pt x="1794" y="17263"/>
                    <a:pt x="3138" y="17900"/>
                  </a:cubicBezTo>
                  <a:cubicBezTo>
                    <a:pt x="4136" y="18368"/>
                    <a:pt x="4392" y="18430"/>
                    <a:pt x="5806" y="18483"/>
                  </a:cubicBezTo>
                  <a:cubicBezTo>
                    <a:pt x="5955" y="18489"/>
                    <a:pt x="6103" y="18492"/>
                    <a:pt x="6251" y="18492"/>
                  </a:cubicBezTo>
                  <a:cubicBezTo>
                    <a:pt x="8054" y="18492"/>
                    <a:pt x="9855" y="18044"/>
                    <a:pt x="11815" y="17113"/>
                  </a:cubicBezTo>
                  <a:cubicBezTo>
                    <a:pt x="16303" y="14992"/>
                    <a:pt x="19396" y="11935"/>
                    <a:pt x="20916" y="8136"/>
                  </a:cubicBezTo>
                  <a:cubicBezTo>
                    <a:pt x="21269" y="7261"/>
                    <a:pt x="21322" y="6881"/>
                    <a:pt x="21340" y="5626"/>
                  </a:cubicBezTo>
                  <a:cubicBezTo>
                    <a:pt x="21358" y="4274"/>
                    <a:pt x="21322" y="4080"/>
                    <a:pt x="20898" y="3196"/>
                  </a:cubicBezTo>
                  <a:cubicBezTo>
                    <a:pt x="20280" y="1915"/>
                    <a:pt x="19546" y="1199"/>
                    <a:pt x="18186" y="581"/>
                  </a:cubicBezTo>
                  <a:cubicBezTo>
                    <a:pt x="17161" y="103"/>
                    <a:pt x="16966" y="59"/>
                    <a:pt x="15393" y="15"/>
                  </a:cubicBezTo>
                  <a:cubicBezTo>
                    <a:pt x="15098" y="6"/>
                    <a:pt x="14843" y="1"/>
                    <a:pt x="14613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2909800" y="1939400"/>
              <a:ext cx="504575" cy="517050"/>
            </a:xfrm>
            <a:custGeom>
              <a:rect b="b" l="l" r="r" t="t"/>
              <a:pathLst>
                <a:path extrusionOk="0" h="20682" w="20183">
                  <a:moveTo>
                    <a:pt x="13035" y="0"/>
                  </a:moveTo>
                  <a:cubicBezTo>
                    <a:pt x="12706" y="0"/>
                    <a:pt x="12378" y="88"/>
                    <a:pt x="11991" y="270"/>
                  </a:cubicBezTo>
                  <a:cubicBezTo>
                    <a:pt x="11170" y="650"/>
                    <a:pt x="10578" y="1446"/>
                    <a:pt x="10507" y="2312"/>
                  </a:cubicBezTo>
                  <a:cubicBezTo>
                    <a:pt x="10419" y="3195"/>
                    <a:pt x="11037" y="6730"/>
                    <a:pt x="11770" y="9707"/>
                  </a:cubicBezTo>
                  <a:cubicBezTo>
                    <a:pt x="12097" y="10962"/>
                    <a:pt x="12327" y="12005"/>
                    <a:pt x="12327" y="12022"/>
                  </a:cubicBezTo>
                  <a:cubicBezTo>
                    <a:pt x="12318" y="12022"/>
                    <a:pt x="10339" y="10874"/>
                    <a:pt x="7953" y="9442"/>
                  </a:cubicBezTo>
                  <a:lnTo>
                    <a:pt x="3615" y="6836"/>
                  </a:lnTo>
                  <a:lnTo>
                    <a:pt x="2643" y="6836"/>
                  </a:lnTo>
                  <a:cubicBezTo>
                    <a:pt x="1856" y="6836"/>
                    <a:pt x="1582" y="6906"/>
                    <a:pt x="1141" y="7207"/>
                  </a:cubicBezTo>
                  <a:cubicBezTo>
                    <a:pt x="566" y="7604"/>
                    <a:pt x="1" y="8647"/>
                    <a:pt x="1" y="9336"/>
                  </a:cubicBezTo>
                  <a:cubicBezTo>
                    <a:pt x="1" y="9840"/>
                    <a:pt x="390" y="10724"/>
                    <a:pt x="787" y="11148"/>
                  </a:cubicBezTo>
                  <a:cubicBezTo>
                    <a:pt x="964" y="11360"/>
                    <a:pt x="4551" y="13569"/>
                    <a:pt x="8766" y="16096"/>
                  </a:cubicBezTo>
                  <a:lnTo>
                    <a:pt x="16427" y="20682"/>
                  </a:lnTo>
                  <a:lnTo>
                    <a:pt x="17381" y="20682"/>
                  </a:lnTo>
                  <a:cubicBezTo>
                    <a:pt x="18512" y="20682"/>
                    <a:pt x="19281" y="20267"/>
                    <a:pt x="19679" y="19427"/>
                  </a:cubicBezTo>
                  <a:cubicBezTo>
                    <a:pt x="20182" y="18393"/>
                    <a:pt x="20121" y="17899"/>
                    <a:pt x="19255" y="15654"/>
                  </a:cubicBezTo>
                  <a:cubicBezTo>
                    <a:pt x="17735" y="11784"/>
                    <a:pt x="16719" y="8135"/>
                    <a:pt x="15994" y="3990"/>
                  </a:cubicBezTo>
                  <a:cubicBezTo>
                    <a:pt x="15526" y="1295"/>
                    <a:pt x="15217" y="739"/>
                    <a:pt x="13962" y="208"/>
                  </a:cubicBezTo>
                  <a:cubicBezTo>
                    <a:pt x="13624" y="71"/>
                    <a:pt x="13329" y="0"/>
                    <a:pt x="13035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1"/>
            <p:cNvSpPr/>
            <p:nvPr/>
          </p:nvSpPr>
          <p:spPr>
            <a:xfrm>
              <a:off x="4190825" y="2049725"/>
              <a:ext cx="434775" cy="572800"/>
            </a:xfrm>
            <a:custGeom>
              <a:rect b="b" l="l" r="r" t="t"/>
              <a:pathLst>
                <a:path extrusionOk="0" h="22912" w="17391">
                  <a:moveTo>
                    <a:pt x="11867" y="9120"/>
                  </a:moveTo>
                  <a:lnTo>
                    <a:pt x="11912" y="12452"/>
                  </a:lnTo>
                  <a:cubicBezTo>
                    <a:pt x="11929" y="14290"/>
                    <a:pt x="11929" y="15827"/>
                    <a:pt x="11885" y="15854"/>
                  </a:cubicBezTo>
                  <a:cubicBezTo>
                    <a:pt x="11884" y="15854"/>
                    <a:pt x="11882" y="15855"/>
                    <a:pt x="11880" y="15855"/>
                  </a:cubicBezTo>
                  <a:cubicBezTo>
                    <a:pt x="11793" y="15855"/>
                    <a:pt x="10774" y="15395"/>
                    <a:pt x="9588" y="14793"/>
                  </a:cubicBezTo>
                  <a:lnTo>
                    <a:pt x="7335" y="13662"/>
                  </a:lnTo>
                  <a:lnTo>
                    <a:pt x="9597" y="11391"/>
                  </a:lnTo>
                  <a:lnTo>
                    <a:pt x="11867" y="9120"/>
                  </a:lnTo>
                  <a:close/>
                  <a:moveTo>
                    <a:pt x="14648" y="1"/>
                  </a:moveTo>
                  <a:cubicBezTo>
                    <a:pt x="14285" y="1"/>
                    <a:pt x="13916" y="75"/>
                    <a:pt x="13564" y="231"/>
                  </a:cubicBezTo>
                  <a:cubicBezTo>
                    <a:pt x="12945" y="496"/>
                    <a:pt x="1370" y="11983"/>
                    <a:pt x="734" y="12938"/>
                  </a:cubicBezTo>
                  <a:cubicBezTo>
                    <a:pt x="1" y="14069"/>
                    <a:pt x="266" y="15721"/>
                    <a:pt x="1291" y="16454"/>
                  </a:cubicBezTo>
                  <a:cubicBezTo>
                    <a:pt x="1927" y="16896"/>
                    <a:pt x="13414" y="22613"/>
                    <a:pt x="14094" y="22817"/>
                  </a:cubicBezTo>
                  <a:cubicBezTo>
                    <a:pt x="14304" y="22881"/>
                    <a:pt x="14517" y="22912"/>
                    <a:pt x="14728" y="22912"/>
                  </a:cubicBezTo>
                  <a:cubicBezTo>
                    <a:pt x="15876" y="22912"/>
                    <a:pt x="16971" y="22005"/>
                    <a:pt x="17240" y="20714"/>
                  </a:cubicBezTo>
                  <a:cubicBezTo>
                    <a:pt x="17346" y="20157"/>
                    <a:pt x="17390" y="17161"/>
                    <a:pt x="17364" y="10950"/>
                  </a:cubicBezTo>
                  <a:lnTo>
                    <a:pt x="17319" y="1981"/>
                  </a:lnTo>
                  <a:lnTo>
                    <a:pt x="16922" y="1292"/>
                  </a:lnTo>
                  <a:cubicBezTo>
                    <a:pt x="16435" y="470"/>
                    <a:pt x="15560" y="1"/>
                    <a:pt x="14648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2261900" y="2233550"/>
              <a:ext cx="515400" cy="420075"/>
            </a:xfrm>
            <a:custGeom>
              <a:rect b="b" l="l" r="r" t="t"/>
              <a:pathLst>
                <a:path extrusionOk="0" h="16803" w="20616">
                  <a:moveTo>
                    <a:pt x="6067" y="5768"/>
                  </a:moveTo>
                  <a:cubicBezTo>
                    <a:pt x="6110" y="5768"/>
                    <a:pt x="6164" y="5775"/>
                    <a:pt x="6230" y="5788"/>
                  </a:cubicBezTo>
                  <a:cubicBezTo>
                    <a:pt x="6407" y="5832"/>
                    <a:pt x="7493" y="5982"/>
                    <a:pt x="8660" y="6133"/>
                  </a:cubicBezTo>
                  <a:cubicBezTo>
                    <a:pt x="9808" y="6274"/>
                    <a:pt x="10736" y="6451"/>
                    <a:pt x="10710" y="6530"/>
                  </a:cubicBezTo>
                  <a:cubicBezTo>
                    <a:pt x="10666" y="6670"/>
                    <a:pt x="6669" y="9518"/>
                    <a:pt x="6516" y="9518"/>
                  </a:cubicBezTo>
                  <a:cubicBezTo>
                    <a:pt x="6514" y="9518"/>
                    <a:pt x="6513" y="9517"/>
                    <a:pt x="6513" y="9517"/>
                  </a:cubicBezTo>
                  <a:cubicBezTo>
                    <a:pt x="6451" y="9446"/>
                    <a:pt x="5894" y="6292"/>
                    <a:pt x="5894" y="6000"/>
                  </a:cubicBezTo>
                  <a:cubicBezTo>
                    <a:pt x="5894" y="5834"/>
                    <a:pt x="5934" y="5768"/>
                    <a:pt x="6067" y="5768"/>
                  </a:cubicBezTo>
                  <a:close/>
                  <a:moveTo>
                    <a:pt x="2430" y="0"/>
                  </a:moveTo>
                  <a:cubicBezTo>
                    <a:pt x="2271" y="18"/>
                    <a:pt x="1900" y="124"/>
                    <a:pt x="1617" y="239"/>
                  </a:cubicBezTo>
                  <a:cubicBezTo>
                    <a:pt x="1343" y="354"/>
                    <a:pt x="990" y="575"/>
                    <a:pt x="840" y="707"/>
                  </a:cubicBezTo>
                  <a:cubicBezTo>
                    <a:pt x="398" y="1105"/>
                    <a:pt x="0" y="2006"/>
                    <a:pt x="0" y="2598"/>
                  </a:cubicBezTo>
                  <a:cubicBezTo>
                    <a:pt x="0" y="3535"/>
                    <a:pt x="1927" y="14624"/>
                    <a:pt x="2209" y="15260"/>
                  </a:cubicBezTo>
                  <a:cubicBezTo>
                    <a:pt x="2609" y="16193"/>
                    <a:pt x="3643" y="16803"/>
                    <a:pt x="4658" y="16803"/>
                  </a:cubicBezTo>
                  <a:cubicBezTo>
                    <a:pt x="4922" y="16803"/>
                    <a:pt x="5185" y="16762"/>
                    <a:pt x="5435" y="16674"/>
                  </a:cubicBezTo>
                  <a:cubicBezTo>
                    <a:pt x="5850" y="16524"/>
                    <a:pt x="18936" y="7414"/>
                    <a:pt x="19723" y="6716"/>
                  </a:cubicBezTo>
                  <a:cubicBezTo>
                    <a:pt x="20173" y="6309"/>
                    <a:pt x="20615" y="5364"/>
                    <a:pt x="20615" y="4728"/>
                  </a:cubicBezTo>
                  <a:cubicBezTo>
                    <a:pt x="20615" y="3968"/>
                    <a:pt x="19926" y="2828"/>
                    <a:pt x="19237" y="2474"/>
                  </a:cubicBezTo>
                  <a:cubicBezTo>
                    <a:pt x="18777" y="2245"/>
                    <a:pt x="16851" y="1935"/>
                    <a:pt x="10692" y="1096"/>
                  </a:cubicBezTo>
                  <a:cubicBezTo>
                    <a:pt x="6300" y="486"/>
                    <a:pt x="2589" y="0"/>
                    <a:pt x="2430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3588875" y="2248475"/>
              <a:ext cx="440925" cy="738625"/>
            </a:xfrm>
            <a:custGeom>
              <a:rect b="b" l="l" r="r" t="t"/>
              <a:pathLst>
                <a:path extrusionOk="0" h="29545" w="17637">
                  <a:moveTo>
                    <a:pt x="8908" y="5311"/>
                  </a:moveTo>
                  <a:cubicBezTo>
                    <a:pt x="9364" y="5311"/>
                    <a:pt x="9814" y="5379"/>
                    <a:pt x="10144" y="5518"/>
                  </a:cubicBezTo>
                  <a:cubicBezTo>
                    <a:pt x="10868" y="5809"/>
                    <a:pt x="11514" y="6401"/>
                    <a:pt x="11973" y="7170"/>
                  </a:cubicBezTo>
                  <a:cubicBezTo>
                    <a:pt x="12282" y="7700"/>
                    <a:pt x="12353" y="8010"/>
                    <a:pt x="12353" y="8831"/>
                  </a:cubicBezTo>
                  <a:cubicBezTo>
                    <a:pt x="12353" y="9653"/>
                    <a:pt x="12282" y="9962"/>
                    <a:pt x="11973" y="10493"/>
                  </a:cubicBezTo>
                  <a:cubicBezTo>
                    <a:pt x="11231" y="11730"/>
                    <a:pt x="10170" y="12366"/>
                    <a:pt x="8818" y="12366"/>
                  </a:cubicBezTo>
                  <a:cubicBezTo>
                    <a:pt x="7873" y="12366"/>
                    <a:pt x="7113" y="12012"/>
                    <a:pt x="6327" y="11235"/>
                  </a:cubicBezTo>
                  <a:cubicBezTo>
                    <a:pt x="5620" y="10537"/>
                    <a:pt x="5390" y="9918"/>
                    <a:pt x="5390" y="8831"/>
                  </a:cubicBezTo>
                  <a:cubicBezTo>
                    <a:pt x="5390" y="8345"/>
                    <a:pt x="5478" y="7709"/>
                    <a:pt x="5593" y="7444"/>
                  </a:cubicBezTo>
                  <a:cubicBezTo>
                    <a:pt x="5841" y="6843"/>
                    <a:pt x="6698" y="5986"/>
                    <a:pt x="7422" y="5606"/>
                  </a:cubicBezTo>
                  <a:cubicBezTo>
                    <a:pt x="7787" y="5412"/>
                    <a:pt x="8352" y="5311"/>
                    <a:pt x="8908" y="5311"/>
                  </a:cubicBezTo>
                  <a:close/>
                  <a:moveTo>
                    <a:pt x="8721" y="1"/>
                  </a:moveTo>
                  <a:cubicBezTo>
                    <a:pt x="7989" y="1"/>
                    <a:pt x="7279" y="91"/>
                    <a:pt x="6636" y="278"/>
                  </a:cubicBezTo>
                  <a:cubicBezTo>
                    <a:pt x="5346" y="640"/>
                    <a:pt x="4551" y="1038"/>
                    <a:pt x="3534" y="1807"/>
                  </a:cubicBezTo>
                  <a:cubicBezTo>
                    <a:pt x="1988" y="2982"/>
                    <a:pt x="778" y="4767"/>
                    <a:pt x="318" y="6561"/>
                  </a:cubicBezTo>
                  <a:cubicBezTo>
                    <a:pt x="0" y="7815"/>
                    <a:pt x="9" y="9998"/>
                    <a:pt x="353" y="11200"/>
                  </a:cubicBezTo>
                  <a:cubicBezTo>
                    <a:pt x="1087" y="13850"/>
                    <a:pt x="3358" y="16298"/>
                    <a:pt x="5876" y="17155"/>
                  </a:cubicBezTo>
                  <a:cubicBezTo>
                    <a:pt x="6627" y="17403"/>
                    <a:pt x="6724" y="17491"/>
                    <a:pt x="6857" y="17959"/>
                  </a:cubicBezTo>
                  <a:cubicBezTo>
                    <a:pt x="6936" y="18242"/>
                    <a:pt x="7493" y="20557"/>
                    <a:pt x="8112" y="23102"/>
                  </a:cubicBezTo>
                  <a:cubicBezTo>
                    <a:pt x="8730" y="25638"/>
                    <a:pt x="9322" y="27900"/>
                    <a:pt x="9437" y="28121"/>
                  </a:cubicBezTo>
                  <a:cubicBezTo>
                    <a:pt x="9729" y="28695"/>
                    <a:pt x="10453" y="29261"/>
                    <a:pt x="11134" y="29464"/>
                  </a:cubicBezTo>
                  <a:cubicBezTo>
                    <a:pt x="11312" y="29518"/>
                    <a:pt x="11505" y="29545"/>
                    <a:pt x="11706" y="29545"/>
                  </a:cubicBezTo>
                  <a:cubicBezTo>
                    <a:pt x="12260" y="29545"/>
                    <a:pt x="12870" y="29343"/>
                    <a:pt x="13396" y="28960"/>
                  </a:cubicBezTo>
                  <a:cubicBezTo>
                    <a:pt x="13917" y="28607"/>
                    <a:pt x="14359" y="27652"/>
                    <a:pt x="14368" y="26928"/>
                  </a:cubicBezTo>
                  <a:cubicBezTo>
                    <a:pt x="14368" y="26636"/>
                    <a:pt x="13873" y="24383"/>
                    <a:pt x="13263" y="21927"/>
                  </a:cubicBezTo>
                  <a:cubicBezTo>
                    <a:pt x="12662" y="19461"/>
                    <a:pt x="12159" y="17376"/>
                    <a:pt x="12159" y="17270"/>
                  </a:cubicBezTo>
                  <a:cubicBezTo>
                    <a:pt x="12159" y="17182"/>
                    <a:pt x="12600" y="16855"/>
                    <a:pt x="13148" y="16545"/>
                  </a:cubicBezTo>
                  <a:cubicBezTo>
                    <a:pt x="14580" y="15750"/>
                    <a:pt x="16091" y="14177"/>
                    <a:pt x="16753" y="12790"/>
                  </a:cubicBezTo>
                  <a:cubicBezTo>
                    <a:pt x="17460" y="11332"/>
                    <a:pt x="17637" y="10537"/>
                    <a:pt x="17637" y="8831"/>
                  </a:cubicBezTo>
                  <a:cubicBezTo>
                    <a:pt x="17637" y="7126"/>
                    <a:pt x="17460" y="6331"/>
                    <a:pt x="16753" y="4873"/>
                  </a:cubicBezTo>
                  <a:cubicBezTo>
                    <a:pt x="16091" y="3503"/>
                    <a:pt x="14580" y="1913"/>
                    <a:pt x="13192" y="1126"/>
                  </a:cubicBezTo>
                  <a:cubicBezTo>
                    <a:pt x="11868" y="392"/>
                    <a:pt x="10245" y="1"/>
                    <a:pt x="8721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1"/>
            <p:cNvSpPr/>
            <p:nvPr/>
          </p:nvSpPr>
          <p:spPr>
            <a:xfrm>
              <a:off x="2930125" y="2525075"/>
              <a:ext cx="576150" cy="583850"/>
            </a:xfrm>
            <a:custGeom>
              <a:rect b="b" l="l" r="r" t="t"/>
              <a:pathLst>
                <a:path extrusionOk="0" h="23354" w="23046">
                  <a:moveTo>
                    <a:pt x="9165" y="6086"/>
                  </a:moveTo>
                  <a:cubicBezTo>
                    <a:pt x="9173" y="6086"/>
                    <a:pt x="9182" y="6088"/>
                    <a:pt x="9190" y="6091"/>
                  </a:cubicBezTo>
                  <a:cubicBezTo>
                    <a:pt x="9305" y="6135"/>
                    <a:pt x="11117" y="6780"/>
                    <a:pt x="13228" y="7514"/>
                  </a:cubicBezTo>
                  <a:cubicBezTo>
                    <a:pt x="16348" y="8618"/>
                    <a:pt x="17010" y="8901"/>
                    <a:pt x="16940" y="9095"/>
                  </a:cubicBezTo>
                  <a:cubicBezTo>
                    <a:pt x="16878" y="9228"/>
                    <a:pt x="16197" y="11128"/>
                    <a:pt x="15437" y="13337"/>
                  </a:cubicBezTo>
                  <a:cubicBezTo>
                    <a:pt x="14249" y="16728"/>
                    <a:pt x="14055" y="17242"/>
                    <a:pt x="13805" y="17242"/>
                  </a:cubicBezTo>
                  <a:cubicBezTo>
                    <a:pt x="13776" y="17242"/>
                    <a:pt x="13746" y="17235"/>
                    <a:pt x="13714" y="17225"/>
                  </a:cubicBezTo>
                  <a:cubicBezTo>
                    <a:pt x="13546" y="17145"/>
                    <a:pt x="11753" y="16518"/>
                    <a:pt x="9720" y="15811"/>
                  </a:cubicBezTo>
                  <a:cubicBezTo>
                    <a:pt x="7706" y="15104"/>
                    <a:pt x="6027" y="14494"/>
                    <a:pt x="6009" y="14485"/>
                  </a:cubicBezTo>
                  <a:cubicBezTo>
                    <a:pt x="5983" y="14468"/>
                    <a:pt x="6645" y="12550"/>
                    <a:pt x="7467" y="10226"/>
                  </a:cubicBezTo>
                  <a:cubicBezTo>
                    <a:pt x="8626" y="6970"/>
                    <a:pt x="8967" y="6086"/>
                    <a:pt x="9165" y="6086"/>
                  </a:cubicBezTo>
                  <a:close/>
                  <a:moveTo>
                    <a:pt x="7274" y="1"/>
                  </a:moveTo>
                  <a:cubicBezTo>
                    <a:pt x="7022" y="1"/>
                    <a:pt x="6794" y="45"/>
                    <a:pt x="6539" y="127"/>
                  </a:cubicBezTo>
                  <a:cubicBezTo>
                    <a:pt x="5903" y="312"/>
                    <a:pt x="5276" y="860"/>
                    <a:pt x="5020" y="1434"/>
                  </a:cubicBezTo>
                  <a:cubicBezTo>
                    <a:pt x="4887" y="1726"/>
                    <a:pt x="3712" y="4942"/>
                    <a:pt x="2413" y="8592"/>
                  </a:cubicBezTo>
                  <a:cubicBezTo>
                    <a:pt x="398" y="14220"/>
                    <a:pt x="27" y="15351"/>
                    <a:pt x="18" y="16120"/>
                  </a:cubicBezTo>
                  <a:cubicBezTo>
                    <a:pt x="1" y="16880"/>
                    <a:pt x="62" y="17092"/>
                    <a:pt x="416" y="17543"/>
                  </a:cubicBezTo>
                  <a:cubicBezTo>
                    <a:pt x="646" y="17852"/>
                    <a:pt x="973" y="18197"/>
                    <a:pt x="1167" y="18312"/>
                  </a:cubicBezTo>
                  <a:cubicBezTo>
                    <a:pt x="1503" y="18550"/>
                    <a:pt x="14448" y="23145"/>
                    <a:pt x="15216" y="23322"/>
                  </a:cubicBezTo>
                  <a:cubicBezTo>
                    <a:pt x="15322" y="23343"/>
                    <a:pt x="15434" y="23354"/>
                    <a:pt x="15551" y="23354"/>
                  </a:cubicBezTo>
                  <a:cubicBezTo>
                    <a:pt x="16190" y="23354"/>
                    <a:pt x="16951" y="23036"/>
                    <a:pt x="17452" y="22535"/>
                  </a:cubicBezTo>
                  <a:cubicBezTo>
                    <a:pt x="17938" y="22049"/>
                    <a:pt x="18230" y="21289"/>
                    <a:pt x="20518" y="14777"/>
                  </a:cubicBezTo>
                  <a:cubicBezTo>
                    <a:pt x="21914" y="10801"/>
                    <a:pt x="23045" y="7399"/>
                    <a:pt x="23045" y="7196"/>
                  </a:cubicBezTo>
                  <a:cubicBezTo>
                    <a:pt x="23036" y="6630"/>
                    <a:pt x="22550" y="5676"/>
                    <a:pt x="22064" y="5260"/>
                  </a:cubicBezTo>
                  <a:cubicBezTo>
                    <a:pt x="21693" y="4951"/>
                    <a:pt x="16021" y="2848"/>
                    <a:pt x="9031" y="418"/>
                  </a:cubicBezTo>
                  <a:cubicBezTo>
                    <a:pt x="8202" y="129"/>
                    <a:pt x="7702" y="1"/>
                    <a:pt x="7274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1"/>
            <p:cNvSpPr/>
            <p:nvPr/>
          </p:nvSpPr>
          <p:spPr>
            <a:xfrm>
              <a:off x="4345675" y="2731000"/>
              <a:ext cx="581900" cy="505250"/>
            </a:xfrm>
            <a:custGeom>
              <a:rect b="b" l="l" r="r" t="t"/>
              <a:pathLst>
                <a:path extrusionOk="0" h="20210" w="23276">
                  <a:moveTo>
                    <a:pt x="15999" y="5737"/>
                  </a:moveTo>
                  <a:cubicBezTo>
                    <a:pt x="16034" y="5737"/>
                    <a:pt x="16056" y="5750"/>
                    <a:pt x="16056" y="5762"/>
                  </a:cubicBezTo>
                  <a:cubicBezTo>
                    <a:pt x="16056" y="5789"/>
                    <a:pt x="16383" y="7229"/>
                    <a:pt x="16780" y="8970"/>
                  </a:cubicBezTo>
                  <a:cubicBezTo>
                    <a:pt x="17160" y="10711"/>
                    <a:pt x="17487" y="12151"/>
                    <a:pt x="17470" y="12151"/>
                  </a:cubicBezTo>
                  <a:cubicBezTo>
                    <a:pt x="17383" y="12281"/>
                    <a:pt x="7698" y="14319"/>
                    <a:pt x="7236" y="14319"/>
                  </a:cubicBezTo>
                  <a:cubicBezTo>
                    <a:pt x="7227" y="14319"/>
                    <a:pt x="7221" y="14318"/>
                    <a:pt x="7220" y="14316"/>
                  </a:cubicBezTo>
                  <a:cubicBezTo>
                    <a:pt x="7114" y="14201"/>
                    <a:pt x="5718" y="8060"/>
                    <a:pt x="5788" y="8016"/>
                  </a:cubicBezTo>
                  <a:cubicBezTo>
                    <a:pt x="5824" y="7980"/>
                    <a:pt x="15791" y="5762"/>
                    <a:pt x="15950" y="5745"/>
                  </a:cubicBezTo>
                  <a:cubicBezTo>
                    <a:pt x="15968" y="5740"/>
                    <a:pt x="15985" y="5737"/>
                    <a:pt x="15999" y="5737"/>
                  </a:cubicBezTo>
                  <a:close/>
                  <a:moveTo>
                    <a:pt x="18136" y="1"/>
                  </a:moveTo>
                  <a:cubicBezTo>
                    <a:pt x="18120" y="1"/>
                    <a:pt x="18104" y="1"/>
                    <a:pt x="18088" y="1"/>
                  </a:cubicBezTo>
                  <a:cubicBezTo>
                    <a:pt x="17735" y="1"/>
                    <a:pt x="13891" y="797"/>
                    <a:pt x="9517" y="1751"/>
                  </a:cubicBezTo>
                  <a:cubicBezTo>
                    <a:pt x="3491" y="3094"/>
                    <a:pt x="1459" y="3598"/>
                    <a:pt x="1096" y="3845"/>
                  </a:cubicBezTo>
                  <a:cubicBezTo>
                    <a:pt x="460" y="4269"/>
                    <a:pt x="1" y="5188"/>
                    <a:pt x="1" y="5992"/>
                  </a:cubicBezTo>
                  <a:cubicBezTo>
                    <a:pt x="1" y="6849"/>
                    <a:pt x="2607" y="18487"/>
                    <a:pt x="2917" y="19017"/>
                  </a:cubicBezTo>
                  <a:cubicBezTo>
                    <a:pt x="3332" y="19706"/>
                    <a:pt x="4215" y="20210"/>
                    <a:pt x="5073" y="20210"/>
                  </a:cubicBezTo>
                  <a:cubicBezTo>
                    <a:pt x="6230" y="20210"/>
                    <a:pt x="21296" y="16817"/>
                    <a:pt x="22047" y="16392"/>
                  </a:cubicBezTo>
                  <a:cubicBezTo>
                    <a:pt x="22745" y="15995"/>
                    <a:pt x="23275" y="15067"/>
                    <a:pt x="23275" y="14254"/>
                  </a:cubicBezTo>
                  <a:cubicBezTo>
                    <a:pt x="23275" y="13362"/>
                    <a:pt x="20633" y="1751"/>
                    <a:pt x="20297" y="1150"/>
                  </a:cubicBezTo>
                  <a:cubicBezTo>
                    <a:pt x="19924" y="482"/>
                    <a:pt x="19022" y="1"/>
                    <a:pt x="18136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5120825" y="2753250"/>
              <a:ext cx="529100" cy="294500"/>
            </a:xfrm>
            <a:custGeom>
              <a:rect b="b" l="l" r="r" t="t"/>
              <a:pathLst>
                <a:path extrusionOk="0" h="11780" w="21164">
                  <a:moveTo>
                    <a:pt x="5638" y="1"/>
                  </a:moveTo>
                  <a:cubicBezTo>
                    <a:pt x="4552" y="1"/>
                    <a:pt x="3548" y="36"/>
                    <a:pt x="2987" y="110"/>
                  </a:cubicBezTo>
                  <a:cubicBezTo>
                    <a:pt x="928" y="410"/>
                    <a:pt x="1" y="2805"/>
                    <a:pt x="1335" y="4395"/>
                  </a:cubicBezTo>
                  <a:cubicBezTo>
                    <a:pt x="2060" y="5252"/>
                    <a:pt x="2298" y="5297"/>
                    <a:pt x="5788" y="5341"/>
                  </a:cubicBezTo>
                  <a:cubicBezTo>
                    <a:pt x="8598" y="5358"/>
                    <a:pt x="9128" y="5403"/>
                    <a:pt x="10233" y="5712"/>
                  </a:cubicBezTo>
                  <a:cubicBezTo>
                    <a:pt x="12769" y="6383"/>
                    <a:pt x="14722" y="7797"/>
                    <a:pt x="15862" y="9759"/>
                  </a:cubicBezTo>
                  <a:cubicBezTo>
                    <a:pt x="16621" y="11084"/>
                    <a:pt x="16816" y="11305"/>
                    <a:pt x="17434" y="11570"/>
                  </a:cubicBezTo>
                  <a:cubicBezTo>
                    <a:pt x="17757" y="11708"/>
                    <a:pt x="18228" y="11779"/>
                    <a:pt x="18672" y="11779"/>
                  </a:cubicBezTo>
                  <a:cubicBezTo>
                    <a:pt x="19079" y="11779"/>
                    <a:pt x="19463" y="11720"/>
                    <a:pt x="19688" y="11597"/>
                  </a:cubicBezTo>
                  <a:cubicBezTo>
                    <a:pt x="20598" y="11128"/>
                    <a:pt x="21146" y="10227"/>
                    <a:pt x="21146" y="9185"/>
                  </a:cubicBezTo>
                  <a:cubicBezTo>
                    <a:pt x="21163" y="7947"/>
                    <a:pt x="19758" y="5632"/>
                    <a:pt x="18097" y="4121"/>
                  </a:cubicBezTo>
                  <a:cubicBezTo>
                    <a:pt x="15782" y="2010"/>
                    <a:pt x="12972" y="702"/>
                    <a:pt x="9685" y="198"/>
                  </a:cubicBezTo>
                  <a:cubicBezTo>
                    <a:pt x="8831" y="69"/>
                    <a:pt x="7154" y="1"/>
                    <a:pt x="5638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1"/>
            <p:cNvSpPr/>
            <p:nvPr/>
          </p:nvSpPr>
          <p:spPr>
            <a:xfrm>
              <a:off x="1627450" y="3040650"/>
              <a:ext cx="840575" cy="462650"/>
            </a:xfrm>
            <a:custGeom>
              <a:rect b="b" l="l" r="r" t="t"/>
              <a:pathLst>
                <a:path extrusionOk="0" h="18506" w="33623">
                  <a:moveTo>
                    <a:pt x="30996" y="0"/>
                  </a:moveTo>
                  <a:cubicBezTo>
                    <a:pt x="30598" y="0"/>
                    <a:pt x="30189" y="93"/>
                    <a:pt x="29796" y="295"/>
                  </a:cubicBezTo>
                  <a:cubicBezTo>
                    <a:pt x="29240" y="578"/>
                    <a:pt x="29001" y="852"/>
                    <a:pt x="28250" y="2107"/>
                  </a:cubicBezTo>
                  <a:cubicBezTo>
                    <a:pt x="26854" y="4466"/>
                    <a:pt x="26112" y="5394"/>
                    <a:pt x="24274" y="7161"/>
                  </a:cubicBezTo>
                  <a:cubicBezTo>
                    <a:pt x="20315" y="10969"/>
                    <a:pt x="15791" y="13019"/>
                    <a:pt x="10931" y="13196"/>
                  </a:cubicBezTo>
                  <a:cubicBezTo>
                    <a:pt x="10610" y="13208"/>
                    <a:pt x="10308" y="13214"/>
                    <a:pt x="10023" y="13214"/>
                  </a:cubicBezTo>
                  <a:cubicBezTo>
                    <a:pt x="7708" y="13214"/>
                    <a:pt x="6497" y="12804"/>
                    <a:pt x="4719" y="11561"/>
                  </a:cubicBezTo>
                  <a:cubicBezTo>
                    <a:pt x="4046" y="11095"/>
                    <a:pt x="3426" y="10862"/>
                    <a:pt x="2837" y="10862"/>
                  </a:cubicBezTo>
                  <a:cubicBezTo>
                    <a:pt x="2422" y="10862"/>
                    <a:pt x="2021" y="10978"/>
                    <a:pt x="1627" y="11208"/>
                  </a:cubicBezTo>
                  <a:cubicBezTo>
                    <a:pt x="885" y="11632"/>
                    <a:pt x="593" y="12021"/>
                    <a:pt x="346" y="12869"/>
                  </a:cubicBezTo>
                  <a:cubicBezTo>
                    <a:pt x="1" y="14018"/>
                    <a:pt x="575" y="15140"/>
                    <a:pt x="2007" y="16130"/>
                  </a:cubicBezTo>
                  <a:cubicBezTo>
                    <a:pt x="4496" y="17808"/>
                    <a:pt x="6786" y="18505"/>
                    <a:pt x="10144" y="18505"/>
                  </a:cubicBezTo>
                  <a:cubicBezTo>
                    <a:pt x="10517" y="18505"/>
                    <a:pt x="10902" y="18497"/>
                    <a:pt x="11302" y="18480"/>
                  </a:cubicBezTo>
                  <a:cubicBezTo>
                    <a:pt x="13803" y="18383"/>
                    <a:pt x="14934" y="18171"/>
                    <a:pt x="17541" y="17323"/>
                  </a:cubicBezTo>
                  <a:cubicBezTo>
                    <a:pt x="21773" y="15953"/>
                    <a:pt x="26677" y="12781"/>
                    <a:pt x="29310" y="9723"/>
                  </a:cubicBezTo>
                  <a:cubicBezTo>
                    <a:pt x="31625" y="7011"/>
                    <a:pt x="33622" y="3724"/>
                    <a:pt x="33622" y="2637"/>
                  </a:cubicBezTo>
                  <a:cubicBezTo>
                    <a:pt x="33622" y="1109"/>
                    <a:pt x="32373" y="0"/>
                    <a:pt x="30996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2643625" y="3078250"/>
              <a:ext cx="393225" cy="447000"/>
            </a:xfrm>
            <a:custGeom>
              <a:rect b="b" l="l" r="r" t="t"/>
              <a:pathLst>
                <a:path extrusionOk="0" h="17880" w="15729">
                  <a:moveTo>
                    <a:pt x="5779" y="5834"/>
                  </a:moveTo>
                  <a:cubicBezTo>
                    <a:pt x="5823" y="5834"/>
                    <a:pt x="6097" y="5975"/>
                    <a:pt x="6380" y="6143"/>
                  </a:cubicBezTo>
                  <a:cubicBezTo>
                    <a:pt x="7113" y="6585"/>
                    <a:pt x="9517" y="9068"/>
                    <a:pt x="9985" y="9863"/>
                  </a:cubicBezTo>
                  <a:cubicBezTo>
                    <a:pt x="10374" y="10517"/>
                    <a:pt x="10683" y="12160"/>
                    <a:pt x="10418" y="12160"/>
                  </a:cubicBezTo>
                  <a:cubicBezTo>
                    <a:pt x="10029" y="12160"/>
                    <a:pt x="7794" y="10879"/>
                    <a:pt x="7087" y="10252"/>
                  </a:cubicBezTo>
                  <a:cubicBezTo>
                    <a:pt x="6177" y="9439"/>
                    <a:pt x="5735" y="8626"/>
                    <a:pt x="5585" y="7513"/>
                  </a:cubicBezTo>
                  <a:cubicBezTo>
                    <a:pt x="5496" y="6770"/>
                    <a:pt x="5602" y="5834"/>
                    <a:pt x="5779" y="5834"/>
                  </a:cubicBezTo>
                  <a:close/>
                  <a:moveTo>
                    <a:pt x="4228" y="1"/>
                  </a:moveTo>
                  <a:cubicBezTo>
                    <a:pt x="3940" y="1"/>
                    <a:pt x="3685" y="24"/>
                    <a:pt x="3490" y="72"/>
                  </a:cubicBezTo>
                  <a:cubicBezTo>
                    <a:pt x="2651" y="293"/>
                    <a:pt x="1812" y="868"/>
                    <a:pt x="1370" y="1557"/>
                  </a:cubicBezTo>
                  <a:cubicBezTo>
                    <a:pt x="460" y="2988"/>
                    <a:pt x="0" y="6655"/>
                    <a:pt x="460" y="8997"/>
                  </a:cubicBezTo>
                  <a:cubicBezTo>
                    <a:pt x="681" y="10119"/>
                    <a:pt x="1591" y="12001"/>
                    <a:pt x="2377" y="13000"/>
                  </a:cubicBezTo>
                  <a:cubicBezTo>
                    <a:pt x="3932" y="14961"/>
                    <a:pt x="6892" y="16711"/>
                    <a:pt x="10047" y="17542"/>
                  </a:cubicBezTo>
                  <a:cubicBezTo>
                    <a:pt x="10908" y="17767"/>
                    <a:pt x="11494" y="17880"/>
                    <a:pt x="11983" y="17880"/>
                  </a:cubicBezTo>
                  <a:cubicBezTo>
                    <a:pt x="12472" y="17880"/>
                    <a:pt x="12866" y="17767"/>
                    <a:pt x="13343" y="17542"/>
                  </a:cubicBezTo>
                  <a:cubicBezTo>
                    <a:pt x="14226" y="17126"/>
                    <a:pt x="14863" y="16287"/>
                    <a:pt x="15393" y="14891"/>
                  </a:cubicBezTo>
                  <a:cubicBezTo>
                    <a:pt x="15684" y="14122"/>
                    <a:pt x="15728" y="13724"/>
                    <a:pt x="15728" y="11939"/>
                  </a:cubicBezTo>
                  <a:cubicBezTo>
                    <a:pt x="15728" y="9951"/>
                    <a:pt x="15720" y="9836"/>
                    <a:pt x="15243" y="8688"/>
                  </a:cubicBezTo>
                  <a:cubicBezTo>
                    <a:pt x="13935" y="5418"/>
                    <a:pt x="10029" y="1636"/>
                    <a:pt x="6751" y="444"/>
                  </a:cubicBezTo>
                  <a:cubicBezTo>
                    <a:pt x="5989" y="162"/>
                    <a:pt x="4990" y="1"/>
                    <a:pt x="4228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1"/>
            <p:cNvSpPr/>
            <p:nvPr/>
          </p:nvSpPr>
          <p:spPr>
            <a:xfrm>
              <a:off x="3874925" y="3195950"/>
              <a:ext cx="466800" cy="588375"/>
            </a:xfrm>
            <a:custGeom>
              <a:rect b="b" l="l" r="r" t="t"/>
              <a:pathLst>
                <a:path extrusionOk="0" h="23535" w="18672">
                  <a:moveTo>
                    <a:pt x="7890" y="6308"/>
                  </a:moveTo>
                  <a:cubicBezTo>
                    <a:pt x="8011" y="6308"/>
                    <a:pt x="8083" y="6385"/>
                    <a:pt x="8174" y="6525"/>
                  </a:cubicBezTo>
                  <a:cubicBezTo>
                    <a:pt x="8271" y="6675"/>
                    <a:pt x="8952" y="7753"/>
                    <a:pt x="9721" y="8928"/>
                  </a:cubicBezTo>
                  <a:cubicBezTo>
                    <a:pt x="11002" y="10916"/>
                    <a:pt x="12946" y="14521"/>
                    <a:pt x="12946" y="14892"/>
                  </a:cubicBezTo>
                  <a:cubicBezTo>
                    <a:pt x="12946" y="14981"/>
                    <a:pt x="12557" y="15175"/>
                    <a:pt x="12106" y="15317"/>
                  </a:cubicBezTo>
                  <a:cubicBezTo>
                    <a:pt x="11629" y="15467"/>
                    <a:pt x="10807" y="15838"/>
                    <a:pt x="10260" y="16156"/>
                  </a:cubicBezTo>
                  <a:cubicBezTo>
                    <a:pt x="9729" y="16465"/>
                    <a:pt x="9261" y="16730"/>
                    <a:pt x="9217" y="16730"/>
                  </a:cubicBezTo>
                  <a:cubicBezTo>
                    <a:pt x="9190" y="16730"/>
                    <a:pt x="8863" y="16085"/>
                    <a:pt x="8492" y="15290"/>
                  </a:cubicBezTo>
                  <a:cubicBezTo>
                    <a:pt x="7123" y="12392"/>
                    <a:pt x="5568" y="7629"/>
                    <a:pt x="5903" y="7444"/>
                  </a:cubicBezTo>
                  <a:cubicBezTo>
                    <a:pt x="6009" y="7364"/>
                    <a:pt x="6460" y="7090"/>
                    <a:pt x="6902" y="6807"/>
                  </a:cubicBezTo>
                  <a:cubicBezTo>
                    <a:pt x="7455" y="6461"/>
                    <a:pt x="7721" y="6308"/>
                    <a:pt x="7890" y="6308"/>
                  </a:cubicBezTo>
                  <a:close/>
                  <a:moveTo>
                    <a:pt x="8587" y="0"/>
                  </a:moveTo>
                  <a:cubicBezTo>
                    <a:pt x="8289" y="0"/>
                    <a:pt x="7991" y="89"/>
                    <a:pt x="7565" y="295"/>
                  </a:cubicBezTo>
                  <a:cubicBezTo>
                    <a:pt x="5859" y="1126"/>
                    <a:pt x="1105" y="4174"/>
                    <a:pt x="672" y="4704"/>
                  </a:cubicBezTo>
                  <a:cubicBezTo>
                    <a:pt x="116" y="5394"/>
                    <a:pt x="1" y="6392"/>
                    <a:pt x="354" y="7753"/>
                  </a:cubicBezTo>
                  <a:cubicBezTo>
                    <a:pt x="1750" y="13258"/>
                    <a:pt x="3500" y="17693"/>
                    <a:pt x="5373" y="20486"/>
                  </a:cubicBezTo>
                  <a:cubicBezTo>
                    <a:pt x="6849" y="22712"/>
                    <a:pt x="7847" y="23525"/>
                    <a:pt x="9111" y="23534"/>
                  </a:cubicBezTo>
                  <a:cubicBezTo>
                    <a:pt x="9127" y="23535"/>
                    <a:pt x="9143" y="23535"/>
                    <a:pt x="9158" y="23535"/>
                  </a:cubicBezTo>
                  <a:cubicBezTo>
                    <a:pt x="9996" y="23535"/>
                    <a:pt x="10733" y="23074"/>
                    <a:pt x="11470" y="22112"/>
                  </a:cubicBezTo>
                  <a:cubicBezTo>
                    <a:pt x="12354" y="20963"/>
                    <a:pt x="13370" y="20344"/>
                    <a:pt x="14757" y="20123"/>
                  </a:cubicBezTo>
                  <a:cubicBezTo>
                    <a:pt x="17505" y="19682"/>
                    <a:pt x="18672" y="18294"/>
                    <a:pt x="18513" y="15643"/>
                  </a:cubicBezTo>
                  <a:cubicBezTo>
                    <a:pt x="18451" y="14742"/>
                    <a:pt x="18292" y="14097"/>
                    <a:pt x="17894" y="13054"/>
                  </a:cubicBezTo>
                  <a:cubicBezTo>
                    <a:pt x="16878" y="10448"/>
                    <a:pt x="14695" y="6648"/>
                    <a:pt x="11974" y="2743"/>
                  </a:cubicBezTo>
                  <a:cubicBezTo>
                    <a:pt x="10392" y="489"/>
                    <a:pt x="10056" y="198"/>
                    <a:pt x="8846" y="21"/>
                  </a:cubicBezTo>
                  <a:cubicBezTo>
                    <a:pt x="8758" y="7"/>
                    <a:pt x="8672" y="0"/>
                    <a:pt x="8587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3249325" y="3313250"/>
              <a:ext cx="436975" cy="421475"/>
            </a:xfrm>
            <a:custGeom>
              <a:rect b="b" l="l" r="r" t="t"/>
              <a:pathLst>
                <a:path extrusionOk="0" h="16859" w="17479">
                  <a:moveTo>
                    <a:pt x="11817" y="5263"/>
                  </a:moveTo>
                  <a:cubicBezTo>
                    <a:pt x="12074" y="5263"/>
                    <a:pt x="12068" y="5703"/>
                    <a:pt x="12000" y="6843"/>
                  </a:cubicBezTo>
                  <a:cubicBezTo>
                    <a:pt x="11912" y="8813"/>
                    <a:pt x="11550" y="9873"/>
                    <a:pt x="10719" y="10625"/>
                  </a:cubicBezTo>
                  <a:cubicBezTo>
                    <a:pt x="10067" y="11213"/>
                    <a:pt x="8989" y="11556"/>
                    <a:pt x="7898" y="11556"/>
                  </a:cubicBezTo>
                  <a:cubicBezTo>
                    <a:pt x="7644" y="11556"/>
                    <a:pt x="7390" y="11538"/>
                    <a:pt x="7140" y="11499"/>
                  </a:cubicBezTo>
                  <a:lnTo>
                    <a:pt x="6425" y="11376"/>
                  </a:lnTo>
                  <a:lnTo>
                    <a:pt x="7750" y="9387"/>
                  </a:lnTo>
                  <a:cubicBezTo>
                    <a:pt x="9076" y="7399"/>
                    <a:pt x="9986" y="6374"/>
                    <a:pt x="11073" y="5650"/>
                  </a:cubicBezTo>
                  <a:cubicBezTo>
                    <a:pt x="11434" y="5408"/>
                    <a:pt x="11669" y="5263"/>
                    <a:pt x="11817" y="5263"/>
                  </a:cubicBezTo>
                  <a:close/>
                  <a:moveTo>
                    <a:pt x="12046" y="1"/>
                  </a:moveTo>
                  <a:cubicBezTo>
                    <a:pt x="11385" y="1"/>
                    <a:pt x="10715" y="101"/>
                    <a:pt x="10136" y="304"/>
                  </a:cubicBezTo>
                  <a:cubicBezTo>
                    <a:pt x="8643" y="808"/>
                    <a:pt x="7529" y="1541"/>
                    <a:pt x="6160" y="2911"/>
                  </a:cubicBezTo>
                  <a:cubicBezTo>
                    <a:pt x="4180" y="4881"/>
                    <a:pt x="2122" y="8036"/>
                    <a:pt x="734" y="11172"/>
                  </a:cubicBezTo>
                  <a:cubicBezTo>
                    <a:pt x="45" y="12745"/>
                    <a:pt x="1" y="13178"/>
                    <a:pt x="398" y="14026"/>
                  </a:cubicBezTo>
                  <a:cubicBezTo>
                    <a:pt x="778" y="14866"/>
                    <a:pt x="1211" y="15211"/>
                    <a:pt x="2546" y="15705"/>
                  </a:cubicBezTo>
                  <a:cubicBezTo>
                    <a:pt x="4563" y="16478"/>
                    <a:pt x="6288" y="16858"/>
                    <a:pt x="7899" y="16858"/>
                  </a:cubicBezTo>
                  <a:cubicBezTo>
                    <a:pt x="9034" y="16858"/>
                    <a:pt x="10112" y="16670"/>
                    <a:pt x="11196" y="16297"/>
                  </a:cubicBezTo>
                  <a:cubicBezTo>
                    <a:pt x="14315" y="15219"/>
                    <a:pt x="16083" y="13178"/>
                    <a:pt x="16984" y="9626"/>
                  </a:cubicBezTo>
                  <a:cubicBezTo>
                    <a:pt x="17408" y="7930"/>
                    <a:pt x="17479" y="5544"/>
                    <a:pt x="17143" y="4280"/>
                  </a:cubicBezTo>
                  <a:cubicBezTo>
                    <a:pt x="16657" y="2469"/>
                    <a:pt x="15597" y="1081"/>
                    <a:pt x="14183" y="419"/>
                  </a:cubicBezTo>
                  <a:cubicBezTo>
                    <a:pt x="13594" y="141"/>
                    <a:pt x="12827" y="1"/>
                    <a:pt x="12046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4635950" y="3370950"/>
              <a:ext cx="974875" cy="982950"/>
            </a:xfrm>
            <a:custGeom>
              <a:rect b="b" l="l" r="r" t="t"/>
              <a:pathLst>
                <a:path extrusionOk="0" h="39318" w="38995">
                  <a:moveTo>
                    <a:pt x="15701" y="17141"/>
                  </a:moveTo>
                  <a:cubicBezTo>
                    <a:pt x="15717" y="17141"/>
                    <a:pt x="15729" y="17145"/>
                    <a:pt x="15738" y="17153"/>
                  </a:cubicBezTo>
                  <a:cubicBezTo>
                    <a:pt x="15782" y="17188"/>
                    <a:pt x="15738" y="17480"/>
                    <a:pt x="15649" y="17807"/>
                  </a:cubicBezTo>
                  <a:cubicBezTo>
                    <a:pt x="15472" y="18425"/>
                    <a:pt x="14810" y="19353"/>
                    <a:pt x="14094" y="19936"/>
                  </a:cubicBezTo>
                  <a:cubicBezTo>
                    <a:pt x="13608" y="20325"/>
                    <a:pt x="12503" y="20926"/>
                    <a:pt x="12247" y="20926"/>
                  </a:cubicBezTo>
                  <a:cubicBezTo>
                    <a:pt x="11982" y="20926"/>
                    <a:pt x="12724" y="19759"/>
                    <a:pt x="13573" y="18823"/>
                  </a:cubicBezTo>
                  <a:cubicBezTo>
                    <a:pt x="14269" y="18060"/>
                    <a:pt x="15449" y="17141"/>
                    <a:pt x="15701" y="17141"/>
                  </a:cubicBezTo>
                  <a:close/>
                  <a:moveTo>
                    <a:pt x="5374" y="0"/>
                  </a:moveTo>
                  <a:cubicBezTo>
                    <a:pt x="5063" y="0"/>
                    <a:pt x="4749" y="57"/>
                    <a:pt x="4445" y="178"/>
                  </a:cubicBezTo>
                  <a:cubicBezTo>
                    <a:pt x="3809" y="426"/>
                    <a:pt x="3270" y="1071"/>
                    <a:pt x="2678" y="2220"/>
                  </a:cubicBezTo>
                  <a:cubicBezTo>
                    <a:pt x="672" y="6240"/>
                    <a:pt x="0" y="11427"/>
                    <a:pt x="910" y="15889"/>
                  </a:cubicBezTo>
                  <a:cubicBezTo>
                    <a:pt x="1644" y="19530"/>
                    <a:pt x="3075" y="22428"/>
                    <a:pt x="5002" y="24177"/>
                  </a:cubicBezTo>
                  <a:lnTo>
                    <a:pt x="5876" y="24973"/>
                  </a:lnTo>
                  <a:lnTo>
                    <a:pt x="5965" y="26227"/>
                  </a:lnTo>
                  <a:cubicBezTo>
                    <a:pt x="6407" y="32015"/>
                    <a:pt x="10878" y="37317"/>
                    <a:pt x="16612" y="38819"/>
                  </a:cubicBezTo>
                  <a:cubicBezTo>
                    <a:pt x="17876" y="39149"/>
                    <a:pt x="19543" y="39318"/>
                    <a:pt x="21233" y="39318"/>
                  </a:cubicBezTo>
                  <a:cubicBezTo>
                    <a:pt x="22260" y="39318"/>
                    <a:pt x="23297" y="39255"/>
                    <a:pt x="24256" y="39128"/>
                  </a:cubicBezTo>
                  <a:cubicBezTo>
                    <a:pt x="28895" y="38483"/>
                    <a:pt x="32747" y="37025"/>
                    <a:pt x="36591" y="34445"/>
                  </a:cubicBezTo>
                  <a:cubicBezTo>
                    <a:pt x="37687" y="33712"/>
                    <a:pt x="37952" y="33447"/>
                    <a:pt x="38199" y="32899"/>
                  </a:cubicBezTo>
                  <a:cubicBezTo>
                    <a:pt x="38994" y="31105"/>
                    <a:pt x="37740" y="29170"/>
                    <a:pt x="35787" y="29170"/>
                  </a:cubicBezTo>
                  <a:cubicBezTo>
                    <a:pt x="35239" y="29170"/>
                    <a:pt x="34903" y="29320"/>
                    <a:pt x="33807" y="29983"/>
                  </a:cubicBezTo>
                  <a:cubicBezTo>
                    <a:pt x="30883" y="31812"/>
                    <a:pt x="28417" y="32872"/>
                    <a:pt x="25943" y="33411"/>
                  </a:cubicBezTo>
                  <a:cubicBezTo>
                    <a:pt x="24091" y="33821"/>
                    <a:pt x="22446" y="34028"/>
                    <a:pt x="20980" y="34028"/>
                  </a:cubicBezTo>
                  <a:cubicBezTo>
                    <a:pt x="18181" y="34028"/>
                    <a:pt x="16035" y="33275"/>
                    <a:pt x="14341" y="31750"/>
                  </a:cubicBezTo>
                  <a:cubicBezTo>
                    <a:pt x="13043" y="30575"/>
                    <a:pt x="12132" y="29232"/>
                    <a:pt x="11646" y="27791"/>
                  </a:cubicBezTo>
                  <a:lnTo>
                    <a:pt x="11249" y="26599"/>
                  </a:lnTo>
                  <a:lnTo>
                    <a:pt x="11929" y="26475"/>
                  </a:lnTo>
                  <a:cubicBezTo>
                    <a:pt x="14059" y="26121"/>
                    <a:pt x="16224" y="25123"/>
                    <a:pt x="17593" y="23859"/>
                  </a:cubicBezTo>
                  <a:cubicBezTo>
                    <a:pt x="20456" y="21253"/>
                    <a:pt x="21587" y="18363"/>
                    <a:pt x="20862" y="15580"/>
                  </a:cubicBezTo>
                  <a:cubicBezTo>
                    <a:pt x="20597" y="14546"/>
                    <a:pt x="20147" y="13813"/>
                    <a:pt x="19316" y="13062"/>
                  </a:cubicBezTo>
                  <a:cubicBezTo>
                    <a:pt x="18377" y="12211"/>
                    <a:pt x="17245" y="11809"/>
                    <a:pt x="16036" y="11809"/>
                  </a:cubicBezTo>
                  <a:cubicBezTo>
                    <a:pt x="13251" y="11809"/>
                    <a:pt x="10060" y="13942"/>
                    <a:pt x="7891" y="17639"/>
                  </a:cubicBezTo>
                  <a:cubicBezTo>
                    <a:pt x="7545" y="18225"/>
                    <a:pt x="7414" y="18448"/>
                    <a:pt x="7315" y="18448"/>
                  </a:cubicBezTo>
                  <a:cubicBezTo>
                    <a:pt x="7258" y="18448"/>
                    <a:pt x="7212" y="18372"/>
                    <a:pt x="7140" y="18248"/>
                  </a:cubicBezTo>
                  <a:cubicBezTo>
                    <a:pt x="6345" y="16843"/>
                    <a:pt x="5664" y="13044"/>
                    <a:pt x="5815" y="10853"/>
                  </a:cubicBezTo>
                  <a:cubicBezTo>
                    <a:pt x="5965" y="8643"/>
                    <a:pt x="6389" y="6982"/>
                    <a:pt x="7493" y="4446"/>
                  </a:cubicBezTo>
                  <a:cubicBezTo>
                    <a:pt x="8050" y="3139"/>
                    <a:pt x="8138" y="2829"/>
                    <a:pt x="8050" y="2281"/>
                  </a:cubicBezTo>
                  <a:cubicBezTo>
                    <a:pt x="7851" y="947"/>
                    <a:pt x="6643" y="0"/>
                    <a:pt x="5374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2314900" y="3619775"/>
              <a:ext cx="504800" cy="487750"/>
            </a:xfrm>
            <a:custGeom>
              <a:rect b="b" l="l" r="r" t="t"/>
              <a:pathLst>
                <a:path extrusionOk="0" h="19510" w="20192">
                  <a:moveTo>
                    <a:pt x="8643" y="6404"/>
                  </a:moveTo>
                  <a:cubicBezTo>
                    <a:pt x="8687" y="6404"/>
                    <a:pt x="9871" y="7262"/>
                    <a:pt x="11249" y="8304"/>
                  </a:cubicBezTo>
                  <a:lnTo>
                    <a:pt x="13785" y="10195"/>
                  </a:lnTo>
                  <a:lnTo>
                    <a:pt x="12752" y="11565"/>
                  </a:lnTo>
                  <a:cubicBezTo>
                    <a:pt x="12195" y="12316"/>
                    <a:pt x="11691" y="12961"/>
                    <a:pt x="11665" y="13005"/>
                  </a:cubicBezTo>
                  <a:cubicBezTo>
                    <a:pt x="11662" y="13008"/>
                    <a:pt x="11657" y="13009"/>
                    <a:pt x="11651" y="13009"/>
                  </a:cubicBezTo>
                  <a:cubicBezTo>
                    <a:pt x="11326" y="13009"/>
                    <a:pt x="6559" y="9308"/>
                    <a:pt x="6628" y="9117"/>
                  </a:cubicBezTo>
                  <a:cubicBezTo>
                    <a:pt x="6734" y="8834"/>
                    <a:pt x="8546" y="6422"/>
                    <a:pt x="8643" y="6404"/>
                  </a:cubicBezTo>
                  <a:close/>
                  <a:moveTo>
                    <a:pt x="8030" y="1"/>
                  </a:moveTo>
                  <a:cubicBezTo>
                    <a:pt x="7766" y="1"/>
                    <a:pt x="7507" y="44"/>
                    <a:pt x="7264" y="131"/>
                  </a:cubicBezTo>
                  <a:cubicBezTo>
                    <a:pt x="6955" y="254"/>
                    <a:pt x="6557" y="458"/>
                    <a:pt x="6390" y="617"/>
                  </a:cubicBezTo>
                  <a:cubicBezTo>
                    <a:pt x="5983" y="970"/>
                    <a:pt x="867" y="7792"/>
                    <a:pt x="425" y="8543"/>
                  </a:cubicBezTo>
                  <a:cubicBezTo>
                    <a:pt x="1" y="9294"/>
                    <a:pt x="1" y="10133"/>
                    <a:pt x="425" y="10973"/>
                  </a:cubicBezTo>
                  <a:cubicBezTo>
                    <a:pt x="708" y="11547"/>
                    <a:pt x="1415" y="12139"/>
                    <a:pt x="5939" y="15497"/>
                  </a:cubicBezTo>
                  <a:cubicBezTo>
                    <a:pt x="10173" y="18645"/>
                    <a:pt x="11347" y="19509"/>
                    <a:pt x="12196" y="19509"/>
                  </a:cubicBezTo>
                  <a:cubicBezTo>
                    <a:pt x="12522" y="19509"/>
                    <a:pt x="12800" y="19382"/>
                    <a:pt x="13185" y="19208"/>
                  </a:cubicBezTo>
                  <a:cubicBezTo>
                    <a:pt x="13856" y="18881"/>
                    <a:pt x="14156" y="18554"/>
                    <a:pt x="16745" y="15099"/>
                  </a:cubicBezTo>
                  <a:cubicBezTo>
                    <a:pt x="18292" y="13032"/>
                    <a:pt x="19679" y="11088"/>
                    <a:pt x="19838" y="10796"/>
                  </a:cubicBezTo>
                  <a:cubicBezTo>
                    <a:pt x="20192" y="10107"/>
                    <a:pt x="20192" y="9312"/>
                    <a:pt x="19820" y="8516"/>
                  </a:cubicBezTo>
                  <a:cubicBezTo>
                    <a:pt x="19591" y="7968"/>
                    <a:pt x="18928" y="7421"/>
                    <a:pt x="14607" y="4213"/>
                  </a:cubicBezTo>
                  <a:cubicBezTo>
                    <a:pt x="11903" y="2198"/>
                    <a:pt x="9500" y="440"/>
                    <a:pt x="9261" y="308"/>
                  </a:cubicBezTo>
                  <a:cubicBezTo>
                    <a:pt x="8859" y="104"/>
                    <a:pt x="8437" y="1"/>
                    <a:pt x="8030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2976075" y="3920550"/>
              <a:ext cx="228450" cy="697300"/>
            </a:xfrm>
            <a:custGeom>
              <a:rect b="b" l="l" r="r" t="t"/>
              <a:pathLst>
                <a:path extrusionOk="0" h="27892" w="9138">
                  <a:moveTo>
                    <a:pt x="6453" y="0"/>
                  </a:moveTo>
                  <a:cubicBezTo>
                    <a:pt x="6025" y="0"/>
                    <a:pt x="5593" y="93"/>
                    <a:pt x="5205" y="285"/>
                  </a:cubicBezTo>
                  <a:cubicBezTo>
                    <a:pt x="4419" y="665"/>
                    <a:pt x="4260" y="930"/>
                    <a:pt x="3402" y="3183"/>
                  </a:cubicBezTo>
                  <a:cubicBezTo>
                    <a:pt x="1061" y="9413"/>
                    <a:pt x="1" y="15289"/>
                    <a:pt x="1" y="22137"/>
                  </a:cubicBezTo>
                  <a:cubicBezTo>
                    <a:pt x="1" y="26272"/>
                    <a:pt x="213" y="26926"/>
                    <a:pt x="1715" y="27615"/>
                  </a:cubicBezTo>
                  <a:cubicBezTo>
                    <a:pt x="2114" y="27797"/>
                    <a:pt x="2466" y="27891"/>
                    <a:pt x="2808" y="27891"/>
                  </a:cubicBezTo>
                  <a:cubicBezTo>
                    <a:pt x="3246" y="27891"/>
                    <a:pt x="3668" y="27738"/>
                    <a:pt x="4154" y="27421"/>
                  </a:cubicBezTo>
                  <a:cubicBezTo>
                    <a:pt x="5249" y="26732"/>
                    <a:pt x="5302" y="26449"/>
                    <a:pt x="5364" y="21589"/>
                  </a:cubicBezTo>
                  <a:cubicBezTo>
                    <a:pt x="5435" y="14979"/>
                    <a:pt x="6221" y="10712"/>
                    <a:pt x="8386" y="4889"/>
                  </a:cubicBezTo>
                  <a:cubicBezTo>
                    <a:pt x="8793" y="3802"/>
                    <a:pt x="9137" y="2741"/>
                    <a:pt x="9137" y="2547"/>
                  </a:cubicBezTo>
                  <a:cubicBezTo>
                    <a:pt x="9137" y="2079"/>
                    <a:pt x="8766" y="1177"/>
                    <a:pt x="8430" y="815"/>
                  </a:cubicBezTo>
                  <a:cubicBezTo>
                    <a:pt x="7952" y="286"/>
                    <a:pt x="7207" y="0"/>
                    <a:pt x="6453" y="0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3986700" y="4065025"/>
              <a:ext cx="488675" cy="487925"/>
            </a:xfrm>
            <a:custGeom>
              <a:rect b="b" l="l" r="r" t="t"/>
              <a:pathLst>
                <a:path extrusionOk="0" h="19517" w="19547">
                  <a:moveTo>
                    <a:pt x="9746" y="5251"/>
                  </a:moveTo>
                  <a:cubicBezTo>
                    <a:pt x="10278" y="5251"/>
                    <a:pt x="10820" y="5349"/>
                    <a:pt x="11355" y="5551"/>
                  </a:cubicBezTo>
                  <a:cubicBezTo>
                    <a:pt x="12319" y="5905"/>
                    <a:pt x="13379" y="6797"/>
                    <a:pt x="13776" y="7592"/>
                  </a:cubicBezTo>
                  <a:cubicBezTo>
                    <a:pt x="14360" y="8759"/>
                    <a:pt x="14422" y="10791"/>
                    <a:pt x="13891" y="11781"/>
                  </a:cubicBezTo>
                  <a:cubicBezTo>
                    <a:pt x="13556" y="12426"/>
                    <a:pt x="12327" y="13548"/>
                    <a:pt x="11638" y="13866"/>
                  </a:cubicBezTo>
                  <a:cubicBezTo>
                    <a:pt x="11124" y="14114"/>
                    <a:pt x="10472" y="14236"/>
                    <a:pt x="9816" y="14236"/>
                  </a:cubicBezTo>
                  <a:cubicBezTo>
                    <a:pt x="9142" y="14236"/>
                    <a:pt x="8464" y="14108"/>
                    <a:pt x="7927" y="13857"/>
                  </a:cubicBezTo>
                  <a:cubicBezTo>
                    <a:pt x="5055" y="12532"/>
                    <a:pt x="4366" y="8953"/>
                    <a:pt x="6540" y="6664"/>
                  </a:cubicBezTo>
                  <a:cubicBezTo>
                    <a:pt x="7419" y="5742"/>
                    <a:pt x="8556" y="5251"/>
                    <a:pt x="9746" y="5251"/>
                  </a:cubicBezTo>
                  <a:close/>
                  <a:moveTo>
                    <a:pt x="9647" y="1"/>
                  </a:moveTo>
                  <a:cubicBezTo>
                    <a:pt x="9032" y="1"/>
                    <a:pt x="8417" y="29"/>
                    <a:pt x="8121" y="82"/>
                  </a:cubicBezTo>
                  <a:cubicBezTo>
                    <a:pt x="4923" y="656"/>
                    <a:pt x="2360" y="2635"/>
                    <a:pt x="902" y="5622"/>
                  </a:cubicBezTo>
                  <a:cubicBezTo>
                    <a:pt x="195" y="7080"/>
                    <a:pt x="1" y="8008"/>
                    <a:pt x="19" y="9952"/>
                  </a:cubicBezTo>
                  <a:cubicBezTo>
                    <a:pt x="19" y="11383"/>
                    <a:pt x="89" y="11825"/>
                    <a:pt x="399" y="12708"/>
                  </a:cubicBezTo>
                  <a:cubicBezTo>
                    <a:pt x="1627" y="16155"/>
                    <a:pt x="4304" y="18637"/>
                    <a:pt x="7591" y="19380"/>
                  </a:cubicBezTo>
                  <a:cubicBezTo>
                    <a:pt x="8021" y="19471"/>
                    <a:pt x="8794" y="19516"/>
                    <a:pt x="9605" y="19516"/>
                  </a:cubicBezTo>
                  <a:cubicBezTo>
                    <a:pt x="10595" y="19516"/>
                    <a:pt x="11642" y="19449"/>
                    <a:pt x="12186" y="19318"/>
                  </a:cubicBezTo>
                  <a:cubicBezTo>
                    <a:pt x="14819" y="18682"/>
                    <a:pt x="17320" y="16649"/>
                    <a:pt x="18574" y="14122"/>
                  </a:cubicBezTo>
                  <a:cubicBezTo>
                    <a:pt x="19264" y="12708"/>
                    <a:pt x="19546" y="11516"/>
                    <a:pt x="19546" y="9801"/>
                  </a:cubicBezTo>
                  <a:cubicBezTo>
                    <a:pt x="19546" y="7566"/>
                    <a:pt x="19087" y="6064"/>
                    <a:pt x="17850" y="4235"/>
                  </a:cubicBezTo>
                  <a:cubicBezTo>
                    <a:pt x="16074" y="1628"/>
                    <a:pt x="13388" y="143"/>
                    <a:pt x="10269" y="11"/>
                  </a:cubicBezTo>
                  <a:cubicBezTo>
                    <a:pt x="10070" y="4"/>
                    <a:pt x="9859" y="1"/>
                    <a:pt x="9647" y="1"/>
                  </a:cubicBezTo>
                  <a:close/>
                </a:path>
              </a:pathLst>
            </a:custGeom>
            <a:solidFill>
              <a:srgbClr val="FFFFFF">
                <a:alpha val="427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" name="Google Shape;54;p1"/>
          <p:cNvSpPr/>
          <p:nvPr/>
        </p:nvSpPr>
        <p:spPr>
          <a:xfrm flipH="1" rot="10800000">
            <a:off x="507243" y="380374"/>
            <a:ext cx="11180400" cy="6269700"/>
          </a:xfrm>
          <a:prstGeom prst="roundRect">
            <a:avLst>
              <a:gd fmla="val 5300" name="adj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50800" rotWithShape="0" algn="tl" dir="2700000" dist="5715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"/>
          <p:cNvSpPr/>
          <p:nvPr/>
        </p:nvSpPr>
        <p:spPr>
          <a:xfrm flipH="1" rot="10800000">
            <a:off x="542493" y="380330"/>
            <a:ext cx="11109900" cy="6228000"/>
          </a:xfrm>
          <a:prstGeom prst="roundRect">
            <a:avLst>
              <a:gd fmla="val 5300" name="adj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50800" rotWithShape="0" algn="tl" dir="282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"/>
          <p:cNvSpPr/>
          <p:nvPr/>
        </p:nvSpPr>
        <p:spPr>
          <a:xfrm flipH="1" rot="10800000">
            <a:off x="542493" y="380330"/>
            <a:ext cx="11109900" cy="6228000"/>
          </a:xfrm>
          <a:prstGeom prst="roundRect">
            <a:avLst>
              <a:gd fmla="val 5300" name="adj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50800" rotWithShape="0" algn="tl" dir="1242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"/>
          <p:cNvSpPr/>
          <p:nvPr/>
        </p:nvSpPr>
        <p:spPr>
          <a:xfrm flipH="1" rot="10800000">
            <a:off x="565293" y="380330"/>
            <a:ext cx="11064300" cy="6192000"/>
          </a:xfrm>
          <a:prstGeom prst="roundRect">
            <a:avLst>
              <a:gd fmla="val 5300" name="adj"/>
            </a:avLst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50800" rotWithShape="0" algn="tl" dir="4500000" dist="381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"/>
          <p:cNvSpPr txBox="1"/>
          <p:nvPr>
            <p:ph type="title"/>
          </p:nvPr>
        </p:nvSpPr>
        <p:spPr>
          <a:xfrm>
            <a:off x="1307050" y="998374"/>
            <a:ext cx="95808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appy Monkey"/>
              <a:buNone/>
              <a:defRPr b="1" i="0" sz="4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appy Monkey"/>
              <a:buNone/>
              <a:defRPr b="1" i="0" sz="4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appy Monkey"/>
              <a:buNone/>
              <a:defRPr b="1" i="0" sz="4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appy Monkey"/>
              <a:buNone/>
              <a:defRPr b="1" i="0" sz="4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appy Monkey"/>
              <a:buNone/>
              <a:defRPr b="1" i="0" sz="4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appy Monkey"/>
              <a:buNone/>
              <a:defRPr b="1" i="0" sz="4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appy Monkey"/>
              <a:buNone/>
              <a:defRPr b="1" i="0" sz="4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appy Monkey"/>
              <a:buNone/>
              <a:defRPr b="1" i="0" sz="4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Happy Monkey"/>
              <a:buNone/>
              <a:defRPr b="1" i="0" sz="4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defRPr>
            </a:lvl9pPr>
          </a:lstStyle>
          <a:p/>
        </p:txBody>
      </p:sp>
      <p:sp>
        <p:nvSpPr>
          <p:cNvPr id="59" name="Google Shape;59;p1"/>
          <p:cNvSpPr txBox="1"/>
          <p:nvPr>
            <p:ph idx="1" type="body"/>
          </p:nvPr>
        </p:nvSpPr>
        <p:spPr>
          <a:xfrm>
            <a:off x="1307050" y="1872163"/>
            <a:ext cx="9580800" cy="42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●"/>
              <a:defRPr i="0" sz="1900" u="none" cap="none" strike="noStrike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1pPr>
            <a:lvl2pPr indent="-349250" lvl="1" marL="914400" marR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○"/>
              <a:defRPr i="0" sz="1900" u="none" cap="none" strike="noStrike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2pPr>
            <a:lvl3pPr indent="-349250" lvl="2" marL="1371600" marR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■"/>
              <a:defRPr i="0" sz="1900" u="none" cap="none" strike="noStrike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3pPr>
            <a:lvl4pPr indent="-349250" lvl="3" marL="1828800" marR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●"/>
              <a:defRPr i="0" sz="1900" u="none" cap="none" strike="noStrike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4pPr>
            <a:lvl5pPr indent="-349250" lvl="4" marL="2286000" marR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○"/>
              <a:defRPr i="0" sz="1900" u="none" cap="none" strike="noStrike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5pPr>
            <a:lvl6pPr indent="-349250" lvl="5" marL="2743200" marR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■"/>
              <a:defRPr i="0" sz="1900" u="none" cap="none" strike="noStrike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6pPr>
            <a:lvl7pPr indent="-349250" lvl="6" marL="3200400" marR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●"/>
              <a:defRPr i="0" sz="1900" u="none" cap="none" strike="noStrike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7pPr>
            <a:lvl8pPr indent="-349250" lvl="7" marL="3657600" marR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ppy Monkey"/>
              <a:buChar char="○"/>
              <a:defRPr i="0" sz="1900" u="none" cap="none" strike="noStrike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8pPr>
            <a:lvl9pPr indent="-349250" lvl="8" marL="4114800" marR="0" rtl="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Happy Monkey"/>
              <a:buChar char="■"/>
              <a:defRPr i="0" sz="1900" u="none" cap="none" strike="noStrike">
                <a:solidFill>
                  <a:schemeClr val="dk2"/>
                </a:solidFill>
                <a:latin typeface="Happy Monkey"/>
                <a:ea typeface="Happy Monkey"/>
                <a:cs typeface="Happy Monkey"/>
                <a:sym typeface="Happy Monkey"/>
              </a:defRPr>
            </a:lvl9pPr>
          </a:lstStyle>
          <a:p/>
        </p:txBody>
      </p:sp>
      <p:sp>
        <p:nvSpPr>
          <p:cNvPr id="60" name="Google Shape;60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1"/>
          <p:cNvSpPr/>
          <p:nvPr/>
        </p:nvSpPr>
        <p:spPr>
          <a:xfrm rot="5400000">
            <a:off x="-461233" y="6119355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"/>
          <p:cNvSpPr/>
          <p:nvPr/>
        </p:nvSpPr>
        <p:spPr>
          <a:xfrm rot="5400000">
            <a:off x="11001240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"/>
          <p:cNvSpPr/>
          <p:nvPr/>
        </p:nvSpPr>
        <p:spPr>
          <a:xfrm rot="5400000">
            <a:off x="10552700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"/>
          <p:cNvSpPr/>
          <p:nvPr/>
        </p:nvSpPr>
        <p:spPr>
          <a:xfrm rot="5400000">
            <a:off x="10104161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"/>
          <p:cNvSpPr/>
          <p:nvPr/>
        </p:nvSpPr>
        <p:spPr>
          <a:xfrm rot="5400000">
            <a:off x="9655622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"/>
          <p:cNvSpPr/>
          <p:nvPr/>
        </p:nvSpPr>
        <p:spPr>
          <a:xfrm rot="5400000">
            <a:off x="9207082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"/>
          <p:cNvSpPr/>
          <p:nvPr/>
        </p:nvSpPr>
        <p:spPr>
          <a:xfrm rot="5400000">
            <a:off x="8758543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"/>
          <p:cNvSpPr/>
          <p:nvPr/>
        </p:nvSpPr>
        <p:spPr>
          <a:xfrm rot="5400000">
            <a:off x="8310004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"/>
          <p:cNvSpPr/>
          <p:nvPr/>
        </p:nvSpPr>
        <p:spPr>
          <a:xfrm rot="5400000">
            <a:off x="7861464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"/>
          <p:cNvSpPr/>
          <p:nvPr/>
        </p:nvSpPr>
        <p:spPr>
          <a:xfrm rot="5400000">
            <a:off x="7412925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"/>
          <p:cNvSpPr/>
          <p:nvPr/>
        </p:nvSpPr>
        <p:spPr>
          <a:xfrm rot="5400000">
            <a:off x="6964386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"/>
          <p:cNvSpPr/>
          <p:nvPr/>
        </p:nvSpPr>
        <p:spPr>
          <a:xfrm rot="5400000">
            <a:off x="6515847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"/>
          <p:cNvSpPr/>
          <p:nvPr/>
        </p:nvSpPr>
        <p:spPr>
          <a:xfrm rot="5400000">
            <a:off x="6067307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"/>
          <p:cNvSpPr/>
          <p:nvPr/>
        </p:nvSpPr>
        <p:spPr>
          <a:xfrm rot="5400000">
            <a:off x="5618768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"/>
          <p:cNvSpPr/>
          <p:nvPr/>
        </p:nvSpPr>
        <p:spPr>
          <a:xfrm rot="5400000">
            <a:off x="5170229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"/>
          <p:cNvSpPr/>
          <p:nvPr/>
        </p:nvSpPr>
        <p:spPr>
          <a:xfrm rot="5400000">
            <a:off x="4721689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"/>
          <p:cNvSpPr/>
          <p:nvPr/>
        </p:nvSpPr>
        <p:spPr>
          <a:xfrm rot="10800000">
            <a:off x="10927440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"/>
          <p:cNvSpPr/>
          <p:nvPr/>
        </p:nvSpPr>
        <p:spPr>
          <a:xfrm rot="10800000">
            <a:off x="10479517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"/>
          <p:cNvSpPr/>
          <p:nvPr/>
        </p:nvSpPr>
        <p:spPr>
          <a:xfrm rot="10800000">
            <a:off x="10031595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"/>
          <p:cNvSpPr/>
          <p:nvPr/>
        </p:nvSpPr>
        <p:spPr>
          <a:xfrm rot="10800000">
            <a:off x="9583672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"/>
          <p:cNvSpPr/>
          <p:nvPr/>
        </p:nvSpPr>
        <p:spPr>
          <a:xfrm rot="10800000">
            <a:off x="9135750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"/>
          <p:cNvSpPr/>
          <p:nvPr/>
        </p:nvSpPr>
        <p:spPr>
          <a:xfrm rot="10800000">
            <a:off x="8687827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"/>
          <p:cNvSpPr/>
          <p:nvPr/>
        </p:nvSpPr>
        <p:spPr>
          <a:xfrm rot="10800000">
            <a:off x="8239905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"/>
          <p:cNvSpPr/>
          <p:nvPr/>
        </p:nvSpPr>
        <p:spPr>
          <a:xfrm rot="10800000">
            <a:off x="7791983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"/>
          <p:cNvSpPr/>
          <p:nvPr/>
        </p:nvSpPr>
        <p:spPr>
          <a:xfrm rot="10800000">
            <a:off x="7344060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"/>
          <p:cNvSpPr/>
          <p:nvPr/>
        </p:nvSpPr>
        <p:spPr>
          <a:xfrm rot="10800000">
            <a:off x="6896138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"/>
          <p:cNvSpPr/>
          <p:nvPr/>
        </p:nvSpPr>
        <p:spPr>
          <a:xfrm rot="10800000">
            <a:off x="6448215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"/>
          <p:cNvSpPr/>
          <p:nvPr/>
        </p:nvSpPr>
        <p:spPr>
          <a:xfrm rot="10800000">
            <a:off x="6000293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"/>
          <p:cNvSpPr/>
          <p:nvPr/>
        </p:nvSpPr>
        <p:spPr>
          <a:xfrm rot="10800000">
            <a:off x="5552370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 rot="10800000">
            <a:off x="5104448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 rot="10800000">
            <a:off x="4656525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"/>
          <p:cNvSpPr/>
          <p:nvPr/>
        </p:nvSpPr>
        <p:spPr>
          <a:xfrm rot="5400000">
            <a:off x="4236197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"/>
          <p:cNvSpPr/>
          <p:nvPr/>
        </p:nvSpPr>
        <p:spPr>
          <a:xfrm rot="5400000">
            <a:off x="3787657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"/>
          <p:cNvSpPr/>
          <p:nvPr/>
        </p:nvSpPr>
        <p:spPr>
          <a:xfrm rot="5400000">
            <a:off x="3339118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"/>
          <p:cNvSpPr/>
          <p:nvPr/>
        </p:nvSpPr>
        <p:spPr>
          <a:xfrm rot="5400000">
            <a:off x="2890579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"/>
          <p:cNvSpPr/>
          <p:nvPr/>
        </p:nvSpPr>
        <p:spPr>
          <a:xfrm rot="5400000">
            <a:off x="2442039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"/>
          <p:cNvSpPr/>
          <p:nvPr/>
        </p:nvSpPr>
        <p:spPr>
          <a:xfrm rot="5400000">
            <a:off x="1993500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"/>
          <p:cNvSpPr/>
          <p:nvPr/>
        </p:nvSpPr>
        <p:spPr>
          <a:xfrm rot="5400000">
            <a:off x="1544961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"/>
          <p:cNvSpPr/>
          <p:nvPr/>
        </p:nvSpPr>
        <p:spPr>
          <a:xfrm rot="5400000">
            <a:off x="1096422" y="416372"/>
            <a:ext cx="121800" cy="205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"/>
          <p:cNvSpPr/>
          <p:nvPr/>
        </p:nvSpPr>
        <p:spPr>
          <a:xfrm rot="10800000">
            <a:off x="4162397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"/>
          <p:cNvSpPr/>
          <p:nvPr/>
        </p:nvSpPr>
        <p:spPr>
          <a:xfrm rot="10800000">
            <a:off x="3714474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"/>
          <p:cNvSpPr/>
          <p:nvPr/>
        </p:nvSpPr>
        <p:spPr>
          <a:xfrm rot="10800000">
            <a:off x="3266552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"/>
          <p:cNvSpPr/>
          <p:nvPr/>
        </p:nvSpPr>
        <p:spPr>
          <a:xfrm rot="10800000">
            <a:off x="2818629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"/>
          <p:cNvSpPr/>
          <p:nvPr/>
        </p:nvSpPr>
        <p:spPr>
          <a:xfrm rot="10800000">
            <a:off x="2370707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"/>
          <p:cNvSpPr/>
          <p:nvPr/>
        </p:nvSpPr>
        <p:spPr>
          <a:xfrm rot="10800000">
            <a:off x="1922784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"/>
          <p:cNvSpPr/>
          <p:nvPr/>
        </p:nvSpPr>
        <p:spPr>
          <a:xfrm rot="10800000">
            <a:off x="1474862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"/>
          <p:cNvSpPr/>
          <p:nvPr/>
        </p:nvSpPr>
        <p:spPr>
          <a:xfrm rot="10800000">
            <a:off x="1026940" y="567594"/>
            <a:ext cx="237600" cy="15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8" name="Google Shape;108;p1"/>
          <p:cNvGrpSpPr/>
          <p:nvPr/>
        </p:nvGrpSpPr>
        <p:grpSpPr>
          <a:xfrm>
            <a:off x="1058817" y="47741"/>
            <a:ext cx="10084446" cy="532569"/>
            <a:chOff x="1190367" y="200141"/>
            <a:chExt cx="10084446" cy="532569"/>
          </a:xfrm>
        </p:grpSpPr>
        <p:grpSp>
          <p:nvGrpSpPr>
            <p:cNvPr id="109" name="Google Shape;109;p1"/>
            <p:cNvGrpSpPr/>
            <p:nvPr/>
          </p:nvGrpSpPr>
          <p:grpSpPr>
            <a:xfrm rot="5400000">
              <a:off x="10918836" y="376733"/>
              <a:ext cx="532569" cy="179386"/>
              <a:chOff x="4934950" y="500525"/>
              <a:chExt cx="365700" cy="103500"/>
            </a:xfrm>
          </p:grpSpPr>
          <p:sp>
            <p:nvSpPr>
              <p:cNvPr id="110" name="Google Shape;110;p1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" name="Google Shape;111;p1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2" name="Google Shape;112;p1"/>
            <p:cNvGrpSpPr/>
            <p:nvPr/>
          </p:nvGrpSpPr>
          <p:grpSpPr>
            <a:xfrm rot="5400000">
              <a:off x="10470274" y="376733"/>
              <a:ext cx="532569" cy="179386"/>
              <a:chOff x="4934950" y="500525"/>
              <a:chExt cx="365700" cy="103500"/>
            </a:xfrm>
          </p:grpSpPr>
          <p:sp>
            <p:nvSpPr>
              <p:cNvPr id="113" name="Google Shape;113;p1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" name="Google Shape;114;p1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5" name="Google Shape;115;p1"/>
            <p:cNvGrpSpPr/>
            <p:nvPr/>
          </p:nvGrpSpPr>
          <p:grpSpPr>
            <a:xfrm rot="5400000">
              <a:off x="10021712" y="376733"/>
              <a:ext cx="532569" cy="179386"/>
              <a:chOff x="4934950" y="500525"/>
              <a:chExt cx="365700" cy="103500"/>
            </a:xfrm>
          </p:grpSpPr>
          <p:sp>
            <p:nvSpPr>
              <p:cNvPr id="116" name="Google Shape;116;p1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1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1"/>
            <p:cNvGrpSpPr/>
            <p:nvPr/>
          </p:nvGrpSpPr>
          <p:grpSpPr>
            <a:xfrm rot="5400000">
              <a:off x="9573150" y="376733"/>
              <a:ext cx="532569" cy="179386"/>
              <a:chOff x="4934950" y="500525"/>
              <a:chExt cx="365700" cy="103500"/>
            </a:xfrm>
          </p:grpSpPr>
          <p:sp>
            <p:nvSpPr>
              <p:cNvPr id="119" name="Google Shape;119;p1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1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1" name="Google Shape;121;p1"/>
            <p:cNvGrpSpPr/>
            <p:nvPr/>
          </p:nvGrpSpPr>
          <p:grpSpPr>
            <a:xfrm rot="5400000">
              <a:off x="9124588" y="376733"/>
              <a:ext cx="532569" cy="179386"/>
              <a:chOff x="4934950" y="500525"/>
              <a:chExt cx="365700" cy="103500"/>
            </a:xfrm>
          </p:grpSpPr>
          <p:sp>
            <p:nvSpPr>
              <p:cNvPr id="122" name="Google Shape;122;p1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" name="Google Shape;123;p1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4" name="Google Shape;124;p1"/>
            <p:cNvGrpSpPr/>
            <p:nvPr/>
          </p:nvGrpSpPr>
          <p:grpSpPr>
            <a:xfrm rot="5400000">
              <a:off x="8676026" y="376733"/>
              <a:ext cx="532569" cy="179386"/>
              <a:chOff x="4934950" y="500525"/>
              <a:chExt cx="365700" cy="103500"/>
            </a:xfrm>
          </p:grpSpPr>
          <p:sp>
            <p:nvSpPr>
              <p:cNvPr id="125" name="Google Shape;125;p1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" name="Google Shape;126;p1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7" name="Google Shape;127;p1"/>
            <p:cNvGrpSpPr/>
            <p:nvPr/>
          </p:nvGrpSpPr>
          <p:grpSpPr>
            <a:xfrm rot="5400000">
              <a:off x="8227464" y="376733"/>
              <a:ext cx="532569" cy="179386"/>
              <a:chOff x="4934950" y="500525"/>
              <a:chExt cx="365700" cy="103500"/>
            </a:xfrm>
          </p:grpSpPr>
          <p:sp>
            <p:nvSpPr>
              <p:cNvPr id="128" name="Google Shape;128;p1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" name="Google Shape;129;p1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0" name="Google Shape;130;p1"/>
            <p:cNvGrpSpPr/>
            <p:nvPr/>
          </p:nvGrpSpPr>
          <p:grpSpPr>
            <a:xfrm rot="5400000">
              <a:off x="7778902" y="376733"/>
              <a:ext cx="532569" cy="179386"/>
              <a:chOff x="4934950" y="500525"/>
              <a:chExt cx="365700" cy="103500"/>
            </a:xfrm>
          </p:grpSpPr>
          <p:sp>
            <p:nvSpPr>
              <p:cNvPr id="131" name="Google Shape;131;p1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" name="Google Shape;132;p1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3" name="Google Shape;133;p1"/>
            <p:cNvGrpSpPr/>
            <p:nvPr/>
          </p:nvGrpSpPr>
          <p:grpSpPr>
            <a:xfrm rot="5400000">
              <a:off x="6881778" y="376733"/>
              <a:ext cx="532569" cy="179386"/>
              <a:chOff x="4934950" y="500525"/>
              <a:chExt cx="365700" cy="103500"/>
            </a:xfrm>
          </p:grpSpPr>
          <p:sp>
            <p:nvSpPr>
              <p:cNvPr id="134" name="Google Shape;134;p1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" name="Google Shape;135;p1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6" name="Google Shape;136;p1"/>
            <p:cNvGrpSpPr/>
            <p:nvPr/>
          </p:nvGrpSpPr>
          <p:grpSpPr>
            <a:xfrm rot="5400000">
              <a:off x="6433217" y="376733"/>
              <a:ext cx="532569" cy="179386"/>
              <a:chOff x="4934950" y="500525"/>
              <a:chExt cx="365700" cy="103500"/>
            </a:xfrm>
          </p:grpSpPr>
          <p:sp>
            <p:nvSpPr>
              <p:cNvPr id="137" name="Google Shape;137;p1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" name="Google Shape;138;p1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9" name="Google Shape;139;p1"/>
            <p:cNvGrpSpPr/>
            <p:nvPr/>
          </p:nvGrpSpPr>
          <p:grpSpPr>
            <a:xfrm rot="5400000">
              <a:off x="5087531" y="376733"/>
              <a:ext cx="532569" cy="179386"/>
              <a:chOff x="4934950" y="500525"/>
              <a:chExt cx="365700" cy="103500"/>
            </a:xfrm>
          </p:grpSpPr>
          <p:sp>
            <p:nvSpPr>
              <p:cNvPr id="140" name="Google Shape;140;p1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" name="Google Shape;141;p1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2" name="Google Shape;142;p1"/>
            <p:cNvGrpSpPr/>
            <p:nvPr/>
          </p:nvGrpSpPr>
          <p:grpSpPr>
            <a:xfrm rot="5400000">
              <a:off x="4638969" y="376733"/>
              <a:ext cx="532569" cy="179386"/>
              <a:chOff x="4934950" y="500525"/>
              <a:chExt cx="365700" cy="103500"/>
            </a:xfrm>
          </p:grpSpPr>
          <p:sp>
            <p:nvSpPr>
              <p:cNvPr id="143" name="Google Shape;143;p1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" name="Google Shape;144;p1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5" name="Google Shape;145;p1"/>
            <p:cNvGrpSpPr/>
            <p:nvPr/>
          </p:nvGrpSpPr>
          <p:grpSpPr>
            <a:xfrm rot="5400000">
              <a:off x="5536093" y="376733"/>
              <a:ext cx="532569" cy="179386"/>
              <a:chOff x="4934950" y="500525"/>
              <a:chExt cx="365700" cy="103500"/>
            </a:xfrm>
          </p:grpSpPr>
          <p:sp>
            <p:nvSpPr>
              <p:cNvPr id="146" name="Google Shape;146;p1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"/>
            <p:cNvGrpSpPr/>
            <p:nvPr/>
          </p:nvGrpSpPr>
          <p:grpSpPr>
            <a:xfrm rot="5400000">
              <a:off x="7330340" y="376733"/>
              <a:ext cx="532569" cy="179386"/>
              <a:chOff x="4934950" y="500525"/>
              <a:chExt cx="365700" cy="103500"/>
            </a:xfrm>
          </p:grpSpPr>
          <p:sp>
            <p:nvSpPr>
              <p:cNvPr id="149" name="Google Shape;149;p1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1" name="Google Shape;151;p1"/>
            <p:cNvGrpSpPr/>
            <p:nvPr/>
          </p:nvGrpSpPr>
          <p:grpSpPr>
            <a:xfrm rot="5400000">
              <a:off x="5984655" y="376733"/>
              <a:ext cx="532569" cy="179386"/>
              <a:chOff x="4934950" y="500525"/>
              <a:chExt cx="365700" cy="103500"/>
            </a:xfrm>
          </p:grpSpPr>
          <p:sp>
            <p:nvSpPr>
              <p:cNvPr id="152" name="Google Shape;152;p1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gradFill>
                <a:gsLst>
                  <a:gs pos="0">
                    <a:srgbClr val="B7B7B7"/>
                  </a:gs>
                  <a:gs pos="100000">
                    <a:srgbClr val="666666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  <a:effectLst>
                <a:outerShdw blurRad="57150" rotWithShape="0" algn="bl" dir="3300000" dist="19050">
                  <a:srgbClr val="000000">
                    <a:alpha val="41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54" name="Google Shape;154;p1"/>
            <p:cNvSpPr/>
            <p:nvPr/>
          </p:nvSpPr>
          <p:spPr>
            <a:xfrm rot="5400000">
              <a:off x="4219820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"/>
            <p:cNvSpPr/>
            <p:nvPr/>
          </p:nvSpPr>
          <p:spPr>
            <a:xfrm rot="5400000">
              <a:off x="4087751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"/>
            <p:cNvSpPr/>
            <p:nvPr/>
          </p:nvSpPr>
          <p:spPr>
            <a:xfrm rot="5400000">
              <a:off x="3771258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"/>
            <p:cNvSpPr/>
            <p:nvPr/>
          </p:nvSpPr>
          <p:spPr>
            <a:xfrm rot="5400000">
              <a:off x="3639189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"/>
            <p:cNvSpPr/>
            <p:nvPr/>
          </p:nvSpPr>
          <p:spPr>
            <a:xfrm rot="5400000">
              <a:off x="3322697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"/>
            <p:cNvSpPr/>
            <p:nvPr/>
          </p:nvSpPr>
          <p:spPr>
            <a:xfrm rot="5400000">
              <a:off x="3190627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"/>
            <p:cNvSpPr/>
            <p:nvPr/>
          </p:nvSpPr>
          <p:spPr>
            <a:xfrm rot="5400000">
              <a:off x="2874135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1"/>
            <p:cNvSpPr/>
            <p:nvPr/>
          </p:nvSpPr>
          <p:spPr>
            <a:xfrm rot="5400000">
              <a:off x="2742065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"/>
            <p:cNvSpPr/>
            <p:nvPr/>
          </p:nvSpPr>
          <p:spPr>
            <a:xfrm rot="5400000">
              <a:off x="2425573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"/>
            <p:cNvSpPr/>
            <p:nvPr/>
          </p:nvSpPr>
          <p:spPr>
            <a:xfrm rot="5400000">
              <a:off x="2293503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"/>
            <p:cNvSpPr/>
            <p:nvPr/>
          </p:nvSpPr>
          <p:spPr>
            <a:xfrm rot="5400000">
              <a:off x="1977011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"/>
            <p:cNvSpPr/>
            <p:nvPr/>
          </p:nvSpPr>
          <p:spPr>
            <a:xfrm rot="5400000">
              <a:off x="1844941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"/>
            <p:cNvSpPr/>
            <p:nvPr/>
          </p:nvSpPr>
          <p:spPr>
            <a:xfrm rot="5400000">
              <a:off x="1528449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"/>
            <p:cNvSpPr/>
            <p:nvPr/>
          </p:nvSpPr>
          <p:spPr>
            <a:xfrm rot="5400000">
              <a:off x="1396379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1"/>
            <p:cNvSpPr/>
            <p:nvPr/>
          </p:nvSpPr>
          <p:spPr>
            <a:xfrm rot="5400000">
              <a:off x="1079887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"/>
            <p:cNvSpPr/>
            <p:nvPr/>
          </p:nvSpPr>
          <p:spPr>
            <a:xfrm rot="5400000">
              <a:off x="947817" y="442691"/>
              <a:ext cx="532500" cy="47400"/>
            </a:xfrm>
            <a:prstGeom prst="rect">
              <a:avLst/>
            </a:prstGeom>
            <a:gradFill>
              <a:gsLst>
                <a:gs pos="0">
                  <a:srgbClr val="B7B7B7"/>
                </a:gs>
                <a:gs pos="100000">
                  <a:srgbClr val="666666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  <a:effectLst>
              <a:outerShdw blurRad="57150" rotWithShape="0" algn="bl" dir="3300000" dist="19050">
                <a:srgbClr val="000000">
                  <a:alpha val="41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6"/>
          <p:cNvSpPr/>
          <p:nvPr/>
        </p:nvSpPr>
        <p:spPr>
          <a:xfrm>
            <a:off x="1247422" y="3130050"/>
            <a:ext cx="964188" cy="95346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accent1"/>
                </a:solidFill>
                <a:latin typeface="Titan One"/>
              </a:rPr>
              <a:t>A</a:t>
            </a:r>
          </a:p>
        </p:txBody>
      </p:sp>
      <p:sp>
        <p:nvSpPr>
          <p:cNvPr id="220" name="Google Shape;220;p6"/>
          <p:cNvSpPr/>
          <p:nvPr/>
        </p:nvSpPr>
        <p:spPr>
          <a:xfrm>
            <a:off x="2207902" y="3130050"/>
            <a:ext cx="824528" cy="97763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accent2"/>
                </a:solidFill>
                <a:latin typeface="Titan One"/>
              </a:rPr>
              <a:t>G</a:t>
            </a:r>
          </a:p>
        </p:txBody>
      </p:sp>
      <p:sp>
        <p:nvSpPr>
          <p:cNvPr id="221" name="Google Shape;221;p6"/>
          <p:cNvSpPr/>
          <p:nvPr/>
        </p:nvSpPr>
        <p:spPr>
          <a:xfrm>
            <a:off x="3104921" y="3130050"/>
            <a:ext cx="725155" cy="95346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accent3"/>
                </a:solidFill>
                <a:latin typeface="Titan One"/>
              </a:rPr>
              <a:t>E</a:t>
            </a:r>
          </a:p>
        </p:txBody>
      </p:sp>
      <p:sp>
        <p:nvSpPr>
          <p:cNvPr id="222" name="Google Shape;222;p6"/>
          <p:cNvSpPr/>
          <p:nvPr/>
        </p:nvSpPr>
        <p:spPr>
          <a:xfrm>
            <a:off x="3902568" y="3130050"/>
            <a:ext cx="878244" cy="95346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accent4"/>
                </a:solidFill>
                <a:latin typeface="Titan One"/>
              </a:rPr>
              <a:t>N</a:t>
            </a:r>
          </a:p>
        </p:txBody>
      </p:sp>
      <p:sp>
        <p:nvSpPr>
          <p:cNvPr id="223" name="Google Shape;223;p6"/>
          <p:cNvSpPr/>
          <p:nvPr/>
        </p:nvSpPr>
        <p:spPr>
          <a:xfrm>
            <a:off x="4929502" y="3130050"/>
            <a:ext cx="887644" cy="95346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accent5"/>
                </a:solidFill>
                <a:latin typeface="Titan One"/>
              </a:rPr>
              <a:t>D</a:t>
            </a:r>
          </a:p>
        </p:txBody>
      </p:sp>
      <p:sp>
        <p:nvSpPr>
          <p:cNvPr id="224" name="Google Shape;224;p6"/>
          <p:cNvSpPr/>
          <p:nvPr/>
        </p:nvSpPr>
        <p:spPr>
          <a:xfrm>
            <a:off x="5889637" y="3142133"/>
            <a:ext cx="964188" cy="95346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accent6"/>
                </a:solidFill>
                <a:latin typeface="Titan One"/>
              </a:rPr>
              <a:t>A</a:t>
            </a:r>
          </a:p>
        </p:txBody>
      </p:sp>
      <p:sp>
        <p:nvSpPr>
          <p:cNvPr id="225" name="Google Shape;225;p6"/>
          <p:cNvSpPr/>
          <p:nvPr/>
        </p:nvSpPr>
        <p:spPr>
          <a:xfrm>
            <a:off x="1197625" y="3159038"/>
            <a:ext cx="5606399" cy="97761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Titan One"/>
              </a:rPr>
              <a:t>AGENDA</a:t>
            </a:r>
          </a:p>
        </p:txBody>
      </p:sp>
      <p:sp>
        <p:nvSpPr>
          <p:cNvPr id="226" name="Google Shape;226;p6"/>
          <p:cNvSpPr txBox="1"/>
          <p:nvPr>
            <p:ph type="title"/>
          </p:nvPr>
        </p:nvSpPr>
        <p:spPr>
          <a:xfrm>
            <a:off x="1172713" y="1806950"/>
            <a:ext cx="5656200" cy="1656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000"/>
              <a:buNone/>
            </a:pPr>
            <a:r>
              <a:rPr lang="en"/>
              <a:t>Our Class</a:t>
            </a:r>
            <a:endParaRPr/>
          </a:p>
        </p:txBody>
      </p:sp>
      <p:sp>
        <p:nvSpPr>
          <p:cNvPr id="227" name="Google Shape;227;p6"/>
          <p:cNvSpPr txBox="1"/>
          <p:nvPr>
            <p:ph idx="1" type="subTitle"/>
          </p:nvPr>
        </p:nvSpPr>
        <p:spPr>
          <a:xfrm>
            <a:off x="1172725" y="4271425"/>
            <a:ext cx="5656200" cy="586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"/>
              <a:t>With voice level spinner.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"/>
          <p:cNvSpPr txBox="1"/>
          <p:nvPr>
            <p:ph type="title"/>
          </p:nvPr>
        </p:nvSpPr>
        <p:spPr>
          <a:xfrm>
            <a:off x="803700" y="893675"/>
            <a:ext cx="10584600" cy="7866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</a:t>
            </a:r>
            <a:r>
              <a:rPr lang="en"/>
              <a:t>Set</a:t>
            </a:r>
            <a:r>
              <a:rPr lang="en"/>
              <a:t> it Up</a:t>
            </a:r>
            <a:endParaRPr/>
          </a:p>
        </p:txBody>
      </p:sp>
      <p:sp>
        <p:nvSpPr>
          <p:cNvPr id="233" name="Google Shape;233;p7"/>
          <p:cNvSpPr txBox="1"/>
          <p:nvPr>
            <p:ph idx="1" type="body"/>
          </p:nvPr>
        </p:nvSpPr>
        <p:spPr>
          <a:xfrm>
            <a:off x="1016497" y="1732900"/>
            <a:ext cx="10135800" cy="4369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Each layout is set for one voice level. If you need more slides per level, </a:t>
            </a:r>
            <a:r>
              <a:rPr b="1" lang="en"/>
              <a:t>duplicate </a:t>
            </a:r>
            <a:r>
              <a:rPr lang="en"/>
              <a:t>each </a:t>
            </a:r>
            <a:r>
              <a:rPr lang="en"/>
              <a:t>particular</a:t>
            </a:r>
            <a:r>
              <a:rPr lang="en"/>
              <a:t> level slide as many times you need.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Once ready, reorder the slides with each task to go in the order you desire.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/>
              <a:t>To duplicate</a:t>
            </a:r>
            <a:r>
              <a:rPr lang="en"/>
              <a:t> - In the filmstrip: Right click &gt; Duplicate Slide.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/>
              <a:t>To reorder </a:t>
            </a:r>
            <a:r>
              <a:rPr lang="en"/>
              <a:t>-  In the filmstrip: Drag each slide, or hold shift while selecting and then drag to reorder in batches.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Used fonts: Happy Monkey, </a:t>
            </a:r>
            <a:r>
              <a:rPr lang="en">
                <a:latin typeface="Titan One"/>
                <a:ea typeface="Titan One"/>
                <a:cs typeface="Titan One"/>
                <a:sym typeface="Titan One"/>
              </a:rPr>
              <a:t>Titan One</a:t>
            </a:r>
            <a:r>
              <a:rPr lang="en"/>
              <a:t> and </a:t>
            </a:r>
            <a:r>
              <a:rPr lang="en">
                <a:latin typeface="Nerko One"/>
                <a:ea typeface="Nerko One"/>
                <a:cs typeface="Nerko One"/>
                <a:sym typeface="Nerko One"/>
              </a:rPr>
              <a:t>Nerko One</a:t>
            </a:r>
            <a:r>
              <a:rPr lang="en"/>
              <a:t>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"/>
          <p:cNvSpPr txBox="1"/>
          <p:nvPr>
            <p:ph type="title"/>
          </p:nvPr>
        </p:nvSpPr>
        <p:spPr>
          <a:xfrm>
            <a:off x="7778575" y="4591175"/>
            <a:ext cx="3467700" cy="688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R</a:t>
            </a:r>
            <a:r>
              <a:rPr lang="en">
                <a:solidFill>
                  <a:schemeClr val="accent2"/>
                </a:solidFill>
              </a:rPr>
              <a:t>E</a:t>
            </a:r>
            <a:r>
              <a:rPr lang="en">
                <a:solidFill>
                  <a:schemeClr val="accent3"/>
                </a:solidFill>
              </a:rPr>
              <a:t>M</a:t>
            </a:r>
            <a:r>
              <a:rPr lang="en">
                <a:solidFill>
                  <a:schemeClr val="accent4"/>
                </a:solidFill>
              </a:rPr>
              <a:t>I</a:t>
            </a:r>
            <a:r>
              <a:rPr lang="en">
                <a:solidFill>
                  <a:schemeClr val="accent5"/>
                </a:solidFill>
              </a:rPr>
              <a:t>N</a:t>
            </a:r>
            <a:r>
              <a:rPr lang="en">
                <a:solidFill>
                  <a:schemeClr val="accent6"/>
                </a:solidFill>
              </a:rPr>
              <a:t>D</a:t>
            </a:r>
            <a:r>
              <a:rPr lang="en">
                <a:solidFill>
                  <a:schemeClr val="accent1"/>
                </a:solidFill>
              </a:rPr>
              <a:t>E</a:t>
            </a:r>
            <a:r>
              <a:rPr lang="en">
                <a:solidFill>
                  <a:schemeClr val="accent2"/>
                </a:solidFill>
              </a:rPr>
              <a:t>R</a:t>
            </a:r>
            <a:r>
              <a:rPr lang="en">
                <a:solidFill>
                  <a:schemeClr val="accent3"/>
                </a:solidFill>
              </a:rPr>
              <a:t>S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39" name="Google Shape;239;p8"/>
          <p:cNvSpPr txBox="1"/>
          <p:nvPr>
            <p:ph idx="2" type="title"/>
          </p:nvPr>
        </p:nvSpPr>
        <p:spPr>
          <a:xfrm>
            <a:off x="940525" y="1695550"/>
            <a:ext cx="6359700" cy="688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A</a:t>
            </a:r>
            <a:r>
              <a:rPr lang="en">
                <a:solidFill>
                  <a:schemeClr val="accent2"/>
                </a:solidFill>
              </a:rPr>
              <a:t>G</a:t>
            </a:r>
            <a:r>
              <a:rPr lang="en">
                <a:solidFill>
                  <a:schemeClr val="accent3"/>
                </a:solidFill>
              </a:rPr>
              <a:t>E</a:t>
            </a:r>
            <a:r>
              <a:rPr lang="en">
                <a:solidFill>
                  <a:schemeClr val="accent4"/>
                </a:solidFill>
              </a:rPr>
              <a:t>N</a:t>
            </a:r>
            <a:r>
              <a:rPr lang="en">
                <a:solidFill>
                  <a:schemeClr val="accent5"/>
                </a:solidFill>
              </a:rPr>
              <a:t>D</a:t>
            </a:r>
            <a:r>
              <a:rPr lang="en">
                <a:solidFill>
                  <a:schemeClr val="accent6"/>
                </a:solidFill>
              </a:rPr>
              <a:t>A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240" name="Google Shape;240;p8"/>
          <p:cNvSpPr txBox="1"/>
          <p:nvPr>
            <p:ph idx="3" type="title"/>
          </p:nvPr>
        </p:nvSpPr>
        <p:spPr>
          <a:xfrm>
            <a:off x="803700" y="741275"/>
            <a:ext cx="10584600" cy="7866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September, 4th. 2023</a:t>
            </a:r>
            <a:endParaRPr/>
          </a:p>
        </p:txBody>
      </p:sp>
      <p:grpSp>
        <p:nvGrpSpPr>
          <p:cNvPr id="241" name="Google Shape;241;p8"/>
          <p:cNvGrpSpPr/>
          <p:nvPr/>
        </p:nvGrpSpPr>
        <p:grpSpPr>
          <a:xfrm>
            <a:off x="7673510" y="1236056"/>
            <a:ext cx="3644643" cy="3644643"/>
            <a:chOff x="7673510" y="1159856"/>
            <a:chExt cx="3644643" cy="3644643"/>
          </a:xfrm>
        </p:grpSpPr>
        <p:grpSp>
          <p:nvGrpSpPr>
            <p:cNvPr id="242" name="Google Shape;242;p8"/>
            <p:cNvGrpSpPr/>
            <p:nvPr/>
          </p:nvGrpSpPr>
          <p:grpSpPr>
            <a:xfrm>
              <a:off x="7673510" y="1159856"/>
              <a:ext cx="3644643" cy="3644643"/>
              <a:chOff x="6922158" y="1331812"/>
              <a:chExt cx="5109551" cy="5109551"/>
            </a:xfrm>
          </p:grpSpPr>
          <p:sp>
            <p:nvSpPr>
              <p:cNvPr id="243" name="Google Shape;243;p8"/>
              <p:cNvSpPr/>
              <p:nvPr/>
            </p:nvSpPr>
            <p:spPr>
              <a:xfrm rot="-2157222">
                <a:off x="7647681" y="2057336"/>
                <a:ext cx="3658504" cy="3658505"/>
              </a:xfrm>
              <a:custGeom>
                <a:rect b="b" l="l" r="r" t="t"/>
                <a:pathLst>
                  <a:path extrusionOk="0" h="3656209" w="3656208">
                    <a:moveTo>
                      <a:pt x="2850214" y="312211"/>
                    </a:moveTo>
                    <a:cubicBezTo>
                      <a:pt x="3336493" y="640735"/>
                      <a:pt x="3656208" y="1197083"/>
                      <a:pt x="3656208" y="1828104"/>
                    </a:cubicBezTo>
                    <a:cubicBezTo>
                      <a:pt x="3656208" y="2837738"/>
                      <a:pt x="2837738" y="3656208"/>
                      <a:pt x="1828104" y="3656209"/>
                    </a:cubicBezTo>
                    <a:cubicBezTo>
                      <a:pt x="818470" y="3656208"/>
                      <a:pt x="0" y="2837738"/>
                      <a:pt x="0" y="1828104"/>
                    </a:cubicBezTo>
                    <a:cubicBezTo>
                      <a:pt x="0" y="818470"/>
                      <a:pt x="818471" y="0"/>
                      <a:pt x="1828104" y="0"/>
                    </a:cubicBezTo>
                    <a:cubicBezTo>
                      <a:pt x="2206717" y="0"/>
                      <a:pt x="2558447" y="115097"/>
                      <a:pt x="2850214" y="312211"/>
                    </a:cubicBezTo>
                    <a:close/>
                    <a:moveTo>
                      <a:pt x="1917067" y="1705673"/>
                    </a:moveTo>
                    <a:cubicBezTo>
                      <a:pt x="1849444" y="1656541"/>
                      <a:pt x="1754793" y="1671532"/>
                      <a:pt x="1705661" y="1739155"/>
                    </a:cubicBezTo>
                    <a:cubicBezTo>
                      <a:pt x="1656529" y="1806779"/>
                      <a:pt x="1671520" y="1901429"/>
                      <a:pt x="1739143" y="1950562"/>
                    </a:cubicBezTo>
                    <a:cubicBezTo>
                      <a:pt x="1806767" y="1999694"/>
                      <a:pt x="1901417" y="1984703"/>
                      <a:pt x="1950550" y="1917079"/>
                    </a:cubicBezTo>
                    <a:cubicBezTo>
                      <a:pt x="1999682" y="1849456"/>
                      <a:pt x="1984691" y="1754805"/>
                      <a:pt x="1917067" y="1705673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49803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8"/>
              <p:cNvSpPr/>
              <p:nvPr/>
            </p:nvSpPr>
            <p:spPr>
              <a:xfrm rot="-2157222">
                <a:off x="9650475" y="2671936"/>
                <a:ext cx="1741668" cy="2044766"/>
              </a:xfrm>
              <a:custGeom>
                <a:rect b="b" l="l" r="r" t="t"/>
                <a:pathLst>
                  <a:path extrusionOk="0" h="2043483" w="1740575">
                    <a:moveTo>
                      <a:pt x="1651890" y="0"/>
                    </a:moveTo>
                    <a:cubicBezTo>
                      <a:pt x="1895514" y="754002"/>
                      <a:pt x="1625713" y="1579128"/>
                      <a:pt x="983707" y="2043483"/>
                    </a:cubicBezTo>
                    <a:lnTo>
                      <a:pt x="0" y="683147"/>
                    </a:lnTo>
                    <a:lnTo>
                      <a:pt x="34862" y="651106"/>
                    </a:lnTo>
                    <a:cubicBezTo>
                      <a:pt x="59428" y="617294"/>
                      <a:pt x="67964" y="576726"/>
                      <a:pt x="61904" y="538469"/>
                    </a:cubicBezTo>
                    <a:lnTo>
                      <a:pt x="53882" y="516440"/>
                    </a:lnTo>
                    <a:close/>
                  </a:path>
                </a:pathLst>
              </a:custGeom>
              <a:solidFill>
                <a:schemeClr val="accent3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8"/>
              <p:cNvSpPr/>
              <p:nvPr/>
            </p:nvSpPr>
            <p:spPr>
              <a:xfrm rot="-2157222">
                <a:off x="8981876" y="3813943"/>
                <a:ext cx="2148559" cy="1708970"/>
              </a:xfrm>
              <a:custGeom>
                <a:rect b="b" l="l" r="r" t="t"/>
                <a:pathLst>
                  <a:path extrusionOk="0" h="1707898" w="2147211">
                    <a:moveTo>
                      <a:pt x="1153297" y="0"/>
                    </a:moveTo>
                    <a:lnTo>
                      <a:pt x="2147211" y="1353052"/>
                    </a:lnTo>
                    <a:cubicBezTo>
                      <a:pt x="1509608" y="1821516"/>
                      <a:pt x="643032" y="1826580"/>
                      <a:pt x="0" y="1365598"/>
                    </a:cubicBezTo>
                    <a:lnTo>
                      <a:pt x="976881" y="2638"/>
                    </a:lnTo>
                    <a:lnTo>
                      <a:pt x="1030577" y="27206"/>
                    </a:lnTo>
                    <a:cubicBezTo>
                      <a:pt x="1068879" y="36101"/>
                      <a:pt x="1109403" y="29683"/>
                      <a:pt x="1143081" y="9388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8"/>
              <p:cNvSpPr/>
              <p:nvPr/>
            </p:nvSpPr>
            <p:spPr>
              <a:xfrm rot="-2157222">
                <a:off x="8102645" y="3797039"/>
                <a:ext cx="1741397" cy="2051860"/>
              </a:xfrm>
              <a:custGeom>
                <a:rect b="b" l="l" r="r" t="t"/>
                <a:pathLst>
                  <a:path extrusionOk="0" h="2050572" w="1740304">
                    <a:moveTo>
                      <a:pt x="1685907" y="516486"/>
                    </a:moveTo>
                    <a:lnTo>
                      <a:pt x="1680564" y="528165"/>
                    </a:lnTo>
                    <a:cubicBezTo>
                      <a:pt x="1667222" y="585617"/>
                      <a:pt x="1688334" y="648070"/>
                      <a:pt x="1739051" y="684919"/>
                    </a:cubicBezTo>
                    <a:lnTo>
                      <a:pt x="1740304" y="685493"/>
                    </a:lnTo>
                    <a:lnTo>
                      <a:pt x="766279" y="2050572"/>
                    </a:lnTo>
                    <a:cubicBezTo>
                      <a:pt x="117764" y="1587739"/>
                      <a:pt x="-156324" y="758141"/>
                      <a:pt x="887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8"/>
              <p:cNvSpPr/>
              <p:nvPr/>
            </p:nvSpPr>
            <p:spPr>
              <a:xfrm rot="-2157222">
                <a:off x="7351095" y="2747475"/>
                <a:ext cx="1740051" cy="1783485"/>
              </a:xfrm>
              <a:custGeom>
                <a:rect b="b" l="l" r="r" t="t"/>
                <a:pathLst>
                  <a:path extrusionOk="0" h="1782366" w="1738959">
                    <a:moveTo>
                      <a:pt x="1725725" y="0"/>
                    </a:moveTo>
                    <a:lnTo>
                      <a:pt x="1738959" y="1679409"/>
                    </a:lnTo>
                    <a:lnTo>
                      <a:pt x="1716537" y="1678621"/>
                    </a:lnTo>
                    <a:cubicBezTo>
                      <a:pt x="1678280" y="1684680"/>
                      <a:pt x="1642334" y="1705334"/>
                      <a:pt x="1617768" y="1739145"/>
                    </a:cubicBezTo>
                    <a:lnTo>
                      <a:pt x="1597993" y="1782366"/>
                    </a:lnTo>
                    <a:lnTo>
                      <a:pt x="0" y="1268231"/>
                    </a:lnTo>
                    <a:cubicBezTo>
                      <a:pt x="241498" y="517467"/>
                      <a:pt x="937175" y="6215"/>
                      <a:pt x="17257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8"/>
              <p:cNvSpPr/>
              <p:nvPr/>
            </p:nvSpPr>
            <p:spPr>
              <a:xfrm rot="-2157222">
                <a:off x="8746728" y="1727384"/>
                <a:ext cx="1756928" cy="1784324"/>
              </a:xfrm>
              <a:custGeom>
                <a:rect b="b" l="l" r="r" t="t"/>
                <a:pathLst>
                  <a:path extrusionOk="0" h="1783204" w="1755825">
                    <a:moveTo>
                      <a:pt x="1087589" y="348917"/>
                    </a:moveTo>
                    <a:cubicBezTo>
                      <a:pt x="1396052" y="572951"/>
                      <a:pt x="1634624" y="893238"/>
                      <a:pt x="1755825" y="1275293"/>
                    </a:cubicBezTo>
                    <a:lnTo>
                      <a:pt x="155119" y="1783204"/>
                    </a:lnTo>
                    <a:lnTo>
                      <a:pt x="143015" y="1749969"/>
                    </a:lnTo>
                    <a:cubicBezTo>
                      <a:pt x="132868" y="1733130"/>
                      <a:pt x="119251" y="1718002"/>
                      <a:pt x="102345" y="1705719"/>
                    </a:cubicBezTo>
                    <a:cubicBezTo>
                      <a:pt x="85439" y="1693436"/>
                      <a:pt x="66844" y="1685160"/>
                      <a:pt x="47694" y="1680713"/>
                    </a:cubicBezTo>
                    <a:lnTo>
                      <a:pt x="12363" y="1679473"/>
                    </a:lnTo>
                    <a:lnTo>
                      <a:pt x="0" y="50"/>
                    </a:lnTo>
                    <a:cubicBezTo>
                      <a:pt x="400770" y="-2901"/>
                      <a:pt x="779125" y="124882"/>
                      <a:pt x="1087589" y="348917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8"/>
              <p:cNvSpPr/>
              <p:nvPr/>
            </p:nvSpPr>
            <p:spPr>
              <a:xfrm>
                <a:off x="9299105" y="3709547"/>
                <a:ext cx="352200" cy="352200"/>
              </a:xfrm>
              <a:prstGeom prst="donut">
                <a:avLst>
                  <a:gd fmla="val 17755" name="adj"/>
                </a:avLst>
              </a:prstGeom>
              <a:gradFill>
                <a:gsLst>
                  <a:gs pos="0">
                    <a:schemeClr val="dk1"/>
                  </a:gs>
                  <a:gs pos="35000">
                    <a:schemeClr val="dk1"/>
                  </a:gs>
                  <a:gs pos="58700">
                    <a:srgbClr val="F2F2F2"/>
                  </a:gs>
                  <a:gs pos="71000">
                    <a:srgbClr val="3F3F3F"/>
                  </a:gs>
                  <a:gs pos="100000">
                    <a:srgbClr val="3F3F3F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" name="Google Shape;250;p8"/>
            <p:cNvGrpSpPr/>
            <p:nvPr/>
          </p:nvGrpSpPr>
          <p:grpSpPr>
            <a:xfrm>
              <a:off x="8332871" y="1915838"/>
              <a:ext cx="2344466" cy="2184553"/>
              <a:chOff x="7846539" y="2391650"/>
              <a:chExt cx="3286789" cy="3062601"/>
            </a:xfrm>
          </p:grpSpPr>
          <p:sp>
            <p:nvSpPr>
              <p:cNvPr id="251" name="Google Shape;251;p8"/>
              <p:cNvSpPr/>
              <p:nvPr/>
            </p:nvSpPr>
            <p:spPr>
              <a:xfrm>
                <a:off x="8649900" y="2391650"/>
                <a:ext cx="1651497" cy="424224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Whisper</a:t>
                </a:r>
              </a:p>
            </p:txBody>
          </p:sp>
          <p:sp>
            <p:nvSpPr>
              <p:cNvPr id="252" name="Google Shape;252;p8"/>
              <p:cNvSpPr/>
              <p:nvPr/>
            </p:nvSpPr>
            <p:spPr>
              <a:xfrm rot="-4320003">
                <a:off x="7499565" y="3338415"/>
                <a:ext cx="1452857" cy="325904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Outside</a:t>
                </a:r>
              </a:p>
            </p:txBody>
          </p:sp>
          <p:sp>
            <p:nvSpPr>
              <p:cNvPr id="253" name="Google Shape;253;p8"/>
              <p:cNvSpPr/>
              <p:nvPr/>
            </p:nvSpPr>
            <p:spPr>
              <a:xfrm rot="4320003">
                <a:off x="10006259" y="3350138"/>
                <a:ext cx="1502267" cy="302447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Partner</a:t>
                </a:r>
              </a:p>
            </p:txBody>
          </p:sp>
          <p:sp>
            <p:nvSpPr>
              <p:cNvPr id="254" name="Google Shape;254;p8"/>
              <p:cNvSpPr/>
              <p:nvPr/>
            </p:nvSpPr>
            <p:spPr>
              <a:xfrm rot="8640012">
                <a:off x="9657371" y="4763096"/>
                <a:ext cx="1125952" cy="398272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Group</a:t>
                </a:r>
              </a:p>
            </p:txBody>
          </p:sp>
          <p:sp>
            <p:nvSpPr>
              <p:cNvPr id="255" name="Google Shape;255;p8"/>
              <p:cNvSpPr/>
              <p:nvPr/>
            </p:nvSpPr>
            <p:spPr>
              <a:xfrm rot="-8640012">
                <a:off x="8075548" y="4770324"/>
                <a:ext cx="1402449" cy="300451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Silence</a:t>
                </a:r>
              </a:p>
            </p:txBody>
          </p:sp>
          <p:sp>
            <p:nvSpPr>
              <p:cNvPr id="256" name="Google Shape;256;p8"/>
              <p:cNvSpPr/>
              <p:nvPr/>
            </p:nvSpPr>
            <p:spPr>
              <a:xfrm>
                <a:off x="8958838" y="2779638"/>
                <a:ext cx="1033621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257" name="Google Shape;257;p8"/>
              <p:cNvSpPr/>
              <p:nvPr/>
            </p:nvSpPr>
            <p:spPr>
              <a:xfrm rot="-4320003">
                <a:off x="8040895" y="3463663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258" name="Google Shape;258;p8"/>
              <p:cNvSpPr/>
              <p:nvPr/>
            </p:nvSpPr>
            <p:spPr>
              <a:xfrm rot="4320003">
                <a:off x="9919247" y="3460286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259" name="Google Shape;259;p8"/>
              <p:cNvSpPr/>
              <p:nvPr/>
            </p:nvSpPr>
            <p:spPr>
              <a:xfrm rot="8640012">
                <a:off x="9543110" y="4595939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</p:grpSp>
      </p:grpSp>
      <p:grpSp>
        <p:nvGrpSpPr>
          <p:cNvPr id="260" name="Google Shape;260;p8"/>
          <p:cNvGrpSpPr/>
          <p:nvPr/>
        </p:nvGrpSpPr>
        <p:grpSpPr>
          <a:xfrm>
            <a:off x="9252562" y="1630121"/>
            <a:ext cx="484072" cy="210165"/>
            <a:chOff x="9252562" y="1553921"/>
            <a:chExt cx="484072" cy="210165"/>
          </a:xfrm>
        </p:grpSpPr>
        <p:sp>
          <p:nvSpPr>
            <p:cNvPr id="261" name="Google Shape;261;p8"/>
            <p:cNvSpPr/>
            <p:nvPr/>
          </p:nvSpPr>
          <p:spPr>
            <a:xfrm rot="10800000">
              <a:off x="9252562" y="1553948"/>
              <a:ext cx="484045" cy="210138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 cap="flat" cmpd="sng" w="762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>
                <a:srgbClr val="000000">
                  <a:alpha val="4980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8"/>
            <p:cNvSpPr/>
            <p:nvPr/>
          </p:nvSpPr>
          <p:spPr>
            <a:xfrm rot="10800000">
              <a:off x="9252589" y="1553921"/>
              <a:ext cx="484045" cy="210138"/>
            </a:xfrm>
            <a:prstGeom prst="triangle">
              <a:avLst>
                <a:gd fmla="val 50000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8"/>
          <p:cNvSpPr txBox="1"/>
          <p:nvPr>
            <p:ph idx="1" type="body"/>
          </p:nvPr>
        </p:nvSpPr>
        <p:spPr>
          <a:xfrm>
            <a:off x="940525" y="2476300"/>
            <a:ext cx="6359700" cy="3702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Far far away, behind the word mountains, far from the countries </a:t>
            </a:r>
            <a:r>
              <a:rPr b="1" lang="en"/>
              <a:t>Vokalia and Consonantia</a:t>
            </a:r>
            <a:r>
              <a:rPr lang="en"/>
              <a:t>, there live the blind texts.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Separated they live in </a:t>
            </a:r>
            <a:r>
              <a:rPr lang="en"/>
              <a:t>Bookmarks Grove</a:t>
            </a:r>
            <a:r>
              <a:rPr lang="en"/>
              <a:t> right at the coast of the Semantics, a large language ocean. </a:t>
            </a:r>
            <a:r>
              <a:rPr b="1" lang="en"/>
              <a:t>A small river named Duden</a:t>
            </a:r>
            <a:r>
              <a:rPr lang="en"/>
              <a:t> flows by their place and supplies it with the necessary regelialia.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It is a paradisematic country, in which roasted parts of sentences fly into your mouth.</a:t>
            </a:r>
            <a:endParaRPr/>
          </a:p>
        </p:txBody>
      </p:sp>
      <p:sp>
        <p:nvSpPr>
          <p:cNvPr id="264" name="Google Shape;264;p8"/>
          <p:cNvSpPr txBox="1"/>
          <p:nvPr>
            <p:ph idx="4" type="body"/>
          </p:nvPr>
        </p:nvSpPr>
        <p:spPr>
          <a:xfrm>
            <a:off x="7778575" y="5153800"/>
            <a:ext cx="3467700" cy="1063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Reminder! Don’t forget to smile everyday!</a:t>
            </a:r>
            <a:endParaRPr/>
          </a:p>
        </p:txBody>
      </p:sp>
      <p:sp>
        <p:nvSpPr>
          <p:cNvPr id="265" name="Google Shape;265;p8"/>
          <p:cNvSpPr/>
          <p:nvPr/>
        </p:nvSpPr>
        <p:spPr>
          <a:xfrm>
            <a:off x="8138160" y="4773168"/>
            <a:ext cx="2795443" cy="3483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Titan One"/>
              </a:rPr>
              <a:t>REMINDERS</a:t>
            </a:r>
          </a:p>
        </p:txBody>
      </p:sp>
      <p:sp>
        <p:nvSpPr>
          <p:cNvPr id="266" name="Google Shape;266;p8"/>
          <p:cNvSpPr/>
          <p:nvPr/>
        </p:nvSpPr>
        <p:spPr>
          <a:xfrm>
            <a:off x="2346294" y="1758375"/>
            <a:ext cx="3588131" cy="62567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Titan One"/>
              </a:rPr>
              <a:t>AGENDA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9"/>
          <p:cNvSpPr txBox="1"/>
          <p:nvPr>
            <p:ph idx="2" type="title"/>
          </p:nvPr>
        </p:nvSpPr>
        <p:spPr>
          <a:xfrm>
            <a:off x="940525" y="1695550"/>
            <a:ext cx="6359700" cy="688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A</a:t>
            </a:r>
            <a:r>
              <a:rPr lang="en">
                <a:solidFill>
                  <a:schemeClr val="accent2"/>
                </a:solidFill>
              </a:rPr>
              <a:t>G</a:t>
            </a:r>
            <a:r>
              <a:rPr lang="en">
                <a:solidFill>
                  <a:schemeClr val="accent3"/>
                </a:solidFill>
              </a:rPr>
              <a:t>E</a:t>
            </a:r>
            <a:r>
              <a:rPr lang="en">
                <a:solidFill>
                  <a:schemeClr val="accent4"/>
                </a:solidFill>
              </a:rPr>
              <a:t>N</a:t>
            </a:r>
            <a:r>
              <a:rPr lang="en">
                <a:solidFill>
                  <a:schemeClr val="accent5"/>
                </a:solidFill>
              </a:rPr>
              <a:t>D</a:t>
            </a:r>
            <a:r>
              <a:rPr lang="en">
                <a:solidFill>
                  <a:schemeClr val="accent6"/>
                </a:solidFill>
              </a:rPr>
              <a:t>A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272" name="Google Shape;272;p9"/>
          <p:cNvSpPr txBox="1"/>
          <p:nvPr>
            <p:ph idx="3" type="title"/>
          </p:nvPr>
        </p:nvSpPr>
        <p:spPr>
          <a:xfrm>
            <a:off x="803700" y="741275"/>
            <a:ext cx="10584600" cy="7866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 with your partner.</a:t>
            </a:r>
            <a:endParaRPr/>
          </a:p>
        </p:txBody>
      </p:sp>
      <p:grpSp>
        <p:nvGrpSpPr>
          <p:cNvPr id="273" name="Google Shape;273;p9"/>
          <p:cNvGrpSpPr/>
          <p:nvPr/>
        </p:nvGrpSpPr>
        <p:grpSpPr>
          <a:xfrm rot="-4319996">
            <a:off x="7672719" y="1236453"/>
            <a:ext cx="3644428" cy="3644428"/>
            <a:chOff x="7673510" y="1159856"/>
            <a:chExt cx="3644643" cy="3644643"/>
          </a:xfrm>
        </p:grpSpPr>
        <p:grpSp>
          <p:nvGrpSpPr>
            <p:cNvPr id="274" name="Google Shape;274;p9"/>
            <p:cNvGrpSpPr/>
            <p:nvPr/>
          </p:nvGrpSpPr>
          <p:grpSpPr>
            <a:xfrm>
              <a:off x="7673510" y="1159856"/>
              <a:ext cx="3644643" cy="3644643"/>
              <a:chOff x="6922158" y="1331812"/>
              <a:chExt cx="5109551" cy="5109551"/>
            </a:xfrm>
          </p:grpSpPr>
          <p:sp>
            <p:nvSpPr>
              <p:cNvPr id="275" name="Google Shape;275;p9"/>
              <p:cNvSpPr/>
              <p:nvPr/>
            </p:nvSpPr>
            <p:spPr>
              <a:xfrm rot="-2157222">
                <a:off x="7647681" y="2057336"/>
                <a:ext cx="3658504" cy="3658505"/>
              </a:xfrm>
              <a:custGeom>
                <a:rect b="b" l="l" r="r" t="t"/>
                <a:pathLst>
                  <a:path extrusionOk="0" h="3656209" w="3656208">
                    <a:moveTo>
                      <a:pt x="2850214" y="312211"/>
                    </a:moveTo>
                    <a:cubicBezTo>
                      <a:pt x="3336493" y="640735"/>
                      <a:pt x="3656208" y="1197083"/>
                      <a:pt x="3656208" y="1828104"/>
                    </a:cubicBezTo>
                    <a:cubicBezTo>
                      <a:pt x="3656208" y="2837738"/>
                      <a:pt x="2837738" y="3656208"/>
                      <a:pt x="1828104" y="3656209"/>
                    </a:cubicBezTo>
                    <a:cubicBezTo>
                      <a:pt x="818470" y="3656208"/>
                      <a:pt x="0" y="2837738"/>
                      <a:pt x="0" y="1828104"/>
                    </a:cubicBezTo>
                    <a:cubicBezTo>
                      <a:pt x="0" y="818470"/>
                      <a:pt x="818471" y="0"/>
                      <a:pt x="1828104" y="0"/>
                    </a:cubicBezTo>
                    <a:cubicBezTo>
                      <a:pt x="2206717" y="0"/>
                      <a:pt x="2558447" y="115097"/>
                      <a:pt x="2850214" y="312211"/>
                    </a:cubicBezTo>
                    <a:close/>
                    <a:moveTo>
                      <a:pt x="1917067" y="1705673"/>
                    </a:moveTo>
                    <a:cubicBezTo>
                      <a:pt x="1849444" y="1656541"/>
                      <a:pt x="1754793" y="1671532"/>
                      <a:pt x="1705661" y="1739155"/>
                    </a:cubicBezTo>
                    <a:cubicBezTo>
                      <a:pt x="1656529" y="1806779"/>
                      <a:pt x="1671520" y="1901429"/>
                      <a:pt x="1739143" y="1950562"/>
                    </a:cubicBezTo>
                    <a:cubicBezTo>
                      <a:pt x="1806767" y="1999694"/>
                      <a:pt x="1901417" y="1984703"/>
                      <a:pt x="1950550" y="1917079"/>
                    </a:cubicBezTo>
                    <a:cubicBezTo>
                      <a:pt x="1999682" y="1849456"/>
                      <a:pt x="1984691" y="1754805"/>
                      <a:pt x="1917067" y="1705673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9"/>
              <p:cNvSpPr/>
              <p:nvPr/>
            </p:nvSpPr>
            <p:spPr>
              <a:xfrm rot="-2157222">
                <a:off x="9650475" y="2671936"/>
                <a:ext cx="1741668" cy="2044766"/>
              </a:xfrm>
              <a:custGeom>
                <a:rect b="b" l="l" r="r" t="t"/>
                <a:pathLst>
                  <a:path extrusionOk="0" h="2043483" w="1740575">
                    <a:moveTo>
                      <a:pt x="1651890" y="0"/>
                    </a:moveTo>
                    <a:cubicBezTo>
                      <a:pt x="1895514" y="754002"/>
                      <a:pt x="1625713" y="1579128"/>
                      <a:pt x="983707" y="2043483"/>
                    </a:cubicBezTo>
                    <a:lnTo>
                      <a:pt x="0" y="683147"/>
                    </a:lnTo>
                    <a:lnTo>
                      <a:pt x="34862" y="651106"/>
                    </a:lnTo>
                    <a:cubicBezTo>
                      <a:pt x="59428" y="617294"/>
                      <a:pt x="67964" y="576726"/>
                      <a:pt x="61904" y="538469"/>
                    </a:cubicBezTo>
                    <a:lnTo>
                      <a:pt x="53882" y="516440"/>
                    </a:lnTo>
                    <a:close/>
                  </a:path>
                </a:pathLst>
              </a:custGeom>
              <a:solidFill>
                <a:schemeClr val="accent3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9"/>
              <p:cNvSpPr/>
              <p:nvPr/>
            </p:nvSpPr>
            <p:spPr>
              <a:xfrm rot="-2157222">
                <a:off x="8981876" y="3813943"/>
                <a:ext cx="2148559" cy="1708970"/>
              </a:xfrm>
              <a:custGeom>
                <a:rect b="b" l="l" r="r" t="t"/>
                <a:pathLst>
                  <a:path extrusionOk="0" h="1707898" w="2147211">
                    <a:moveTo>
                      <a:pt x="1153297" y="0"/>
                    </a:moveTo>
                    <a:lnTo>
                      <a:pt x="2147211" y="1353052"/>
                    </a:lnTo>
                    <a:cubicBezTo>
                      <a:pt x="1509608" y="1821516"/>
                      <a:pt x="643032" y="1826580"/>
                      <a:pt x="0" y="1365598"/>
                    </a:cubicBezTo>
                    <a:lnTo>
                      <a:pt x="976881" y="2638"/>
                    </a:lnTo>
                    <a:lnTo>
                      <a:pt x="1030577" y="27206"/>
                    </a:lnTo>
                    <a:cubicBezTo>
                      <a:pt x="1068879" y="36101"/>
                      <a:pt x="1109403" y="29683"/>
                      <a:pt x="1143081" y="9388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9"/>
              <p:cNvSpPr/>
              <p:nvPr/>
            </p:nvSpPr>
            <p:spPr>
              <a:xfrm rot="-2157222">
                <a:off x="8102645" y="3797039"/>
                <a:ext cx="1741397" cy="2051860"/>
              </a:xfrm>
              <a:custGeom>
                <a:rect b="b" l="l" r="r" t="t"/>
                <a:pathLst>
                  <a:path extrusionOk="0" h="2050572" w="1740304">
                    <a:moveTo>
                      <a:pt x="1685907" y="516486"/>
                    </a:moveTo>
                    <a:lnTo>
                      <a:pt x="1680564" y="528165"/>
                    </a:lnTo>
                    <a:cubicBezTo>
                      <a:pt x="1667222" y="585617"/>
                      <a:pt x="1688334" y="648070"/>
                      <a:pt x="1739051" y="684919"/>
                    </a:cubicBezTo>
                    <a:lnTo>
                      <a:pt x="1740304" y="685493"/>
                    </a:lnTo>
                    <a:lnTo>
                      <a:pt x="766279" y="2050572"/>
                    </a:lnTo>
                    <a:cubicBezTo>
                      <a:pt x="117764" y="1587739"/>
                      <a:pt x="-156324" y="758141"/>
                      <a:pt x="887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9"/>
              <p:cNvSpPr/>
              <p:nvPr/>
            </p:nvSpPr>
            <p:spPr>
              <a:xfrm rot="-2157222">
                <a:off x="7351095" y="2747475"/>
                <a:ext cx="1740051" cy="1783485"/>
              </a:xfrm>
              <a:custGeom>
                <a:rect b="b" l="l" r="r" t="t"/>
                <a:pathLst>
                  <a:path extrusionOk="0" h="1782366" w="1738959">
                    <a:moveTo>
                      <a:pt x="1725725" y="0"/>
                    </a:moveTo>
                    <a:lnTo>
                      <a:pt x="1738959" y="1679409"/>
                    </a:lnTo>
                    <a:lnTo>
                      <a:pt x="1716537" y="1678621"/>
                    </a:lnTo>
                    <a:cubicBezTo>
                      <a:pt x="1678280" y="1684680"/>
                      <a:pt x="1642334" y="1705334"/>
                      <a:pt x="1617768" y="1739145"/>
                    </a:cubicBezTo>
                    <a:lnTo>
                      <a:pt x="1597993" y="1782366"/>
                    </a:lnTo>
                    <a:lnTo>
                      <a:pt x="0" y="1268231"/>
                    </a:lnTo>
                    <a:cubicBezTo>
                      <a:pt x="241498" y="517467"/>
                      <a:pt x="937175" y="6215"/>
                      <a:pt x="17257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9"/>
              <p:cNvSpPr/>
              <p:nvPr/>
            </p:nvSpPr>
            <p:spPr>
              <a:xfrm rot="-2157222">
                <a:off x="8746728" y="1727384"/>
                <a:ext cx="1756928" cy="1784324"/>
              </a:xfrm>
              <a:custGeom>
                <a:rect b="b" l="l" r="r" t="t"/>
                <a:pathLst>
                  <a:path extrusionOk="0" h="1783204" w="1755825">
                    <a:moveTo>
                      <a:pt x="1087589" y="348917"/>
                    </a:moveTo>
                    <a:cubicBezTo>
                      <a:pt x="1396052" y="572951"/>
                      <a:pt x="1634624" y="893238"/>
                      <a:pt x="1755825" y="1275293"/>
                    </a:cubicBezTo>
                    <a:lnTo>
                      <a:pt x="155119" y="1783204"/>
                    </a:lnTo>
                    <a:lnTo>
                      <a:pt x="143015" y="1749969"/>
                    </a:lnTo>
                    <a:cubicBezTo>
                      <a:pt x="132868" y="1733130"/>
                      <a:pt x="119251" y="1718002"/>
                      <a:pt x="102345" y="1705719"/>
                    </a:cubicBezTo>
                    <a:cubicBezTo>
                      <a:pt x="85439" y="1693436"/>
                      <a:pt x="66844" y="1685160"/>
                      <a:pt x="47694" y="1680713"/>
                    </a:cubicBezTo>
                    <a:lnTo>
                      <a:pt x="12363" y="1679473"/>
                    </a:lnTo>
                    <a:lnTo>
                      <a:pt x="0" y="50"/>
                    </a:lnTo>
                    <a:cubicBezTo>
                      <a:pt x="400770" y="-2901"/>
                      <a:pt x="779125" y="124882"/>
                      <a:pt x="1087589" y="348917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9"/>
              <p:cNvSpPr/>
              <p:nvPr/>
            </p:nvSpPr>
            <p:spPr>
              <a:xfrm>
                <a:off x="9299105" y="3709547"/>
                <a:ext cx="352200" cy="352200"/>
              </a:xfrm>
              <a:prstGeom prst="donut">
                <a:avLst>
                  <a:gd fmla="val 17755" name="adj"/>
                </a:avLst>
              </a:prstGeom>
              <a:gradFill>
                <a:gsLst>
                  <a:gs pos="0">
                    <a:schemeClr val="dk1"/>
                  </a:gs>
                  <a:gs pos="35000">
                    <a:schemeClr val="dk1"/>
                  </a:gs>
                  <a:gs pos="58700">
                    <a:srgbClr val="F2F2F2"/>
                  </a:gs>
                  <a:gs pos="71000">
                    <a:srgbClr val="3F3F3F"/>
                  </a:gs>
                  <a:gs pos="100000">
                    <a:srgbClr val="3F3F3F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2" name="Google Shape;282;p9"/>
            <p:cNvGrpSpPr/>
            <p:nvPr/>
          </p:nvGrpSpPr>
          <p:grpSpPr>
            <a:xfrm>
              <a:off x="8332871" y="1915838"/>
              <a:ext cx="2344466" cy="2184553"/>
              <a:chOff x="7846539" y="2391650"/>
              <a:chExt cx="3286789" cy="3062601"/>
            </a:xfrm>
          </p:grpSpPr>
          <p:sp>
            <p:nvSpPr>
              <p:cNvPr id="283" name="Google Shape;283;p9"/>
              <p:cNvSpPr/>
              <p:nvPr/>
            </p:nvSpPr>
            <p:spPr>
              <a:xfrm>
                <a:off x="8649900" y="2391650"/>
                <a:ext cx="1651497" cy="424224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Whisper</a:t>
                </a:r>
              </a:p>
            </p:txBody>
          </p:sp>
          <p:sp>
            <p:nvSpPr>
              <p:cNvPr id="284" name="Google Shape;284;p9"/>
              <p:cNvSpPr/>
              <p:nvPr/>
            </p:nvSpPr>
            <p:spPr>
              <a:xfrm rot="-4320003">
                <a:off x="7499565" y="3338415"/>
                <a:ext cx="1452857" cy="325904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Outside</a:t>
                </a:r>
              </a:p>
            </p:txBody>
          </p:sp>
          <p:sp>
            <p:nvSpPr>
              <p:cNvPr id="285" name="Google Shape;285;p9"/>
              <p:cNvSpPr/>
              <p:nvPr/>
            </p:nvSpPr>
            <p:spPr>
              <a:xfrm rot="4320003">
                <a:off x="10006259" y="3350138"/>
                <a:ext cx="1502267" cy="302447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Partner</a:t>
                </a:r>
              </a:p>
            </p:txBody>
          </p:sp>
          <p:sp>
            <p:nvSpPr>
              <p:cNvPr id="286" name="Google Shape;286;p9"/>
              <p:cNvSpPr/>
              <p:nvPr/>
            </p:nvSpPr>
            <p:spPr>
              <a:xfrm rot="8640012">
                <a:off x="9657371" y="4763096"/>
                <a:ext cx="1125952" cy="398272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Group</a:t>
                </a:r>
              </a:p>
            </p:txBody>
          </p:sp>
          <p:sp>
            <p:nvSpPr>
              <p:cNvPr id="287" name="Google Shape;287;p9"/>
              <p:cNvSpPr/>
              <p:nvPr/>
            </p:nvSpPr>
            <p:spPr>
              <a:xfrm rot="-8640012">
                <a:off x="8075548" y="4770324"/>
                <a:ext cx="1402449" cy="300451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Silence</a:t>
                </a:r>
              </a:p>
            </p:txBody>
          </p:sp>
          <p:sp>
            <p:nvSpPr>
              <p:cNvPr id="288" name="Google Shape;288;p9"/>
              <p:cNvSpPr/>
              <p:nvPr/>
            </p:nvSpPr>
            <p:spPr>
              <a:xfrm>
                <a:off x="8958838" y="2779638"/>
                <a:ext cx="1033621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289" name="Google Shape;289;p9"/>
              <p:cNvSpPr/>
              <p:nvPr/>
            </p:nvSpPr>
            <p:spPr>
              <a:xfrm rot="-4320003">
                <a:off x="8040895" y="3463663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290" name="Google Shape;290;p9"/>
              <p:cNvSpPr/>
              <p:nvPr/>
            </p:nvSpPr>
            <p:spPr>
              <a:xfrm rot="4320003">
                <a:off x="9919247" y="3460286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291" name="Google Shape;291;p9"/>
              <p:cNvSpPr/>
              <p:nvPr/>
            </p:nvSpPr>
            <p:spPr>
              <a:xfrm rot="8640012">
                <a:off x="9543110" y="4595939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</p:grpSp>
      </p:grpSp>
      <p:sp>
        <p:nvSpPr>
          <p:cNvPr id="292" name="Google Shape;292;p9"/>
          <p:cNvSpPr txBox="1"/>
          <p:nvPr>
            <p:ph idx="4" type="body"/>
          </p:nvPr>
        </p:nvSpPr>
        <p:spPr>
          <a:xfrm>
            <a:off x="7778575" y="5153800"/>
            <a:ext cx="3467700" cy="1063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Reminder! Don’t forget to smile everyday!</a:t>
            </a:r>
            <a:endParaRPr/>
          </a:p>
        </p:txBody>
      </p:sp>
      <p:grpSp>
        <p:nvGrpSpPr>
          <p:cNvPr id="293" name="Google Shape;293;p9"/>
          <p:cNvGrpSpPr/>
          <p:nvPr/>
        </p:nvGrpSpPr>
        <p:grpSpPr>
          <a:xfrm>
            <a:off x="9252708" y="1630259"/>
            <a:ext cx="483927" cy="210027"/>
            <a:chOff x="9252708" y="1554059"/>
            <a:chExt cx="483927" cy="210027"/>
          </a:xfrm>
        </p:grpSpPr>
        <p:sp>
          <p:nvSpPr>
            <p:cNvPr id="294" name="Google Shape;294;p9"/>
            <p:cNvSpPr/>
            <p:nvPr/>
          </p:nvSpPr>
          <p:spPr>
            <a:xfrm rot="10800000">
              <a:off x="9252708" y="1554086"/>
              <a:ext cx="483900" cy="210000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 cap="flat" cmpd="sng" w="762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>
                <a:srgbClr val="000000">
                  <a:alpha val="498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9"/>
            <p:cNvSpPr/>
            <p:nvPr/>
          </p:nvSpPr>
          <p:spPr>
            <a:xfrm rot="10800000">
              <a:off x="9252734" y="1554059"/>
              <a:ext cx="483900" cy="210000"/>
            </a:xfrm>
            <a:prstGeom prst="triangle">
              <a:avLst>
                <a:gd fmla="val 50000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6" name="Google Shape;296;p9"/>
          <p:cNvSpPr/>
          <p:nvPr/>
        </p:nvSpPr>
        <p:spPr>
          <a:xfrm>
            <a:off x="2346294" y="1758375"/>
            <a:ext cx="3588131" cy="62567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Titan One"/>
              </a:rPr>
              <a:t>AGENDA</a:t>
            </a:r>
          </a:p>
        </p:txBody>
      </p:sp>
      <p:sp>
        <p:nvSpPr>
          <p:cNvPr id="297" name="Google Shape;297;p9"/>
          <p:cNvSpPr txBox="1"/>
          <p:nvPr>
            <p:ph idx="1" type="body"/>
          </p:nvPr>
        </p:nvSpPr>
        <p:spPr>
          <a:xfrm>
            <a:off x="940525" y="2476300"/>
            <a:ext cx="6359700" cy="3702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Far far away, behind the word mountains, far from the countries </a:t>
            </a:r>
            <a:r>
              <a:rPr b="1" lang="en"/>
              <a:t>Vokalia and Consonantia</a:t>
            </a:r>
            <a:r>
              <a:rPr lang="en"/>
              <a:t>, there live the blind texts.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Separated they live in Bookmarks Grove right at the coast of the Semantics, a large language ocean. </a:t>
            </a:r>
            <a:r>
              <a:rPr b="1" lang="en"/>
              <a:t>A small river named Duden</a:t>
            </a:r>
            <a:r>
              <a:rPr lang="en"/>
              <a:t> flows by their place and supplies it with the necessary regelialia.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It is a paradisematic country, in which roasted parts of sentences fly into your mouth.</a:t>
            </a:r>
            <a:endParaRPr/>
          </a:p>
        </p:txBody>
      </p:sp>
      <p:sp>
        <p:nvSpPr>
          <p:cNvPr id="298" name="Google Shape;298;p9"/>
          <p:cNvSpPr txBox="1"/>
          <p:nvPr>
            <p:ph type="title"/>
          </p:nvPr>
        </p:nvSpPr>
        <p:spPr>
          <a:xfrm>
            <a:off x="7778575" y="4591175"/>
            <a:ext cx="3467700" cy="688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R</a:t>
            </a:r>
            <a:r>
              <a:rPr lang="en">
                <a:solidFill>
                  <a:schemeClr val="accent2"/>
                </a:solidFill>
              </a:rPr>
              <a:t>E</a:t>
            </a:r>
            <a:r>
              <a:rPr lang="en">
                <a:solidFill>
                  <a:schemeClr val="accent3"/>
                </a:solidFill>
              </a:rPr>
              <a:t>M</a:t>
            </a:r>
            <a:r>
              <a:rPr lang="en">
                <a:solidFill>
                  <a:schemeClr val="accent4"/>
                </a:solidFill>
              </a:rPr>
              <a:t>I</a:t>
            </a:r>
            <a:r>
              <a:rPr lang="en">
                <a:solidFill>
                  <a:schemeClr val="accent5"/>
                </a:solidFill>
              </a:rPr>
              <a:t>N</a:t>
            </a:r>
            <a:r>
              <a:rPr lang="en">
                <a:solidFill>
                  <a:schemeClr val="accent6"/>
                </a:solidFill>
              </a:rPr>
              <a:t>D</a:t>
            </a:r>
            <a:r>
              <a:rPr lang="en">
                <a:solidFill>
                  <a:schemeClr val="accent1"/>
                </a:solidFill>
              </a:rPr>
              <a:t>E</a:t>
            </a:r>
            <a:r>
              <a:rPr lang="en">
                <a:solidFill>
                  <a:schemeClr val="accent2"/>
                </a:solidFill>
              </a:rPr>
              <a:t>R</a:t>
            </a:r>
            <a:r>
              <a:rPr lang="en">
                <a:solidFill>
                  <a:schemeClr val="accent3"/>
                </a:solidFill>
              </a:rPr>
              <a:t>S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99" name="Google Shape;299;p9"/>
          <p:cNvSpPr/>
          <p:nvPr/>
        </p:nvSpPr>
        <p:spPr>
          <a:xfrm>
            <a:off x="8138160" y="4773168"/>
            <a:ext cx="2795443" cy="3483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Titan One"/>
              </a:rPr>
              <a:t>REMINDERS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0"/>
          <p:cNvSpPr txBox="1"/>
          <p:nvPr>
            <p:ph idx="2" type="title"/>
          </p:nvPr>
        </p:nvSpPr>
        <p:spPr>
          <a:xfrm>
            <a:off x="940525" y="1695550"/>
            <a:ext cx="6359700" cy="688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A</a:t>
            </a:r>
            <a:r>
              <a:rPr lang="en">
                <a:solidFill>
                  <a:schemeClr val="accent2"/>
                </a:solidFill>
              </a:rPr>
              <a:t>G</a:t>
            </a:r>
            <a:r>
              <a:rPr lang="en">
                <a:solidFill>
                  <a:schemeClr val="accent3"/>
                </a:solidFill>
              </a:rPr>
              <a:t>E</a:t>
            </a:r>
            <a:r>
              <a:rPr lang="en">
                <a:solidFill>
                  <a:schemeClr val="accent4"/>
                </a:solidFill>
              </a:rPr>
              <a:t>N</a:t>
            </a:r>
            <a:r>
              <a:rPr lang="en">
                <a:solidFill>
                  <a:schemeClr val="accent5"/>
                </a:solidFill>
              </a:rPr>
              <a:t>D</a:t>
            </a:r>
            <a:r>
              <a:rPr lang="en">
                <a:solidFill>
                  <a:schemeClr val="accent6"/>
                </a:solidFill>
              </a:rPr>
              <a:t>A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305" name="Google Shape;305;p10"/>
          <p:cNvSpPr txBox="1"/>
          <p:nvPr>
            <p:ph idx="3" type="title"/>
          </p:nvPr>
        </p:nvSpPr>
        <p:spPr>
          <a:xfrm>
            <a:off x="803700" y="741275"/>
            <a:ext cx="10584600" cy="7866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 in Silence.</a:t>
            </a:r>
            <a:endParaRPr/>
          </a:p>
        </p:txBody>
      </p:sp>
      <p:grpSp>
        <p:nvGrpSpPr>
          <p:cNvPr id="306" name="Google Shape;306;p10"/>
          <p:cNvGrpSpPr/>
          <p:nvPr/>
        </p:nvGrpSpPr>
        <p:grpSpPr>
          <a:xfrm rot="8640203">
            <a:off x="7672634" y="1237158"/>
            <a:ext cx="3644410" cy="3644410"/>
            <a:chOff x="7673510" y="1159856"/>
            <a:chExt cx="3644643" cy="3644643"/>
          </a:xfrm>
        </p:grpSpPr>
        <p:grpSp>
          <p:nvGrpSpPr>
            <p:cNvPr id="307" name="Google Shape;307;p10"/>
            <p:cNvGrpSpPr/>
            <p:nvPr/>
          </p:nvGrpSpPr>
          <p:grpSpPr>
            <a:xfrm>
              <a:off x="7673510" y="1159856"/>
              <a:ext cx="3644643" cy="3644643"/>
              <a:chOff x="6922158" y="1331812"/>
              <a:chExt cx="5109551" cy="5109551"/>
            </a:xfrm>
          </p:grpSpPr>
          <p:sp>
            <p:nvSpPr>
              <p:cNvPr id="308" name="Google Shape;308;p10"/>
              <p:cNvSpPr/>
              <p:nvPr/>
            </p:nvSpPr>
            <p:spPr>
              <a:xfrm rot="-2157222">
                <a:off x="7647681" y="2057336"/>
                <a:ext cx="3658504" cy="3658505"/>
              </a:xfrm>
              <a:custGeom>
                <a:rect b="b" l="l" r="r" t="t"/>
                <a:pathLst>
                  <a:path extrusionOk="0" h="3656209" w="3656208">
                    <a:moveTo>
                      <a:pt x="2850214" y="312211"/>
                    </a:moveTo>
                    <a:cubicBezTo>
                      <a:pt x="3336493" y="640735"/>
                      <a:pt x="3656208" y="1197083"/>
                      <a:pt x="3656208" y="1828104"/>
                    </a:cubicBezTo>
                    <a:cubicBezTo>
                      <a:pt x="3656208" y="2837738"/>
                      <a:pt x="2837738" y="3656208"/>
                      <a:pt x="1828104" y="3656209"/>
                    </a:cubicBezTo>
                    <a:cubicBezTo>
                      <a:pt x="818470" y="3656208"/>
                      <a:pt x="0" y="2837738"/>
                      <a:pt x="0" y="1828104"/>
                    </a:cubicBezTo>
                    <a:cubicBezTo>
                      <a:pt x="0" y="818470"/>
                      <a:pt x="818471" y="0"/>
                      <a:pt x="1828104" y="0"/>
                    </a:cubicBezTo>
                    <a:cubicBezTo>
                      <a:pt x="2206717" y="0"/>
                      <a:pt x="2558447" y="115097"/>
                      <a:pt x="2850214" y="312211"/>
                    </a:cubicBezTo>
                    <a:close/>
                    <a:moveTo>
                      <a:pt x="1917067" y="1705673"/>
                    </a:moveTo>
                    <a:cubicBezTo>
                      <a:pt x="1849444" y="1656541"/>
                      <a:pt x="1754793" y="1671532"/>
                      <a:pt x="1705661" y="1739155"/>
                    </a:cubicBezTo>
                    <a:cubicBezTo>
                      <a:pt x="1656529" y="1806779"/>
                      <a:pt x="1671520" y="1901429"/>
                      <a:pt x="1739143" y="1950562"/>
                    </a:cubicBezTo>
                    <a:cubicBezTo>
                      <a:pt x="1806767" y="1999694"/>
                      <a:pt x="1901417" y="1984703"/>
                      <a:pt x="1950550" y="1917079"/>
                    </a:cubicBezTo>
                    <a:cubicBezTo>
                      <a:pt x="1999682" y="1849456"/>
                      <a:pt x="1984691" y="1754805"/>
                      <a:pt x="1917067" y="1705673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10"/>
              <p:cNvSpPr/>
              <p:nvPr/>
            </p:nvSpPr>
            <p:spPr>
              <a:xfrm rot="-2157222">
                <a:off x="9650475" y="2671936"/>
                <a:ext cx="1741668" cy="2044766"/>
              </a:xfrm>
              <a:custGeom>
                <a:rect b="b" l="l" r="r" t="t"/>
                <a:pathLst>
                  <a:path extrusionOk="0" h="2043483" w="1740575">
                    <a:moveTo>
                      <a:pt x="1651890" y="0"/>
                    </a:moveTo>
                    <a:cubicBezTo>
                      <a:pt x="1895514" y="754002"/>
                      <a:pt x="1625713" y="1579128"/>
                      <a:pt x="983707" y="2043483"/>
                    </a:cubicBezTo>
                    <a:lnTo>
                      <a:pt x="0" y="683147"/>
                    </a:lnTo>
                    <a:lnTo>
                      <a:pt x="34862" y="651106"/>
                    </a:lnTo>
                    <a:cubicBezTo>
                      <a:pt x="59428" y="617294"/>
                      <a:pt x="67964" y="576726"/>
                      <a:pt x="61904" y="538469"/>
                    </a:cubicBezTo>
                    <a:lnTo>
                      <a:pt x="53882" y="516440"/>
                    </a:lnTo>
                    <a:close/>
                  </a:path>
                </a:pathLst>
              </a:custGeom>
              <a:solidFill>
                <a:schemeClr val="accent3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10"/>
              <p:cNvSpPr/>
              <p:nvPr/>
            </p:nvSpPr>
            <p:spPr>
              <a:xfrm rot="-2157222">
                <a:off x="8981876" y="3813943"/>
                <a:ext cx="2148559" cy="1708970"/>
              </a:xfrm>
              <a:custGeom>
                <a:rect b="b" l="l" r="r" t="t"/>
                <a:pathLst>
                  <a:path extrusionOk="0" h="1707898" w="2147211">
                    <a:moveTo>
                      <a:pt x="1153297" y="0"/>
                    </a:moveTo>
                    <a:lnTo>
                      <a:pt x="2147211" y="1353052"/>
                    </a:lnTo>
                    <a:cubicBezTo>
                      <a:pt x="1509608" y="1821516"/>
                      <a:pt x="643032" y="1826580"/>
                      <a:pt x="0" y="1365598"/>
                    </a:cubicBezTo>
                    <a:lnTo>
                      <a:pt x="976881" y="2638"/>
                    </a:lnTo>
                    <a:lnTo>
                      <a:pt x="1030577" y="27206"/>
                    </a:lnTo>
                    <a:cubicBezTo>
                      <a:pt x="1068879" y="36101"/>
                      <a:pt x="1109403" y="29683"/>
                      <a:pt x="1143081" y="9388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10"/>
              <p:cNvSpPr/>
              <p:nvPr/>
            </p:nvSpPr>
            <p:spPr>
              <a:xfrm rot="-2157222">
                <a:off x="8102645" y="3797039"/>
                <a:ext cx="1741397" cy="2051860"/>
              </a:xfrm>
              <a:custGeom>
                <a:rect b="b" l="l" r="r" t="t"/>
                <a:pathLst>
                  <a:path extrusionOk="0" h="2050572" w="1740304">
                    <a:moveTo>
                      <a:pt x="1685907" y="516486"/>
                    </a:moveTo>
                    <a:lnTo>
                      <a:pt x="1680564" y="528165"/>
                    </a:lnTo>
                    <a:cubicBezTo>
                      <a:pt x="1667222" y="585617"/>
                      <a:pt x="1688334" y="648070"/>
                      <a:pt x="1739051" y="684919"/>
                    </a:cubicBezTo>
                    <a:lnTo>
                      <a:pt x="1740304" y="685493"/>
                    </a:lnTo>
                    <a:lnTo>
                      <a:pt x="766279" y="2050572"/>
                    </a:lnTo>
                    <a:cubicBezTo>
                      <a:pt x="117764" y="1587739"/>
                      <a:pt x="-156324" y="758141"/>
                      <a:pt x="887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10"/>
              <p:cNvSpPr/>
              <p:nvPr/>
            </p:nvSpPr>
            <p:spPr>
              <a:xfrm rot="-2157222">
                <a:off x="7351095" y="2747475"/>
                <a:ext cx="1740051" cy="1783485"/>
              </a:xfrm>
              <a:custGeom>
                <a:rect b="b" l="l" r="r" t="t"/>
                <a:pathLst>
                  <a:path extrusionOk="0" h="1782366" w="1738959">
                    <a:moveTo>
                      <a:pt x="1725725" y="0"/>
                    </a:moveTo>
                    <a:lnTo>
                      <a:pt x="1738959" y="1679409"/>
                    </a:lnTo>
                    <a:lnTo>
                      <a:pt x="1716537" y="1678621"/>
                    </a:lnTo>
                    <a:cubicBezTo>
                      <a:pt x="1678280" y="1684680"/>
                      <a:pt x="1642334" y="1705334"/>
                      <a:pt x="1617768" y="1739145"/>
                    </a:cubicBezTo>
                    <a:lnTo>
                      <a:pt x="1597993" y="1782366"/>
                    </a:lnTo>
                    <a:lnTo>
                      <a:pt x="0" y="1268231"/>
                    </a:lnTo>
                    <a:cubicBezTo>
                      <a:pt x="241498" y="517467"/>
                      <a:pt x="937175" y="6215"/>
                      <a:pt x="17257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10"/>
              <p:cNvSpPr/>
              <p:nvPr/>
            </p:nvSpPr>
            <p:spPr>
              <a:xfrm rot="-2157222">
                <a:off x="8746728" y="1727384"/>
                <a:ext cx="1756928" cy="1784324"/>
              </a:xfrm>
              <a:custGeom>
                <a:rect b="b" l="l" r="r" t="t"/>
                <a:pathLst>
                  <a:path extrusionOk="0" h="1783204" w="1755825">
                    <a:moveTo>
                      <a:pt x="1087589" y="348917"/>
                    </a:moveTo>
                    <a:cubicBezTo>
                      <a:pt x="1396052" y="572951"/>
                      <a:pt x="1634624" y="893238"/>
                      <a:pt x="1755825" y="1275293"/>
                    </a:cubicBezTo>
                    <a:lnTo>
                      <a:pt x="155119" y="1783204"/>
                    </a:lnTo>
                    <a:lnTo>
                      <a:pt x="143015" y="1749969"/>
                    </a:lnTo>
                    <a:cubicBezTo>
                      <a:pt x="132868" y="1733130"/>
                      <a:pt x="119251" y="1718002"/>
                      <a:pt x="102345" y="1705719"/>
                    </a:cubicBezTo>
                    <a:cubicBezTo>
                      <a:pt x="85439" y="1693436"/>
                      <a:pt x="66844" y="1685160"/>
                      <a:pt x="47694" y="1680713"/>
                    </a:cubicBezTo>
                    <a:lnTo>
                      <a:pt x="12363" y="1679473"/>
                    </a:lnTo>
                    <a:lnTo>
                      <a:pt x="0" y="50"/>
                    </a:lnTo>
                    <a:cubicBezTo>
                      <a:pt x="400770" y="-2901"/>
                      <a:pt x="779125" y="124882"/>
                      <a:pt x="1087589" y="348917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10"/>
              <p:cNvSpPr/>
              <p:nvPr/>
            </p:nvSpPr>
            <p:spPr>
              <a:xfrm>
                <a:off x="9299105" y="3709547"/>
                <a:ext cx="352200" cy="352200"/>
              </a:xfrm>
              <a:prstGeom prst="donut">
                <a:avLst>
                  <a:gd fmla="val 17755" name="adj"/>
                </a:avLst>
              </a:prstGeom>
              <a:gradFill>
                <a:gsLst>
                  <a:gs pos="0">
                    <a:schemeClr val="dk1"/>
                  </a:gs>
                  <a:gs pos="35000">
                    <a:schemeClr val="dk1"/>
                  </a:gs>
                  <a:gs pos="58700">
                    <a:srgbClr val="F2F2F2"/>
                  </a:gs>
                  <a:gs pos="71000">
                    <a:srgbClr val="3F3F3F"/>
                  </a:gs>
                  <a:gs pos="100000">
                    <a:srgbClr val="3F3F3F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5" name="Google Shape;315;p10"/>
            <p:cNvGrpSpPr/>
            <p:nvPr/>
          </p:nvGrpSpPr>
          <p:grpSpPr>
            <a:xfrm>
              <a:off x="8332871" y="1915838"/>
              <a:ext cx="2344466" cy="2184553"/>
              <a:chOff x="7846539" y="2391650"/>
              <a:chExt cx="3286789" cy="3062601"/>
            </a:xfrm>
          </p:grpSpPr>
          <p:sp>
            <p:nvSpPr>
              <p:cNvPr id="316" name="Google Shape;316;p10"/>
              <p:cNvSpPr/>
              <p:nvPr/>
            </p:nvSpPr>
            <p:spPr>
              <a:xfrm>
                <a:off x="8649900" y="2391650"/>
                <a:ext cx="1651497" cy="424224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Whisper</a:t>
                </a:r>
              </a:p>
            </p:txBody>
          </p:sp>
          <p:sp>
            <p:nvSpPr>
              <p:cNvPr id="317" name="Google Shape;317;p10"/>
              <p:cNvSpPr/>
              <p:nvPr/>
            </p:nvSpPr>
            <p:spPr>
              <a:xfrm rot="-4320003">
                <a:off x="7499565" y="3338415"/>
                <a:ext cx="1452857" cy="325904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Outside</a:t>
                </a:r>
              </a:p>
            </p:txBody>
          </p:sp>
          <p:sp>
            <p:nvSpPr>
              <p:cNvPr id="318" name="Google Shape;318;p10"/>
              <p:cNvSpPr/>
              <p:nvPr/>
            </p:nvSpPr>
            <p:spPr>
              <a:xfrm rot="4320003">
                <a:off x="10006259" y="3350138"/>
                <a:ext cx="1502267" cy="302447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Partner</a:t>
                </a:r>
              </a:p>
            </p:txBody>
          </p:sp>
          <p:sp>
            <p:nvSpPr>
              <p:cNvPr id="319" name="Google Shape;319;p10"/>
              <p:cNvSpPr/>
              <p:nvPr/>
            </p:nvSpPr>
            <p:spPr>
              <a:xfrm rot="8640012">
                <a:off x="9657371" y="4763096"/>
                <a:ext cx="1125952" cy="398272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Group</a:t>
                </a:r>
              </a:p>
            </p:txBody>
          </p:sp>
          <p:sp>
            <p:nvSpPr>
              <p:cNvPr id="320" name="Google Shape;320;p10"/>
              <p:cNvSpPr/>
              <p:nvPr/>
            </p:nvSpPr>
            <p:spPr>
              <a:xfrm rot="-8640012">
                <a:off x="8075548" y="4770324"/>
                <a:ext cx="1402449" cy="300451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Silence</a:t>
                </a:r>
              </a:p>
            </p:txBody>
          </p:sp>
          <p:sp>
            <p:nvSpPr>
              <p:cNvPr id="321" name="Google Shape;321;p10"/>
              <p:cNvSpPr/>
              <p:nvPr/>
            </p:nvSpPr>
            <p:spPr>
              <a:xfrm>
                <a:off x="8958838" y="2779638"/>
                <a:ext cx="1033621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322" name="Google Shape;322;p10"/>
              <p:cNvSpPr/>
              <p:nvPr/>
            </p:nvSpPr>
            <p:spPr>
              <a:xfrm rot="-4320003">
                <a:off x="8040895" y="3463663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323" name="Google Shape;323;p10"/>
              <p:cNvSpPr/>
              <p:nvPr/>
            </p:nvSpPr>
            <p:spPr>
              <a:xfrm rot="4320003">
                <a:off x="9919247" y="3460286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324" name="Google Shape;324;p10"/>
              <p:cNvSpPr/>
              <p:nvPr/>
            </p:nvSpPr>
            <p:spPr>
              <a:xfrm rot="8640012">
                <a:off x="9543110" y="4595939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</p:grpSp>
      </p:grpSp>
      <p:sp>
        <p:nvSpPr>
          <p:cNvPr id="325" name="Google Shape;325;p10"/>
          <p:cNvSpPr txBox="1"/>
          <p:nvPr>
            <p:ph idx="4" type="body"/>
          </p:nvPr>
        </p:nvSpPr>
        <p:spPr>
          <a:xfrm>
            <a:off x="7778575" y="5153800"/>
            <a:ext cx="3467700" cy="1063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Reminder! Don’t forget to smile everyday!</a:t>
            </a:r>
            <a:endParaRPr/>
          </a:p>
        </p:txBody>
      </p:sp>
      <p:grpSp>
        <p:nvGrpSpPr>
          <p:cNvPr id="326" name="Google Shape;326;p10"/>
          <p:cNvGrpSpPr/>
          <p:nvPr/>
        </p:nvGrpSpPr>
        <p:grpSpPr>
          <a:xfrm>
            <a:off x="9252708" y="1630259"/>
            <a:ext cx="483927" cy="210027"/>
            <a:chOff x="9252708" y="1554059"/>
            <a:chExt cx="483927" cy="210027"/>
          </a:xfrm>
        </p:grpSpPr>
        <p:sp>
          <p:nvSpPr>
            <p:cNvPr id="327" name="Google Shape;327;p10"/>
            <p:cNvSpPr/>
            <p:nvPr/>
          </p:nvSpPr>
          <p:spPr>
            <a:xfrm rot="10800000">
              <a:off x="9252708" y="1554086"/>
              <a:ext cx="483900" cy="210000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 cap="flat" cmpd="sng" w="762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>
                <a:srgbClr val="000000">
                  <a:alpha val="498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0"/>
            <p:cNvSpPr/>
            <p:nvPr/>
          </p:nvSpPr>
          <p:spPr>
            <a:xfrm rot="10800000">
              <a:off x="9252734" y="1554059"/>
              <a:ext cx="483900" cy="210000"/>
            </a:xfrm>
            <a:prstGeom prst="triangle">
              <a:avLst>
                <a:gd fmla="val 50000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" name="Google Shape;329;p10"/>
          <p:cNvSpPr/>
          <p:nvPr/>
        </p:nvSpPr>
        <p:spPr>
          <a:xfrm>
            <a:off x="2346294" y="1758375"/>
            <a:ext cx="3588131" cy="62567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Titan One"/>
              </a:rPr>
              <a:t>AGENDA</a:t>
            </a:r>
          </a:p>
        </p:txBody>
      </p:sp>
      <p:sp>
        <p:nvSpPr>
          <p:cNvPr id="330" name="Google Shape;330;p10"/>
          <p:cNvSpPr txBox="1"/>
          <p:nvPr>
            <p:ph idx="1" type="body"/>
          </p:nvPr>
        </p:nvSpPr>
        <p:spPr>
          <a:xfrm>
            <a:off x="940525" y="2476300"/>
            <a:ext cx="6359700" cy="3702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Far far away, behind the word mountains, far from the countries </a:t>
            </a:r>
            <a:r>
              <a:rPr b="1" lang="en"/>
              <a:t>Vokalia and Consonantia</a:t>
            </a:r>
            <a:r>
              <a:rPr lang="en"/>
              <a:t>, there live the blind texts.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Separated they live in Bookmarks Grove right at the coast of the Semantics, a large language ocean. </a:t>
            </a:r>
            <a:r>
              <a:rPr b="1" lang="en"/>
              <a:t>A small river named Duden</a:t>
            </a:r>
            <a:r>
              <a:rPr lang="en"/>
              <a:t> flows by their place and supplies it with the necessary regelialia.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It is a paradisematic country, in which roasted parts of sentences fly into your mouth.</a:t>
            </a:r>
            <a:endParaRPr/>
          </a:p>
        </p:txBody>
      </p:sp>
      <p:sp>
        <p:nvSpPr>
          <p:cNvPr id="331" name="Google Shape;331;p10"/>
          <p:cNvSpPr txBox="1"/>
          <p:nvPr>
            <p:ph type="title"/>
          </p:nvPr>
        </p:nvSpPr>
        <p:spPr>
          <a:xfrm>
            <a:off x="7778575" y="4591175"/>
            <a:ext cx="3467700" cy="688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R</a:t>
            </a:r>
            <a:r>
              <a:rPr lang="en">
                <a:solidFill>
                  <a:schemeClr val="accent2"/>
                </a:solidFill>
              </a:rPr>
              <a:t>E</a:t>
            </a:r>
            <a:r>
              <a:rPr lang="en">
                <a:solidFill>
                  <a:schemeClr val="accent3"/>
                </a:solidFill>
              </a:rPr>
              <a:t>M</a:t>
            </a:r>
            <a:r>
              <a:rPr lang="en">
                <a:solidFill>
                  <a:schemeClr val="accent4"/>
                </a:solidFill>
              </a:rPr>
              <a:t>I</a:t>
            </a:r>
            <a:r>
              <a:rPr lang="en">
                <a:solidFill>
                  <a:schemeClr val="accent5"/>
                </a:solidFill>
              </a:rPr>
              <a:t>N</a:t>
            </a:r>
            <a:r>
              <a:rPr lang="en">
                <a:solidFill>
                  <a:schemeClr val="accent6"/>
                </a:solidFill>
              </a:rPr>
              <a:t>D</a:t>
            </a:r>
            <a:r>
              <a:rPr lang="en">
                <a:solidFill>
                  <a:schemeClr val="accent1"/>
                </a:solidFill>
              </a:rPr>
              <a:t>E</a:t>
            </a:r>
            <a:r>
              <a:rPr lang="en">
                <a:solidFill>
                  <a:schemeClr val="accent2"/>
                </a:solidFill>
              </a:rPr>
              <a:t>R</a:t>
            </a:r>
            <a:r>
              <a:rPr lang="en">
                <a:solidFill>
                  <a:schemeClr val="accent3"/>
                </a:solidFill>
              </a:rPr>
              <a:t>S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332" name="Google Shape;332;p10"/>
          <p:cNvSpPr/>
          <p:nvPr/>
        </p:nvSpPr>
        <p:spPr>
          <a:xfrm>
            <a:off x="8138160" y="4773168"/>
            <a:ext cx="2795443" cy="3483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Titan One"/>
              </a:rPr>
              <a:t>REMINDERS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1"/>
          <p:cNvSpPr txBox="1"/>
          <p:nvPr>
            <p:ph idx="2" type="title"/>
          </p:nvPr>
        </p:nvSpPr>
        <p:spPr>
          <a:xfrm>
            <a:off x="940525" y="1695550"/>
            <a:ext cx="6359700" cy="688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A</a:t>
            </a:r>
            <a:r>
              <a:rPr lang="en">
                <a:solidFill>
                  <a:schemeClr val="accent2"/>
                </a:solidFill>
              </a:rPr>
              <a:t>G</a:t>
            </a:r>
            <a:r>
              <a:rPr lang="en">
                <a:solidFill>
                  <a:schemeClr val="accent3"/>
                </a:solidFill>
              </a:rPr>
              <a:t>E</a:t>
            </a:r>
            <a:r>
              <a:rPr lang="en">
                <a:solidFill>
                  <a:schemeClr val="accent4"/>
                </a:solidFill>
              </a:rPr>
              <a:t>N</a:t>
            </a:r>
            <a:r>
              <a:rPr lang="en">
                <a:solidFill>
                  <a:schemeClr val="accent5"/>
                </a:solidFill>
              </a:rPr>
              <a:t>D</a:t>
            </a:r>
            <a:r>
              <a:rPr lang="en">
                <a:solidFill>
                  <a:schemeClr val="accent6"/>
                </a:solidFill>
              </a:rPr>
              <a:t>A</a:t>
            </a:r>
            <a:endParaRPr>
              <a:solidFill>
                <a:schemeClr val="accent6"/>
              </a:solidFill>
            </a:endParaRPr>
          </a:p>
        </p:txBody>
      </p:sp>
      <p:grpSp>
        <p:nvGrpSpPr>
          <p:cNvPr id="338" name="Google Shape;338;p11"/>
          <p:cNvGrpSpPr/>
          <p:nvPr/>
        </p:nvGrpSpPr>
        <p:grpSpPr>
          <a:xfrm rot="-8640203">
            <a:off x="7672133" y="1236611"/>
            <a:ext cx="3644410" cy="3644410"/>
            <a:chOff x="7673510" y="1159856"/>
            <a:chExt cx="3644643" cy="3644643"/>
          </a:xfrm>
        </p:grpSpPr>
        <p:grpSp>
          <p:nvGrpSpPr>
            <p:cNvPr id="339" name="Google Shape;339;p11"/>
            <p:cNvGrpSpPr/>
            <p:nvPr/>
          </p:nvGrpSpPr>
          <p:grpSpPr>
            <a:xfrm>
              <a:off x="7673510" y="1159856"/>
              <a:ext cx="3644643" cy="3644643"/>
              <a:chOff x="6922158" y="1331812"/>
              <a:chExt cx="5109551" cy="5109551"/>
            </a:xfrm>
          </p:grpSpPr>
          <p:sp>
            <p:nvSpPr>
              <p:cNvPr id="340" name="Google Shape;340;p11"/>
              <p:cNvSpPr/>
              <p:nvPr/>
            </p:nvSpPr>
            <p:spPr>
              <a:xfrm rot="-2157222">
                <a:off x="7647681" y="2057336"/>
                <a:ext cx="3658504" cy="3658505"/>
              </a:xfrm>
              <a:custGeom>
                <a:rect b="b" l="l" r="r" t="t"/>
                <a:pathLst>
                  <a:path extrusionOk="0" h="3656209" w="3656208">
                    <a:moveTo>
                      <a:pt x="2850214" y="312211"/>
                    </a:moveTo>
                    <a:cubicBezTo>
                      <a:pt x="3336493" y="640735"/>
                      <a:pt x="3656208" y="1197083"/>
                      <a:pt x="3656208" y="1828104"/>
                    </a:cubicBezTo>
                    <a:cubicBezTo>
                      <a:pt x="3656208" y="2837738"/>
                      <a:pt x="2837738" y="3656208"/>
                      <a:pt x="1828104" y="3656209"/>
                    </a:cubicBezTo>
                    <a:cubicBezTo>
                      <a:pt x="818470" y="3656208"/>
                      <a:pt x="0" y="2837738"/>
                      <a:pt x="0" y="1828104"/>
                    </a:cubicBezTo>
                    <a:cubicBezTo>
                      <a:pt x="0" y="818470"/>
                      <a:pt x="818471" y="0"/>
                      <a:pt x="1828104" y="0"/>
                    </a:cubicBezTo>
                    <a:cubicBezTo>
                      <a:pt x="2206717" y="0"/>
                      <a:pt x="2558447" y="115097"/>
                      <a:pt x="2850214" y="312211"/>
                    </a:cubicBezTo>
                    <a:close/>
                    <a:moveTo>
                      <a:pt x="1917067" y="1705673"/>
                    </a:moveTo>
                    <a:cubicBezTo>
                      <a:pt x="1849444" y="1656541"/>
                      <a:pt x="1754793" y="1671532"/>
                      <a:pt x="1705661" y="1739155"/>
                    </a:cubicBezTo>
                    <a:cubicBezTo>
                      <a:pt x="1656529" y="1806779"/>
                      <a:pt x="1671520" y="1901429"/>
                      <a:pt x="1739143" y="1950562"/>
                    </a:cubicBezTo>
                    <a:cubicBezTo>
                      <a:pt x="1806767" y="1999694"/>
                      <a:pt x="1901417" y="1984703"/>
                      <a:pt x="1950550" y="1917079"/>
                    </a:cubicBezTo>
                    <a:cubicBezTo>
                      <a:pt x="1999682" y="1849456"/>
                      <a:pt x="1984691" y="1754805"/>
                      <a:pt x="1917067" y="1705673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11"/>
              <p:cNvSpPr/>
              <p:nvPr/>
            </p:nvSpPr>
            <p:spPr>
              <a:xfrm rot="-2157222">
                <a:off x="9650475" y="2671936"/>
                <a:ext cx="1741668" cy="2044766"/>
              </a:xfrm>
              <a:custGeom>
                <a:rect b="b" l="l" r="r" t="t"/>
                <a:pathLst>
                  <a:path extrusionOk="0" h="2043483" w="1740575">
                    <a:moveTo>
                      <a:pt x="1651890" y="0"/>
                    </a:moveTo>
                    <a:cubicBezTo>
                      <a:pt x="1895514" y="754002"/>
                      <a:pt x="1625713" y="1579128"/>
                      <a:pt x="983707" y="2043483"/>
                    </a:cubicBezTo>
                    <a:lnTo>
                      <a:pt x="0" y="683147"/>
                    </a:lnTo>
                    <a:lnTo>
                      <a:pt x="34862" y="651106"/>
                    </a:lnTo>
                    <a:cubicBezTo>
                      <a:pt x="59428" y="617294"/>
                      <a:pt x="67964" y="576726"/>
                      <a:pt x="61904" y="538469"/>
                    </a:cubicBezTo>
                    <a:lnTo>
                      <a:pt x="53882" y="516440"/>
                    </a:lnTo>
                    <a:close/>
                  </a:path>
                </a:pathLst>
              </a:custGeom>
              <a:solidFill>
                <a:schemeClr val="accent3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11"/>
              <p:cNvSpPr/>
              <p:nvPr/>
            </p:nvSpPr>
            <p:spPr>
              <a:xfrm rot="-2157222">
                <a:off x="8981876" y="3813943"/>
                <a:ext cx="2148559" cy="1708970"/>
              </a:xfrm>
              <a:custGeom>
                <a:rect b="b" l="l" r="r" t="t"/>
                <a:pathLst>
                  <a:path extrusionOk="0" h="1707898" w="2147211">
                    <a:moveTo>
                      <a:pt x="1153297" y="0"/>
                    </a:moveTo>
                    <a:lnTo>
                      <a:pt x="2147211" y="1353052"/>
                    </a:lnTo>
                    <a:cubicBezTo>
                      <a:pt x="1509608" y="1821516"/>
                      <a:pt x="643032" y="1826580"/>
                      <a:pt x="0" y="1365598"/>
                    </a:cubicBezTo>
                    <a:lnTo>
                      <a:pt x="976881" y="2638"/>
                    </a:lnTo>
                    <a:lnTo>
                      <a:pt x="1030577" y="27206"/>
                    </a:lnTo>
                    <a:cubicBezTo>
                      <a:pt x="1068879" y="36101"/>
                      <a:pt x="1109403" y="29683"/>
                      <a:pt x="1143081" y="9388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11"/>
              <p:cNvSpPr/>
              <p:nvPr/>
            </p:nvSpPr>
            <p:spPr>
              <a:xfrm rot="-2157222">
                <a:off x="8102645" y="3797039"/>
                <a:ext cx="1741397" cy="2051860"/>
              </a:xfrm>
              <a:custGeom>
                <a:rect b="b" l="l" r="r" t="t"/>
                <a:pathLst>
                  <a:path extrusionOk="0" h="2050572" w="1740304">
                    <a:moveTo>
                      <a:pt x="1685907" y="516486"/>
                    </a:moveTo>
                    <a:lnTo>
                      <a:pt x="1680564" y="528165"/>
                    </a:lnTo>
                    <a:cubicBezTo>
                      <a:pt x="1667222" y="585617"/>
                      <a:pt x="1688334" y="648070"/>
                      <a:pt x="1739051" y="684919"/>
                    </a:cubicBezTo>
                    <a:lnTo>
                      <a:pt x="1740304" y="685493"/>
                    </a:lnTo>
                    <a:lnTo>
                      <a:pt x="766279" y="2050572"/>
                    </a:lnTo>
                    <a:cubicBezTo>
                      <a:pt x="117764" y="1587739"/>
                      <a:pt x="-156324" y="758141"/>
                      <a:pt x="887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11"/>
              <p:cNvSpPr/>
              <p:nvPr/>
            </p:nvSpPr>
            <p:spPr>
              <a:xfrm rot="-2157222">
                <a:off x="7351095" y="2747475"/>
                <a:ext cx="1740051" cy="1783485"/>
              </a:xfrm>
              <a:custGeom>
                <a:rect b="b" l="l" r="r" t="t"/>
                <a:pathLst>
                  <a:path extrusionOk="0" h="1782366" w="1738959">
                    <a:moveTo>
                      <a:pt x="1725725" y="0"/>
                    </a:moveTo>
                    <a:lnTo>
                      <a:pt x="1738959" y="1679409"/>
                    </a:lnTo>
                    <a:lnTo>
                      <a:pt x="1716537" y="1678621"/>
                    </a:lnTo>
                    <a:cubicBezTo>
                      <a:pt x="1678280" y="1684680"/>
                      <a:pt x="1642334" y="1705334"/>
                      <a:pt x="1617768" y="1739145"/>
                    </a:cubicBezTo>
                    <a:lnTo>
                      <a:pt x="1597993" y="1782366"/>
                    </a:lnTo>
                    <a:lnTo>
                      <a:pt x="0" y="1268231"/>
                    </a:lnTo>
                    <a:cubicBezTo>
                      <a:pt x="241498" y="517467"/>
                      <a:pt x="937175" y="6215"/>
                      <a:pt x="17257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11"/>
              <p:cNvSpPr/>
              <p:nvPr/>
            </p:nvSpPr>
            <p:spPr>
              <a:xfrm rot="-2157222">
                <a:off x="8746728" y="1727384"/>
                <a:ext cx="1756928" cy="1784324"/>
              </a:xfrm>
              <a:custGeom>
                <a:rect b="b" l="l" r="r" t="t"/>
                <a:pathLst>
                  <a:path extrusionOk="0" h="1783204" w="1755825">
                    <a:moveTo>
                      <a:pt x="1087589" y="348917"/>
                    </a:moveTo>
                    <a:cubicBezTo>
                      <a:pt x="1396052" y="572951"/>
                      <a:pt x="1634624" y="893238"/>
                      <a:pt x="1755825" y="1275293"/>
                    </a:cubicBezTo>
                    <a:lnTo>
                      <a:pt x="155119" y="1783204"/>
                    </a:lnTo>
                    <a:lnTo>
                      <a:pt x="143015" y="1749969"/>
                    </a:lnTo>
                    <a:cubicBezTo>
                      <a:pt x="132868" y="1733130"/>
                      <a:pt x="119251" y="1718002"/>
                      <a:pt x="102345" y="1705719"/>
                    </a:cubicBezTo>
                    <a:cubicBezTo>
                      <a:pt x="85439" y="1693436"/>
                      <a:pt x="66844" y="1685160"/>
                      <a:pt x="47694" y="1680713"/>
                    </a:cubicBezTo>
                    <a:lnTo>
                      <a:pt x="12363" y="1679473"/>
                    </a:lnTo>
                    <a:lnTo>
                      <a:pt x="0" y="50"/>
                    </a:lnTo>
                    <a:cubicBezTo>
                      <a:pt x="400770" y="-2901"/>
                      <a:pt x="779125" y="124882"/>
                      <a:pt x="1087589" y="348917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11"/>
              <p:cNvSpPr/>
              <p:nvPr/>
            </p:nvSpPr>
            <p:spPr>
              <a:xfrm>
                <a:off x="9299105" y="3709547"/>
                <a:ext cx="352200" cy="352200"/>
              </a:xfrm>
              <a:prstGeom prst="donut">
                <a:avLst>
                  <a:gd fmla="val 17755" name="adj"/>
                </a:avLst>
              </a:prstGeom>
              <a:gradFill>
                <a:gsLst>
                  <a:gs pos="0">
                    <a:schemeClr val="dk1"/>
                  </a:gs>
                  <a:gs pos="35000">
                    <a:schemeClr val="dk1"/>
                  </a:gs>
                  <a:gs pos="58700">
                    <a:srgbClr val="F2F2F2"/>
                  </a:gs>
                  <a:gs pos="71000">
                    <a:srgbClr val="3F3F3F"/>
                  </a:gs>
                  <a:gs pos="100000">
                    <a:srgbClr val="3F3F3F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" name="Google Shape;347;p11"/>
            <p:cNvGrpSpPr/>
            <p:nvPr/>
          </p:nvGrpSpPr>
          <p:grpSpPr>
            <a:xfrm>
              <a:off x="8332871" y="1915838"/>
              <a:ext cx="2344466" cy="2184553"/>
              <a:chOff x="7846539" y="2391650"/>
              <a:chExt cx="3286789" cy="3062601"/>
            </a:xfrm>
          </p:grpSpPr>
          <p:sp>
            <p:nvSpPr>
              <p:cNvPr id="348" name="Google Shape;348;p11"/>
              <p:cNvSpPr/>
              <p:nvPr/>
            </p:nvSpPr>
            <p:spPr>
              <a:xfrm>
                <a:off x="8649900" y="2391650"/>
                <a:ext cx="1651497" cy="424224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Whisper</a:t>
                </a:r>
              </a:p>
            </p:txBody>
          </p:sp>
          <p:sp>
            <p:nvSpPr>
              <p:cNvPr id="349" name="Google Shape;349;p11"/>
              <p:cNvSpPr/>
              <p:nvPr/>
            </p:nvSpPr>
            <p:spPr>
              <a:xfrm rot="-4320003">
                <a:off x="7499565" y="3338415"/>
                <a:ext cx="1452857" cy="325904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Outside</a:t>
                </a:r>
              </a:p>
            </p:txBody>
          </p:sp>
          <p:sp>
            <p:nvSpPr>
              <p:cNvPr id="350" name="Google Shape;350;p11"/>
              <p:cNvSpPr/>
              <p:nvPr/>
            </p:nvSpPr>
            <p:spPr>
              <a:xfrm rot="4320003">
                <a:off x="10006259" y="3350138"/>
                <a:ext cx="1502267" cy="302447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Partner</a:t>
                </a:r>
              </a:p>
            </p:txBody>
          </p:sp>
          <p:sp>
            <p:nvSpPr>
              <p:cNvPr id="351" name="Google Shape;351;p11"/>
              <p:cNvSpPr/>
              <p:nvPr/>
            </p:nvSpPr>
            <p:spPr>
              <a:xfrm rot="8640012">
                <a:off x="9657371" y="4763096"/>
                <a:ext cx="1125952" cy="398272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Group</a:t>
                </a:r>
              </a:p>
            </p:txBody>
          </p:sp>
          <p:sp>
            <p:nvSpPr>
              <p:cNvPr id="352" name="Google Shape;352;p11"/>
              <p:cNvSpPr/>
              <p:nvPr/>
            </p:nvSpPr>
            <p:spPr>
              <a:xfrm rot="-8640012">
                <a:off x="8075548" y="4770324"/>
                <a:ext cx="1402449" cy="300451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Silence</a:t>
                </a:r>
              </a:p>
            </p:txBody>
          </p:sp>
          <p:sp>
            <p:nvSpPr>
              <p:cNvPr id="353" name="Google Shape;353;p11"/>
              <p:cNvSpPr/>
              <p:nvPr/>
            </p:nvSpPr>
            <p:spPr>
              <a:xfrm>
                <a:off x="8958838" y="2779638"/>
                <a:ext cx="1033621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354" name="Google Shape;354;p11"/>
              <p:cNvSpPr/>
              <p:nvPr/>
            </p:nvSpPr>
            <p:spPr>
              <a:xfrm rot="-4320003">
                <a:off x="8040895" y="3463663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355" name="Google Shape;355;p11"/>
              <p:cNvSpPr/>
              <p:nvPr/>
            </p:nvSpPr>
            <p:spPr>
              <a:xfrm rot="4320003">
                <a:off x="9919247" y="3460286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356" name="Google Shape;356;p11"/>
              <p:cNvSpPr/>
              <p:nvPr/>
            </p:nvSpPr>
            <p:spPr>
              <a:xfrm rot="8640012">
                <a:off x="9543110" y="4595939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</p:grpSp>
      </p:grpSp>
      <p:sp>
        <p:nvSpPr>
          <p:cNvPr id="357" name="Google Shape;357;p11"/>
          <p:cNvSpPr txBox="1"/>
          <p:nvPr>
            <p:ph idx="3" type="title"/>
          </p:nvPr>
        </p:nvSpPr>
        <p:spPr>
          <a:xfrm>
            <a:off x="803700" y="741275"/>
            <a:ext cx="10584600" cy="7866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 in Groups.</a:t>
            </a:r>
            <a:endParaRPr/>
          </a:p>
        </p:txBody>
      </p:sp>
      <p:sp>
        <p:nvSpPr>
          <p:cNvPr id="358" name="Google Shape;358;p11"/>
          <p:cNvSpPr txBox="1"/>
          <p:nvPr>
            <p:ph idx="4" type="body"/>
          </p:nvPr>
        </p:nvSpPr>
        <p:spPr>
          <a:xfrm>
            <a:off x="7778575" y="5153800"/>
            <a:ext cx="3467700" cy="1063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Reminder! Don’t forget to smile everyday!</a:t>
            </a:r>
            <a:endParaRPr/>
          </a:p>
        </p:txBody>
      </p:sp>
      <p:grpSp>
        <p:nvGrpSpPr>
          <p:cNvPr id="359" name="Google Shape;359;p11"/>
          <p:cNvGrpSpPr/>
          <p:nvPr/>
        </p:nvGrpSpPr>
        <p:grpSpPr>
          <a:xfrm>
            <a:off x="9252708" y="1630259"/>
            <a:ext cx="483927" cy="210027"/>
            <a:chOff x="9252708" y="1554059"/>
            <a:chExt cx="483927" cy="210027"/>
          </a:xfrm>
        </p:grpSpPr>
        <p:sp>
          <p:nvSpPr>
            <p:cNvPr id="360" name="Google Shape;360;p11"/>
            <p:cNvSpPr/>
            <p:nvPr/>
          </p:nvSpPr>
          <p:spPr>
            <a:xfrm rot="10800000">
              <a:off x="9252708" y="1554086"/>
              <a:ext cx="483900" cy="210000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 cap="flat" cmpd="sng" w="762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>
                <a:srgbClr val="000000">
                  <a:alpha val="498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1"/>
            <p:cNvSpPr/>
            <p:nvPr/>
          </p:nvSpPr>
          <p:spPr>
            <a:xfrm rot="10800000">
              <a:off x="9252734" y="1554059"/>
              <a:ext cx="483900" cy="210000"/>
            </a:xfrm>
            <a:prstGeom prst="triangle">
              <a:avLst>
                <a:gd fmla="val 50000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2" name="Google Shape;362;p11"/>
          <p:cNvSpPr/>
          <p:nvPr/>
        </p:nvSpPr>
        <p:spPr>
          <a:xfrm>
            <a:off x="2346294" y="1758375"/>
            <a:ext cx="3588131" cy="62567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Titan One"/>
              </a:rPr>
              <a:t>AGENDA</a:t>
            </a:r>
          </a:p>
        </p:txBody>
      </p:sp>
      <p:sp>
        <p:nvSpPr>
          <p:cNvPr id="363" name="Google Shape;363;p11"/>
          <p:cNvSpPr txBox="1"/>
          <p:nvPr>
            <p:ph idx="1" type="body"/>
          </p:nvPr>
        </p:nvSpPr>
        <p:spPr>
          <a:xfrm>
            <a:off x="940525" y="2476300"/>
            <a:ext cx="6359700" cy="3702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Far far away, behind the word mountains, far from the countries </a:t>
            </a:r>
            <a:r>
              <a:rPr b="1" lang="en"/>
              <a:t>Vokalia and Consonantia</a:t>
            </a:r>
            <a:r>
              <a:rPr lang="en"/>
              <a:t>, there live the blind texts.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Separated they live in Bookmarks Grove right at the coast of the Semantics, a large language ocean. </a:t>
            </a:r>
            <a:r>
              <a:rPr b="1" lang="en"/>
              <a:t>A small river named Duden</a:t>
            </a:r>
            <a:r>
              <a:rPr lang="en"/>
              <a:t> flows by their place and supplies it with the necessary regelialia.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It is a paradisematic country, in which roasted parts of sentences fly into your mouth.</a:t>
            </a:r>
            <a:endParaRPr/>
          </a:p>
        </p:txBody>
      </p:sp>
      <p:sp>
        <p:nvSpPr>
          <p:cNvPr id="364" name="Google Shape;364;p11"/>
          <p:cNvSpPr txBox="1"/>
          <p:nvPr>
            <p:ph type="title"/>
          </p:nvPr>
        </p:nvSpPr>
        <p:spPr>
          <a:xfrm>
            <a:off x="7778575" y="4591175"/>
            <a:ext cx="3467700" cy="688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R</a:t>
            </a:r>
            <a:r>
              <a:rPr lang="en">
                <a:solidFill>
                  <a:schemeClr val="accent2"/>
                </a:solidFill>
              </a:rPr>
              <a:t>E</a:t>
            </a:r>
            <a:r>
              <a:rPr lang="en">
                <a:solidFill>
                  <a:schemeClr val="accent3"/>
                </a:solidFill>
              </a:rPr>
              <a:t>M</a:t>
            </a:r>
            <a:r>
              <a:rPr lang="en">
                <a:solidFill>
                  <a:schemeClr val="accent4"/>
                </a:solidFill>
              </a:rPr>
              <a:t>I</a:t>
            </a:r>
            <a:r>
              <a:rPr lang="en">
                <a:solidFill>
                  <a:schemeClr val="accent5"/>
                </a:solidFill>
              </a:rPr>
              <a:t>N</a:t>
            </a:r>
            <a:r>
              <a:rPr lang="en">
                <a:solidFill>
                  <a:schemeClr val="accent6"/>
                </a:solidFill>
              </a:rPr>
              <a:t>D</a:t>
            </a:r>
            <a:r>
              <a:rPr lang="en">
                <a:solidFill>
                  <a:schemeClr val="accent1"/>
                </a:solidFill>
              </a:rPr>
              <a:t>E</a:t>
            </a:r>
            <a:r>
              <a:rPr lang="en">
                <a:solidFill>
                  <a:schemeClr val="accent2"/>
                </a:solidFill>
              </a:rPr>
              <a:t>R</a:t>
            </a:r>
            <a:r>
              <a:rPr lang="en">
                <a:solidFill>
                  <a:schemeClr val="accent3"/>
                </a:solidFill>
              </a:rPr>
              <a:t>S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365" name="Google Shape;365;p11"/>
          <p:cNvSpPr/>
          <p:nvPr/>
        </p:nvSpPr>
        <p:spPr>
          <a:xfrm>
            <a:off x="8138160" y="4773168"/>
            <a:ext cx="2795443" cy="3483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Titan One"/>
              </a:rPr>
              <a:t>REMINDERS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2"/>
          <p:cNvSpPr txBox="1"/>
          <p:nvPr>
            <p:ph idx="2" type="title"/>
          </p:nvPr>
        </p:nvSpPr>
        <p:spPr>
          <a:xfrm>
            <a:off x="940525" y="1695550"/>
            <a:ext cx="6359700" cy="688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A</a:t>
            </a:r>
            <a:r>
              <a:rPr lang="en">
                <a:solidFill>
                  <a:schemeClr val="accent2"/>
                </a:solidFill>
              </a:rPr>
              <a:t>G</a:t>
            </a:r>
            <a:r>
              <a:rPr lang="en">
                <a:solidFill>
                  <a:schemeClr val="accent3"/>
                </a:solidFill>
              </a:rPr>
              <a:t>E</a:t>
            </a:r>
            <a:r>
              <a:rPr lang="en">
                <a:solidFill>
                  <a:schemeClr val="accent4"/>
                </a:solidFill>
              </a:rPr>
              <a:t>N</a:t>
            </a:r>
            <a:r>
              <a:rPr lang="en">
                <a:solidFill>
                  <a:schemeClr val="accent5"/>
                </a:solidFill>
              </a:rPr>
              <a:t>D</a:t>
            </a:r>
            <a:r>
              <a:rPr lang="en">
                <a:solidFill>
                  <a:schemeClr val="accent6"/>
                </a:solidFill>
              </a:rPr>
              <a:t>A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371" name="Google Shape;371;p12"/>
          <p:cNvSpPr/>
          <p:nvPr/>
        </p:nvSpPr>
        <p:spPr>
          <a:xfrm>
            <a:off x="2346294" y="1758375"/>
            <a:ext cx="3588131" cy="62567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Titan One"/>
              </a:rPr>
              <a:t>AGENDA</a:t>
            </a:r>
          </a:p>
        </p:txBody>
      </p:sp>
      <p:grpSp>
        <p:nvGrpSpPr>
          <p:cNvPr id="372" name="Google Shape;372;p12"/>
          <p:cNvGrpSpPr/>
          <p:nvPr/>
        </p:nvGrpSpPr>
        <p:grpSpPr>
          <a:xfrm rot="4319996">
            <a:off x="7673125" y="1235957"/>
            <a:ext cx="3644428" cy="3644428"/>
            <a:chOff x="7673510" y="1159856"/>
            <a:chExt cx="3644643" cy="3644643"/>
          </a:xfrm>
        </p:grpSpPr>
        <p:grpSp>
          <p:nvGrpSpPr>
            <p:cNvPr id="373" name="Google Shape;373;p12"/>
            <p:cNvGrpSpPr/>
            <p:nvPr/>
          </p:nvGrpSpPr>
          <p:grpSpPr>
            <a:xfrm>
              <a:off x="7673510" y="1159856"/>
              <a:ext cx="3644643" cy="3644643"/>
              <a:chOff x="6922158" y="1331812"/>
              <a:chExt cx="5109551" cy="5109551"/>
            </a:xfrm>
          </p:grpSpPr>
          <p:sp>
            <p:nvSpPr>
              <p:cNvPr id="374" name="Google Shape;374;p12"/>
              <p:cNvSpPr/>
              <p:nvPr/>
            </p:nvSpPr>
            <p:spPr>
              <a:xfrm rot="-2157222">
                <a:off x="7647681" y="2057336"/>
                <a:ext cx="3658504" cy="3658505"/>
              </a:xfrm>
              <a:custGeom>
                <a:rect b="b" l="l" r="r" t="t"/>
                <a:pathLst>
                  <a:path extrusionOk="0" h="3656209" w="3656208">
                    <a:moveTo>
                      <a:pt x="2850214" y="312211"/>
                    </a:moveTo>
                    <a:cubicBezTo>
                      <a:pt x="3336493" y="640735"/>
                      <a:pt x="3656208" y="1197083"/>
                      <a:pt x="3656208" y="1828104"/>
                    </a:cubicBezTo>
                    <a:cubicBezTo>
                      <a:pt x="3656208" y="2837738"/>
                      <a:pt x="2837738" y="3656208"/>
                      <a:pt x="1828104" y="3656209"/>
                    </a:cubicBezTo>
                    <a:cubicBezTo>
                      <a:pt x="818470" y="3656208"/>
                      <a:pt x="0" y="2837738"/>
                      <a:pt x="0" y="1828104"/>
                    </a:cubicBezTo>
                    <a:cubicBezTo>
                      <a:pt x="0" y="818470"/>
                      <a:pt x="818471" y="0"/>
                      <a:pt x="1828104" y="0"/>
                    </a:cubicBezTo>
                    <a:cubicBezTo>
                      <a:pt x="2206717" y="0"/>
                      <a:pt x="2558447" y="115097"/>
                      <a:pt x="2850214" y="312211"/>
                    </a:cubicBezTo>
                    <a:close/>
                    <a:moveTo>
                      <a:pt x="1917067" y="1705673"/>
                    </a:moveTo>
                    <a:cubicBezTo>
                      <a:pt x="1849444" y="1656541"/>
                      <a:pt x="1754793" y="1671532"/>
                      <a:pt x="1705661" y="1739155"/>
                    </a:cubicBezTo>
                    <a:cubicBezTo>
                      <a:pt x="1656529" y="1806779"/>
                      <a:pt x="1671520" y="1901429"/>
                      <a:pt x="1739143" y="1950562"/>
                    </a:cubicBezTo>
                    <a:cubicBezTo>
                      <a:pt x="1806767" y="1999694"/>
                      <a:pt x="1901417" y="1984703"/>
                      <a:pt x="1950550" y="1917079"/>
                    </a:cubicBezTo>
                    <a:cubicBezTo>
                      <a:pt x="1999682" y="1849456"/>
                      <a:pt x="1984691" y="1754805"/>
                      <a:pt x="1917067" y="1705673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498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12"/>
              <p:cNvSpPr/>
              <p:nvPr/>
            </p:nvSpPr>
            <p:spPr>
              <a:xfrm rot="-2157222">
                <a:off x="9650475" y="2671936"/>
                <a:ext cx="1741668" cy="2044766"/>
              </a:xfrm>
              <a:custGeom>
                <a:rect b="b" l="l" r="r" t="t"/>
                <a:pathLst>
                  <a:path extrusionOk="0" h="2043483" w="1740575">
                    <a:moveTo>
                      <a:pt x="1651890" y="0"/>
                    </a:moveTo>
                    <a:cubicBezTo>
                      <a:pt x="1895514" y="754002"/>
                      <a:pt x="1625713" y="1579128"/>
                      <a:pt x="983707" y="2043483"/>
                    </a:cubicBezTo>
                    <a:lnTo>
                      <a:pt x="0" y="683147"/>
                    </a:lnTo>
                    <a:lnTo>
                      <a:pt x="34862" y="651106"/>
                    </a:lnTo>
                    <a:cubicBezTo>
                      <a:pt x="59428" y="617294"/>
                      <a:pt x="67964" y="576726"/>
                      <a:pt x="61904" y="538469"/>
                    </a:cubicBezTo>
                    <a:lnTo>
                      <a:pt x="53882" y="516440"/>
                    </a:lnTo>
                    <a:close/>
                  </a:path>
                </a:pathLst>
              </a:custGeom>
              <a:solidFill>
                <a:schemeClr val="accent3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12"/>
              <p:cNvSpPr/>
              <p:nvPr/>
            </p:nvSpPr>
            <p:spPr>
              <a:xfrm rot="-2157222">
                <a:off x="8981876" y="3813943"/>
                <a:ext cx="2148559" cy="1708970"/>
              </a:xfrm>
              <a:custGeom>
                <a:rect b="b" l="l" r="r" t="t"/>
                <a:pathLst>
                  <a:path extrusionOk="0" h="1707898" w="2147211">
                    <a:moveTo>
                      <a:pt x="1153297" y="0"/>
                    </a:moveTo>
                    <a:lnTo>
                      <a:pt x="2147211" y="1353052"/>
                    </a:lnTo>
                    <a:cubicBezTo>
                      <a:pt x="1509608" y="1821516"/>
                      <a:pt x="643032" y="1826580"/>
                      <a:pt x="0" y="1365598"/>
                    </a:cubicBezTo>
                    <a:lnTo>
                      <a:pt x="976881" y="2638"/>
                    </a:lnTo>
                    <a:lnTo>
                      <a:pt x="1030577" y="27206"/>
                    </a:lnTo>
                    <a:cubicBezTo>
                      <a:pt x="1068879" y="36101"/>
                      <a:pt x="1109403" y="29683"/>
                      <a:pt x="1143081" y="9388"/>
                    </a:cubicBezTo>
                    <a:close/>
                  </a:path>
                </a:pathLst>
              </a:custGeom>
              <a:solidFill>
                <a:schemeClr val="accent4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12"/>
              <p:cNvSpPr/>
              <p:nvPr/>
            </p:nvSpPr>
            <p:spPr>
              <a:xfrm rot="-2157222">
                <a:off x="8102645" y="3797039"/>
                <a:ext cx="1741397" cy="2051860"/>
              </a:xfrm>
              <a:custGeom>
                <a:rect b="b" l="l" r="r" t="t"/>
                <a:pathLst>
                  <a:path extrusionOk="0" h="2050572" w="1740304">
                    <a:moveTo>
                      <a:pt x="1685907" y="516486"/>
                    </a:moveTo>
                    <a:lnTo>
                      <a:pt x="1680564" y="528165"/>
                    </a:lnTo>
                    <a:cubicBezTo>
                      <a:pt x="1667222" y="585617"/>
                      <a:pt x="1688334" y="648070"/>
                      <a:pt x="1739051" y="684919"/>
                    </a:cubicBezTo>
                    <a:lnTo>
                      <a:pt x="1740304" y="685493"/>
                    </a:lnTo>
                    <a:lnTo>
                      <a:pt x="766279" y="2050572"/>
                    </a:lnTo>
                    <a:cubicBezTo>
                      <a:pt x="117764" y="1587739"/>
                      <a:pt x="-156324" y="758141"/>
                      <a:pt x="887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12"/>
              <p:cNvSpPr/>
              <p:nvPr/>
            </p:nvSpPr>
            <p:spPr>
              <a:xfrm rot="-2157222">
                <a:off x="7351095" y="2747475"/>
                <a:ext cx="1740051" cy="1783485"/>
              </a:xfrm>
              <a:custGeom>
                <a:rect b="b" l="l" r="r" t="t"/>
                <a:pathLst>
                  <a:path extrusionOk="0" h="1782366" w="1738959">
                    <a:moveTo>
                      <a:pt x="1725725" y="0"/>
                    </a:moveTo>
                    <a:lnTo>
                      <a:pt x="1738959" y="1679409"/>
                    </a:lnTo>
                    <a:lnTo>
                      <a:pt x="1716537" y="1678621"/>
                    </a:lnTo>
                    <a:cubicBezTo>
                      <a:pt x="1678280" y="1684680"/>
                      <a:pt x="1642334" y="1705334"/>
                      <a:pt x="1617768" y="1739145"/>
                    </a:cubicBezTo>
                    <a:lnTo>
                      <a:pt x="1597993" y="1782366"/>
                    </a:lnTo>
                    <a:lnTo>
                      <a:pt x="0" y="1268231"/>
                    </a:lnTo>
                    <a:cubicBezTo>
                      <a:pt x="241498" y="517467"/>
                      <a:pt x="937175" y="6215"/>
                      <a:pt x="17257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12"/>
              <p:cNvSpPr/>
              <p:nvPr/>
            </p:nvSpPr>
            <p:spPr>
              <a:xfrm rot="-2157222">
                <a:off x="8746728" y="1727384"/>
                <a:ext cx="1756928" cy="1784324"/>
              </a:xfrm>
              <a:custGeom>
                <a:rect b="b" l="l" r="r" t="t"/>
                <a:pathLst>
                  <a:path extrusionOk="0" h="1783204" w="1755825">
                    <a:moveTo>
                      <a:pt x="1087589" y="348917"/>
                    </a:moveTo>
                    <a:cubicBezTo>
                      <a:pt x="1396052" y="572951"/>
                      <a:pt x="1634624" y="893238"/>
                      <a:pt x="1755825" y="1275293"/>
                    </a:cubicBezTo>
                    <a:lnTo>
                      <a:pt x="155119" y="1783204"/>
                    </a:lnTo>
                    <a:lnTo>
                      <a:pt x="143015" y="1749969"/>
                    </a:lnTo>
                    <a:cubicBezTo>
                      <a:pt x="132868" y="1733130"/>
                      <a:pt x="119251" y="1718002"/>
                      <a:pt x="102345" y="1705719"/>
                    </a:cubicBezTo>
                    <a:cubicBezTo>
                      <a:pt x="85439" y="1693436"/>
                      <a:pt x="66844" y="1685160"/>
                      <a:pt x="47694" y="1680713"/>
                    </a:cubicBezTo>
                    <a:lnTo>
                      <a:pt x="12363" y="1679473"/>
                    </a:lnTo>
                    <a:lnTo>
                      <a:pt x="0" y="50"/>
                    </a:lnTo>
                    <a:cubicBezTo>
                      <a:pt x="400770" y="-2901"/>
                      <a:pt x="779125" y="124882"/>
                      <a:pt x="1087589" y="348917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762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12"/>
              <p:cNvSpPr/>
              <p:nvPr/>
            </p:nvSpPr>
            <p:spPr>
              <a:xfrm>
                <a:off x="9299105" y="3709547"/>
                <a:ext cx="352200" cy="352200"/>
              </a:xfrm>
              <a:prstGeom prst="donut">
                <a:avLst>
                  <a:gd fmla="val 17755" name="adj"/>
                </a:avLst>
              </a:prstGeom>
              <a:gradFill>
                <a:gsLst>
                  <a:gs pos="0">
                    <a:schemeClr val="dk1"/>
                  </a:gs>
                  <a:gs pos="35000">
                    <a:schemeClr val="dk1"/>
                  </a:gs>
                  <a:gs pos="58700">
                    <a:srgbClr val="F2F2F2"/>
                  </a:gs>
                  <a:gs pos="71000">
                    <a:srgbClr val="3F3F3F"/>
                  </a:gs>
                  <a:gs pos="100000">
                    <a:srgbClr val="3F3F3F"/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1" name="Google Shape;381;p12"/>
            <p:cNvGrpSpPr/>
            <p:nvPr/>
          </p:nvGrpSpPr>
          <p:grpSpPr>
            <a:xfrm>
              <a:off x="8332871" y="1915838"/>
              <a:ext cx="2344466" cy="2184553"/>
              <a:chOff x="7846539" y="2391650"/>
              <a:chExt cx="3286789" cy="3062601"/>
            </a:xfrm>
          </p:grpSpPr>
          <p:sp>
            <p:nvSpPr>
              <p:cNvPr id="382" name="Google Shape;382;p12"/>
              <p:cNvSpPr/>
              <p:nvPr/>
            </p:nvSpPr>
            <p:spPr>
              <a:xfrm>
                <a:off x="8649900" y="2391650"/>
                <a:ext cx="1651497" cy="424224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Whisper</a:t>
                </a:r>
              </a:p>
            </p:txBody>
          </p:sp>
          <p:sp>
            <p:nvSpPr>
              <p:cNvPr id="383" name="Google Shape;383;p12"/>
              <p:cNvSpPr/>
              <p:nvPr/>
            </p:nvSpPr>
            <p:spPr>
              <a:xfrm rot="-4320003">
                <a:off x="7499565" y="3338415"/>
                <a:ext cx="1452857" cy="325904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Outside</a:t>
                </a:r>
              </a:p>
            </p:txBody>
          </p:sp>
          <p:sp>
            <p:nvSpPr>
              <p:cNvPr id="384" name="Google Shape;384;p12"/>
              <p:cNvSpPr/>
              <p:nvPr/>
            </p:nvSpPr>
            <p:spPr>
              <a:xfrm rot="4320003">
                <a:off x="10006259" y="3350138"/>
                <a:ext cx="1502267" cy="302447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Partner</a:t>
                </a:r>
              </a:p>
            </p:txBody>
          </p:sp>
          <p:sp>
            <p:nvSpPr>
              <p:cNvPr id="385" name="Google Shape;385;p12"/>
              <p:cNvSpPr/>
              <p:nvPr/>
            </p:nvSpPr>
            <p:spPr>
              <a:xfrm rot="8640012">
                <a:off x="9657371" y="4763096"/>
                <a:ext cx="1125952" cy="398272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Group</a:t>
                </a:r>
              </a:p>
            </p:txBody>
          </p:sp>
          <p:sp>
            <p:nvSpPr>
              <p:cNvPr id="386" name="Google Shape;386;p12"/>
              <p:cNvSpPr/>
              <p:nvPr/>
            </p:nvSpPr>
            <p:spPr>
              <a:xfrm rot="-8640012">
                <a:off x="8075548" y="4770324"/>
                <a:ext cx="1402449" cy="300451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Silence</a:t>
                </a:r>
              </a:p>
            </p:txBody>
          </p:sp>
          <p:sp>
            <p:nvSpPr>
              <p:cNvPr id="387" name="Google Shape;387;p12"/>
              <p:cNvSpPr/>
              <p:nvPr/>
            </p:nvSpPr>
            <p:spPr>
              <a:xfrm>
                <a:off x="8958838" y="2779638"/>
                <a:ext cx="1033621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388" name="Google Shape;388;p12"/>
              <p:cNvSpPr/>
              <p:nvPr/>
            </p:nvSpPr>
            <p:spPr>
              <a:xfrm rot="-4320003">
                <a:off x="8040895" y="3463663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389" name="Google Shape;389;p12"/>
              <p:cNvSpPr/>
              <p:nvPr/>
            </p:nvSpPr>
            <p:spPr>
              <a:xfrm rot="4320003">
                <a:off x="9919247" y="3460286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  <p:sp>
            <p:nvSpPr>
              <p:cNvPr id="390" name="Google Shape;390;p12"/>
              <p:cNvSpPr/>
              <p:nvPr/>
            </p:nvSpPr>
            <p:spPr>
              <a:xfrm rot="8640012">
                <a:off x="9543110" y="4595939"/>
                <a:ext cx="1033620" cy="290968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0" i="0">
                    <a:ln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rgbClr val="FFFFFF"/>
                    </a:solidFill>
                    <a:latin typeface="Nerko One"/>
                  </a:rPr>
                  <a:t>Voice</a:t>
                </a:r>
              </a:p>
            </p:txBody>
          </p:sp>
        </p:grpSp>
      </p:grpSp>
      <p:sp>
        <p:nvSpPr>
          <p:cNvPr id="391" name="Google Shape;391;p12"/>
          <p:cNvSpPr txBox="1"/>
          <p:nvPr>
            <p:ph idx="3" type="title"/>
          </p:nvPr>
        </p:nvSpPr>
        <p:spPr>
          <a:xfrm>
            <a:off x="803700" y="741275"/>
            <a:ext cx="10584600" cy="7866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did you like the most?</a:t>
            </a:r>
            <a:endParaRPr/>
          </a:p>
        </p:txBody>
      </p:sp>
      <p:sp>
        <p:nvSpPr>
          <p:cNvPr id="392" name="Google Shape;392;p12"/>
          <p:cNvSpPr txBox="1"/>
          <p:nvPr>
            <p:ph idx="4" type="body"/>
          </p:nvPr>
        </p:nvSpPr>
        <p:spPr>
          <a:xfrm>
            <a:off x="7778575" y="5153800"/>
            <a:ext cx="3467700" cy="1063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Reminder! Don’t forget to smile everyday!</a:t>
            </a:r>
            <a:endParaRPr/>
          </a:p>
        </p:txBody>
      </p:sp>
      <p:grpSp>
        <p:nvGrpSpPr>
          <p:cNvPr id="393" name="Google Shape;393;p12"/>
          <p:cNvGrpSpPr/>
          <p:nvPr/>
        </p:nvGrpSpPr>
        <p:grpSpPr>
          <a:xfrm>
            <a:off x="9252708" y="1630259"/>
            <a:ext cx="483927" cy="210027"/>
            <a:chOff x="9252708" y="1554059"/>
            <a:chExt cx="483927" cy="210027"/>
          </a:xfrm>
        </p:grpSpPr>
        <p:sp>
          <p:nvSpPr>
            <p:cNvPr id="394" name="Google Shape;394;p12"/>
            <p:cNvSpPr/>
            <p:nvPr/>
          </p:nvSpPr>
          <p:spPr>
            <a:xfrm rot="10800000">
              <a:off x="9252708" y="1554086"/>
              <a:ext cx="483900" cy="210000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 cap="flat" cmpd="sng" w="762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>
                <a:srgbClr val="000000">
                  <a:alpha val="498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2"/>
            <p:cNvSpPr/>
            <p:nvPr/>
          </p:nvSpPr>
          <p:spPr>
            <a:xfrm rot="10800000">
              <a:off x="9252734" y="1554059"/>
              <a:ext cx="483900" cy="210000"/>
            </a:xfrm>
            <a:prstGeom prst="triangle">
              <a:avLst>
                <a:gd fmla="val 50000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6" name="Google Shape;396;p12"/>
          <p:cNvSpPr txBox="1"/>
          <p:nvPr>
            <p:ph idx="1" type="body"/>
          </p:nvPr>
        </p:nvSpPr>
        <p:spPr>
          <a:xfrm>
            <a:off x="940525" y="2476300"/>
            <a:ext cx="6359700" cy="3702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Far far away, behind the word mountains, far from the countries </a:t>
            </a:r>
            <a:r>
              <a:rPr b="1" lang="en"/>
              <a:t>Vokalia and Consonantia</a:t>
            </a:r>
            <a:r>
              <a:rPr lang="en"/>
              <a:t>, there live the blind texts.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Separated they live in Bookmarks Grove right at the coast of the Semantics, a large language ocean. </a:t>
            </a:r>
            <a:r>
              <a:rPr b="1" lang="en"/>
              <a:t>A small river named Duden</a:t>
            </a:r>
            <a:r>
              <a:rPr lang="en"/>
              <a:t> flows by their place and supplies it with the necessary regelialia.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It is a paradisematic country, in which roasted parts of sentences fly into your mouth.</a:t>
            </a:r>
            <a:endParaRPr/>
          </a:p>
        </p:txBody>
      </p:sp>
      <p:sp>
        <p:nvSpPr>
          <p:cNvPr id="397" name="Google Shape;397;p12"/>
          <p:cNvSpPr txBox="1"/>
          <p:nvPr>
            <p:ph type="title"/>
          </p:nvPr>
        </p:nvSpPr>
        <p:spPr>
          <a:xfrm>
            <a:off x="7778575" y="4591175"/>
            <a:ext cx="3467700" cy="688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R</a:t>
            </a:r>
            <a:r>
              <a:rPr lang="en">
                <a:solidFill>
                  <a:schemeClr val="accent2"/>
                </a:solidFill>
              </a:rPr>
              <a:t>E</a:t>
            </a:r>
            <a:r>
              <a:rPr lang="en">
                <a:solidFill>
                  <a:schemeClr val="accent3"/>
                </a:solidFill>
              </a:rPr>
              <a:t>M</a:t>
            </a:r>
            <a:r>
              <a:rPr lang="en">
                <a:solidFill>
                  <a:schemeClr val="accent4"/>
                </a:solidFill>
              </a:rPr>
              <a:t>I</a:t>
            </a:r>
            <a:r>
              <a:rPr lang="en">
                <a:solidFill>
                  <a:schemeClr val="accent5"/>
                </a:solidFill>
              </a:rPr>
              <a:t>N</a:t>
            </a:r>
            <a:r>
              <a:rPr lang="en">
                <a:solidFill>
                  <a:schemeClr val="accent6"/>
                </a:solidFill>
              </a:rPr>
              <a:t>D</a:t>
            </a:r>
            <a:r>
              <a:rPr lang="en">
                <a:solidFill>
                  <a:schemeClr val="accent1"/>
                </a:solidFill>
              </a:rPr>
              <a:t>E</a:t>
            </a:r>
            <a:r>
              <a:rPr lang="en">
                <a:solidFill>
                  <a:schemeClr val="accent2"/>
                </a:solidFill>
              </a:rPr>
              <a:t>R</a:t>
            </a:r>
            <a:r>
              <a:rPr lang="en">
                <a:solidFill>
                  <a:schemeClr val="accent3"/>
                </a:solidFill>
              </a:rPr>
              <a:t>S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398" name="Google Shape;398;p12"/>
          <p:cNvSpPr/>
          <p:nvPr/>
        </p:nvSpPr>
        <p:spPr>
          <a:xfrm>
            <a:off x="8138160" y="4773168"/>
            <a:ext cx="2795443" cy="3483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Titan One"/>
              </a:rPr>
              <a:t>REMINDERS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000000"/>
      </a:dk1>
      <a:lt1>
        <a:srgbClr val="FFFFFF"/>
      </a:lt1>
      <a:dk2>
        <a:srgbClr val="434343"/>
      </a:dk2>
      <a:lt2>
        <a:srgbClr val="EEEEEE"/>
      </a:lt2>
      <a:accent1>
        <a:srgbClr val="A8E6CF"/>
      </a:accent1>
      <a:accent2>
        <a:srgbClr val="DCEDC1"/>
      </a:accent2>
      <a:accent3>
        <a:srgbClr val="FFD3B6"/>
      </a:accent3>
      <a:accent4>
        <a:srgbClr val="FFAAA5"/>
      </a:accent4>
      <a:accent5>
        <a:srgbClr val="FF8B94"/>
      </a:accent5>
      <a:accent6>
        <a:srgbClr val="FFEEB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