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67" r:id="rId4"/>
    <p:sldId id="324" r:id="rId5"/>
    <p:sldId id="325" r:id="rId6"/>
    <p:sldId id="379" r:id="rId7"/>
    <p:sldId id="377" r:id="rId8"/>
    <p:sldId id="450" r:id="rId9"/>
    <p:sldId id="373" r:id="rId10"/>
    <p:sldId id="380" r:id="rId11"/>
    <p:sldId id="451" r:id="rId12"/>
    <p:sldId id="381" r:id="rId13"/>
    <p:sldId id="258" r:id="rId14"/>
    <p:sldId id="374" r:id="rId15"/>
    <p:sldId id="375" r:id="rId16"/>
    <p:sldId id="452" r:id="rId17"/>
    <p:sldId id="376" r:id="rId18"/>
    <p:sldId id="292" r:id="rId19"/>
    <p:sldId id="287" r:id="rId20"/>
    <p:sldId id="288" r:id="rId21"/>
    <p:sldId id="448" r:id="rId22"/>
    <p:sldId id="44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Light" panose="00000400000000000000" pitchFamily="2" charset="0"/>
      <p:regular r:id="rId31"/>
      <p:italic r:id="rId32"/>
    </p:embeddedFont>
    <p:embeddedFont>
      <p:font typeface="Montserrat SemiBold" panose="00000700000000000000" pitchFamily="2" charset="0"/>
      <p:bold r:id="rId33"/>
      <p:bold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FD7"/>
    <a:srgbClr val="FE2CAE"/>
    <a:srgbClr val="FFD7D7"/>
    <a:srgbClr val="3A34AF"/>
    <a:srgbClr val="116DE1"/>
    <a:srgbClr val="5F5FDB"/>
    <a:srgbClr val="1F153C"/>
    <a:srgbClr val="F31548"/>
    <a:srgbClr val="56249D"/>
    <a:srgbClr val="3703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6" autoAdjust="0"/>
    <p:restoredTop sz="94660"/>
  </p:normalViewPr>
  <p:slideViewPr>
    <p:cSldViewPr snapToGrid="0">
      <p:cViewPr>
        <p:scale>
          <a:sx n="66" d="100"/>
          <a:sy n="66" d="100"/>
        </p:scale>
        <p:origin x="1596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2021-02-04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.png"/><Relationship Id="rId18" Type="http://schemas.openxmlformats.org/officeDocument/2006/relationships/image" Target="../media/image12.svg"/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4.svg"/><Relationship Id="rId1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8.svg"/><Relationship Id="rId19" Type="http://schemas.openxmlformats.org/officeDocument/2006/relationships/image" Target="../media/image13.png"/><Relationship Id="rId4" Type="http://schemas.openxmlformats.org/officeDocument/2006/relationships/image" Target="../media/image16.svg"/><Relationship Id="rId9" Type="http://schemas.openxmlformats.org/officeDocument/2006/relationships/image" Target="../media/image7.png"/><Relationship Id="rId1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6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6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1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3">
            <a:hlinkClick r:id="rId2"/>
            <a:extLst>
              <a:ext uri="{FF2B5EF4-FFF2-40B4-BE49-F238E27FC236}">
                <a16:creationId xmlns:a16="http://schemas.microsoft.com/office/drawing/2014/main" id="{0A2845D6-098F-418C-B937-B70EE8D2CD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7" name="TextBox 26">
            <a:hlinkClick r:id="rId5"/>
            <a:extLst>
              <a:ext uri="{FF2B5EF4-FFF2-40B4-BE49-F238E27FC236}">
                <a16:creationId xmlns:a16="http://schemas.microsoft.com/office/drawing/2014/main" id="{5D92FEAF-3CA8-40F4-B149-6852715F90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91480506-2CAC-4D5F-BCD7-2433581900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" r="337"/>
          <a:stretch/>
        </p:blipFill>
        <p:spPr>
          <a:xfrm>
            <a:off x="5658478" y="0"/>
            <a:ext cx="6533522" cy="3802743"/>
          </a:xfrm>
          <a:prstGeom prst="rect">
            <a:avLst/>
          </a:prstGeom>
          <a:effectLst>
            <a:outerShdw blurRad="381000" dist="1270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6017809-0832-4551-971E-04DE8E330B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7" t="243" b="243"/>
          <a:stretch/>
        </p:blipFill>
        <p:spPr>
          <a:xfrm>
            <a:off x="0" y="1633810"/>
            <a:ext cx="4693273" cy="5224190"/>
          </a:xfrm>
          <a:prstGeom prst="rect">
            <a:avLst/>
          </a:prstGeom>
          <a:effectLst>
            <a:outerShdw blurRad="381000" dist="127000" dir="18900000" algn="bl" rotWithShape="0">
              <a:prstClr val="black">
                <a:alpha val="15000"/>
              </a:prstClr>
            </a:outerShdw>
          </a:effectLst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B3B100EE-101B-4A75-8C71-E42EF9C34633}"/>
              </a:ext>
            </a:extLst>
          </p:cNvPr>
          <p:cNvSpPr/>
          <p:nvPr userDrawn="1"/>
        </p:nvSpPr>
        <p:spPr>
          <a:xfrm>
            <a:off x="2612571" y="1259115"/>
            <a:ext cx="6966858" cy="4339771"/>
          </a:xfrm>
          <a:prstGeom prst="rect">
            <a:avLst/>
          </a:prstGeom>
          <a:noFill/>
          <a:ln w="76200" cap="flat">
            <a:solidFill>
              <a:schemeClr val="bg1"/>
            </a:solidFill>
            <a:prstDash val="solid"/>
            <a:miter/>
          </a:ln>
          <a:effectLst>
            <a:outerShdw blurRad="254000" dist="127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95D56852-B88E-4887-84CC-08F22F2CDD5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0137" y="4060761"/>
            <a:ext cx="1407230" cy="1409274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7C9F7F1-3329-4732-9423-710DB432449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72541" y="5966299"/>
            <a:ext cx="1453402" cy="32604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E69EDEE9-25CD-49C3-AD29-32C8D23D491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1393" y="518159"/>
            <a:ext cx="1407230" cy="511173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DF6E2C9-D254-493C-B96D-81CCE550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" b="617"/>
          <a:stretch/>
        </p:blipFill>
        <p:spPr>
          <a:xfrm>
            <a:off x="0" y="3296418"/>
            <a:ext cx="3272720" cy="3561582"/>
          </a:xfrm>
          <a:prstGeom prst="rect">
            <a:avLst/>
          </a:prstGeom>
          <a:effectLst>
            <a:outerShdw blurRad="381000" dist="1270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BFF81A7D-E698-4F53-AE85-C659366DEA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" b="950"/>
          <a:stretch/>
        </p:blipFill>
        <p:spPr>
          <a:xfrm>
            <a:off x="1" y="4707230"/>
            <a:ext cx="3033486" cy="2150770"/>
          </a:xfrm>
          <a:prstGeom prst="rect">
            <a:avLst/>
          </a:prstGeom>
          <a:effectLst>
            <a:outerShdw blurRad="381000" dist="1270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BC1993AE-1B00-4E22-8502-437EEC86A84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141611" y="970460"/>
            <a:ext cx="1382732" cy="138273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4435BE5-12C0-48FF-8D9A-309D837A55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" r="579"/>
          <a:stretch/>
        </p:blipFill>
        <p:spPr>
          <a:xfrm>
            <a:off x="8397852" y="0"/>
            <a:ext cx="3794148" cy="3410717"/>
          </a:xfrm>
          <a:prstGeom prst="rect">
            <a:avLst/>
          </a:prstGeom>
          <a:effectLst>
            <a:outerShdw blurRad="381000" dist="1270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2A0F68D-2295-49E5-84BF-EBE56FEF3C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" r="774"/>
          <a:stretch/>
        </p:blipFill>
        <p:spPr>
          <a:xfrm>
            <a:off x="9357863" y="0"/>
            <a:ext cx="2834137" cy="1404174"/>
          </a:xfrm>
          <a:prstGeom prst="rect">
            <a:avLst/>
          </a:prstGeom>
          <a:effectLst>
            <a:outerShdw blurRad="381000" dist="127000" dir="8100000" algn="tr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201A15B-5C66-44D2-AEF5-C0A1CE01A0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DB38BF0A-D5C7-4672-BDC2-EC5381375C6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9198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1F676F42-EF7B-4EE7-A27A-4CDEF411AF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53082" y="571693"/>
            <a:ext cx="3860800" cy="5714614"/>
          </a:xfrm>
          <a:prstGeom prst="roundRect">
            <a:avLst>
              <a:gd name="adj" fmla="val 62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7603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06B73F72-9095-4BA4-BCAE-17021A94E8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1913" y="1578487"/>
            <a:ext cx="3701026" cy="370102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98078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036C3D87-824B-4252-AD59-22100F302F9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554" y="3556002"/>
            <a:ext cx="4302035" cy="2501445"/>
          </a:xfrm>
          <a:prstGeom prst="roundRect">
            <a:avLst>
              <a:gd name="adj" fmla="val 738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7">
            <a:extLst>
              <a:ext uri="{FF2B5EF4-FFF2-40B4-BE49-F238E27FC236}">
                <a16:creationId xmlns:a16="http://schemas.microsoft.com/office/drawing/2014/main" id="{0B278D2A-4B0B-4A72-B338-00053641417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0554" y="800554"/>
            <a:ext cx="4302035" cy="2501445"/>
          </a:xfrm>
          <a:prstGeom prst="roundRect">
            <a:avLst>
              <a:gd name="adj" fmla="val 738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70358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E96B3D61-7D34-43FE-B0E6-B4F6EE7066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1045504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1CC0C3EE-AE44-4679-A254-5FDD2719254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1045504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3479A50C-EA8D-47A3-A150-BE914A948D9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794129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12B95124-B76B-4CA0-9B10-8170080BB22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794129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18085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1">
            <a:extLst>
              <a:ext uri="{FF2B5EF4-FFF2-40B4-BE49-F238E27FC236}">
                <a16:creationId xmlns:a16="http://schemas.microsoft.com/office/drawing/2014/main" id="{36157649-B0B3-4420-8B34-62FF64648B8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826400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67965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90204B5D-1921-4951-A335-9342AE675B8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17580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1A38FC66-8812-478E-BACD-D424E22D6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844FC81-34D6-462C-9377-39898AC1E6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0786429A-FE0B-46B7-AC1A-FC4CB11108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9907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sv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2.sv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23" Type="http://schemas.openxmlformats.org/officeDocument/2006/relationships/image" Target="../media/image11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Relationship Id="rId22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5000">
              <a:srgbClr val="5F5FDB"/>
            </a:gs>
            <a:gs pos="52000">
              <a:srgbClr val="1D4FD7"/>
            </a:gs>
            <a:gs pos="100000">
              <a:srgbClr val="3A34A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9136304-AFB3-4C1A-8CFF-C709EA5E88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" r="337"/>
          <a:stretch/>
        </p:blipFill>
        <p:spPr>
          <a:xfrm>
            <a:off x="8301810" y="0"/>
            <a:ext cx="3890189" cy="2264229"/>
          </a:xfrm>
          <a:prstGeom prst="rect">
            <a:avLst/>
          </a:prstGeom>
          <a:effectLst>
            <a:outerShdw blurRad="254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3CB4648-C3F4-43E1-B76A-E2F925B935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7" t="243" b="243"/>
          <a:stretch/>
        </p:blipFill>
        <p:spPr>
          <a:xfrm>
            <a:off x="0" y="3747413"/>
            <a:ext cx="2794468" cy="3110587"/>
          </a:xfrm>
          <a:prstGeom prst="rect">
            <a:avLst/>
          </a:prstGeom>
          <a:effectLst>
            <a:outerShdw blurRad="254000" dist="635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053668C-C28C-4D61-9405-477628F7834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504496" y="6255552"/>
            <a:ext cx="1284647" cy="28819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4E55D3B-FD3F-43C8-82D0-7059291CEEE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70706" y="324900"/>
            <a:ext cx="1111575" cy="40377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9920C3A4-8076-446D-9227-2DA6E9E1580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60372" y="5183315"/>
            <a:ext cx="944636" cy="94600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6B73009-4064-4AC1-86D6-487940993F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" b="617"/>
          <a:stretch/>
        </p:blipFill>
        <p:spPr>
          <a:xfrm>
            <a:off x="0" y="4737363"/>
            <a:ext cx="1948643" cy="2120637"/>
          </a:xfrm>
          <a:prstGeom prst="rect">
            <a:avLst/>
          </a:prstGeom>
          <a:effectLst>
            <a:outerShdw blurRad="254000" dist="635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5F29BBF-0622-4C91-8FE8-61997EF051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" b="950"/>
          <a:stretch/>
        </p:blipFill>
        <p:spPr>
          <a:xfrm>
            <a:off x="1" y="5577389"/>
            <a:ext cx="1806198" cy="1280611"/>
          </a:xfrm>
          <a:prstGeom prst="rect">
            <a:avLst/>
          </a:prstGeom>
          <a:effectLst>
            <a:outerShdw blurRad="254000" dist="63500" dir="18900000" algn="bl" rotWithShape="0">
              <a:prstClr val="black">
                <a:alpha val="15000"/>
              </a:prstClr>
            </a:outerShdw>
          </a:effectLst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1BD3A128-42FF-402B-AEF9-220B919078F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755750" y="447068"/>
            <a:ext cx="1076935" cy="107693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B845C3A-94F3-48F0-ACFF-634D3F1F9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" r="579"/>
          <a:stretch/>
        </p:blipFill>
        <p:spPr>
          <a:xfrm>
            <a:off x="9932888" y="0"/>
            <a:ext cx="2259111" cy="2030809"/>
          </a:xfrm>
          <a:prstGeom prst="rect">
            <a:avLst/>
          </a:prstGeom>
          <a:effectLst>
            <a:outerShdw blurRad="254000" dist="63500" dir="8100000" algn="tr" rotWithShape="0">
              <a:prstClr val="black">
                <a:alpha val="15000"/>
              </a:prstClr>
            </a:outerShdw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F6A8B44-8445-40D0-980B-41B5463D5E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" r="774"/>
          <a:stretch/>
        </p:blipFill>
        <p:spPr>
          <a:xfrm>
            <a:off x="10504497" y="0"/>
            <a:ext cx="1687502" cy="836073"/>
          </a:xfrm>
          <a:prstGeom prst="rect">
            <a:avLst/>
          </a:prstGeom>
          <a:effectLst>
            <a:outerShdw blurRad="254000" dist="63500" dir="8100000" algn="tr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87" r:id="rId10"/>
    <p:sldLayoutId id="2147483664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1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F7806CE-DE11-44EA-96C0-292CA00FB7E8}"/>
              </a:ext>
            </a:extLst>
          </p:cNvPr>
          <p:cNvSpPr txBox="1"/>
          <p:nvPr/>
        </p:nvSpPr>
        <p:spPr>
          <a:xfrm>
            <a:off x="2786743" y="1885373"/>
            <a:ext cx="6618514" cy="212365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600" dirty="0">
                <a:solidFill>
                  <a:schemeClr val="bg1"/>
                </a:solidFill>
                <a:cs typeface="Arial" panose="020B0604020202020204" pitchFamily="34" charset="0"/>
              </a:rPr>
              <a:t>Interactive </a:t>
            </a:r>
            <a:r>
              <a:rPr lang="en-US" altLang="ko-KR" sz="6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Design</a:t>
            </a:r>
            <a:endParaRPr lang="ko-KR" altLang="en-US" sz="6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DAB1F4-1D02-4E64-A2FC-CAD4FE68304B}"/>
              </a:ext>
            </a:extLst>
          </p:cNvPr>
          <p:cNvSpPr txBox="1"/>
          <p:nvPr/>
        </p:nvSpPr>
        <p:spPr>
          <a:xfrm>
            <a:off x="2786743" y="4009031"/>
            <a:ext cx="6618514" cy="963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</a:p>
          <a:p>
            <a:pPr algn="ctr">
              <a:lnSpc>
                <a:spcPct val="15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Company</a:t>
            </a:r>
            <a:r>
              <a:rPr lang="en-US" altLang="ko-KR" sz="2000" dirty="0">
                <a:solidFill>
                  <a:schemeClr val="bg1"/>
                </a:solidFill>
              </a:rPr>
              <a:t> name   /   00. 00. 20XX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2BDCC7D-00FA-4DE1-9A13-1FD917FF3B16}"/>
              </a:ext>
            </a:extLst>
          </p:cNvPr>
          <p:cNvSpPr txBox="1"/>
          <p:nvPr/>
        </p:nvSpPr>
        <p:spPr>
          <a:xfrm>
            <a:off x="5848348" y="2539481"/>
            <a:ext cx="5071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5E56842-A709-4D2C-B54F-0FFF922DC4AE}"/>
              </a:ext>
            </a:extLst>
          </p:cNvPr>
          <p:cNvSpPr/>
          <p:nvPr/>
        </p:nvSpPr>
        <p:spPr>
          <a:xfrm>
            <a:off x="5848347" y="2013780"/>
            <a:ext cx="5071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Empathise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A3B42AD-D484-4C45-A232-439C638A810B}"/>
              </a:ext>
            </a:extLst>
          </p:cNvPr>
          <p:cNvSpPr txBox="1"/>
          <p:nvPr/>
        </p:nvSpPr>
        <p:spPr>
          <a:xfrm>
            <a:off x="5848348" y="4321000"/>
            <a:ext cx="5071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EB7FB44-21A1-4F50-84F2-6D7277D9FD89}"/>
              </a:ext>
            </a:extLst>
          </p:cNvPr>
          <p:cNvSpPr/>
          <p:nvPr/>
        </p:nvSpPr>
        <p:spPr>
          <a:xfrm>
            <a:off x="5848347" y="3795299"/>
            <a:ext cx="5071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Understand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68D3DA0-3D4C-47CE-B1C4-540D80A793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7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1541494" y="1484005"/>
            <a:ext cx="9109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Define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0F531D5-1043-4D28-A9B6-3AFD4F292BC3}"/>
              </a:ext>
            </a:extLst>
          </p:cNvPr>
          <p:cNvSpPr txBox="1"/>
          <p:nvPr/>
        </p:nvSpPr>
        <p:spPr>
          <a:xfrm>
            <a:off x="1846294" y="3814306"/>
            <a:ext cx="3398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E1A0FF-8DBC-4848-81B4-43BC92BC6974}"/>
              </a:ext>
            </a:extLst>
          </p:cNvPr>
          <p:cNvSpPr txBox="1"/>
          <p:nvPr/>
        </p:nvSpPr>
        <p:spPr>
          <a:xfrm>
            <a:off x="1846294" y="4312761"/>
            <a:ext cx="3398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BE6703AA-3171-4CCD-BA81-686FFBE360CE}"/>
              </a:ext>
            </a:extLst>
          </p:cNvPr>
          <p:cNvSpPr/>
          <p:nvPr/>
        </p:nvSpPr>
        <p:spPr>
          <a:xfrm>
            <a:off x="8090450" y="2943063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8187E54-6F3A-4CA3-BEA3-6B0423CB6B33}"/>
              </a:ext>
            </a:extLst>
          </p:cNvPr>
          <p:cNvGrpSpPr/>
          <p:nvPr/>
        </p:nvGrpSpPr>
        <p:grpSpPr>
          <a:xfrm>
            <a:off x="3256544" y="2943063"/>
            <a:ext cx="578306" cy="578304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C93C851-0697-44F9-AB31-AF11D90EDA21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7980146-5125-4DBE-8CDF-D79C59F88901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2DC3434-9317-4047-B91A-9FB6AA5876E8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C0E0470-45E3-4613-BACA-C0B58849BD5B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AE27143-D254-49C9-8E5D-9F1A91B5B66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74ADF1F-BE56-419A-8B2F-0A3C2F7D6C54}"/>
              </a:ext>
            </a:extLst>
          </p:cNvPr>
          <p:cNvSpPr txBox="1"/>
          <p:nvPr/>
        </p:nvSpPr>
        <p:spPr>
          <a:xfrm>
            <a:off x="6680200" y="3814306"/>
            <a:ext cx="3398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1CFD61-0577-4D4A-B5A6-0079C29A829B}"/>
              </a:ext>
            </a:extLst>
          </p:cNvPr>
          <p:cNvSpPr txBox="1"/>
          <p:nvPr/>
        </p:nvSpPr>
        <p:spPr>
          <a:xfrm>
            <a:off x="6680200" y="4312761"/>
            <a:ext cx="3398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1359548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F8A93D11-5C9C-433C-A18B-0CDC06A5964E}"/>
              </a:ext>
            </a:extLst>
          </p:cNvPr>
          <p:cNvSpPr txBox="1"/>
          <p:nvPr/>
        </p:nvSpPr>
        <p:spPr>
          <a:xfrm>
            <a:off x="2484726" y="9781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Ideate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B92D8D-3574-4728-80A8-34D6D38EAED6}"/>
              </a:ext>
            </a:extLst>
          </p:cNvPr>
          <p:cNvSpPr txBox="1"/>
          <p:nvPr/>
        </p:nvSpPr>
        <p:spPr>
          <a:xfrm>
            <a:off x="914009" y="45164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EB08807-5BBE-463C-A7EB-816E7F20329C}"/>
              </a:ext>
            </a:extLst>
          </p:cNvPr>
          <p:cNvSpPr/>
          <p:nvPr/>
        </p:nvSpPr>
        <p:spPr>
          <a:xfrm>
            <a:off x="914009" y="37187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</a:t>
            </a:r>
            <a:r>
              <a:rPr lang="en-US" altLang="ko-KR" sz="2000">
                <a:solidFill>
                  <a:schemeClr val="bg1"/>
                </a:solidFill>
                <a:latin typeface="+mj-lt"/>
              </a:rPr>
              <a:t>sit 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22676C-4F74-4269-AF9E-BC4B02975645}"/>
              </a:ext>
            </a:extLst>
          </p:cNvPr>
          <p:cNvSpPr txBox="1"/>
          <p:nvPr/>
        </p:nvSpPr>
        <p:spPr>
          <a:xfrm>
            <a:off x="4705154" y="45164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CEF353B-1489-41F7-8E46-782EDB48BCDB}"/>
              </a:ext>
            </a:extLst>
          </p:cNvPr>
          <p:cNvSpPr/>
          <p:nvPr/>
        </p:nvSpPr>
        <p:spPr>
          <a:xfrm>
            <a:off x="4705154" y="37187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Consectetur adipisicing 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0EEA43-EB5B-4F2C-AA29-6110D1ABB943}"/>
              </a:ext>
            </a:extLst>
          </p:cNvPr>
          <p:cNvSpPr txBox="1"/>
          <p:nvPr/>
        </p:nvSpPr>
        <p:spPr>
          <a:xfrm>
            <a:off x="8496299" y="45164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636A388-0239-46AE-AFE4-FAC3460499BB}"/>
              </a:ext>
            </a:extLst>
          </p:cNvPr>
          <p:cNvSpPr/>
          <p:nvPr/>
        </p:nvSpPr>
        <p:spPr>
          <a:xfrm>
            <a:off x="8496299" y="37187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A3F2D057-DB13-4BC2-8225-0D3902103CEB}"/>
              </a:ext>
            </a:extLst>
          </p:cNvPr>
          <p:cNvSpPr/>
          <p:nvPr/>
        </p:nvSpPr>
        <p:spPr>
          <a:xfrm>
            <a:off x="1847655" y="2400300"/>
            <a:ext cx="914400" cy="9144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1D4FD7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1D4FD7"/>
              </a:solidFill>
              <a:latin typeface="+mj-lt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DA76E114-200F-4CD2-94BB-FAB2B79D26DF}"/>
              </a:ext>
            </a:extLst>
          </p:cNvPr>
          <p:cNvSpPr/>
          <p:nvPr/>
        </p:nvSpPr>
        <p:spPr>
          <a:xfrm>
            <a:off x="5638800" y="2400300"/>
            <a:ext cx="914400" cy="9144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1D4FD7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1D4FD7"/>
              </a:solidFill>
              <a:latin typeface="+mj-lt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8F311B80-4193-43DB-B816-FBD28347508B}"/>
              </a:ext>
            </a:extLst>
          </p:cNvPr>
          <p:cNvSpPr/>
          <p:nvPr/>
        </p:nvSpPr>
        <p:spPr>
          <a:xfrm>
            <a:off x="9429945" y="2400300"/>
            <a:ext cx="914400" cy="9144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1D4FD7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1D4FD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2767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147F5B7F-D1A1-41A5-809A-814EE71526AA}"/>
              </a:ext>
            </a:extLst>
          </p:cNvPr>
          <p:cNvSpPr txBox="1"/>
          <p:nvPr/>
        </p:nvSpPr>
        <p:spPr>
          <a:xfrm>
            <a:off x="5568949" y="2778779"/>
            <a:ext cx="4972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E1FF37E-AB8C-4E6A-B370-145BAA14C7AC}"/>
              </a:ext>
            </a:extLst>
          </p:cNvPr>
          <p:cNvSpPr/>
          <p:nvPr/>
        </p:nvSpPr>
        <p:spPr>
          <a:xfrm>
            <a:off x="5568948" y="2367378"/>
            <a:ext cx="4972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Design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06AD86-A592-4D35-93B2-BB6CCE48A717}"/>
              </a:ext>
            </a:extLst>
          </p:cNvPr>
          <p:cNvSpPr txBox="1"/>
          <p:nvPr/>
        </p:nvSpPr>
        <p:spPr>
          <a:xfrm>
            <a:off x="5568949" y="5534227"/>
            <a:ext cx="4972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D53410F-4DB5-4C04-B895-B10F918D798F}"/>
              </a:ext>
            </a:extLst>
          </p:cNvPr>
          <p:cNvSpPr/>
          <p:nvPr/>
        </p:nvSpPr>
        <p:spPr>
          <a:xfrm>
            <a:off x="5568948" y="5122826"/>
            <a:ext cx="4972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Prototype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4C98903-AA13-44A3-A3D6-7BF97E6E1A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1E2846E-D2D4-4410-8920-ED498F0F79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0F922DF-A177-4138-842E-3CBFFA3F310D}"/>
              </a:ext>
            </a:extLst>
          </p:cNvPr>
          <p:cNvSpPr txBox="1"/>
          <p:nvPr/>
        </p:nvSpPr>
        <p:spPr>
          <a:xfrm>
            <a:off x="1670314" y="2500184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A79D3E-C116-4A74-B790-E3EFB613F25A}"/>
              </a:ext>
            </a:extLst>
          </p:cNvPr>
          <p:cNvSpPr txBox="1"/>
          <p:nvPr/>
        </p:nvSpPr>
        <p:spPr>
          <a:xfrm>
            <a:off x="1670314" y="5248809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48700B-4D14-4946-8199-1408BC4F5355}"/>
              </a:ext>
            </a:extLst>
          </p:cNvPr>
          <p:cNvSpPr txBox="1"/>
          <p:nvPr/>
        </p:nvSpPr>
        <p:spPr>
          <a:xfrm>
            <a:off x="6819901" y="2500184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4AD569-75BA-4594-B0C0-8CE773E1482D}"/>
              </a:ext>
            </a:extLst>
          </p:cNvPr>
          <p:cNvSpPr txBox="1"/>
          <p:nvPr/>
        </p:nvSpPr>
        <p:spPr>
          <a:xfrm>
            <a:off x="6819901" y="5248809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1CA53C5-ECFF-4083-8838-5840B7C31F64}"/>
              </a:ext>
            </a:extLst>
          </p:cNvPr>
          <p:cNvSpPr/>
          <p:nvPr/>
        </p:nvSpPr>
        <p:spPr>
          <a:xfrm>
            <a:off x="1670314" y="3106497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Lora Black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D24161C-23D3-4C00-8BEA-F440853E70B9}"/>
              </a:ext>
            </a:extLst>
          </p:cNvPr>
          <p:cNvSpPr/>
          <p:nvPr/>
        </p:nvSpPr>
        <p:spPr>
          <a:xfrm>
            <a:off x="1670314" y="5855122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Amy Harris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BEB0756-A165-492D-B328-A89F79E59368}"/>
              </a:ext>
            </a:extLst>
          </p:cNvPr>
          <p:cNvSpPr/>
          <p:nvPr/>
        </p:nvSpPr>
        <p:spPr>
          <a:xfrm>
            <a:off x="6819901" y="3106497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John Smith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F363052-75CC-4BE8-99A1-22A7A92AA3D2}"/>
              </a:ext>
            </a:extLst>
          </p:cNvPr>
          <p:cNvSpPr/>
          <p:nvPr/>
        </p:nvSpPr>
        <p:spPr>
          <a:xfrm>
            <a:off x="6819901" y="5855122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Justin Lee</a:t>
            </a: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93FE30E9-661B-4AE4-BE49-98DC64B4D2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517586FA-4389-4D8B-9799-F77ECF6B1B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11EAB969-5D04-4C17-B033-72D0BBC78FC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67405989-92B6-42F6-B0DF-D35AF61A558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2118743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643625" y="1115721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Implement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47327D09-33D6-490F-874F-06EECFDC50AE}"/>
              </a:ext>
            </a:extLst>
          </p:cNvPr>
          <p:cNvSpPr/>
          <p:nvPr/>
        </p:nvSpPr>
        <p:spPr>
          <a:xfrm>
            <a:off x="6510568" y="218984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rgbClr val="1D4FD7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1D4FD7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1D4FD7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D4FD7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1D4FD7"/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23095F09-E253-4865-A3D6-2629D9B57BDF}"/>
              </a:ext>
            </a:extLst>
          </p:cNvPr>
          <p:cNvSpPr/>
          <p:nvPr/>
        </p:nvSpPr>
        <p:spPr>
          <a:xfrm>
            <a:off x="2569033" y="218984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F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 err="1">
                <a:solidFill>
                  <a:srgbClr val="1D4FD7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rgbClr val="1D4FD7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D4FD7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rgbClr val="1D4FD7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D4FD7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1D4FD7"/>
              </a:solidFill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342DC354-ED4D-4B31-B30B-8A9F8E34B062}"/>
              </a:ext>
            </a:extLst>
          </p:cNvPr>
          <p:cNvSpPr/>
          <p:nvPr/>
        </p:nvSpPr>
        <p:spPr>
          <a:xfrm>
            <a:off x="1" y="2189840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rgbClr val="1D4FD7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1D4FD7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1D4FD7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DF55B-2D67-454A-853F-82745497BE17}"/>
              </a:ext>
            </a:extLst>
          </p:cNvPr>
          <p:cNvSpPr txBox="1"/>
          <p:nvPr/>
        </p:nvSpPr>
        <p:spPr>
          <a:xfrm>
            <a:off x="643625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95F54B-78C1-4DFD-ACA8-2537726134C5}"/>
              </a:ext>
            </a:extLst>
          </p:cNvPr>
          <p:cNvSpPr txBox="1"/>
          <p:nvPr/>
        </p:nvSpPr>
        <p:spPr>
          <a:xfrm>
            <a:off x="4108583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39EF9E-C3A8-4A37-831E-847B765479A1}"/>
              </a:ext>
            </a:extLst>
          </p:cNvPr>
          <p:cNvSpPr txBox="1"/>
          <p:nvPr/>
        </p:nvSpPr>
        <p:spPr>
          <a:xfrm>
            <a:off x="8016882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438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C42BEB3A-FC73-4D6B-BC98-18D510B15067}"/>
              </a:ext>
            </a:extLst>
          </p:cNvPr>
          <p:cNvSpPr/>
          <p:nvPr/>
        </p:nvSpPr>
        <p:spPr>
          <a:xfrm>
            <a:off x="1321701" y="766229"/>
            <a:ext cx="954859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Test and learn</a:t>
            </a:r>
            <a:endParaRPr lang="ko-KR" alt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CB3DFC-AF7A-4F6E-8CDA-FF3039B54A3B}"/>
              </a:ext>
            </a:extLst>
          </p:cNvPr>
          <p:cNvSpPr txBox="1"/>
          <p:nvPr/>
        </p:nvSpPr>
        <p:spPr>
          <a:xfrm>
            <a:off x="2999630" y="2592684"/>
            <a:ext cx="80366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F0AE61C-B423-46A9-9CE7-5D286EA5D5FB}"/>
              </a:ext>
            </a:extLst>
          </p:cNvPr>
          <p:cNvSpPr/>
          <p:nvPr/>
        </p:nvSpPr>
        <p:spPr>
          <a:xfrm>
            <a:off x="2913906" y="2190708"/>
            <a:ext cx="5563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E87362C5-6597-4E91-9FEB-FF93DDFD00E0}"/>
              </a:ext>
            </a:extLst>
          </p:cNvPr>
          <p:cNvSpPr/>
          <p:nvPr/>
        </p:nvSpPr>
        <p:spPr>
          <a:xfrm>
            <a:off x="1529931" y="2346214"/>
            <a:ext cx="981186" cy="981186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rgbClr val="050F54"/>
              </a:solidFill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3DCC6CE4-E030-4C43-927F-2AB302467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841751" y="2658034"/>
            <a:ext cx="357546" cy="357546"/>
          </a:xfrm>
          <a:prstGeom prst="rect">
            <a:avLst/>
          </a:prstGeom>
          <a:effectLst/>
        </p:spPr>
      </p:pic>
      <p:sp>
        <p:nvSpPr>
          <p:cNvPr id="18" name="타원 17">
            <a:extLst>
              <a:ext uri="{FF2B5EF4-FFF2-40B4-BE49-F238E27FC236}">
                <a16:creationId xmlns:a16="http://schemas.microsoft.com/office/drawing/2014/main" id="{BAECB60D-E3FB-4EE8-85C0-FF5F1D3574EA}"/>
              </a:ext>
            </a:extLst>
          </p:cNvPr>
          <p:cNvSpPr/>
          <p:nvPr/>
        </p:nvSpPr>
        <p:spPr>
          <a:xfrm>
            <a:off x="1529931" y="4227384"/>
            <a:ext cx="981186" cy="981186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rgbClr val="050F54"/>
              </a:solidFill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410C8838-94B9-4751-A1C0-DAF025B338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38808" y="4511379"/>
            <a:ext cx="357546" cy="339670"/>
          </a:xfrm>
          <a:prstGeom prst="rect">
            <a:avLst/>
          </a:prstGeom>
          <a:effectLst/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1F00267-B868-4EE4-9CA9-3914784E851E}"/>
              </a:ext>
            </a:extLst>
          </p:cNvPr>
          <p:cNvSpPr txBox="1"/>
          <p:nvPr/>
        </p:nvSpPr>
        <p:spPr>
          <a:xfrm>
            <a:off x="2999630" y="4473854"/>
            <a:ext cx="80366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endParaRPr lang="en-US" altLang="ko-KR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/>
              <a:t>Ut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19D3D25-EA2D-45EC-8E9E-BAE1918FA618}"/>
              </a:ext>
            </a:extLst>
          </p:cNvPr>
          <p:cNvSpPr/>
          <p:nvPr/>
        </p:nvSpPr>
        <p:spPr>
          <a:xfrm>
            <a:off x="2913906" y="4071878"/>
            <a:ext cx="5563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953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3E4CC3FA-6EFC-4D84-AB58-CE8F2E92BF15}"/>
              </a:ext>
            </a:extLst>
          </p:cNvPr>
          <p:cNvSpPr txBox="1"/>
          <p:nvPr/>
        </p:nvSpPr>
        <p:spPr>
          <a:xfrm>
            <a:off x="1415152" y="1509236"/>
            <a:ext cx="3853552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u="none" dirty="0">
                <a:latin typeface="+mn-lt"/>
              </a:rPr>
              <a:t>You can </a:t>
            </a:r>
            <a:r>
              <a:rPr lang="en-US" altLang="ko-KR" sz="2800" u="none" dirty="0"/>
              <a:t>RELAX</a:t>
            </a:r>
            <a:r>
              <a:rPr lang="en-US" altLang="ko-KR" sz="2800" u="none" dirty="0">
                <a:latin typeface="+mn-lt"/>
              </a:rPr>
              <a:t> as we </a:t>
            </a:r>
            <a:r>
              <a:rPr lang="en-US" altLang="ko-KR" sz="2800" u="none" dirty="0"/>
              <a:t>GROW </a:t>
            </a:r>
            <a:r>
              <a:rPr lang="en-US" altLang="ko-KR" sz="2800" u="none" dirty="0">
                <a:latin typeface="+mn-lt"/>
              </a:rPr>
              <a:t>your </a:t>
            </a:r>
            <a:r>
              <a:rPr lang="en-US" altLang="ko-KR" sz="2800" u="none" dirty="0"/>
              <a:t>BRAND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EEA6AE1-C43B-4B38-91E6-FF6D951B750A}"/>
              </a:ext>
            </a:extLst>
          </p:cNvPr>
          <p:cNvSpPr txBox="1"/>
          <p:nvPr/>
        </p:nvSpPr>
        <p:spPr>
          <a:xfrm>
            <a:off x="6096000" y="2307923"/>
            <a:ext cx="4590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260486A-0B7D-41E1-B1E1-9B834301E48B}"/>
              </a:ext>
            </a:extLst>
          </p:cNvPr>
          <p:cNvSpPr txBox="1"/>
          <p:nvPr/>
        </p:nvSpPr>
        <p:spPr>
          <a:xfrm>
            <a:off x="6096000" y="4357658"/>
            <a:ext cx="4590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391017D-AE38-47FC-9348-E301B215954E}"/>
              </a:ext>
            </a:extLst>
          </p:cNvPr>
          <p:cNvSpPr txBox="1"/>
          <p:nvPr/>
        </p:nvSpPr>
        <p:spPr>
          <a:xfrm>
            <a:off x="6096000" y="1790824"/>
            <a:ext cx="4590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Brand design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39DEBFA-5555-4D92-9006-B18326DD7576}"/>
              </a:ext>
            </a:extLst>
          </p:cNvPr>
          <p:cNvSpPr txBox="1"/>
          <p:nvPr/>
        </p:nvSpPr>
        <p:spPr>
          <a:xfrm>
            <a:off x="6096000" y="3840559"/>
            <a:ext cx="4590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Product design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0127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879036" y="3327400"/>
            <a:ext cx="4382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910546" y="4154348"/>
            <a:ext cx="4319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0382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그래픽 1">
            <a:extLst>
              <a:ext uri="{FF2B5EF4-FFF2-40B4-BE49-F238E27FC236}">
                <a16:creationId xmlns:a16="http://schemas.microsoft.com/office/drawing/2014/main" id="{73D4604D-B433-4549-9F99-14EC45D6DE53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chemeClr val="bg1">
              <a:alpha val="50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9BEDE870-E50D-48EF-B258-1D09BDE97249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BCA62F6C-68A5-42B7-A535-7FA044C51B4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9F2E2237-F741-48BE-A3EE-9F5EC04829BB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9543755-44D3-41A3-9BA4-DC28DC8BD40C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10541066-CE0D-4AB9-822A-BDEB9C8E7650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035CF470-9014-4CDE-841C-EDE977E06C63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5FD24A3B-1448-43CD-A660-394B47E2A2BC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33C076B-8EA8-4846-9B70-410A8A7292DE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21128AC5-48A9-4DB5-9EEE-F55857E1153D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7ADC6279-1024-4F2F-A228-DDAD562D2A45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272AC42-9D9F-4527-A807-971A750F10CE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494233FB-BCC0-493F-9E2A-C4B35014DAA7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3BB48245-89F3-4721-8FCD-EEB66F94EE1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3E6763DA-2A80-49CC-BE9D-37EA7E143F55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E33B3E64-0DC5-418B-815F-88042C6C4FBB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94BEBA84-0E97-4F4C-8037-30C219452EB6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5D9DC631-235F-4328-8116-15C7CF07B6D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80F6369A-5311-4924-987E-13898C10378A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F77F2B51-AC3E-47D6-93ED-B0B3E7FD1C5E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4772817D-9D60-4003-AE2B-3EAE4FEBC634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1F01A042-302A-45B6-84E1-E243D4CC7D0E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87F1A010-9C47-44A2-B540-99CBB0FDBE7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8195F29-1CB1-4121-B0C7-E0DE00819EDA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E5B06B5-68CA-46BA-9185-02807719B110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1FBA4EEE-4716-45A2-B9CA-022C4075C546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73BF19BF-2865-48DB-A8D3-FDB52CE7033B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450C0B9-4C9D-4BE8-9225-365D097D83B4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CD972BD0-CF63-4D21-95F6-6B0CD585254A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955C80C4-6D77-4E24-AFDF-6B4AC5C7426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7687245-3DAE-49DB-AE4A-8928345B8879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9275725-4828-4E41-9A17-90FC50682FF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334124F7-70C3-4F8E-8E26-0C2FC1445582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E72E7D5A-067D-4BFC-9C91-52FC366F59E5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B84F936A-F023-439A-899A-C8CBAA1A9828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7AA552F-7938-4D40-9026-436A1A7B426A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A611B3C1-C587-495A-90F4-FE7027378834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1F0F9C88-197F-4FB9-9575-A4F8017DC2B4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7E31364F-5A9E-4480-8EA3-73445F2F5737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D6C31DD0-6CCF-4C9B-9414-191DD3B2EF60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0E9653CD-24F2-490A-B011-2FA83401DFAE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BF8B4DB-4E46-4A10-9591-9120260A9C2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01A5E064-52D9-4195-BA7D-1281E94D71A0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61AECD9B-379E-4878-91C3-2BB6FFAD0B2C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FB62E1B9-8B67-4D5E-BAFB-2634CB6D066B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EDA94FB4-D4D0-45E5-BA4D-9491EF9A8A42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21BE8776-15FD-462D-B8AA-8802C93FB935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E451FC2F-1224-4A29-AE8E-3ED2A081DECD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CAC5180-ADC5-44F9-A89F-DDE88C359E0F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AB5A30B6-2B32-4B39-90A4-152C08DA5ACE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2DD5F0F5-85D8-4A69-A207-C28B8C353400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5096BBC3-E5B7-4C3A-9E0B-4E0FD7C837ED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6156B1C2-455A-4C3C-B161-428859588FCE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5A93688D-6ECF-4566-9ED1-B167FCDCC22D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6A2A6FAD-57E9-46C1-9971-FA6125841EC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D93B6176-8CD6-407C-BD27-BE821BC1593A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BA87A472-71ED-4598-AD1D-132DEFBAF988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95BA9F58-7C33-4356-8BC3-182DCCF4EBE5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3FF02C68-1C1D-4C78-992F-8E9FBBB270F6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A220772-01F8-495B-8C01-4229B391E8B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F3D21260-E916-464A-9FBB-D24FB35C221E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D0B7A6D1-1C68-4F9C-810C-AE9D6E0E290C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A606F3C-703E-459F-94D4-B2E17E1D90CE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09FDB068-0900-4528-B7A1-D7B9187409D9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5A65E2B8-93BF-49EF-9193-FC9339473B70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516A593A-D71C-49D9-843C-E1B26A7F73C9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5F7307CD-5B9E-4434-95D6-14C015FD93AC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80DD3935-A5DA-43A1-BF21-71A6896767ED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AAC8C343-9EED-49C5-B59B-B5D102830C78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DE818682-F1C6-4C57-861F-87092A2E703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2BFD3BB2-80B6-4830-9AC7-A572B26169C8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D0DAFCB9-35D9-4AEF-9C40-7B09F8E458B6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B3A075A0-71DC-49C8-A5DD-41A587A59AB4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47378019-4B4F-41E2-B4B3-76203450EE3C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60D6303E-0E7A-4DF3-830A-395F1C87C292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20EECE33-CA00-46A7-8B32-2B1336FBD325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9A2889D-B394-42E3-ACB6-132A370FB281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2E67AE81-D99D-4802-A0B5-B88C469597EB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C1DFFFA-AF6D-4ADF-8E65-856CB7D33FB2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BE06959-EFE8-4A98-8C4D-470A19E97DB7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770FF4F4-D42E-48F9-8910-3A9F00F8D321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EBD8FF7-B17F-4E67-8B92-4C4F1BE836F4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F999AC3F-9E6A-475C-94FE-9D1D2321C93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4C668507-9C01-4024-8050-17A02BDCF73D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ED1E8088-5D3D-44A3-BFF9-A2D35E1EFA34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C8F452AC-473D-408E-91E9-675408212370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A3A5AB3F-EE92-43B3-B4CE-0AD8FB2E5C1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38B76294-D36B-413F-A06D-664FF1053689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5BBFD9E5-542E-42C1-BEC2-AF6CED09A560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E5EF10A3-1505-4B42-91CB-8C7961C7EB0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77EF82B1-9FDA-4B66-9F3B-09077CB73F3B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F601B6ED-9710-4D86-BF0D-DBACC9681208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3C10E0F-54C9-468A-9FD5-A2D1657AA1E5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403082F-DF71-477F-B8F4-C79D8D826AAF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D65C2F1A-7A27-4908-B61D-779B832D6DC6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00F8C31-1079-42A8-B606-370FA1699FD9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2A84E832-DA1C-43E1-93A0-6F33ABEFD7FB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799F090A-748E-43E4-A738-F1144BD97310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5F868603-BD72-4EED-9612-383C01C49E3B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A7717C92-57E6-450B-AB1E-258E9CE0FE07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85D4A7A1-600D-4A2C-AF71-55EF2BD3D8D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4DF9E770-F769-48D4-9D1C-C723258DE0F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0D115521-5D40-453B-AAF3-B2267E398995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1E36C3D2-EFBC-4A76-946B-DD158B494FD3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84FBFB56-9151-45F8-BA0E-9DAF7353D3D3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450D1CFC-50D1-4E0C-A4D8-73F139BD9D68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A9380C7-699B-40F0-A6F1-5456A58BAB0C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B7651D9A-AD3A-476D-B1F4-78CB04AA496A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B7052087-6B14-423F-8771-6B78C0742216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551DA58D-B8A3-48B5-9834-03B16D7F3E98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89C164DA-30E5-41BA-9830-8475232B6E32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F1E978DE-74AE-427A-BDE2-D44A99915FA1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FC1D11E6-135B-413E-B0AC-CE61142860CA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2BA1DDB6-87D4-400B-BE7A-FAE30AB0B5F3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92415730-B727-4BE8-A4E3-41F148FD302A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E17DD7A2-4DE2-4689-A440-EE47639B53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F8047065-393E-4403-B49A-8738C2B22BC8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6AFE0B45-894E-48CA-A91F-E033C691BE78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25CE375E-AC91-459A-9A41-369BBA701B0F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4F9F0722-34CE-4C62-959F-54DD8532AFD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BEA74FB4-74A8-4AD5-AD75-EBA9DD843260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91B3355E-4F42-466D-B62F-1E3380A429FF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8D9D2940-623F-4DEA-BA35-DE55D49A0D34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B060F695-3C45-44CD-90F0-4FD9699E64C4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1DCE0C91-B08F-4E7D-B4D6-053B3D60EF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2F2C3DD3-70E1-4F1F-B045-42374FF4D4C5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55CC1732-E1DB-4848-8CFF-D3A526885877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F2A1A3F9-044D-479B-B681-E8EF2AC0C6A7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7AE28292-7895-4931-AF9A-5548F80FF23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B4A3D3E3-B03B-46CB-8493-38CE200B070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11420ED1-BFBA-429E-B389-96D5E2F884BC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F371DFB-1D3C-4134-A8C8-FF066ED7B40A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3787EC4-3BE9-40E1-B9BC-5E5F264912B4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7C005A9A-1F3E-4CBD-97D4-55B3CB2AF55C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7F316A63-9509-471F-8E5A-5B0DA981B640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13C71BBF-48B2-406B-8CBD-53E1472527AA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677623AF-4D20-484D-9182-371F5E586C62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ADD245A-E26E-4D9A-BE6E-BCE60699C7DE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9EFC6B10-03A3-4A1E-BE70-358186374784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AC8DCA7E-D304-4CBF-B568-612A47784217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0CBA69C8-CB5A-46EA-9966-01F644496CE1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60093892-CE46-488D-A372-6A63E88ECAF5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0DE8838F-3670-4CA8-8B2B-1419EAAD066F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7644CA36-234A-4886-943B-A2E28F067A2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7D8A6A47-9794-4EF9-BD71-09A315DD6722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960413BC-A15A-460A-ABEB-404E2396C4B9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E8F7605-C315-4678-8003-3FEC4E231B3F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C2F48D3A-BF02-4124-9CF5-7C4520044CCC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324BE46E-C951-4BBB-BB11-3DEE90A9D28E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31F850F-A8AE-42B3-8212-3FAB5B5DAC2E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2B393668-4BFD-4A46-B7D9-EDFF78A73C96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E4BB375-CCA8-40F9-96B9-68944DB17A09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FD3E899-80D8-4F0E-AF64-E67A672E0FC5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1EE318D5-83C3-44C8-A664-8F58907605B1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02ECEB3D-BAA9-455B-BBA5-2CF2567E82F2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78205259-FE8B-4060-802D-547D02DE2A65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7720824B-C659-4901-A4FE-E1FC661782A4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0A495375-0E6B-4C87-9D2C-B8D529987783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9C934BF8-4396-4F0E-83CC-01314DBCC8B8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D5EDDD9D-56AE-4106-9B22-67971F7A50F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845340CB-EBD0-4634-8E7A-F9AE35B725A2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C3E658A5-3B42-44B8-9331-A8FB38E7CA81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CE620620-9D7F-48F2-B865-5798D17657AD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AF013B09-54A1-48BA-B601-561A44C97F9F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FC044D63-45A8-449B-9E26-8C7CF321F9C4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7E4AA28D-86B8-446A-8164-F79FD946CE11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D2EDB8EA-79E2-4731-A9CD-3E5B2606721E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CC2EB1AD-682B-4B10-82AC-F38E71F376F1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E91327BC-5BC9-41BA-897B-7C8641C16D10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4E20483D-D822-4CD4-A771-5154D5BBB473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68C2BCCE-1C84-4130-9FBB-48609CB786F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CBF060C2-42CA-40A3-BC81-12317C6F874A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117551D-1728-4B61-A4F4-3785FF253EFE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92D57945-BB8D-42A1-8201-B227666F24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C53549D6-FEBB-4C98-AF72-4E909D452B3C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E092DD9C-E1F5-4F42-86BA-4E75B6FD4533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1D4FD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CDE3FFD4-1046-4EAE-95B2-E6ED8A53645F}"/>
              </a:ext>
            </a:extLst>
          </p:cNvPr>
          <p:cNvSpPr/>
          <p:nvPr/>
        </p:nvSpPr>
        <p:spPr>
          <a:xfrm>
            <a:off x="24368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E2CA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23D20CF-EE1F-4303-B782-A339DFFDBE0A}"/>
              </a:ext>
            </a:extLst>
          </p:cNvPr>
          <p:cNvSpPr/>
          <p:nvPr/>
        </p:nvSpPr>
        <p:spPr>
          <a:xfrm>
            <a:off x="97273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E2CA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8" name="자유형: 도형 367">
            <a:extLst>
              <a:ext uri="{FF2B5EF4-FFF2-40B4-BE49-F238E27FC236}">
                <a16:creationId xmlns:a16="http://schemas.microsoft.com/office/drawing/2014/main" id="{4ECBD728-EC02-49AE-AF45-8BA46CC36193}"/>
              </a:ext>
            </a:extLst>
          </p:cNvPr>
          <p:cNvSpPr/>
          <p:nvPr/>
        </p:nvSpPr>
        <p:spPr>
          <a:xfrm>
            <a:off x="5471638" y="24802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E2CA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17E90549-9125-47F9-B75B-36164DCEF612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World Map Infographic Slide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E4B58C0-EF36-4F70-AA87-654994231DC9}"/>
              </a:ext>
            </a:extLst>
          </p:cNvPr>
          <p:cNvSpPr txBox="1"/>
          <p:nvPr/>
        </p:nvSpPr>
        <p:spPr>
          <a:xfrm>
            <a:off x="1386114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581587D-3AD3-4013-A9A6-B624FF434292}"/>
              </a:ext>
            </a:extLst>
          </p:cNvPr>
          <p:cNvSpPr/>
          <p:nvPr/>
        </p:nvSpPr>
        <p:spPr>
          <a:xfrm>
            <a:off x="1386113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EFEAEA0-4061-4034-94F7-1A56E4547D71}"/>
              </a:ext>
            </a:extLst>
          </p:cNvPr>
          <p:cNvSpPr/>
          <p:nvPr/>
        </p:nvSpPr>
        <p:spPr>
          <a:xfrm>
            <a:off x="1386113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8383A3-BD5D-40B8-A047-530F946FE6CE}"/>
              </a:ext>
            </a:extLst>
          </p:cNvPr>
          <p:cNvSpPr txBox="1"/>
          <p:nvPr/>
        </p:nvSpPr>
        <p:spPr>
          <a:xfrm>
            <a:off x="4841134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EFEC4B2-233E-4510-9014-F2CDC7D38D86}"/>
              </a:ext>
            </a:extLst>
          </p:cNvPr>
          <p:cNvSpPr/>
          <p:nvPr/>
        </p:nvSpPr>
        <p:spPr>
          <a:xfrm>
            <a:off x="4841133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08C8790-3E3A-4C2D-8BEF-29667974BFC0}"/>
              </a:ext>
            </a:extLst>
          </p:cNvPr>
          <p:cNvSpPr/>
          <p:nvPr/>
        </p:nvSpPr>
        <p:spPr>
          <a:xfrm>
            <a:off x="4841133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60B9F7-0761-4BC2-96BD-B406E4510749}"/>
              </a:ext>
            </a:extLst>
          </p:cNvPr>
          <p:cNvSpPr txBox="1"/>
          <p:nvPr/>
        </p:nvSpPr>
        <p:spPr>
          <a:xfrm>
            <a:off x="8296154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5EED9F4-D5EB-4F10-B020-C00439200934}"/>
              </a:ext>
            </a:extLst>
          </p:cNvPr>
          <p:cNvSpPr/>
          <p:nvPr/>
        </p:nvSpPr>
        <p:spPr>
          <a:xfrm>
            <a:off x="8296153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3E4C3B2-1FA9-43E1-B9DE-0E4EE4C8D121}"/>
              </a:ext>
            </a:extLst>
          </p:cNvPr>
          <p:cNvSpPr/>
          <p:nvPr/>
        </p:nvSpPr>
        <p:spPr>
          <a:xfrm>
            <a:off x="8296153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47156EE0-5901-4727-A139-D3BFC36BBBB9}"/>
              </a:ext>
            </a:extLst>
          </p:cNvPr>
          <p:cNvSpPr/>
          <p:nvPr/>
        </p:nvSpPr>
        <p:spPr>
          <a:xfrm>
            <a:off x="1386113" y="1346678"/>
            <a:ext cx="9015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Contents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7DAF56AF-5716-4DDC-A7E3-16498F292D86}"/>
              </a:ext>
            </a:extLst>
          </p:cNvPr>
          <p:cNvSpPr txBox="1"/>
          <p:nvPr/>
        </p:nvSpPr>
        <p:spPr>
          <a:xfrm>
            <a:off x="5541621" y="289629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0B354A-D7E3-46B5-8437-5CCC4BE89904}"/>
              </a:ext>
            </a:extLst>
          </p:cNvPr>
          <p:cNvSpPr txBox="1"/>
          <p:nvPr/>
        </p:nvSpPr>
        <p:spPr>
          <a:xfrm>
            <a:off x="5541621" y="397351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E7A56C93-6689-4D8B-BC71-E7A5470A6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534758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087419F-0B3D-4BE8-9781-D4856946B4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698FD30E-1337-41D5-B58E-181E6C7ED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803262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7DAC47F-0313-4CAB-B58E-D6E78D679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8D7F2E-AB55-482F-A61B-447E7CE260B4}"/>
              </a:ext>
            </a:extLst>
          </p:cNvPr>
          <p:cNvSpPr txBox="1"/>
          <p:nvPr/>
        </p:nvSpPr>
        <p:spPr>
          <a:xfrm>
            <a:off x="6083300" y="2939832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5B3B21-4CCB-4F86-93D3-AD4A0C6B0106}"/>
              </a:ext>
            </a:extLst>
          </p:cNvPr>
          <p:cNvSpPr txBox="1"/>
          <p:nvPr/>
        </p:nvSpPr>
        <p:spPr>
          <a:xfrm>
            <a:off x="6083300" y="4017050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32DA14F-E8DD-44E3-AB51-91467D93C15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674848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EAA12A-865E-4E7B-AAC0-DCEA106A975D}"/>
              </a:ext>
            </a:extLst>
          </p:cNvPr>
          <p:cNvSpPr txBox="1"/>
          <p:nvPr/>
        </p:nvSpPr>
        <p:spPr>
          <a:xfrm>
            <a:off x="7788214" y="1778199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E52C28-329F-43C6-B6E3-1EAA0F09C923}"/>
              </a:ext>
            </a:extLst>
          </p:cNvPr>
          <p:cNvSpPr txBox="1"/>
          <p:nvPr/>
        </p:nvSpPr>
        <p:spPr>
          <a:xfrm>
            <a:off x="7788215" y="2609196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AF18DA4-583B-42E8-967B-C1C345E07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5EE3A0C-A2B1-41B5-B254-E23D18F388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24127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2470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3024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79537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2349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2810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39184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59523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5886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79866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19057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2346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2858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19067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5559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2742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39152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2655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5877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5751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2629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2809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5937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39201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2425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5939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2585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79469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2606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59579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19004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5633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5817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6025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19059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5877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79436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59409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5662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59344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2420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39150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2727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2712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5691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19067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2421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5768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2607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2365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5832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6063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2559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5849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19364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2470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5978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6142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6015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59369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6513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79466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79436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3220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6204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19946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59356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19015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6071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2729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2835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5976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79511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39211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5621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2900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2502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79449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59675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5745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2725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59532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6011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6084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3063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6102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6158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39159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5785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6288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2350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39171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2623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39328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5875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2938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2465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FB1D519D-C990-495E-BA41-9FEAAE8A383E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729F8D83-C0BB-4CBA-A202-31E4E8D80C10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6395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2683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3063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39615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59693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2960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2705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5808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2613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3015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5887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2583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39258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2931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79532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2802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6279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79721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2995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59531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3333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5996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59645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6107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2588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6070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3026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5789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3079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6335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19463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0120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6436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3161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5806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6180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5559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5915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2569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79530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2932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6046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2798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6441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6652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59289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6623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39221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59464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0198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6538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79530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2719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19710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6333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2695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6418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6012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5940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19224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19489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2449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39535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2789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59612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2824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39383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6200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2787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19890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6484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39939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6170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6447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19862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18977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39246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6111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2555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3267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5900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2304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39530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6314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2758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2879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19350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5924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2792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59432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0103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3101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79721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6219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2796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79531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6301CAD7-8C7D-4F43-B8CA-47E1970AD9A3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B5F2B9D6-3FE5-407A-8335-69623589FE80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0FBC6AA-606B-4992-8DA0-B7A20AB40994}"/>
              </a:ext>
            </a:extLst>
          </p:cNvPr>
          <p:cNvSpPr txBox="1"/>
          <p:nvPr/>
        </p:nvSpPr>
        <p:spPr>
          <a:xfrm>
            <a:off x="3911554" y="2652570"/>
            <a:ext cx="436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9320B-6675-47ED-9335-BB06518533D4}"/>
              </a:ext>
            </a:extLst>
          </p:cNvPr>
          <p:cNvSpPr txBox="1"/>
          <p:nvPr/>
        </p:nvSpPr>
        <p:spPr>
          <a:xfrm>
            <a:off x="3912248" y="3682210"/>
            <a:ext cx="4368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4F1FE082-76BC-4180-B8C5-5C2463B4BC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5CF87826-BCFB-447C-9C97-6B4299065FD9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FCF5C46-6716-40DA-9795-A4A6A36D0AB9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5AF642A-E219-4A93-AA1D-9625D2AEACF5}"/>
              </a:ext>
            </a:extLst>
          </p:cNvPr>
          <p:cNvSpPr txBox="1"/>
          <p:nvPr/>
        </p:nvSpPr>
        <p:spPr>
          <a:xfrm>
            <a:off x="2718736" y="1605571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9739BC1A-D076-4AF6-A642-9A810AE5C1F8}"/>
              </a:ext>
            </a:extLst>
          </p:cNvPr>
          <p:cNvSpPr/>
          <p:nvPr/>
        </p:nvSpPr>
        <p:spPr>
          <a:xfrm>
            <a:off x="5463745" y="2767991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1D4FD7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5BC01D6-B288-4B96-BF74-C8D3D54DB6CD}"/>
              </a:ext>
            </a:extLst>
          </p:cNvPr>
          <p:cNvSpPr/>
          <p:nvPr/>
        </p:nvSpPr>
        <p:spPr>
          <a:xfrm>
            <a:off x="4583772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0693D9D-5E45-4A33-8D63-F1BBDF47B172}"/>
              </a:ext>
            </a:extLst>
          </p:cNvPr>
          <p:cNvGrpSpPr/>
          <p:nvPr/>
        </p:nvGrpSpPr>
        <p:grpSpPr>
          <a:xfrm>
            <a:off x="5838091" y="3128057"/>
            <a:ext cx="511634" cy="524832"/>
            <a:chOff x="2772242" y="1560385"/>
            <a:chExt cx="376198" cy="385905"/>
          </a:xfrm>
          <a:solidFill>
            <a:srgbClr val="1D4FD7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A0CB935-116D-4ACB-AA71-DEDEC816BB8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987BDDA-525A-4AFF-BC68-486440BF05AB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EC0288D-BFA9-4C05-BE5E-88CA96C8EE3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502663C-38CC-4D49-8E48-D794AD35A22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713AAF98-E89B-4EF6-9A5E-0A4C8CE14D72}"/>
              </a:ext>
            </a:extLst>
          </p:cNvPr>
          <p:cNvSpPr/>
          <p:nvPr/>
        </p:nvSpPr>
        <p:spPr>
          <a:xfrm>
            <a:off x="2319315" y="2767991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1D4FD7"/>
              </a:solidFill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38A8CA84-EEA3-4924-8164-5DD267C78F22}"/>
              </a:ext>
            </a:extLst>
          </p:cNvPr>
          <p:cNvSpPr/>
          <p:nvPr/>
        </p:nvSpPr>
        <p:spPr>
          <a:xfrm>
            <a:off x="1439343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E80D1D60-AACB-4430-94D6-39A961C6A5F2}"/>
              </a:ext>
            </a:extLst>
          </p:cNvPr>
          <p:cNvGrpSpPr/>
          <p:nvPr/>
        </p:nvGrpSpPr>
        <p:grpSpPr>
          <a:xfrm>
            <a:off x="2748355" y="3122713"/>
            <a:ext cx="401576" cy="535520"/>
            <a:chOff x="3471472" y="902398"/>
            <a:chExt cx="295275" cy="393763"/>
          </a:xfrm>
          <a:solidFill>
            <a:srgbClr val="1D4FD7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7715493-0286-41D7-87E7-2882E1C8897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54F2239-643D-46AC-A315-4840534F2CB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" name="타원 52">
            <a:extLst>
              <a:ext uri="{FF2B5EF4-FFF2-40B4-BE49-F238E27FC236}">
                <a16:creationId xmlns:a16="http://schemas.microsoft.com/office/drawing/2014/main" id="{FB527283-8DE2-4C30-B0B3-633CF9808739}"/>
              </a:ext>
            </a:extLst>
          </p:cNvPr>
          <p:cNvSpPr/>
          <p:nvPr/>
        </p:nvSpPr>
        <p:spPr>
          <a:xfrm>
            <a:off x="8613031" y="2767991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1D4FD7"/>
              </a:solidFill>
              <a:latin typeface="+mj-lt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82EC436E-2EA5-4989-B99E-BC8BF4EA8A04}"/>
              </a:ext>
            </a:extLst>
          </p:cNvPr>
          <p:cNvSpPr/>
          <p:nvPr/>
        </p:nvSpPr>
        <p:spPr>
          <a:xfrm>
            <a:off x="7733058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E2554376-CB6A-451E-9E17-D72D0CBAC878}"/>
              </a:ext>
            </a:extLst>
          </p:cNvPr>
          <p:cNvGrpSpPr/>
          <p:nvPr/>
        </p:nvGrpSpPr>
        <p:grpSpPr>
          <a:xfrm>
            <a:off x="8959998" y="3124916"/>
            <a:ext cx="531118" cy="531114"/>
            <a:chOff x="752656" y="1562597"/>
            <a:chExt cx="390525" cy="390525"/>
          </a:xfrm>
          <a:solidFill>
            <a:srgbClr val="1D4FD7"/>
          </a:solidFill>
        </p:grpSpPr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BFAFD0D9-42A7-4C00-9918-7775B193621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B123FA5A-D6D3-44ED-9D3C-B0132F570FA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450BF47F-2999-4F59-855A-2A4CD8506D4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D8985B0F-F3CB-4DF2-BDB0-8DDC53A0094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DACD4843-8A4E-4F52-824C-EEA0696601A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3758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74AA6FB-2D28-4033-9278-A0A24669568A}"/>
              </a:ext>
            </a:extLst>
          </p:cNvPr>
          <p:cNvSpPr/>
          <p:nvPr/>
        </p:nvSpPr>
        <p:spPr>
          <a:xfrm>
            <a:off x="3467100" y="2006600"/>
            <a:ext cx="5257800" cy="2844800"/>
          </a:xfrm>
          <a:prstGeom prst="roundRect">
            <a:avLst>
              <a:gd name="adj" fmla="val 6422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rgbClr val="1D4FD7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rgbClr val="1D4FD7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rgbClr val="1D4FD7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F214697D-795F-44C4-89FF-34D1A332E158}"/>
              </a:ext>
            </a:extLst>
          </p:cNvPr>
          <p:cNvSpPr txBox="1"/>
          <p:nvPr/>
        </p:nvSpPr>
        <p:spPr>
          <a:xfrm>
            <a:off x="1088479" y="13897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A15D22-701F-49F1-B742-EB6EB3819F94}"/>
              </a:ext>
            </a:extLst>
          </p:cNvPr>
          <p:cNvSpPr txBox="1"/>
          <p:nvPr/>
        </p:nvSpPr>
        <p:spPr>
          <a:xfrm>
            <a:off x="5323119" y="23466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3B369BE-BD9E-494E-AFE2-C8E0BB15384A}"/>
              </a:ext>
            </a:extLst>
          </p:cNvPr>
          <p:cNvSpPr/>
          <p:nvPr/>
        </p:nvSpPr>
        <p:spPr>
          <a:xfrm>
            <a:off x="5323118" y="18971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49C7887-396D-4C41-8AB1-8BB4C0F4133E}"/>
              </a:ext>
            </a:extLst>
          </p:cNvPr>
          <p:cNvSpPr/>
          <p:nvPr/>
        </p:nvSpPr>
        <p:spPr>
          <a:xfrm>
            <a:off x="5310418" y="14024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13B06E-A2EE-4460-94A4-43551FD5DED2}"/>
              </a:ext>
            </a:extLst>
          </p:cNvPr>
          <p:cNvSpPr txBox="1"/>
          <p:nvPr/>
        </p:nvSpPr>
        <p:spPr>
          <a:xfrm>
            <a:off x="8573811" y="23466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AC81503-1F85-4D19-B3C2-B0AF1CD025BF}"/>
              </a:ext>
            </a:extLst>
          </p:cNvPr>
          <p:cNvSpPr/>
          <p:nvPr/>
        </p:nvSpPr>
        <p:spPr>
          <a:xfrm>
            <a:off x="8573810" y="18971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3515A70-4B23-49B5-BBE3-31B8D1DCCC7C}"/>
              </a:ext>
            </a:extLst>
          </p:cNvPr>
          <p:cNvSpPr/>
          <p:nvPr/>
        </p:nvSpPr>
        <p:spPr>
          <a:xfrm>
            <a:off x="8561110" y="14024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402CA7-F090-4F7F-89FC-A6D13BE8E2AF}"/>
              </a:ext>
            </a:extLst>
          </p:cNvPr>
          <p:cNvSpPr txBox="1"/>
          <p:nvPr/>
        </p:nvSpPr>
        <p:spPr>
          <a:xfrm>
            <a:off x="5323119" y="46949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008FD3D9-896A-4D3C-A733-1AFCF6D5EA6F}"/>
              </a:ext>
            </a:extLst>
          </p:cNvPr>
          <p:cNvSpPr/>
          <p:nvPr/>
        </p:nvSpPr>
        <p:spPr>
          <a:xfrm>
            <a:off x="5323118" y="42454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13D574E-F4A2-49A6-AC1B-4CFD2BFD1D36}"/>
              </a:ext>
            </a:extLst>
          </p:cNvPr>
          <p:cNvSpPr/>
          <p:nvPr/>
        </p:nvSpPr>
        <p:spPr>
          <a:xfrm>
            <a:off x="5310418" y="37506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98DC98-9503-4474-8D28-5781EE71F729}"/>
              </a:ext>
            </a:extLst>
          </p:cNvPr>
          <p:cNvSpPr txBox="1"/>
          <p:nvPr/>
        </p:nvSpPr>
        <p:spPr>
          <a:xfrm>
            <a:off x="8573811" y="46949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0EC0D384-5930-4B67-A254-F44B298088DF}"/>
              </a:ext>
            </a:extLst>
          </p:cNvPr>
          <p:cNvSpPr/>
          <p:nvPr/>
        </p:nvSpPr>
        <p:spPr>
          <a:xfrm>
            <a:off x="8573810" y="42454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D2DE289-A5AE-42B4-A63A-6794E962F060}"/>
              </a:ext>
            </a:extLst>
          </p:cNvPr>
          <p:cNvSpPr/>
          <p:nvPr/>
        </p:nvSpPr>
        <p:spPr>
          <a:xfrm>
            <a:off x="8561110" y="37506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38DFEF8-2255-47D3-82C4-0D72337A9DB0}"/>
              </a:ext>
            </a:extLst>
          </p:cNvPr>
          <p:cNvSpPr txBox="1"/>
          <p:nvPr/>
        </p:nvSpPr>
        <p:spPr>
          <a:xfrm>
            <a:off x="916217" y="1527557"/>
            <a:ext cx="5305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Make Your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1071DC-6DA2-4000-9B23-087A5C8EC971}"/>
              </a:ext>
            </a:extLst>
          </p:cNvPr>
          <p:cNvSpPr txBox="1"/>
          <p:nvPr/>
        </p:nvSpPr>
        <p:spPr>
          <a:xfrm>
            <a:off x="1044340" y="2539926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5E34A9-0E2C-4941-98E7-948F52FA2ECE}"/>
              </a:ext>
            </a:extLst>
          </p:cNvPr>
          <p:cNvSpPr txBox="1"/>
          <p:nvPr/>
        </p:nvSpPr>
        <p:spPr>
          <a:xfrm>
            <a:off x="1044341" y="3004705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DDFD6A-1B6F-4120-875A-EA0FD9111E63}"/>
              </a:ext>
            </a:extLst>
          </p:cNvPr>
          <p:cNvSpPr txBox="1"/>
          <p:nvPr/>
        </p:nvSpPr>
        <p:spPr>
          <a:xfrm>
            <a:off x="1044340" y="4092122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D40DBC-E89A-427C-BAC4-64DE5914392A}"/>
              </a:ext>
            </a:extLst>
          </p:cNvPr>
          <p:cNvSpPr txBox="1"/>
          <p:nvPr/>
        </p:nvSpPr>
        <p:spPr>
          <a:xfrm>
            <a:off x="1044341" y="4556901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Ut </a:t>
            </a:r>
            <a:r>
              <a:rPr lang="en-US" altLang="ko-KR" dirty="0" err="1">
                <a:solidFill>
                  <a:schemeClr val="bg1"/>
                </a:solidFill>
              </a:rPr>
              <a:t>enim</a:t>
            </a:r>
            <a:r>
              <a:rPr lang="en-US" altLang="ko-KR" dirty="0">
                <a:solidFill>
                  <a:schemeClr val="bg1"/>
                </a:solidFill>
              </a:rPr>
              <a:t> ad minim </a:t>
            </a:r>
            <a:r>
              <a:rPr lang="en-US" altLang="ko-KR" dirty="0" err="1">
                <a:solidFill>
                  <a:schemeClr val="bg1"/>
                </a:solidFill>
              </a:rPr>
              <a:t>veniam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quis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nostrud</a:t>
            </a:r>
            <a:r>
              <a:rPr lang="en-US" altLang="ko-KR" dirty="0">
                <a:solidFill>
                  <a:schemeClr val="bg1"/>
                </a:solidFill>
              </a:rPr>
              <a:t> exercitation </a:t>
            </a:r>
            <a:r>
              <a:rPr lang="en-US" altLang="ko-KR" dirty="0" err="1">
                <a:solidFill>
                  <a:schemeClr val="bg1"/>
                </a:solidFill>
              </a:rPr>
              <a:t>ullamco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laboris</a:t>
            </a:r>
            <a:r>
              <a:rPr lang="en-US" altLang="ko-KR" dirty="0">
                <a:solidFill>
                  <a:schemeClr val="bg1"/>
                </a:solidFill>
              </a:rPr>
              <a:t> nisi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aliquip</a:t>
            </a:r>
            <a:r>
              <a:rPr lang="en-US" altLang="ko-KR" dirty="0">
                <a:solidFill>
                  <a:schemeClr val="bg1"/>
                </a:solidFill>
              </a:rPr>
              <a:t> ex </a:t>
            </a:r>
            <a:r>
              <a:rPr lang="en-US" altLang="ko-KR" dirty="0" err="1">
                <a:solidFill>
                  <a:schemeClr val="bg1"/>
                </a:solidFill>
              </a:rPr>
              <a:t>ea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commodo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consequat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38DB590-2B3A-453F-B5DF-D79295972D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49293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>
            <a:extLst>
              <a:ext uri="{FF2B5EF4-FFF2-40B4-BE49-F238E27FC236}">
                <a16:creationId xmlns:a16="http://schemas.microsoft.com/office/drawing/2014/main" id="{3BFBE550-582B-4BE5-853C-1786E6C2B2A2}"/>
              </a:ext>
            </a:extLst>
          </p:cNvPr>
          <p:cNvSpPr/>
          <p:nvPr/>
        </p:nvSpPr>
        <p:spPr>
          <a:xfrm>
            <a:off x="6858000" y="3143249"/>
            <a:ext cx="5334000" cy="571501"/>
          </a:xfrm>
          <a:prstGeom prst="rect">
            <a:avLst/>
          </a:prstGeom>
          <a:solidFill>
            <a:srgbClr val="FFD7D7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1D4FD7"/>
                </a:solidFill>
                <a:latin typeface="+mj-lt"/>
              </a:rPr>
              <a:t>Conceptual design</a:t>
            </a:r>
            <a:endParaRPr lang="ko-KR" altLang="en-US" dirty="0">
              <a:solidFill>
                <a:srgbClr val="1D4FD7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D0342A8-57FF-4205-A400-35853F9DFA3C}"/>
              </a:ext>
            </a:extLst>
          </p:cNvPr>
          <p:cNvSpPr/>
          <p:nvPr/>
        </p:nvSpPr>
        <p:spPr>
          <a:xfrm>
            <a:off x="1524000" y="3143249"/>
            <a:ext cx="5334000" cy="5715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1D4FD7"/>
                </a:solidFill>
                <a:latin typeface="+mj-lt"/>
              </a:rPr>
              <a:t>Design creation</a:t>
            </a:r>
            <a:endParaRPr lang="ko-KR" altLang="en-US" dirty="0">
              <a:solidFill>
                <a:srgbClr val="1D4FD7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349EF4-B9DC-4615-A010-3BBB92F9A8EF}"/>
              </a:ext>
            </a:extLst>
          </p:cNvPr>
          <p:cNvSpPr txBox="1"/>
          <p:nvPr/>
        </p:nvSpPr>
        <p:spPr>
          <a:xfrm>
            <a:off x="1670222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E1A0FF-8DBC-4848-81B4-43BC92BC6974}"/>
              </a:ext>
            </a:extLst>
          </p:cNvPr>
          <p:cNvSpPr txBox="1"/>
          <p:nvPr/>
        </p:nvSpPr>
        <p:spPr>
          <a:xfrm>
            <a:off x="7004222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76E40A-A29C-42E6-A5A4-DED93DC2AF7A}"/>
              </a:ext>
            </a:extLst>
          </p:cNvPr>
          <p:cNvSpPr txBox="1"/>
          <p:nvPr/>
        </p:nvSpPr>
        <p:spPr>
          <a:xfrm>
            <a:off x="1033494" y="1393166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Design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Solution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480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476E40A-A29C-42E6-A5A4-DED93DC2AF7A}"/>
              </a:ext>
            </a:extLst>
          </p:cNvPr>
          <p:cNvSpPr txBox="1"/>
          <p:nvPr/>
        </p:nvSpPr>
        <p:spPr>
          <a:xfrm>
            <a:off x="1033494" y="1393166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Design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Solution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00907A1-A0E5-40FD-BBE9-5C14DF6E7D85}"/>
              </a:ext>
            </a:extLst>
          </p:cNvPr>
          <p:cNvSpPr/>
          <p:nvPr/>
        </p:nvSpPr>
        <p:spPr>
          <a:xfrm>
            <a:off x="1" y="3143249"/>
            <a:ext cx="5473700" cy="571501"/>
          </a:xfrm>
          <a:prstGeom prst="rect">
            <a:avLst/>
          </a:prstGeom>
          <a:solidFill>
            <a:srgbClr val="FFD7D7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1D4FD7"/>
                </a:solidFill>
                <a:latin typeface="+mj-lt"/>
              </a:rPr>
              <a:t>Intermediate design</a:t>
            </a:r>
            <a:endParaRPr lang="ko-KR" altLang="en-US" dirty="0">
              <a:solidFill>
                <a:srgbClr val="1D4FD7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061487C-4B44-4280-AFEC-9477AA8E87C9}"/>
              </a:ext>
            </a:extLst>
          </p:cNvPr>
          <p:cNvSpPr/>
          <p:nvPr/>
        </p:nvSpPr>
        <p:spPr>
          <a:xfrm>
            <a:off x="5473701" y="3143249"/>
            <a:ext cx="4749799" cy="5715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1D4FD7"/>
                </a:solidFill>
                <a:latin typeface="+mj-lt"/>
              </a:rPr>
              <a:t>Design production</a:t>
            </a:r>
            <a:endParaRPr lang="ko-KR" altLang="en-US" dirty="0">
              <a:solidFill>
                <a:srgbClr val="1D4FD7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5058C3-5764-479F-AF3A-AAE64C47F12D}"/>
              </a:ext>
            </a:extLst>
          </p:cNvPr>
          <p:cNvSpPr txBox="1"/>
          <p:nvPr/>
        </p:nvSpPr>
        <p:spPr>
          <a:xfrm>
            <a:off x="1606722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DFA834-A661-4E67-9930-C17C262ED4C2}"/>
              </a:ext>
            </a:extLst>
          </p:cNvPr>
          <p:cNvSpPr txBox="1"/>
          <p:nvPr/>
        </p:nvSpPr>
        <p:spPr>
          <a:xfrm>
            <a:off x="5581821" y="4255813"/>
            <a:ext cx="3689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293834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8990ED0A-EC7B-4F8C-A78F-CAE63BD83E8F}"/>
              </a:ext>
            </a:extLst>
          </p:cNvPr>
          <p:cNvSpPr txBox="1"/>
          <p:nvPr/>
        </p:nvSpPr>
        <p:spPr>
          <a:xfrm>
            <a:off x="1977248" y="999466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Design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Thinking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BA5AFF65-0705-4986-AC2D-192B94CA0B1C}"/>
              </a:ext>
            </a:extLst>
          </p:cNvPr>
          <p:cNvGrpSpPr/>
          <p:nvPr/>
        </p:nvGrpSpPr>
        <p:grpSpPr>
          <a:xfrm>
            <a:off x="2381611" y="2492370"/>
            <a:ext cx="483644" cy="756104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467A885-522D-4CC2-85E6-5AFF9DB8B665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50A290BE-5102-4C47-AB0F-95EC51B40BD0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1752FC9-A64A-4D1C-B0C6-8989D3344C2A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3AE2A760-9C6C-4D4B-BDDC-2FB3B60DA543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4D5C60C-18F8-49B0-AB21-2470893D0ACA}"/>
              </a:ext>
            </a:extLst>
          </p:cNvPr>
          <p:cNvSpPr txBox="1"/>
          <p:nvPr/>
        </p:nvSpPr>
        <p:spPr>
          <a:xfrm>
            <a:off x="1308096" y="4272878"/>
            <a:ext cx="2690428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BB101AE-C671-4AD1-A355-161F7EA80AAD}"/>
              </a:ext>
            </a:extLst>
          </p:cNvPr>
          <p:cNvSpPr/>
          <p:nvPr/>
        </p:nvSpPr>
        <p:spPr>
          <a:xfrm>
            <a:off x="1308096" y="3702190"/>
            <a:ext cx="26904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1613D2E2-7D41-47AD-A8CE-513880D2C5A1}"/>
              </a:ext>
            </a:extLst>
          </p:cNvPr>
          <p:cNvSpPr/>
          <p:nvPr/>
        </p:nvSpPr>
        <p:spPr>
          <a:xfrm>
            <a:off x="5777174" y="2550535"/>
            <a:ext cx="661726" cy="661722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76F49ED-60EE-433A-BAAD-FC0FDB968E8D}"/>
              </a:ext>
            </a:extLst>
          </p:cNvPr>
          <p:cNvSpPr txBox="1"/>
          <p:nvPr/>
        </p:nvSpPr>
        <p:spPr>
          <a:xfrm>
            <a:off x="4750784" y="4272878"/>
            <a:ext cx="2690428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604FD77-EF89-4016-8974-8839FDDB518C}"/>
              </a:ext>
            </a:extLst>
          </p:cNvPr>
          <p:cNvSpPr/>
          <p:nvPr/>
        </p:nvSpPr>
        <p:spPr>
          <a:xfrm>
            <a:off x="4750784" y="3702190"/>
            <a:ext cx="26904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6556C1DD-6158-400C-9DC0-49D726E38DA9}"/>
              </a:ext>
            </a:extLst>
          </p:cNvPr>
          <p:cNvSpPr/>
          <p:nvPr/>
        </p:nvSpPr>
        <p:spPr>
          <a:xfrm>
            <a:off x="9235654" y="2516712"/>
            <a:ext cx="602048" cy="72600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4004A92-D553-4809-8147-24CD33CA4AF7}"/>
              </a:ext>
            </a:extLst>
          </p:cNvPr>
          <p:cNvSpPr txBox="1"/>
          <p:nvPr/>
        </p:nvSpPr>
        <p:spPr>
          <a:xfrm>
            <a:off x="8193472" y="4272878"/>
            <a:ext cx="2690428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E7883B53-83D5-4C12-9F12-F4EB258C20AE}"/>
              </a:ext>
            </a:extLst>
          </p:cNvPr>
          <p:cNvSpPr/>
          <p:nvPr/>
        </p:nvSpPr>
        <p:spPr>
          <a:xfrm>
            <a:off x="8193472" y="3702189"/>
            <a:ext cx="269043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02181640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SemiBold - Montserrat Light">
      <a:majorFont>
        <a:latin typeface="Montserra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6200" cap="flat">
          <a:noFill/>
          <a:prstDash val="solid"/>
          <a:miter/>
        </a:ln>
        <a:effectLst>
          <a:outerShdw blurRad="63500" dist="63500" dir="5400000" algn="t" rotWithShape="0">
            <a:prstClr val="black">
              <a:alpha val="15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1D4FD7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3099</TotalTime>
  <Words>1133</Words>
  <Application>Microsoft Office PowerPoint</Application>
  <PresentationFormat>와이드스크린</PresentationFormat>
  <Paragraphs>150</Paragraphs>
  <Slides>27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Arial Unicode MS</vt:lpstr>
      <vt:lpstr>Montserrat SemiBold</vt:lpstr>
      <vt:lpstr>맑은 고딕</vt:lpstr>
      <vt:lpstr>Montserrat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209</cp:revision>
  <dcterms:created xsi:type="dcterms:W3CDTF">2019-04-06T05:20:47Z</dcterms:created>
  <dcterms:modified xsi:type="dcterms:W3CDTF">2021-02-04T05:33:05Z</dcterms:modified>
</cp:coreProperties>
</file>