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77" r:id="rId2"/>
    <p:sldId id="333" r:id="rId3"/>
    <p:sldId id="424" r:id="rId4"/>
    <p:sldId id="373" r:id="rId5"/>
    <p:sldId id="374" r:id="rId6"/>
    <p:sldId id="375" r:id="rId7"/>
    <p:sldId id="425" r:id="rId8"/>
    <p:sldId id="426" r:id="rId9"/>
    <p:sldId id="427" r:id="rId10"/>
    <p:sldId id="428" r:id="rId11"/>
    <p:sldId id="429" r:id="rId12"/>
    <p:sldId id="430" r:id="rId13"/>
    <p:sldId id="431" r:id="rId14"/>
    <p:sldId id="432" r:id="rId15"/>
    <p:sldId id="433" r:id="rId16"/>
    <p:sldId id="434" r:id="rId17"/>
    <p:sldId id="435" r:id="rId18"/>
    <p:sldId id="292" r:id="rId19"/>
    <p:sldId id="287" r:id="rId20"/>
    <p:sldId id="418" r:id="rId21"/>
    <p:sldId id="411" r:id="rId22"/>
    <p:sldId id="412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1435"/>
    <a:srgbClr val="0C70E7"/>
    <a:srgbClr val="0F3F6B"/>
    <a:srgbClr val="2E2E65"/>
    <a:srgbClr val="092C69"/>
    <a:srgbClr val="960BC0"/>
    <a:srgbClr val="145591"/>
    <a:srgbClr val="000000"/>
    <a:srgbClr val="70CFAC"/>
    <a:srgbClr val="2DB5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03" autoAdjust="0"/>
    <p:restoredTop sz="94660"/>
  </p:normalViewPr>
  <p:slideViewPr>
    <p:cSldViewPr snapToGrid="0">
      <p:cViewPr>
        <p:scale>
          <a:sx n="75" d="100"/>
          <a:sy n="75" d="100"/>
        </p:scale>
        <p:origin x="1170" y="7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9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F663819-6E29-4FB7-BF1C-93C4B4D769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FC5A-1932-4642-9CF8-618CD292DDF6}" type="datetimeFigureOut">
              <a:rPr lang="ko-KR" altLang="en-US" smtClean="0"/>
              <a:t>2020-09-01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2020-09-01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12.svg"/><Relationship Id="rId7" Type="http://schemas.openxmlformats.org/officeDocument/2006/relationships/image" Target="../media/image13.png"/><Relationship Id="rId12" Type="http://schemas.openxmlformats.org/officeDocument/2006/relationships/image" Target="../media/image1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17.png"/><Relationship Id="rId5" Type="http://schemas.openxmlformats.org/officeDocument/2006/relationships/image" Target="../media/image1.png"/><Relationship Id="rId10" Type="http://schemas.openxmlformats.org/officeDocument/2006/relationships/image" Target="../media/image16.svg"/><Relationship Id="rId4" Type="http://schemas.openxmlformats.org/officeDocument/2006/relationships/hyperlink" Target="http://www.pptmon.com/" TargetMode="External"/><Relationship Id="rId9" Type="http://schemas.openxmlformats.org/officeDocument/2006/relationships/image" Target="../media/image15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12" Type="http://schemas.openxmlformats.org/officeDocument/2006/relationships/image" Target="../media/image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1.png"/><Relationship Id="rId5" Type="http://schemas.openxmlformats.org/officeDocument/2006/relationships/image" Target="../media/image14.svg"/><Relationship Id="rId10" Type="http://schemas.openxmlformats.org/officeDocument/2006/relationships/hyperlink" Target="http://www.pptmon.com/" TargetMode="External"/><Relationship Id="rId4" Type="http://schemas.openxmlformats.org/officeDocument/2006/relationships/image" Target="../media/image13.png"/><Relationship Id="rId9" Type="http://schemas.openxmlformats.org/officeDocument/2006/relationships/image" Target="../media/image18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12" Type="http://schemas.openxmlformats.org/officeDocument/2006/relationships/image" Target="../media/image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1.png"/><Relationship Id="rId5" Type="http://schemas.openxmlformats.org/officeDocument/2006/relationships/image" Target="../media/image14.svg"/><Relationship Id="rId10" Type="http://schemas.openxmlformats.org/officeDocument/2006/relationships/hyperlink" Target="http://www.pptmon.com/" TargetMode="External"/><Relationship Id="rId4" Type="http://schemas.openxmlformats.org/officeDocument/2006/relationships/image" Target="../media/image13.png"/><Relationship Id="rId9" Type="http://schemas.openxmlformats.org/officeDocument/2006/relationships/image" Target="../media/image18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12" Type="http://schemas.openxmlformats.org/officeDocument/2006/relationships/image" Target="../media/image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1.png"/><Relationship Id="rId5" Type="http://schemas.openxmlformats.org/officeDocument/2006/relationships/image" Target="../media/image14.svg"/><Relationship Id="rId10" Type="http://schemas.openxmlformats.org/officeDocument/2006/relationships/hyperlink" Target="http://www.pptmon.com/" TargetMode="External"/><Relationship Id="rId4" Type="http://schemas.openxmlformats.org/officeDocument/2006/relationships/image" Target="../media/image13.png"/><Relationship Id="rId9" Type="http://schemas.openxmlformats.org/officeDocument/2006/relationships/image" Target="../media/image18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12" Type="http://schemas.openxmlformats.org/officeDocument/2006/relationships/image" Target="../media/image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1.png"/><Relationship Id="rId5" Type="http://schemas.openxmlformats.org/officeDocument/2006/relationships/image" Target="../media/image14.svg"/><Relationship Id="rId10" Type="http://schemas.openxmlformats.org/officeDocument/2006/relationships/hyperlink" Target="http://www.pptmon.com/" TargetMode="External"/><Relationship Id="rId4" Type="http://schemas.openxmlformats.org/officeDocument/2006/relationships/image" Target="../media/image13.png"/><Relationship Id="rId9" Type="http://schemas.openxmlformats.org/officeDocument/2006/relationships/image" Target="../media/image18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12" Type="http://schemas.openxmlformats.org/officeDocument/2006/relationships/image" Target="../media/image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1.png"/><Relationship Id="rId5" Type="http://schemas.openxmlformats.org/officeDocument/2006/relationships/image" Target="../media/image14.svg"/><Relationship Id="rId10" Type="http://schemas.openxmlformats.org/officeDocument/2006/relationships/hyperlink" Target="http://www.pptmon.com/" TargetMode="External"/><Relationship Id="rId4" Type="http://schemas.openxmlformats.org/officeDocument/2006/relationships/image" Target="../media/image13.png"/><Relationship Id="rId9" Type="http://schemas.openxmlformats.org/officeDocument/2006/relationships/image" Target="../media/image18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12" Type="http://schemas.openxmlformats.org/officeDocument/2006/relationships/image" Target="../media/image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1.png"/><Relationship Id="rId5" Type="http://schemas.openxmlformats.org/officeDocument/2006/relationships/image" Target="../media/image14.svg"/><Relationship Id="rId10" Type="http://schemas.openxmlformats.org/officeDocument/2006/relationships/hyperlink" Target="http://www.pptmon.com/" TargetMode="External"/><Relationship Id="rId4" Type="http://schemas.openxmlformats.org/officeDocument/2006/relationships/image" Target="../media/image13.png"/><Relationship Id="rId9" Type="http://schemas.openxmlformats.org/officeDocument/2006/relationships/image" Target="../media/image18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6" name="Graphic 3">
            <a:hlinkClick r:id="rId2"/>
            <a:extLst>
              <a:ext uri="{FF2B5EF4-FFF2-40B4-BE49-F238E27FC236}">
                <a16:creationId xmlns:a16="http://schemas.microsoft.com/office/drawing/2014/main" id="{A43603B2-1D35-4AA1-8079-C7FF02AF5B6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717" name="TextBox 2716">
            <a:extLst>
              <a:ext uri="{FF2B5EF4-FFF2-40B4-BE49-F238E27FC236}">
                <a16:creationId xmlns:a16="http://schemas.microsoft.com/office/drawing/2014/main" id="{699CE8CD-4031-40A5-9FAF-39DCB8F561BC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9C65B53A-80EB-4996-ACDB-75CD4D9EDC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5294" r="5294"/>
          <a:stretch/>
        </p:blipFill>
        <p:spPr>
          <a:xfrm>
            <a:off x="0" y="1"/>
            <a:ext cx="12192000" cy="6857998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1E50F838-A19A-453B-937E-5B2C2E7F21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0880" r="10880"/>
          <a:stretch/>
        </p:blipFill>
        <p:spPr>
          <a:xfrm>
            <a:off x="0" y="1193801"/>
            <a:ext cx="12192000" cy="4470398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23337DCF-0263-4B90-B733-26293584EB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50711"/>
          <a:stretch/>
        </p:blipFill>
        <p:spPr>
          <a:xfrm>
            <a:off x="0" y="0"/>
            <a:ext cx="9626600" cy="1538805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3D9922D8-8F5C-4611-A1C3-0B1B3C58C5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b="39901"/>
          <a:stretch/>
        </p:blipFill>
        <p:spPr>
          <a:xfrm>
            <a:off x="0" y="5438247"/>
            <a:ext cx="9626600" cy="1419752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DA8E17DE-0E3A-494A-8D8A-E9E8A633B5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22295" t="-1" r="50000" b="34862"/>
          <a:stretch/>
        </p:blipFill>
        <p:spPr>
          <a:xfrm flipV="1">
            <a:off x="9525000" y="-2"/>
            <a:ext cx="2667000" cy="1538806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67C7F267-AEAA-474E-9A70-3D48E12806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51932" r="72295"/>
          <a:stretch/>
        </p:blipFill>
        <p:spPr>
          <a:xfrm flipV="1">
            <a:off x="9525000" y="5357292"/>
            <a:ext cx="2667000" cy="1500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래픽 14">
            <a:extLst>
              <a:ext uri="{FF2B5EF4-FFF2-40B4-BE49-F238E27FC236}">
                <a16:creationId xmlns:a16="http://schemas.microsoft.com/office/drawing/2014/main" id="{0F1F038A-A3A8-48C1-9622-A96FE5ADAB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294" r="5294"/>
          <a:stretch/>
        </p:blipFill>
        <p:spPr>
          <a:xfrm>
            <a:off x="6095999" y="617945"/>
            <a:ext cx="6096000" cy="3428999"/>
          </a:xfrm>
          <a:prstGeom prst="rect">
            <a:avLst/>
          </a:prstGeom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DE885B9E-E69D-44F4-8260-0A237D0CB6D2}"/>
              </a:ext>
            </a:extLst>
          </p:cNvPr>
          <p:cNvGrpSpPr/>
          <p:nvPr userDrawn="1"/>
        </p:nvGrpSpPr>
        <p:grpSpPr>
          <a:xfrm>
            <a:off x="0" y="10335"/>
            <a:ext cx="12191999" cy="977541"/>
            <a:chOff x="0" y="172929"/>
            <a:chExt cx="11976100" cy="960230"/>
          </a:xfrm>
          <a:solidFill>
            <a:srgbClr val="0C70E7">
              <a:alpha val="40000"/>
            </a:srgbClr>
          </a:solidFill>
        </p:grpSpPr>
        <p:pic>
          <p:nvPicPr>
            <p:cNvPr id="8" name="그래픽 7">
              <a:extLst>
                <a:ext uri="{FF2B5EF4-FFF2-40B4-BE49-F238E27FC236}">
                  <a16:creationId xmlns:a16="http://schemas.microsoft.com/office/drawing/2014/main" id="{35D753E5-E371-49B1-BF7C-03B068E584B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t="50711"/>
            <a:stretch/>
          </p:blipFill>
          <p:spPr>
            <a:xfrm>
              <a:off x="0" y="172929"/>
              <a:ext cx="6007100" cy="960230"/>
            </a:xfrm>
            <a:prstGeom prst="rect">
              <a:avLst/>
            </a:prstGeom>
          </p:spPr>
        </p:pic>
        <p:pic>
          <p:nvPicPr>
            <p:cNvPr id="9" name="그래픽 8">
              <a:extLst>
                <a:ext uri="{FF2B5EF4-FFF2-40B4-BE49-F238E27FC236}">
                  <a16:creationId xmlns:a16="http://schemas.microsoft.com/office/drawing/2014/main" id="{79E42BEA-6991-49E4-BFBA-BD7BBBC3435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b="39901"/>
            <a:stretch/>
          </p:blipFill>
          <p:spPr>
            <a:xfrm flipV="1">
              <a:off x="5969000" y="172929"/>
              <a:ext cx="6007100" cy="885940"/>
            </a:xfrm>
            <a:prstGeom prst="rect">
              <a:avLst/>
            </a:prstGeom>
          </p:spPr>
        </p:pic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FCA9D464-6382-455D-AEC5-83F896C1E975}"/>
              </a:ext>
            </a:extLst>
          </p:cNvPr>
          <p:cNvGrpSpPr/>
          <p:nvPr userDrawn="1"/>
        </p:nvGrpSpPr>
        <p:grpSpPr>
          <a:xfrm flipV="1">
            <a:off x="0" y="5864406"/>
            <a:ext cx="12191999" cy="977541"/>
            <a:chOff x="0" y="172929"/>
            <a:chExt cx="11976100" cy="960230"/>
          </a:xfrm>
          <a:solidFill>
            <a:srgbClr val="0C70E7">
              <a:alpha val="40000"/>
            </a:srgbClr>
          </a:solidFill>
        </p:grpSpPr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18DD93B9-E0F8-4ADF-86B0-937E85F2B03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t="50711"/>
            <a:stretch/>
          </p:blipFill>
          <p:spPr>
            <a:xfrm>
              <a:off x="0" y="172929"/>
              <a:ext cx="6007100" cy="960230"/>
            </a:xfrm>
            <a:prstGeom prst="rect">
              <a:avLst/>
            </a:prstGeom>
          </p:spPr>
        </p:pic>
        <p:pic>
          <p:nvPicPr>
            <p:cNvPr id="12" name="그래픽 11">
              <a:extLst>
                <a:ext uri="{FF2B5EF4-FFF2-40B4-BE49-F238E27FC236}">
                  <a16:creationId xmlns:a16="http://schemas.microsoft.com/office/drawing/2014/main" id="{5E7C4315-4EF2-4C0A-9785-6751CD99C6E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b="39901"/>
            <a:stretch/>
          </p:blipFill>
          <p:spPr>
            <a:xfrm flipV="1">
              <a:off x="5969000" y="172929"/>
              <a:ext cx="6007100" cy="885940"/>
            </a:xfrm>
            <a:prstGeom prst="rect">
              <a:avLst/>
            </a:prstGeom>
          </p:spPr>
        </p:pic>
      </p:grpSp>
      <p:pic>
        <p:nvPicPr>
          <p:cNvPr id="14" name="그래픽 13">
            <a:extLst>
              <a:ext uri="{FF2B5EF4-FFF2-40B4-BE49-F238E27FC236}">
                <a16:creationId xmlns:a16="http://schemas.microsoft.com/office/drawing/2014/main" id="{FB49229D-C9A2-4E7F-9987-FFF0E8148F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5294" r="5294"/>
          <a:stretch/>
        </p:blipFill>
        <p:spPr>
          <a:xfrm>
            <a:off x="0" y="2811056"/>
            <a:ext cx="6096000" cy="342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81100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래픽 16">
            <a:extLst>
              <a:ext uri="{FF2B5EF4-FFF2-40B4-BE49-F238E27FC236}">
                <a16:creationId xmlns:a16="http://schemas.microsoft.com/office/drawing/2014/main" id="{03DC86C7-807E-4DF7-9876-4F5B45D6FD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294" r="5294"/>
          <a:stretch/>
        </p:blipFill>
        <p:spPr>
          <a:xfrm>
            <a:off x="6095999" y="617945"/>
            <a:ext cx="6096000" cy="3428999"/>
          </a:xfrm>
          <a:prstGeom prst="rect">
            <a:avLst/>
          </a:prstGeom>
        </p:spPr>
      </p:pic>
      <p:grpSp>
        <p:nvGrpSpPr>
          <p:cNvPr id="18" name="그룹 17">
            <a:extLst>
              <a:ext uri="{FF2B5EF4-FFF2-40B4-BE49-F238E27FC236}">
                <a16:creationId xmlns:a16="http://schemas.microsoft.com/office/drawing/2014/main" id="{B2D6185B-E74A-4CBA-A708-8693D39FCB03}"/>
              </a:ext>
            </a:extLst>
          </p:cNvPr>
          <p:cNvGrpSpPr/>
          <p:nvPr userDrawn="1"/>
        </p:nvGrpSpPr>
        <p:grpSpPr>
          <a:xfrm>
            <a:off x="0" y="10335"/>
            <a:ext cx="12191999" cy="977541"/>
            <a:chOff x="0" y="172929"/>
            <a:chExt cx="11976100" cy="960230"/>
          </a:xfrm>
          <a:solidFill>
            <a:srgbClr val="0C70E7">
              <a:alpha val="40000"/>
            </a:srgbClr>
          </a:solidFill>
        </p:grpSpPr>
        <p:pic>
          <p:nvPicPr>
            <p:cNvPr id="19" name="그래픽 18">
              <a:extLst>
                <a:ext uri="{FF2B5EF4-FFF2-40B4-BE49-F238E27FC236}">
                  <a16:creationId xmlns:a16="http://schemas.microsoft.com/office/drawing/2014/main" id="{24096408-7E78-468B-BAFD-358B1B34CE6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t="50711"/>
            <a:stretch/>
          </p:blipFill>
          <p:spPr>
            <a:xfrm>
              <a:off x="0" y="172929"/>
              <a:ext cx="6007100" cy="960230"/>
            </a:xfrm>
            <a:prstGeom prst="rect">
              <a:avLst/>
            </a:prstGeom>
          </p:spPr>
        </p:pic>
        <p:pic>
          <p:nvPicPr>
            <p:cNvPr id="20" name="그래픽 19">
              <a:extLst>
                <a:ext uri="{FF2B5EF4-FFF2-40B4-BE49-F238E27FC236}">
                  <a16:creationId xmlns:a16="http://schemas.microsoft.com/office/drawing/2014/main" id="{258453B0-9391-4367-B0AE-63D587656FF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b="39901"/>
            <a:stretch/>
          </p:blipFill>
          <p:spPr>
            <a:xfrm flipV="1">
              <a:off x="5969000" y="172929"/>
              <a:ext cx="6007100" cy="885940"/>
            </a:xfrm>
            <a:prstGeom prst="rect">
              <a:avLst/>
            </a:prstGeom>
          </p:spPr>
        </p:pic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C9DCC7BA-A35A-4149-8D05-8376B187CFB2}"/>
              </a:ext>
            </a:extLst>
          </p:cNvPr>
          <p:cNvGrpSpPr/>
          <p:nvPr userDrawn="1"/>
        </p:nvGrpSpPr>
        <p:grpSpPr>
          <a:xfrm flipV="1">
            <a:off x="0" y="5864406"/>
            <a:ext cx="12191999" cy="977541"/>
            <a:chOff x="0" y="172929"/>
            <a:chExt cx="11976100" cy="960230"/>
          </a:xfrm>
          <a:solidFill>
            <a:srgbClr val="0C70E7">
              <a:alpha val="40000"/>
            </a:srgbClr>
          </a:solidFill>
        </p:grpSpPr>
        <p:pic>
          <p:nvPicPr>
            <p:cNvPr id="22" name="그래픽 21">
              <a:extLst>
                <a:ext uri="{FF2B5EF4-FFF2-40B4-BE49-F238E27FC236}">
                  <a16:creationId xmlns:a16="http://schemas.microsoft.com/office/drawing/2014/main" id="{B511813F-ABD2-4830-8EC3-58CE6DB296F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t="50711"/>
            <a:stretch/>
          </p:blipFill>
          <p:spPr>
            <a:xfrm>
              <a:off x="0" y="172929"/>
              <a:ext cx="6007100" cy="960230"/>
            </a:xfrm>
            <a:prstGeom prst="rect">
              <a:avLst/>
            </a:prstGeom>
          </p:spPr>
        </p:pic>
        <p:pic>
          <p:nvPicPr>
            <p:cNvPr id="23" name="그래픽 22">
              <a:extLst>
                <a:ext uri="{FF2B5EF4-FFF2-40B4-BE49-F238E27FC236}">
                  <a16:creationId xmlns:a16="http://schemas.microsoft.com/office/drawing/2014/main" id="{2EDA5E8E-A298-4D0F-8DFB-1118F63475E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b="39901"/>
            <a:stretch/>
          </p:blipFill>
          <p:spPr>
            <a:xfrm flipV="1">
              <a:off x="5969000" y="172929"/>
              <a:ext cx="6007100" cy="885940"/>
            </a:xfrm>
            <a:prstGeom prst="rect">
              <a:avLst/>
            </a:prstGeom>
          </p:spPr>
        </p:pic>
      </p:grpSp>
      <p:pic>
        <p:nvPicPr>
          <p:cNvPr id="24" name="그래픽 23">
            <a:extLst>
              <a:ext uri="{FF2B5EF4-FFF2-40B4-BE49-F238E27FC236}">
                <a16:creationId xmlns:a16="http://schemas.microsoft.com/office/drawing/2014/main" id="{5F9CD38E-EE92-45D6-A328-8CB4679EBE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5294" r="5294"/>
          <a:stretch/>
        </p:blipFill>
        <p:spPr>
          <a:xfrm>
            <a:off x="0" y="2811056"/>
            <a:ext cx="6096000" cy="3428999"/>
          </a:xfrm>
          <a:prstGeom prst="rect">
            <a:avLst/>
          </a:prstGeom>
        </p:spPr>
      </p:pic>
      <p:pic>
        <p:nvPicPr>
          <p:cNvPr id="4" name="Graphic 3">
            <a:hlinkClick r:id="rId10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그림 개체 틀 4">
            <a:extLst>
              <a:ext uri="{FF2B5EF4-FFF2-40B4-BE49-F238E27FC236}">
                <a16:creationId xmlns:a16="http://schemas.microsoft.com/office/drawing/2014/main" id="{314E30DB-C8A8-4488-9AD0-438F0B88480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53082" y="571693"/>
            <a:ext cx="3860800" cy="5714614"/>
          </a:xfrm>
          <a:prstGeom prst="roundRect">
            <a:avLst>
              <a:gd name="adj" fmla="val 628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8800995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래픽 18">
            <a:extLst>
              <a:ext uri="{FF2B5EF4-FFF2-40B4-BE49-F238E27FC236}">
                <a16:creationId xmlns:a16="http://schemas.microsoft.com/office/drawing/2014/main" id="{1B3306B1-88FE-4B4D-A052-628BC406BB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294" r="5294"/>
          <a:stretch/>
        </p:blipFill>
        <p:spPr>
          <a:xfrm>
            <a:off x="6095999" y="617945"/>
            <a:ext cx="6096000" cy="3428999"/>
          </a:xfrm>
          <a:prstGeom prst="rect">
            <a:avLst/>
          </a:prstGeom>
        </p:spPr>
      </p:pic>
      <p:grpSp>
        <p:nvGrpSpPr>
          <p:cNvPr id="20" name="그룹 19">
            <a:extLst>
              <a:ext uri="{FF2B5EF4-FFF2-40B4-BE49-F238E27FC236}">
                <a16:creationId xmlns:a16="http://schemas.microsoft.com/office/drawing/2014/main" id="{DE183D0A-FA88-4170-AF1F-D028E5927FDD}"/>
              </a:ext>
            </a:extLst>
          </p:cNvPr>
          <p:cNvGrpSpPr/>
          <p:nvPr userDrawn="1"/>
        </p:nvGrpSpPr>
        <p:grpSpPr>
          <a:xfrm>
            <a:off x="0" y="10335"/>
            <a:ext cx="12191999" cy="977541"/>
            <a:chOff x="0" y="172929"/>
            <a:chExt cx="11976100" cy="960230"/>
          </a:xfrm>
          <a:solidFill>
            <a:srgbClr val="0C70E7">
              <a:alpha val="40000"/>
            </a:srgbClr>
          </a:solidFill>
        </p:grpSpPr>
        <p:pic>
          <p:nvPicPr>
            <p:cNvPr id="21" name="그래픽 20">
              <a:extLst>
                <a:ext uri="{FF2B5EF4-FFF2-40B4-BE49-F238E27FC236}">
                  <a16:creationId xmlns:a16="http://schemas.microsoft.com/office/drawing/2014/main" id="{55CF0799-6242-4712-B44D-96920999903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t="50711"/>
            <a:stretch/>
          </p:blipFill>
          <p:spPr>
            <a:xfrm>
              <a:off x="0" y="172929"/>
              <a:ext cx="6007100" cy="960230"/>
            </a:xfrm>
            <a:prstGeom prst="rect">
              <a:avLst/>
            </a:prstGeom>
          </p:spPr>
        </p:pic>
        <p:pic>
          <p:nvPicPr>
            <p:cNvPr id="22" name="그래픽 21">
              <a:extLst>
                <a:ext uri="{FF2B5EF4-FFF2-40B4-BE49-F238E27FC236}">
                  <a16:creationId xmlns:a16="http://schemas.microsoft.com/office/drawing/2014/main" id="{051E1231-32D9-4C76-A467-4F0F36B2E9F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b="39901"/>
            <a:stretch/>
          </p:blipFill>
          <p:spPr>
            <a:xfrm flipV="1">
              <a:off x="5969000" y="172929"/>
              <a:ext cx="6007100" cy="885940"/>
            </a:xfrm>
            <a:prstGeom prst="rect">
              <a:avLst/>
            </a:prstGeom>
          </p:spPr>
        </p:pic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660AD69F-7705-4A60-B5B5-BC5BD7D005ED}"/>
              </a:ext>
            </a:extLst>
          </p:cNvPr>
          <p:cNvGrpSpPr/>
          <p:nvPr userDrawn="1"/>
        </p:nvGrpSpPr>
        <p:grpSpPr>
          <a:xfrm flipV="1">
            <a:off x="0" y="5864406"/>
            <a:ext cx="12191999" cy="977541"/>
            <a:chOff x="0" y="172929"/>
            <a:chExt cx="11976100" cy="960230"/>
          </a:xfrm>
          <a:solidFill>
            <a:srgbClr val="0C70E7">
              <a:alpha val="40000"/>
            </a:srgbClr>
          </a:solidFill>
        </p:grpSpPr>
        <p:pic>
          <p:nvPicPr>
            <p:cNvPr id="24" name="그래픽 23">
              <a:extLst>
                <a:ext uri="{FF2B5EF4-FFF2-40B4-BE49-F238E27FC236}">
                  <a16:creationId xmlns:a16="http://schemas.microsoft.com/office/drawing/2014/main" id="{DDA921D1-BAF9-42B2-BD44-6275B15683C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t="50711"/>
            <a:stretch/>
          </p:blipFill>
          <p:spPr>
            <a:xfrm>
              <a:off x="0" y="172929"/>
              <a:ext cx="6007100" cy="960230"/>
            </a:xfrm>
            <a:prstGeom prst="rect">
              <a:avLst/>
            </a:prstGeom>
          </p:spPr>
        </p:pic>
        <p:pic>
          <p:nvPicPr>
            <p:cNvPr id="25" name="그래픽 24">
              <a:extLst>
                <a:ext uri="{FF2B5EF4-FFF2-40B4-BE49-F238E27FC236}">
                  <a16:creationId xmlns:a16="http://schemas.microsoft.com/office/drawing/2014/main" id="{E8F95763-919F-4DAE-9A6A-5EA54899AC2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b="39901"/>
            <a:stretch/>
          </p:blipFill>
          <p:spPr>
            <a:xfrm flipV="1">
              <a:off x="5969000" y="172929"/>
              <a:ext cx="6007100" cy="885940"/>
            </a:xfrm>
            <a:prstGeom prst="rect">
              <a:avLst/>
            </a:prstGeom>
          </p:spPr>
        </p:pic>
      </p:grpSp>
      <p:pic>
        <p:nvPicPr>
          <p:cNvPr id="26" name="그래픽 25">
            <a:extLst>
              <a:ext uri="{FF2B5EF4-FFF2-40B4-BE49-F238E27FC236}">
                <a16:creationId xmlns:a16="http://schemas.microsoft.com/office/drawing/2014/main" id="{047CD6F2-B9B2-470B-97BD-AD61DCE523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5294" r="5294"/>
          <a:stretch/>
        </p:blipFill>
        <p:spPr>
          <a:xfrm>
            <a:off x="0" y="2811056"/>
            <a:ext cx="6096000" cy="3428999"/>
          </a:xfrm>
          <a:prstGeom prst="rect">
            <a:avLst/>
          </a:prstGeom>
        </p:spPr>
      </p:pic>
      <p:pic>
        <p:nvPicPr>
          <p:cNvPr id="4" name="Graphic 3">
            <a:hlinkClick r:id="rId10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그림 개체 틀 4">
            <a:extLst>
              <a:ext uri="{FF2B5EF4-FFF2-40B4-BE49-F238E27FC236}">
                <a16:creationId xmlns:a16="http://schemas.microsoft.com/office/drawing/2014/main" id="{95C04C31-29C4-41DE-B219-EC59AF9FF66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74526" y="1955800"/>
            <a:ext cx="2946400" cy="2946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7" name="그림 개체 틀 4">
            <a:extLst>
              <a:ext uri="{FF2B5EF4-FFF2-40B4-BE49-F238E27FC236}">
                <a16:creationId xmlns:a16="http://schemas.microsoft.com/office/drawing/2014/main" id="{4A3B3A20-AEC1-4036-8912-6E06E9EF5B6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22800" y="1955800"/>
            <a:ext cx="2946400" cy="2946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8" name="그림 개체 틀 4">
            <a:extLst>
              <a:ext uri="{FF2B5EF4-FFF2-40B4-BE49-F238E27FC236}">
                <a16:creationId xmlns:a16="http://schemas.microsoft.com/office/drawing/2014/main" id="{F3E3BA19-11A7-422E-A74E-81DEFC06D58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66810" y="1955800"/>
            <a:ext cx="2946400" cy="2946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0867976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그래픽 19">
            <a:extLst>
              <a:ext uri="{FF2B5EF4-FFF2-40B4-BE49-F238E27FC236}">
                <a16:creationId xmlns:a16="http://schemas.microsoft.com/office/drawing/2014/main" id="{0BDAD464-1832-4F0D-884A-0BEDAB08D6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294" r="5294"/>
          <a:stretch/>
        </p:blipFill>
        <p:spPr>
          <a:xfrm>
            <a:off x="6095999" y="617945"/>
            <a:ext cx="6096000" cy="3428999"/>
          </a:xfrm>
          <a:prstGeom prst="rect">
            <a:avLst/>
          </a:prstGeom>
        </p:spPr>
      </p:pic>
      <p:grpSp>
        <p:nvGrpSpPr>
          <p:cNvPr id="21" name="그룹 20">
            <a:extLst>
              <a:ext uri="{FF2B5EF4-FFF2-40B4-BE49-F238E27FC236}">
                <a16:creationId xmlns:a16="http://schemas.microsoft.com/office/drawing/2014/main" id="{731F6987-8C46-414E-9308-F0D9D7DAFCF3}"/>
              </a:ext>
            </a:extLst>
          </p:cNvPr>
          <p:cNvGrpSpPr/>
          <p:nvPr userDrawn="1"/>
        </p:nvGrpSpPr>
        <p:grpSpPr>
          <a:xfrm>
            <a:off x="0" y="10335"/>
            <a:ext cx="12191999" cy="977541"/>
            <a:chOff x="0" y="172929"/>
            <a:chExt cx="11976100" cy="960230"/>
          </a:xfrm>
          <a:solidFill>
            <a:srgbClr val="0C70E7">
              <a:alpha val="40000"/>
            </a:srgbClr>
          </a:solidFill>
        </p:grpSpPr>
        <p:pic>
          <p:nvPicPr>
            <p:cNvPr id="22" name="그래픽 21">
              <a:extLst>
                <a:ext uri="{FF2B5EF4-FFF2-40B4-BE49-F238E27FC236}">
                  <a16:creationId xmlns:a16="http://schemas.microsoft.com/office/drawing/2014/main" id="{42B0741F-2C87-4D6B-A6C7-EC5ECA8660B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t="50711"/>
            <a:stretch/>
          </p:blipFill>
          <p:spPr>
            <a:xfrm>
              <a:off x="0" y="172929"/>
              <a:ext cx="6007100" cy="960230"/>
            </a:xfrm>
            <a:prstGeom prst="rect">
              <a:avLst/>
            </a:prstGeom>
          </p:spPr>
        </p:pic>
        <p:pic>
          <p:nvPicPr>
            <p:cNvPr id="23" name="그래픽 22">
              <a:extLst>
                <a:ext uri="{FF2B5EF4-FFF2-40B4-BE49-F238E27FC236}">
                  <a16:creationId xmlns:a16="http://schemas.microsoft.com/office/drawing/2014/main" id="{0D7A3E7A-5E0F-4876-A3DF-BB23114210B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b="39901"/>
            <a:stretch/>
          </p:blipFill>
          <p:spPr>
            <a:xfrm flipV="1">
              <a:off x="5969000" y="172929"/>
              <a:ext cx="6007100" cy="885940"/>
            </a:xfrm>
            <a:prstGeom prst="rect">
              <a:avLst/>
            </a:prstGeom>
          </p:spPr>
        </p:pic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D8DAC877-B578-4ABA-A318-201009D58120}"/>
              </a:ext>
            </a:extLst>
          </p:cNvPr>
          <p:cNvGrpSpPr/>
          <p:nvPr userDrawn="1"/>
        </p:nvGrpSpPr>
        <p:grpSpPr>
          <a:xfrm flipV="1">
            <a:off x="0" y="5864406"/>
            <a:ext cx="12191999" cy="977541"/>
            <a:chOff x="0" y="172929"/>
            <a:chExt cx="11976100" cy="960230"/>
          </a:xfrm>
          <a:solidFill>
            <a:srgbClr val="0C70E7">
              <a:alpha val="40000"/>
            </a:srgbClr>
          </a:solidFill>
        </p:grpSpPr>
        <p:pic>
          <p:nvPicPr>
            <p:cNvPr id="25" name="그래픽 24">
              <a:extLst>
                <a:ext uri="{FF2B5EF4-FFF2-40B4-BE49-F238E27FC236}">
                  <a16:creationId xmlns:a16="http://schemas.microsoft.com/office/drawing/2014/main" id="{39792B2B-F23C-455C-A869-689D9FB2656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t="50711"/>
            <a:stretch/>
          </p:blipFill>
          <p:spPr>
            <a:xfrm>
              <a:off x="0" y="172929"/>
              <a:ext cx="6007100" cy="960230"/>
            </a:xfrm>
            <a:prstGeom prst="rect">
              <a:avLst/>
            </a:prstGeom>
          </p:spPr>
        </p:pic>
        <p:pic>
          <p:nvPicPr>
            <p:cNvPr id="26" name="그래픽 25">
              <a:extLst>
                <a:ext uri="{FF2B5EF4-FFF2-40B4-BE49-F238E27FC236}">
                  <a16:creationId xmlns:a16="http://schemas.microsoft.com/office/drawing/2014/main" id="{FD863661-BBEA-49DC-B68B-70BF487F906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b="39901"/>
            <a:stretch/>
          </p:blipFill>
          <p:spPr>
            <a:xfrm flipV="1">
              <a:off x="5969000" y="172929"/>
              <a:ext cx="6007100" cy="885940"/>
            </a:xfrm>
            <a:prstGeom prst="rect">
              <a:avLst/>
            </a:prstGeom>
          </p:spPr>
        </p:pic>
      </p:grpSp>
      <p:pic>
        <p:nvPicPr>
          <p:cNvPr id="27" name="그래픽 26">
            <a:extLst>
              <a:ext uri="{FF2B5EF4-FFF2-40B4-BE49-F238E27FC236}">
                <a16:creationId xmlns:a16="http://schemas.microsoft.com/office/drawing/2014/main" id="{5BE4C9EF-06EA-4F90-BCD2-F5DDD545C7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5294" r="5294"/>
          <a:stretch/>
        </p:blipFill>
        <p:spPr>
          <a:xfrm>
            <a:off x="0" y="2811056"/>
            <a:ext cx="6096000" cy="3428999"/>
          </a:xfrm>
          <a:prstGeom prst="rect">
            <a:avLst/>
          </a:prstGeom>
        </p:spPr>
      </p:pic>
      <p:pic>
        <p:nvPicPr>
          <p:cNvPr id="4" name="Graphic 3">
            <a:hlinkClick r:id="rId10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그림 개체 틀 12">
            <a:extLst>
              <a:ext uri="{FF2B5EF4-FFF2-40B4-BE49-F238E27FC236}">
                <a16:creationId xmlns:a16="http://schemas.microsoft.com/office/drawing/2014/main" id="{FE94C3A9-2D94-4338-8F14-637269622796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593808" y="2308073"/>
            <a:ext cx="1947086" cy="194708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7" name="그림 개체 틀 12">
            <a:extLst>
              <a:ext uri="{FF2B5EF4-FFF2-40B4-BE49-F238E27FC236}">
                <a16:creationId xmlns:a16="http://schemas.microsoft.com/office/drawing/2014/main" id="{5C9391C8-B54A-4F60-9280-D6B33DEB0D4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651106" y="2308073"/>
            <a:ext cx="1947086" cy="194708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8" name="그림 개체 틀 12">
            <a:extLst>
              <a:ext uri="{FF2B5EF4-FFF2-40B4-BE49-F238E27FC236}">
                <a16:creationId xmlns:a16="http://schemas.microsoft.com/office/drawing/2014/main" id="{DF825C87-3636-4F28-AD94-D721CA481E7E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298674" y="2308073"/>
            <a:ext cx="1947086" cy="194708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9" name="그림 개체 틀 12">
            <a:extLst>
              <a:ext uri="{FF2B5EF4-FFF2-40B4-BE49-F238E27FC236}">
                <a16:creationId xmlns:a16="http://schemas.microsoft.com/office/drawing/2014/main" id="{1BF96493-3B4D-4D61-B666-2ADFE71AD810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3946241" y="2308073"/>
            <a:ext cx="1947086" cy="194708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4723166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래픽 17">
            <a:extLst>
              <a:ext uri="{FF2B5EF4-FFF2-40B4-BE49-F238E27FC236}">
                <a16:creationId xmlns:a16="http://schemas.microsoft.com/office/drawing/2014/main" id="{EE7A436A-789D-43A7-9FB3-9B0845110A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294" r="5294"/>
          <a:stretch/>
        </p:blipFill>
        <p:spPr>
          <a:xfrm>
            <a:off x="6095999" y="617945"/>
            <a:ext cx="6096000" cy="3428999"/>
          </a:xfrm>
          <a:prstGeom prst="rect">
            <a:avLst/>
          </a:prstGeom>
        </p:spPr>
      </p:pic>
      <p:grpSp>
        <p:nvGrpSpPr>
          <p:cNvPr id="19" name="그룹 18">
            <a:extLst>
              <a:ext uri="{FF2B5EF4-FFF2-40B4-BE49-F238E27FC236}">
                <a16:creationId xmlns:a16="http://schemas.microsoft.com/office/drawing/2014/main" id="{F599AEBC-E14D-4A17-82A4-0B53924B6E33}"/>
              </a:ext>
            </a:extLst>
          </p:cNvPr>
          <p:cNvGrpSpPr/>
          <p:nvPr userDrawn="1"/>
        </p:nvGrpSpPr>
        <p:grpSpPr>
          <a:xfrm>
            <a:off x="0" y="10335"/>
            <a:ext cx="12191999" cy="977541"/>
            <a:chOff x="0" y="172929"/>
            <a:chExt cx="11976100" cy="960230"/>
          </a:xfrm>
          <a:solidFill>
            <a:srgbClr val="0C70E7">
              <a:alpha val="40000"/>
            </a:srgbClr>
          </a:solidFill>
        </p:grpSpPr>
        <p:pic>
          <p:nvPicPr>
            <p:cNvPr id="20" name="그래픽 19">
              <a:extLst>
                <a:ext uri="{FF2B5EF4-FFF2-40B4-BE49-F238E27FC236}">
                  <a16:creationId xmlns:a16="http://schemas.microsoft.com/office/drawing/2014/main" id="{12B6D55A-5BEB-494E-BF26-4284565A384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t="50711"/>
            <a:stretch/>
          </p:blipFill>
          <p:spPr>
            <a:xfrm>
              <a:off x="0" y="172929"/>
              <a:ext cx="6007100" cy="960230"/>
            </a:xfrm>
            <a:prstGeom prst="rect">
              <a:avLst/>
            </a:prstGeom>
          </p:spPr>
        </p:pic>
        <p:pic>
          <p:nvPicPr>
            <p:cNvPr id="21" name="그래픽 20">
              <a:extLst>
                <a:ext uri="{FF2B5EF4-FFF2-40B4-BE49-F238E27FC236}">
                  <a16:creationId xmlns:a16="http://schemas.microsoft.com/office/drawing/2014/main" id="{4FBE188B-855E-442A-B5E7-65401A9DB23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b="39901"/>
            <a:stretch/>
          </p:blipFill>
          <p:spPr>
            <a:xfrm flipV="1">
              <a:off x="5969000" y="172929"/>
              <a:ext cx="6007100" cy="885940"/>
            </a:xfrm>
            <a:prstGeom prst="rect">
              <a:avLst/>
            </a:prstGeom>
          </p:spPr>
        </p:pic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46DE49F3-9D13-46F8-9EB8-F80CEFC566FC}"/>
              </a:ext>
            </a:extLst>
          </p:cNvPr>
          <p:cNvGrpSpPr/>
          <p:nvPr userDrawn="1"/>
        </p:nvGrpSpPr>
        <p:grpSpPr>
          <a:xfrm flipV="1">
            <a:off x="0" y="5864406"/>
            <a:ext cx="12191999" cy="977541"/>
            <a:chOff x="0" y="172929"/>
            <a:chExt cx="11976100" cy="960230"/>
          </a:xfrm>
          <a:solidFill>
            <a:srgbClr val="0C70E7">
              <a:alpha val="40000"/>
            </a:srgbClr>
          </a:solidFill>
        </p:grpSpPr>
        <p:pic>
          <p:nvPicPr>
            <p:cNvPr id="23" name="그래픽 22">
              <a:extLst>
                <a:ext uri="{FF2B5EF4-FFF2-40B4-BE49-F238E27FC236}">
                  <a16:creationId xmlns:a16="http://schemas.microsoft.com/office/drawing/2014/main" id="{DF935273-9EE7-4B5F-9C0A-07C5CBE73F9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t="50711"/>
            <a:stretch/>
          </p:blipFill>
          <p:spPr>
            <a:xfrm>
              <a:off x="0" y="172929"/>
              <a:ext cx="6007100" cy="960230"/>
            </a:xfrm>
            <a:prstGeom prst="rect">
              <a:avLst/>
            </a:prstGeom>
          </p:spPr>
        </p:pic>
        <p:pic>
          <p:nvPicPr>
            <p:cNvPr id="24" name="그래픽 23">
              <a:extLst>
                <a:ext uri="{FF2B5EF4-FFF2-40B4-BE49-F238E27FC236}">
                  <a16:creationId xmlns:a16="http://schemas.microsoft.com/office/drawing/2014/main" id="{37248E87-0C42-4CDE-BCA1-FAF6218B33D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b="39901"/>
            <a:stretch/>
          </p:blipFill>
          <p:spPr>
            <a:xfrm flipV="1">
              <a:off x="5969000" y="172929"/>
              <a:ext cx="6007100" cy="885940"/>
            </a:xfrm>
            <a:prstGeom prst="rect">
              <a:avLst/>
            </a:prstGeom>
          </p:spPr>
        </p:pic>
      </p:grpSp>
      <p:pic>
        <p:nvPicPr>
          <p:cNvPr id="25" name="그래픽 24">
            <a:extLst>
              <a:ext uri="{FF2B5EF4-FFF2-40B4-BE49-F238E27FC236}">
                <a16:creationId xmlns:a16="http://schemas.microsoft.com/office/drawing/2014/main" id="{4DD89D80-A7B3-4AD3-A23C-1B1EA7F54F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5294" r="5294"/>
          <a:stretch/>
        </p:blipFill>
        <p:spPr>
          <a:xfrm>
            <a:off x="0" y="2811056"/>
            <a:ext cx="6096000" cy="3428999"/>
          </a:xfrm>
          <a:prstGeom prst="rect">
            <a:avLst/>
          </a:prstGeom>
        </p:spPr>
      </p:pic>
      <p:pic>
        <p:nvPicPr>
          <p:cNvPr id="4" name="Graphic 3">
            <a:hlinkClick r:id="rId10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그림 개체 틀 11">
            <a:extLst>
              <a:ext uri="{FF2B5EF4-FFF2-40B4-BE49-F238E27FC236}">
                <a16:creationId xmlns:a16="http://schemas.microsoft.com/office/drawing/2014/main" id="{A915633C-8D8F-44B3-BA2D-82346A850AA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506978" y="140017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b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7" name="그림 개체 틀 11">
            <a:extLst>
              <a:ext uri="{FF2B5EF4-FFF2-40B4-BE49-F238E27FC236}">
                <a16:creationId xmlns:a16="http://schemas.microsoft.com/office/drawing/2014/main" id="{890B9584-65A9-4911-98CD-517FB4F85B3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339078" y="140017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b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14990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래픽 16">
            <a:extLst>
              <a:ext uri="{FF2B5EF4-FFF2-40B4-BE49-F238E27FC236}">
                <a16:creationId xmlns:a16="http://schemas.microsoft.com/office/drawing/2014/main" id="{238EA4F7-DA0E-42D8-BE85-E6C5676015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294" r="5294"/>
          <a:stretch/>
        </p:blipFill>
        <p:spPr>
          <a:xfrm>
            <a:off x="6095999" y="617945"/>
            <a:ext cx="6096000" cy="3428999"/>
          </a:xfrm>
          <a:prstGeom prst="rect">
            <a:avLst/>
          </a:prstGeom>
        </p:spPr>
      </p:pic>
      <p:grpSp>
        <p:nvGrpSpPr>
          <p:cNvPr id="18" name="그룹 17">
            <a:extLst>
              <a:ext uri="{FF2B5EF4-FFF2-40B4-BE49-F238E27FC236}">
                <a16:creationId xmlns:a16="http://schemas.microsoft.com/office/drawing/2014/main" id="{37A20033-DD6B-4D52-8DCD-4733B91231B2}"/>
              </a:ext>
            </a:extLst>
          </p:cNvPr>
          <p:cNvGrpSpPr/>
          <p:nvPr userDrawn="1"/>
        </p:nvGrpSpPr>
        <p:grpSpPr>
          <a:xfrm>
            <a:off x="0" y="10335"/>
            <a:ext cx="12191999" cy="977541"/>
            <a:chOff x="0" y="172929"/>
            <a:chExt cx="11976100" cy="960230"/>
          </a:xfrm>
          <a:solidFill>
            <a:srgbClr val="0C70E7">
              <a:alpha val="40000"/>
            </a:srgbClr>
          </a:solidFill>
        </p:grpSpPr>
        <p:pic>
          <p:nvPicPr>
            <p:cNvPr id="19" name="그래픽 18">
              <a:extLst>
                <a:ext uri="{FF2B5EF4-FFF2-40B4-BE49-F238E27FC236}">
                  <a16:creationId xmlns:a16="http://schemas.microsoft.com/office/drawing/2014/main" id="{F2966529-4C28-4FC9-B924-6AED46A76DB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t="50711"/>
            <a:stretch/>
          </p:blipFill>
          <p:spPr>
            <a:xfrm>
              <a:off x="0" y="172929"/>
              <a:ext cx="6007100" cy="960230"/>
            </a:xfrm>
            <a:prstGeom prst="rect">
              <a:avLst/>
            </a:prstGeom>
          </p:spPr>
        </p:pic>
        <p:pic>
          <p:nvPicPr>
            <p:cNvPr id="20" name="그래픽 19">
              <a:extLst>
                <a:ext uri="{FF2B5EF4-FFF2-40B4-BE49-F238E27FC236}">
                  <a16:creationId xmlns:a16="http://schemas.microsoft.com/office/drawing/2014/main" id="{31608D6E-94C1-41C5-BA4F-122C4032F3A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b="39901"/>
            <a:stretch/>
          </p:blipFill>
          <p:spPr>
            <a:xfrm flipV="1">
              <a:off x="5969000" y="172929"/>
              <a:ext cx="6007100" cy="885940"/>
            </a:xfrm>
            <a:prstGeom prst="rect">
              <a:avLst/>
            </a:prstGeom>
          </p:spPr>
        </p:pic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6E4E88A5-FABF-41C7-A470-EC332470F241}"/>
              </a:ext>
            </a:extLst>
          </p:cNvPr>
          <p:cNvGrpSpPr/>
          <p:nvPr userDrawn="1"/>
        </p:nvGrpSpPr>
        <p:grpSpPr>
          <a:xfrm flipV="1">
            <a:off x="0" y="5864406"/>
            <a:ext cx="12191999" cy="977541"/>
            <a:chOff x="0" y="172929"/>
            <a:chExt cx="11976100" cy="960230"/>
          </a:xfrm>
          <a:solidFill>
            <a:srgbClr val="0C70E7">
              <a:alpha val="40000"/>
            </a:srgbClr>
          </a:solidFill>
        </p:grpSpPr>
        <p:pic>
          <p:nvPicPr>
            <p:cNvPr id="22" name="그래픽 21">
              <a:extLst>
                <a:ext uri="{FF2B5EF4-FFF2-40B4-BE49-F238E27FC236}">
                  <a16:creationId xmlns:a16="http://schemas.microsoft.com/office/drawing/2014/main" id="{E56E58D2-4280-41A2-803C-B4FE81332B3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t="50711"/>
            <a:stretch/>
          </p:blipFill>
          <p:spPr>
            <a:xfrm>
              <a:off x="0" y="172929"/>
              <a:ext cx="6007100" cy="960230"/>
            </a:xfrm>
            <a:prstGeom prst="rect">
              <a:avLst/>
            </a:prstGeom>
          </p:spPr>
        </p:pic>
        <p:pic>
          <p:nvPicPr>
            <p:cNvPr id="23" name="그래픽 22">
              <a:extLst>
                <a:ext uri="{FF2B5EF4-FFF2-40B4-BE49-F238E27FC236}">
                  <a16:creationId xmlns:a16="http://schemas.microsoft.com/office/drawing/2014/main" id="{B96E3BBC-B08D-42A1-B397-A9945167824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b="39901"/>
            <a:stretch/>
          </p:blipFill>
          <p:spPr>
            <a:xfrm flipV="1">
              <a:off x="5969000" y="172929"/>
              <a:ext cx="6007100" cy="885940"/>
            </a:xfrm>
            <a:prstGeom prst="rect">
              <a:avLst/>
            </a:prstGeom>
          </p:spPr>
        </p:pic>
      </p:grpSp>
      <p:pic>
        <p:nvPicPr>
          <p:cNvPr id="24" name="그래픽 23">
            <a:extLst>
              <a:ext uri="{FF2B5EF4-FFF2-40B4-BE49-F238E27FC236}">
                <a16:creationId xmlns:a16="http://schemas.microsoft.com/office/drawing/2014/main" id="{5EF74ADE-F316-4F29-8DB5-80BE8BE963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5294" r="5294"/>
          <a:stretch/>
        </p:blipFill>
        <p:spPr>
          <a:xfrm>
            <a:off x="0" y="2811056"/>
            <a:ext cx="6096000" cy="3428999"/>
          </a:xfrm>
          <a:prstGeom prst="rect">
            <a:avLst/>
          </a:prstGeom>
        </p:spPr>
      </p:pic>
      <p:pic>
        <p:nvPicPr>
          <p:cNvPr id="4" name="Graphic 3">
            <a:hlinkClick r:id="rId10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그림 개체 틀 5">
            <a:extLst>
              <a:ext uri="{FF2B5EF4-FFF2-40B4-BE49-F238E27FC236}">
                <a16:creationId xmlns:a16="http://schemas.microsoft.com/office/drawing/2014/main" id="{85ABF664-D4E7-4669-A1CE-771A5BFD098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569516" y="1171575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021118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래픽 15">
            <a:extLst>
              <a:ext uri="{FF2B5EF4-FFF2-40B4-BE49-F238E27FC236}">
                <a16:creationId xmlns:a16="http://schemas.microsoft.com/office/drawing/2014/main" id="{9BC895EF-6EED-463F-B492-9E0F5B2F06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294" r="5294"/>
          <a:stretch/>
        </p:blipFill>
        <p:spPr>
          <a:xfrm>
            <a:off x="6095999" y="617945"/>
            <a:ext cx="6096000" cy="3428999"/>
          </a:xfrm>
          <a:prstGeom prst="rect">
            <a:avLst/>
          </a:prstGeom>
        </p:spPr>
      </p:pic>
      <p:grpSp>
        <p:nvGrpSpPr>
          <p:cNvPr id="18" name="그룹 17">
            <a:extLst>
              <a:ext uri="{FF2B5EF4-FFF2-40B4-BE49-F238E27FC236}">
                <a16:creationId xmlns:a16="http://schemas.microsoft.com/office/drawing/2014/main" id="{1665C693-97D1-4284-B1B2-DB393F32402A}"/>
              </a:ext>
            </a:extLst>
          </p:cNvPr>
          <p:cNvGrpSpPr/>
          <p:nvPr userDrawn="1"/>
        </p:nvGrpSpPr>
        <p:grpSpPr>
          <a:xfrm>
            <a:off x="0" y="10335"/>
            <a:ext cx="12191999" cy="977541"/>
            <a:chOff x="0" y="172929"/>
            <a:chExt cx="11976100" cy="960230"/>
          </a:xfrm>
          <a:solidFill>
            <a:srgbClr val="0C70E7">
              <a:alpha val="40000"/>
            </a:srgbClr>
          </a:solidFill>
        </p:grpSpPr>
        <p:pic>
          <p:nvPicPr>
            <p:cNvPr id="19" name="그래픽 18">
              <a:extLst>
                <a:ext uri="{FF2B5EF4-FFF2-40B4-BE49-F238E27FC236}">
                  <a16:creationId xmlns:a16="http://schemas.microsoft.com/office/drawing/2014/main" id="{38167F56-ABE1-451A-AE49-EE597C5A320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t="50711"/>
            <a:stretch/>
          </p:blipFill>
          <p:spPr>
            <a:xfrm>
              <a:off x="0" y="172929"/>
              <a:ext cx="6007100" cy="960230"/>
            </a:xfrm>
            <a:prstGeom prst="rect">
              <a:avLst/>
            </a:prstGeom>
          </p:spPr>
        </p:pic>
        <p:pic>
          <p:nvPicPr>
            <p:cNvPr id="20" name="그래픽 19">
              <a:extLst>
                <a:ext uri="{FF2B5EF4-FFF2-40B4-BE49-F238E27FC236}">
                  <a16:creationId xmlns:a16="http://schemas.microsoft.com/office/drawing/2014/main" id="{FE2EDC74-BAA8-4183-8EFC-F718820784D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b="39901"/>
            <a:stretch/>
          </p:blipFill>
          <p:spPr>
            <a:xfrm flipV="1">
              <a:off x="5969000" y="172929"/>
              <a:ext cx="6007100" cy="885940"/>
            </a:xfrm>
            <a:prstGeom prst="rect">
              <a:avLst/>
            </a:prstGeom>
          </p:spPr>
        </p:pic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9074A4DA-27F4-4A0F-A57F-3DBA6AA06C54}"/>
              </a:ext>
            </a:extLst>
          </p:cNvPr>
          <p:cNvGrpSpPr/>
          <p:nvPr userDrawn="1"/>
        </p:nvGrpSpPr>
        <p:grpSpPr>
          <a:xfrm flipV="1">
            <a:off x="0" y="5864406"/>
            <a:ext cx="12191999" cy="977541"/>
            <a:chOff x="0" y="172929"/>
            <a:chExt cx="11976100" cy="960230"/>
          </a:xfrm>
          <a:solidFill>
            <a:srgbClr val="0C70E7">
              <a:alpha val="40000"/>
            </a:srgbClr>
          </a:solidFill>
        </p:grpSpPr>
        <p:pic>
          <p:nvPicPr>
            <p:cNvPr id="22" name="그래픽 21">
              <a:extLst>
                <a:ext uri="{FF2B5EF4-FFF2-40B4-BE49-F238E27FC236}">
                  <a16:creationId xmlns:a16="http://schemas.microsoft.com/office/drawing/2014/main" id="{2E1081CE-8242-4442-9F0F-0B29DDE842A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t="50711"/>
            <a:stretch/>
          </p:blipFill>
          <p:spPr>
            <a:xfrm>
              <a:off x="0" y="172929"/>
              <a:ext cx="6007100" cy="960230"/>
            </a:xfrm>
            <a:prstGeom prst="rect">
              <a:avLst/>
            </a:prstGeom>
          </p:spPr>
        </p:pic>
        <p:pic>
          <p:nvPicPr>
            <p:cNvPr id="23" name="그래픽 22">
              <a:extLst>
                <a:ext uri="{FF2B5EF4-FFF2-40B4-BE49-F238E27FC236}">
                  <a16:creationId xmlns:a16="http://schemas.microsoft.com/office/drawing/2014/main" id="{96362AAF-6DCD-46DE-9C94-9FC0C2B824C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b="39901"/>
            <a:stretch/>
          </p:blipFill>
          <p:spPr>
            <a:xfrm flipV="1">
              <a:off x="5969000" y="172929"/>
              <a:ext cx="6007100" cy="885940"/>
            </a:xfrm>
            <a:prstGeom prst="rect">
              <a:avLst/>
            </a:prstGeom>
          </p:spPr>
        </p:pic>
      </p:grpSp>
      <p:pic>
        <p:nvPicPr>
          <p:cNvPr id="24" name="그래픽 23">
            <a:extLst>
              <a:ext uri="{FF2B5EF4-FFF2-40B4-BE49-F238E27FC236}">
                <a16:creationId xmlns:a16="http://schemas.microsoft.com/office/drawing/2014/main" id="{B2996D4D-50A1-4103-B344-37BFD5939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5294" r="5294"/>
          <a:stretch/>
        </p:blipFill>
        <p:spPr>
          <a:xfrm>
            <a:off x="0" y="2811056"/>
            <a:ext cx="6096000" cy="3428999"/>
          </a:xfrm>
          <a:prstGeom prst="rect">
            <a:avLst/>
          </a:prstGeom>
        </p:spPr>
      </p:pic>
      <p:pic>
        <p:nvPicPr>
          <p:cNvPr id="4" name="Graphic 3">
            <a:hlinkClick r:id="rId10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그림 개체 틀 8">
            <a:extLst>
              <a:ext uri="{FF2B5EF4-FFF2-40B4-BE49-F238E27FC236}">
                <a16:creationId xmlns:a16="http://schemas.microsoft.com/office/drawing/2014/main" id="{6AC5E3E0-99B4-4FB8-8692-E88C6DD0AD7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69975" y="1406525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8600401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1000">
              <a:srgbClr val="2E2E65"/>
            </a:gs>
            <a:gs pos="0">
              <a:srgbClr val="0F3F6B"/>
            </a:gs>
            <a:gs pos="100000">
              <a:srgbClr val="000000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268628BB-B603-4325-BCB6-C2F2108E5239}"/>
              </a:ext>
            </a:extLst>
          </p:cNvPr>
          <p:cNvSpPr/>
          <p:nvPr userDrawn="1"/>
        </p:nvSpPr>
        <p:spPr>
          <a:xfrm>
            <a:off x="0" y="917268"/>
            <a:ext cx="6096000" cy="5940732"/>
          </a:xfrm>
          <a:custGeom>
            <a:avLst/>
            <a:gdLst>
              <a:gd name="connsiteX0" fmla="*/ 929558 w 6096000"/>
              <a:gd name="connsiteY0" fmla="*/ 0 h 5940732"/>
              <a:gd name="connsiteX1" fmla="*/ 6096000 w 6096000"/>
              <a:gd name="connsiteY1" fmla="*/ 5166441 h 5940732"/>
              <a:gd name="connsiteX2" fmla="*/ 6069326 w 6096000"/>
              <a:gd name="connsiteY2" fmla="*/ 5694680 h 5940732"/>
              <a:gd name="connsiteX3" fmla="*/ 6038060 w 6096000"/>
              <a:gd name="connsiteY3" fmla="*/ 5940732 h 5940732"/>
              <a:gd name="connsiteX4" fmla="*/ 0 w 6096000"/>
              <a:gd name="connsiteY4" fmla="*/ 5940732 h 5940732"/>
              <a:gd name="connsiteX5" fmla="*/ 0 w 6096000"/>
              <a:gd name="connsiteY5" fmla="*/ 85023 h 5940732"/>
              <a:gd name="connsiteX6" fmla="*/ 142760 w 6096000"/>
              <a:gd name="connsiteY6" fmla="*/ 59529 h 5940732"/>
              <a:gd name="connsiteX7" fmla="*/ 929558 w 6096000"/>
              <a:gd name="connsiteY7" fmla="*/ 0 h 5940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5940732">
                <a:moveTo>
                  <a:pt x="929558" y="0"/>
                </a:moveTo>
                <a:cubicBezTo>
                  <a:pt x="3782905" y="0"/>
                  <a:pt x="6096000" y="2313094"/>
                  <a:pt x="6096000" y="5166441"/>
                </a:cubicBezTo>
                <a:cubicBezTo>
                  <a:pt x="6096000" y="5344776"/>
                  <a:pt x="6086965" y="5520999"/>
                  <a:pt x="6069326" y="5694680"/>
                </a:cubicBezTo>
                <a:lnTo>
                  <a:pt x="6038060" y="5940732"/>
                </a:lnTo>
                <a:lnTo>
                  <a:pt x="0" y="5940732"/>
                </a:lnTo>
                <a:lnTo>
                  <a:pt x="0" y="85023"/>
                </a:lnTo>
                <a:lnTo>
                  <a:pt x="142760" y="59529"/>
                </a:lnTo>
                <a:cubicBezTo>
                  <a:pt x="399304" y="20329"/>
                  <a:pt x="662057" y="0"/>
                  <a:pt x="929558" y="0"/>
                </a:cubicBezTo>
                <a:close/>
              </a:path>
            </a:pathLst>
          </a:custGeom>
          <a:gradFill flip="none" rotWithShape="1">
            <a:gsLst>
              <a:gs pos="0">
                <a:srgbClr val="960BC0">
                  <a:alpha val="15000"/>
                </a:srgbClr>
              </a:gs>
              <a:gs pos="100000">
                <a:srgbClr val="000000">
                  <a:alpha val="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72" r:id="rId9"/>
    <p:sldLayoutId id="2147483664" r:id="rId10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2D9F7B47-3292-4A25-BC77-88147994783F}"/>
              </a:ext>
            </a:extLst>
          </p:cNvPr>
          <p:cNvSpPr/>
          <p:nvPr/>
        </p:nvSpPr>
        <p:spPr>
          <a:xfrm>
            <a:off x="4266518" y="4755565"/>
            <a:ext cx="3658964" cy="499172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COMPANYNAME   </a:t>
            </a:r>
            <a:r>
              <a:rPr lang="ko-KR" altLang="en-US" sz="1400" dirty="0">
                <a:solidFill>
                  <a:schemeClr val="bg1"/>
                </a:solidFill>
              </a:rPr>
              <a:t>｜   </a:t>
            </a:r>
            <a:r>
              <a:rPr lang="en-US" altLang="ko-KR" sz="1400" dirty="0">
                <a:solidFill>
                  <a:schemeClr val="bg1"/>
                </a:solidFill>
              </a:rPr>
              <a:t>00. 00. 20xx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82735F-2B27-413E-A4A4-D7C5B2729E0D}"/>
              </a:ext>
            </a:extLst>
          </p:cNvPr>
          <p:cNvSpPr txBox="1"/>
          <p:nvPr/>
        </p:nvSpPr>
        <p:spPr>
          <a:xfrm>
            <a:off x="2587470" y="1603262"/>
            <a:ext cx="70170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PRESENTATION COVER TITLE</a:t>
            </a:r>
            <a:endParaRPr lang="ko-KR" altLang="en-US" sz="5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1956CD-1312-4D0C-AAFB-2469717C9FF1}"/>
              </a:ext>
            </a:extLst>
          </p:cNvPr>
          <p:cNvSpPr txBox="1"/>
          <p:nvPr/>
        </p:nvSpPr>
        <p:spPr>
          <a:xfrm>
            <a:off x="2895600" y="3506245"/>
            <a:ext cx="64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anose="020B0604020202020204" pitchFamily="34" charset="0"/>
              </a:rPr>
              <a:t>Insert</a:t>
            </a:r>
            <a:r>
              <a:rPr lang="ko-KR" altLang="en-US" sz="24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solidFill>
                  <a:schemeClr val="bg1"/>
                </a:solidFill>
                <a:cs typeface="Arial" panose="020B0604020202020204" pitchFamily="34" charset="0"/>
              </a:rPr>
              <a:t>the</a:t>
            </a:r>
            <a:r>
              <a:rPr lang="ko-KR" altLang="en-US" sz="24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solidFill>
                  <a:schemeClr val="bg1"/>
                </a:solidFill>
                <a:cs typeface="Arial" panose="020B0604020202020204" pitchFamily="34" charset="0"/>
              </a:rPr>
              <a:t>sub</a:t>
            </a:r>
            <a:r>
              <a:rPr lang="ko-KR" altLang="en-US" sz="24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solidFill>
                  <a:schemeClr val="bg1"/>
                </a:solidFill>
                <a:cs typeface="Arial" panose="020B0604020202020204" pitchFamily="34" charset="0"/>
              </a:rPr>
              <a:t>title</a:t>
            </a:r>
            <a:r>
              <a:rPr lang="ko-KR" altLang="en-US" sz="24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solidFill>
                  <a:schemeClr val="bg1"/>
                </a:solidFill>
                <a:cs typeface="Arial" panose="020B0604020202020204" pitchFamily="34" charset="0"/>
              </a:rPr>
              <a:t>of</a:t>
            </a:r>
            <a:r>
              <a:rPr lang="ko-KR" altLang="en-US" sz="24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solidFill>
                  <a:schemeClr val="bg1"/>
                </a:solidFill>
                <a:cs typeface="Arial" panose="020B0604020202020204" pitchFamily="34" charset="0"/>
              </a:rPr>
              <a:t>your</a:t>
            </a:r>
            <a:r>
              <a:rPr lang="ko-KR" altLang="en-US" sz="24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solidFill>
                  <a:schemeClr val="bg1"/>
                </a:solidFill>
                <a:cs typeface="Arial" panose="020B0604020202020204" pitchFamily="34" charset="0"/>
              </a:rPr>
              <a:t>presentation</a:t>
            </a:r>
            <a:endParaRPr lang="ko-KR" altLang="en-US" sz="2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3B66750-9437-4C9B-93E4-24A11314A8E4}"/>
              </a:ext>
            </a:extLst>
          </p:cNvPr>
          <p:cNvSpPr txBox="1"/>
          <p:nvPr/>
        </p:nvSpPr>
        <p:spPr>
          <a:xfrm>
            <a:off x="2895600" y="3971342"/>
            <a:ext cx="64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441B208-AA7B-4863-904D-551074C80703}"/>
              </a:ext>
            </a:extLst>
          </p:cNvPr>
          <p:cNvSpPr txBox="1"/>
          <p:nvPr/>
        </p:nvSpPr>
        <p:spPr>
          <a:xfrm>
            <a:off x="2484726" y="736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HOW DO WE DO IT ?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2272140A-B59F-4D94-A0FF-F26DD47EFC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09775" y="2028641"/>
            <a:ext cx="377825" cy="3778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785A4E6-7563-4596-94D1-DAEE0AFD85D9}"/>
              </a:ext>
            </a:extLst>
          </p:cNvPr>
          <p:cNvSpPr txBox="1"/>
          <p:nvPr/>
        </p:nvSpPr>
        <p:spPr>
          <a:xfrm>
            <a:off x="2832100" y="1990541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E9CA0C74-ED03-4B34-AFDF-E4B0817F5A28}"/>
              </a:ext>
            </a:extLst>
          </p:cNvPr>
          <p:cNvSpPr/>
          <p:nvPr/>
        </p:nvSpPr>
        <p:spPr>
          <a:xfrm>
            <a:off x="2007322" y="5519714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4C2F30-AA0C-42C8-9A24-1032B1D0281B}"/>
              </a:ext>
            </a:extLst>
          </p:cNvPr>
          <p:cNvSpPr txBox="1"/>
          <p:nvPr/>
        </p:nvSpPr>
        <p:spPr>
          <a:xfrm>
            <a:off x="2832100" y="3154333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D72C6D-33F6-423A-BE69-A1899A43FF25}"/>
              </a:ext>
            </a:extLst>
          </p:cNvPr>
          <p:cNvSpPr txBox="1"/>
          <p:nvPr/>
        </p:nvSpPr>
        <p:spPr>
          <a:xfrm>
            <a:off x="2832100" y="4318125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0A0F1E-1A0F-4D7F-BCD1-4F73173C4005}"/>
              </a:ext>
            </a:extLst>
          </p:cNvPr>
          <p:cNvSpPr txBox="1"/>
          <p:nvPr/>
        </p:nvSpPr>
        <p:spPr>
          <a:xfrm>
            <a:off x="2832100" y="5481917"/>
            <a:ext cx="7404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2FFF287E-C61D-4689-A3F7-D69492182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09775" y="3192130"/>
            <a:ext cx="377825" cy="377825"/>
          </a:xfrm>
          <a:prstGeom prst="rect">
            <a:avLst/>
          </a:prstGeom>
        </p:spPr>
      </p:pic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859267F9-780D-4B27-9264-26937995B5B3}"/>
              </a:ext>
            </a:extLst>
          </p:cNvPr>
          <p:cNvSpPr/>
          <p:nvPr/>
        </p:nvSpPr>
        <p:spPr>
          <a:xfrm>
            <a:off x="2007322" y="4355922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494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DA1AC7D-B25F-4A5E-A991-FDF2A05993C1}"/>
              </a:ext>
            </a:extLst>
          </p:cNvPr>
          <p:cNvSpPr txBox="1"/>
          <p:nvPr/>
        </p:nvSpPr>
        <p:spPr>
          <a:xfrm>
            <a:off x="2484726" y="736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WHAT DO WE OFFER ?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0CDE91F2-1AF1-44D9-90C7-B91242F2A21A}"/>
              </a:ext>
            </a:extLst>
          </p:cNvPr>
          <p:cNvSpPr/>
          <p:nvPr/>
        </p:nvSpPr>
        <p:spPr>
          <a:xfrm>
            <a:off x="1868715" y="1941891"/>
            <a:ext cx="2387600" cy="3787018"/>
          </a:xfrm>
          <a:prstGeom prst="roundRect">
            <a:avLst>
              <a:gd name="adj" fmla="val 4965"/>
            </a:avLst>
          </a:prstGeom>
          <a:noFill/>
          <a:ln w="63500" cap="flat">
            <a:solidFill>
              <a:schemeClr val="bg1"/>
            </a:solidFill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C53B5106-E1C0-40A3-966C-807F122D29A0}"/>
              </a:ext>
            </a:extLst>
          </p:cNvPr>
          <p:cNvSpPr/>
          <p:nvPr/>
        </p:nvSpPr>
        <p:spPr>
          <a:xfrm>
            <a:off x="4902200" y="1941891"/>
            <a:ext cx="2387600" cy="3787018"/>
          </a:xfrm>
          <a:prstGeom prst="roundRect">
            <a:avLst>
              <a:gd name="adj" fmla="val 4965"/>
            </a:avLst>
          </a:prstGeom>
          <a:noFill/>
          <a:ln w="63500" cap="flat">
            <a:solidFill>
              <a:schemeClr val="bg1"/>
            </a:solidFill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7D3BD3A3-1B39-4359-AE08-EE76EED60ECE}"/>
              </a:ext>
            </a:extLst>
          </p:cNvPr>
          <p:cNvSpPr/>
          <p:nvPr/>
        </p:nvSpPr>
        <p:spPr>
          <a:xfrm>
            <a:off x="7935683" y="1941891"/>
            <a:ext cx="2387600" cy="3787018"/>
          </a:xfrm>
          <a:prstGeom prst="roundRect">
            <a:avLst>
              <a:gd name="adj" fmla="val 4965"/>
            </a:avLst>
          </a:prstGeom>
          <a:noFill/>
          <a:ln w="63500" cap="flat">
            <a:solidFill>
              <a:schemeClr val="bg1"/>
            </a:solidFill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622313-72BD-4167-972F-DE06574A051D}"/>
              </a:ext>
            </a:extLst>
          </p:cNvPr>
          <p:cNvSpPr txBox="1"/>
          <p:nvPr/>
        </p:nvSpPr>
        <p:spPr>
          <a:xfrm>
            <a:off x="2107298" y="4309637"/>
            <a:ext cx="191043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029E69E-0048-42BA-82D6-10781FC948C4}"/>
              </a:ext>
            </a:extLst>
          </p:cNvPr>
          <p:cNvSpPr/>
          <p:nvPr/>
        </p:nvSpPr>
        <p:spPr>
          <a:xfrm>
            <a:off x="2107297" y="3853175"/>
            <a:ext cx="1910436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9C59148D-918C-4D32-BE78-DB4B018DFBBF}"/>
              </a:ext>
            </a:extLst>
          </p:cNvPr>
          <p:cNvGrpSpPr/>
          <p:nvPr/>
        </p:nvGrpSpPr>
        <p:grpSpPr>
          <a:xfrm>
            <a:off x="2753181" y="2723663"/>
            <a:ext cx="618668" cy="618668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2BD8F43A-68EB-40C6-90D5-31920FDEECB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CEB27C0A-2950-4A0E-9892-AA2F5D22B164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4E21D13-1E46-46FF-BD1F-A157DDB27590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E3F7A127-DE05-469A-8FB7-3D68B7E01401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557BEA46-0414-490F-9415-1ED2ECC592E4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128594F0-506F-45B3-939E-3934AF611BAD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</p:grp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C0203613-D632-4AC6-B9D1-88F97B68573D}"/>
              </a:ext>
            </a:extLst>
          </p:cNvPr>
          <p:cNvSpPr/>
          <p:nvPr/>
        </p:nvSpPr>
        <p:spPr>
          <a:xfrm>
            <a:off x="8820149" y="2723663"/>
            <a:ext cx="618668" cy="618668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076CFF"/>
              </a:solidFill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E1A9D96F-97FD-45EE-931C-19DABA5B299F}"/>
              </a:ext>
            </a:extLst>
          </p:cNvPr>
          <p:cNvGrpSpPr/>
          <p:nvPr/>
        </p:nvGrpSpPr>
        <p:grpSpPr>
          <a:xfrm>
            <a:off x="5786666" y="2723663"/>
            <a:ext cx="618668" cy="618668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4FF42A14-BB77-4A43-94B4-DF2CDB1126C9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8E2B817D-B1DC-4590-8167-707153AC290A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1460C7B-54C1-4817-A100-AAD2AE1C536C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65F4B8-63C2-4D10-88EC-FA69EC10B2C6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A1E3EF64-BE16-4E27-AB54-D01DB323F4C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EDB30C36-46EE-4CEC-91E3-9A63810395A8}"/>
              </a:ext>
            </a:extLst>
          </p:cNvPr>
          <p:cNvSpPr txBox="1"/>
          <p:nvPr/>
        </p:nvSpPr>
        <p:spPr>
          <a:xfrm>
            <a:off x="5140782" y="4309637"/>
            <a:ext cx="191043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250C744C-9D74-4ADD-8B7C-600C75B2487B}"/>
              </a:ext>
            </a:extLst>
          </p:cNvPr>
          <p:cNvSpPr/>
          <p:nvPr/>
        </p:nvSpPr>
        <p:spPr>
          <a:xfrm>
            <a:off x="5140781" y="3853175"/>
            <a:ext cx="1910436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6BC347E-E11E-4F80-AAD5-CD62BCC516A9}"/>
              </a:ext>
            </a:extLst>
          </p:cNvPr>
          <p:cNvSpPr txBox="1"/>
          <p:nvPr/>
        </p:nvSpPr>
        <p:spPr>
          <a:xfrm>
            <a:off x="8174264" y="4309637"/>
            <a:ext cx="191043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7CC07F8E-551D-431E-AA72-C166221314FB}"/>
              </a:ext>
            </a:extLst>
          </p:cNvPr>
          <p:cNvSpPr/>
          <p:nvPr/>
        </p:nvSpPr>
        <p:spPr>
          <a:xfrm>
            <a:off x="8174263" y="3853175"/>
            <a:ext cx="1910436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2629319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762111-592E-419C-B932-43B1F2138F74}"/>
              </a:ext>
            </a:extLst>
          </p:cNvPr>
          <p:cNvSpPr txBox="1"/>
          <p:nvPr/>
        </p:nvSpPr>
        <p:spPr>
          <a:xfrm>
            <a:off x="2484726" y="736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OUR CLIENTS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4FDB52-6959-4807-8D8B-AEDDC6EC036B}"/>
              </a:ext>
            </a:extLst>
          </p:cNvPr>
          <p:cNvSpPr txBox="1"/>
          <p:nvPr/>
        </p:nvSpPr>
        <p:spPr>
          <a:xfrm>
            <a:off x="1211550" y="2815946"/>
            <a:ext cx="2546352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83681E5B-519D-41B9-B59D-D0B3EC23E78E}"/>
              </a:ext>
            </a:extLst>
          </p:cNvPr>
          <p:cNvSpPr/>
          <p:nvPr/>
        </p:nvSpPr>
        <p:spPr>
          <a:xfrm>
            <a:off x="1211549" y="2431604"/>
            <a:ext cx="254635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B3281E-4A56-45C8-9319-F958BB045B21}"/>
              </a:ext>
            </a:extLst>
          </p:cNvPr>
          <p:cNvSpPr txBox="1"/>
          <p:nvPr/>
        </p:nvSpPr>
        <p:spPr>
          <a:xfrm>
            <a:off x="4822824" y="2815946"/>
            <a:ext cx="2546352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1A7FE1B-E042-4F08-BE1B-AF42F338BCE7}"/>
              </a:ext>
            </a:extLst>
          </p:cNvPr>
          <p:cNvSpPr/>
          <p:nvPr/>
        </p:nvSpPr>
        <p:spPr>
          <a:xfrm>
            <a:off x="4822823" y="2431604"/>
            <a:ext cx="254635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15E441-1B82-470E-BC2E-FE6E76795A40}"/>
              </a:ext>
            </a:extLst>
          </p:cNvPr>
          <p:cNvSpPr txBox="1"/>
          <p:nvPr/>
        </p:nvSpPr>
        <p:spPr>
          <a:xfrm>
            <a:off x="8434101" y="2815946"/>
            <a:ext cx="2546352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79A1DA89-E2B5-4771-8D4A-07BA058F377C}"/>
              </a:ext>
            </a:extLst>
          </p:cNvPr>
          <p:cNvSpPr/>
          <p:nvPr/>
        </p:nvSpPr>
        <p:spPr>
          <a:xfrm>
            <a:off x="8434100" y="2431604"/>
            <a:ext cx="254635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59651E-97C8-4EC0-BCF4-DA7F545EE298}"/>
              </a:ext>
            </a:extLst>
          </p:cNvPr>
          <p:cNvSpPr txBox="1"/>
          <p:nvPr/>
        </p:nvSpPr>
        <p:spPr>
          <a:xfrm>
            <a:off x="1211550" y="4911446"/>
            <a:ext cx="2546352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229C9040-70B6-4A99-9E89-DBD59F98BCBA}"/>
              </a:ext>
            </a:extLst>
          </p:cNvPr>
          <p:cNvSpPr/>
          <p:nvPr/>
        </p:nvSpPr>
        <p:spPr>
          <a:xfrm>
            <a:off x="1211549" y="4527104"/>
            <a:ext cx="254635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B1E1DEC-F229-41B9-B29F-AA8038F9A5CE}"/>
              </a:ext>
            </a:extLst>
          </p:cNvPr>
          <p:cNvSpPr txBox="1"/>
          <p:nvPr/>
        </p:nvSpPr>
        <p:spPr>
          <a:xfrm>
            <a:off x="4822824" y="4911446"/>
            <a:ext cx="2546352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7EDFEA12-C306-4BB3-95BD-5E843F036F2F}"/>
              </a:ext>
            </a:extLst>
          </p:cNvPr>
          <p:cNvSpPr/>
          <p:nvPr/>
        </p:nvSpPr>
        <p:spPr>
          <a:xfrm>
            <a:off x="4822823" y="4527104"/>
            <a:ext cx="254635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FD69B0F-C989-4F80-B24B-B49E69E8637E}"/>
              </a:ext>
            </a:extLst>
          </p:cNvPr>
          <p:cNvSpPr txBox="1"/>
          <p:nvPr/>
        </p:nvSpPr>
        <p:spPr>
          <a:xfrm>
            <a:off x="8434101" y="4911446"/>
            <a:ext cx="2546352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55E25768-EC6D-44CE-B505-0725A7CDAECE}"/>
              </a:ext>
            </a:extLst>
          </p:cNvPr>
          <p:cNvSpPr/>
          <p:nvPr/>
        </p:nvSpPr>
        <p:spPr>
          <a:xfrm>
            <a:off x="8434100" y="4527104"/>
            <a:ext cx="254635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1398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0157D66-108F-4BE4-97D0-EA7CE3130CED}"/>
              </a:ext>
            </a:extLst>
          </p:cNvPr>
          <p:cNvSpPr txBox="1"/>
          <p:nvPr/>
        </p:nvSpPr>
        <p:spPr>
          <a:xfrm>
            <a:off x="2484726" y="736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WHAT DO THEY SAY ABOUT US ?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AAC2FEC3-D1D6-4129-B4A6-E6353B5F8464}"/>
              </a:ext>
            </a:extLst>
          </p:cNvPr>
          <p:cNvSpPr/>
          <p:nvPr/>
        </p:nvSpPr>
        <p:spPr>
          <a:xfrm>
            <a:off x="874526" y="4902200"/>
            <a:ext cx="2946400" cy="4191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st="127000" dir="5400000" algn="t" rotWithShape="0">
              <a:prstClr val="black">
                <a:alpha val="25000"/>
              </a:prstClr>
            </a:outerShdw>
          </a:effectLst>
        </p:spPr>
        <p:txBody>
          <a:bodyPr rot="0" spcFirstLastPara="0" vertOverflow="overflow" horzOverflow="overflow" vert="horz" wrap="square" lIns="72000" tIns="180000" rIns="72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US" altLang="ko-KR" sz="1600" dirty="0">
                <a:solidFill>
                  <a:srgbClr val="1D1435"/>
                </a:solidFill>
                <a:latin typeface="+mj-lt"/>
              </a:rPr>
              <a:t>Lorem ipsum</a:t>
            </a:r>
            <a:endParaRPr lang="ko-KR" altLang="en-US" sz="1600" dirty="0">
              <a:solidFill>
                <a:srgbClr val="1D1435"/>
              </a:solidFill>
              <a:latin typeface="+mj-lt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2F99EB0B-60E8-4742-9557-BB4CFF6C5467}"/>
              </a:ext>
            </a:extLst>
          </p:cNvPr>
          <p:cNvSpPr/>
          <p:nvPr/>
        </p:nvSpPr>
        <p:spPr>
          <a:xfrm>
            <a:off x="4622800" y="4902200"/>
            <a:ext cx="2946400" cy="4191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st="127000" dir="5400000" algn="t" rotWithShape="0">
              <a:prstClr val="black">
                <a:alpha val="25000"/>
              </a:prstClr>
            </a:outerShdw>
          </a:effectLst>
        </p:spPr>
        <p:txBody>
          <a:bodyPr rot="0" spcFirstLastPara="0" vertOverflow="overflow" horzOverflow="overflow" vert="horz" wrap="square" lIns="72000" tIns="180000" rIns="72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US" altLang="ko-KR" sz="1600" dirty="0">
                <a:solidFill>
                  <a:srgbClr val="1D1435"/>
                </a:solidFill>
                <a:latin typeface="+mj-lt"/>
              </a:rPr>
              <a:t>Lorem ipsum</a:t>
            </a:r>
            <a:endParaRPr lang="ko-KR" altLang="en-US" sz="1600" dirty="0">
              <a:solidFill>
                <a:srgbClr val="1D1435"/>
              </a:solidFill>
              <a:latin typeface="+mj-lt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8B83F66-219D-413D-9618-D2719267B7F5}"/>
              </a:ext>
            </a:extLst>
          </p:cNvPr>
          <p:cNvSpPr/>
          <p:nvPr/>
        </p:nvSpPr>
        <p:spPr>
          <a:xfrm>
            <a:off x="8366810" y="4902200"/>
            <a:ext cx="2946400" cy="4191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st="127000" dir="5400000" algn="t" rotWithShape="0">
              <a:prstClr val="black">
                <a:alpha val="25000"/>
              </a:prstClr>
            </a:outerShdw>
          </a:effectLst>
        </p:spPr>
        <p:txBody>
          <a:bodyPr rot="0" spcFirstLastPara="0" vertOverflow="overflow" horzOverflow="overflow" vert="horz" wrap="square" lIns="72000" tIns="180000" rIns="72000" bIns="18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US" altLang="ko-KR" sz="1600" dirty="0">
                <a:solidFill>
                  <a:srgbClr val="1D1435"/>
                </a:solidFill>
                <a:latin typeface="+mj-lt"/>
              </a:rPr>
              <a:t>Lorem ipsum</a:t>
            </a:r>
            <a:endParaRPr lang="ko-KR" altLang="en-US" sz="1600" dirty="0">
              <a:solidFill>
                <a:srgbClr val="1D1435"/>
              </a:solidFill>
              <a:latin typeface="+mj-lt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146E15E-31A4-405B-A9BE-C876EEE67827}"/>
              </a:ext>
            </a:extLst>
          </p:cNvPr>
          <p:cNvSpPr/>
          <p:nvPr/>
        </p:nvSpPr>
        <p:spPr>
          <a:xfrm>
            <a:off x="874526" y="5589369"/>
            <a:ext cx="2946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03242CC3-DC7A-449B-8F53-CC20899719D1}"/>
              </a:ext>
            </a:extLst>
          </p:cNvPr>
          <p:cNvSpPr/>
          <p:nvPr/>
        </p:nvSpPr>
        <p:spPr>
          <a:xfrm>
            <a:off x="4622800" y="5589369"/>
            <a:ext cx="2946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1D4289CD-FFE0-48C5-A758-237613C48355}"/>
              </a:ext>
            </a:extLst>
          </p:cNvPr>
          <p:cNvSpPr/>
          <p:nvPr/>
        </p:nvSpPr>
        <p:spPr>
          <a:xfrm>
            <a:off x="8366810" y="5589369"/>
            <a:ext cx="2946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6" name="그림 개체 틀 35">
            <a:extLst>
              <a:ext uri="{FF2B5EF4-FFF2-40B4-BE49-F238E27FC236}">
                <a16:creationId xmlns:a16="http://schemas.microsoft.com/office/drawing/2014/main" id="{ADBD733C-3383-422C-ABCB-4D6C5ACA8E9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8" name="그림 개체 틀 37">
            <a:extLst>
              <a:ext uri="{FF2B5EF4-FFF2-40B4-BE49-F238E27FC236}">
                <a16:creationId xmlns:a16="http://schemas.microsoft.com/office/drawing/2014/main" id="{A6B39FE4-9DE6-4A6F-8A62-727C46BBBC2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0" name="그림 개체 틀 39">
            <a:extLst>
              <a:ext uri="{FF2B5EF4-FFF2-40B4-BE49-F238E27FC236}">
                <a16:creationId xmlns:a16="http://schemas.microsoft.com/office/drawing/2014/main" id="{F5633BE2-CA3F-4DFF-BDB2-A6EA86CBC77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506136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255776-0E0C-4A3B-8236-CD8CD6D44B37}"/>
              </a:ext>
            </a:extLst>
          </p:cNvPr>
          <p:cNvSpPr txBox="1"/>
          <p:nvPr/>
        </p:nvSpPr>
        <p:spPr>
          <a:xfrm>
            <a:off x="2484726" y="736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OUR CASE STUDIES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15C6A2AF-0BC1-4E10-A94A-F7C18E76E5D6}"/>
              </a:ext>
            </a:extLst>
          </p:cNvPr>
          <p:cNvCxnSpPr/>
          <p:nvPr/>
        </p:nvCxnSpPr>
        <p:spPr>
          <a:xfrm>
            <a:off x="1231902" y="2120900"/>
            <a:ext cx="972819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3BCB944C-C75D-4141-A56A-14CE75062E63}"/>
              </a:ext>
            </a:extLst>
          </p:cNvPr>
          <p:cNvCxnSpPr/>
          <p:nvPr/>
        </p:nvCxnSpPr>
        <p:spPr>
          <a:xfrm>
            <a:off x="1231902" y="2628900"/>
            <a:ext cx="972819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A5200500-1472-4196-BE14-9744DDA23675}"/>
              </a:ext>
            </a:extLst>
          </p:cNvPr>
          <p:cNvCxnSpPr/>
          <p:nvPr/>
        </p:nvCxnSpPr>
        <p:spPr>
          <a:xfrm>
            <a:off x="1231902" y="3666067"/>
            <a:ext cx="972819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AC90E698-6DC3-49E6-B56C-925BB65F0F8C}"/>
              </a:ext>
            </a:extLst>
          </p:cNvPr>
          <p:cNvCxnSpPr/>
          <p:nvPr/>
        </p:nvCxnSpPr>
        <p:spPr>
          <a:xfrm>
            <a:off x="1231902" y="4703234"/>
            <a:ext cx="972819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881351FE-35F0-4E53-ABE1-6B96634D2A70}"/>
              </a:ext>
            </a:extLst>
          </p:cNvPr>
          <p:cNvCxnSpPr/>
          <p:nvPr/>
        </p:nvCxnSpPr>
        <p:spPr>
          <a:xfrm>
            <a:off x="1231902" y="5740400"/>
            <a:ext cx="972819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7A7B78CF-CE84-42C1-9C2E-7EEA95FC97D6}"/>
              </a:ext>
            </a:extLst>
          </p:cNvPr>
          <p:cNvSpPr txBox="1"/>
          <p:nvPr/>
        </p:nvSpPr>
        <p:spPr>
          <a:xfrm>
            <a:off x="1395123" y="2778151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CB78E5-B1EF-40BE-A552-497787916D8F}"/>
              </a:ext>
            </a:extLst>
          </p:cNvPr>
          <p:cNvSpPr/>
          <p:nvPr/>
        </p:nvSpPr>
        <p:spPr>
          <a:xfrm>
            <a:off x="1395123" y="2205623"/>
            <a:ext cx="2630778" cy="33855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OPPORTUNITY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47AC06-0CEB-4B50-AAB5-3BEB20CF9476}"/>
              </a:ext>
            </a:extLst>
          </p:cNvPr>
          <p:cNvSpPr txBox="1"/>
          <p:nvPr/>
        </p:nvSpPr>
        <p:spPr>
          <a:xfrm>
            <a:off x="1395123" y="3815316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816758-239A-4D9F-9418-BE20C0E1E1BA}"/>
              </a:ext>
            </a:extLst>
          </p:cNvPr>
          <p:cNvSpPr txBox="1"/>
          <p:nvPr/>
        </p:nvSpPr>
        <p:spPr>
          <a:xfrm>
            <a:off x="1395123" y="4852481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B9EC646-E76D-43A9-9932-7D1243E9859D}"/>
              </a:ext>
            </a:extLst>
          </p:cNvPr>
          <p:cNvSpPr txBox="1"/>
          <p:nvPr/>
        </p:nvSpPr>
        <p:spPr>
          <a:xfrm>
            <a:off x="4780612" y="2778151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0EE9935F-A7F2-4CA8-AE8A-C11AAE9C0146}"/>
              </a:ext>
            </a:extLst>
          </p:cNvPr>
          <p:cNvSpPr/>
          <p:nvPr/>
        </p:nvSpPr>
        <p:spPr>
          <a:xfrm>
            <a:off x="4780612" y="2205623"/>
            <a:ext cx="2630778" cy="33855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PROFFER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6BCD86-D656-4BC2-AA8B-7BCB6A69226B}"/>
              </a:ext>
            </a:extLst>
          </p:cNvPr>
          <p:cNvSpPr txBox="1"/>
          <p:nvPr/>
        </p:nvSpPr>
        <p:spPr>
          <a:xfrm>
            <a:off x="4780612" y="3815316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EC4A532-E883-4D17-86E6-C4010FF3DEE7}"/>
              </a:ext>
            </a:extLst>
          </p:cNvPr>
          <p:cNvSpPr txBox="1"/>
          <p:nvPr/>
        </p:nvSpPr>
        <p:spPr>
          <a:xfrm>
            <a:off x="4780612" y="4852481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F304D73-AEAF-45AE-BEE1-F4F36FE68650}"/>
              </a:ext>
            </a:extLst>
          </p:cNvPr>
          <p:cNvSpPr txBox="1"/>
          <p:nvPr/>
        </p:nvSpPr>
        <p:spPr>
          <a:xfrm>
            <a:off x="8166102" y="2778151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1DA97F5F-5656-4795-9B33-67456404024D}"/>
              </a:ext>
            </a:extLst>
          </p:cNvPr>
          <p:cNvSpPr/>
          <p:nvPr/>
        </p:nvSpPr>
        <p:spPr>
          <a:xfrm>
            <a:off x="8166102" y="2205623"/>
            <a:ext cx="2630778" cy="33855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IMPLANTATION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F702C0C-983D-4833-BF43-63E187F7E7F2}"/>
              </a:ext>
            </a:extLst>
          </p:cNvPr>
          <p:cNvSpPr txBox="1"/>
          <p:nvPr/>
        </p:nvSpPr>
        <p:spPr>
          <a:xfrm>
            <a:off x="8166102" y="3815316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668B316-ECE8-406E-B58E-6FE318A983D3}"/>
              </a:ext>
            </a:extLst>
          </p:cNvPr>
          <p:cNvSpPr txBox="1"/>
          <p:nvPr/>
        </p:nvSpPr>
        <p:spPr>
          <a:xfrm>
            <a:off x="8166102" y="4852481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55932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D38AFA3-3A3B-49C7-85F3-DAD945ADCE08}"/>
              </a:ext>
            </a:extLst>
          </p:cNvPr>
          <p:cNvSpPr txBox="1"/>
          <p:nvPr/>
        </p:nvSpPr>
        <p:spPr>
          <a:xfrm>
            <a:off x="2484726" y="736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SUCCESS STORIES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22076968-8139-4010-8889-C537D146B041}"/>
              </a:ext>
            </a:extLst>
          </p:cNvPr>
          <p:cNvSpPr/>
          <p:nvPr/>
        </p:nvSpPr>
        <p:spPr>
          <a:xfrm>
            <a:off x="2113281" y="2174241"/>
            <a:ext cx="3423918" cy="342391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137CE5A4-A288-4B1C-A708-04CAE7F68731}"/>
              </a:ext>
            </a:extLst>
          </p:cNvPr>
          <p:cNvSpPr/>
          <p:nvPr/>
        </p:nvSpPr>
        <p:spPr>
          <a:xfrm>
            <a:off x="6654802" y="2174241"/>
            <a:ext cx="3423918" cy="342391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B94DCA-FC7F-48B3-857A-A5BCBF0223D8}"/>
              </a:ext>
            </a:extLst>
          </p:cNvPr>
          <p:cNvSpPr txBox="1"/>
          <p:nvPr/>
        </p:nvSpPr>
        <p:spPr>
          <a:xfrm>
            <a:off x="2484726" y="4046700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0CC5FC2-AD11-4894-A3D7-06D00E5AF36E}"/>
              </a:ext>
            </a:extLst>
          </p:cNvPr>
          <p:cNvSpPr/>
          <p:nvPr/>
        </p:nvSpPr>
        <p:spPr>
          <a:xfrm>
            <a:off x="2484726" y="3064304"/>
            <a:ext cx="2630778" cy="83099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4800" dirty="0">
                <a:solidFill>
                  <a:schemeClr val="bg1"/>
                </a:solidFill>
                <a:latin typeface="+mj-lt"/>
              </a:rPr>
              <a:t>27.5K</a:t>
            </a:r>
            <a:endParaRPr lang="ko-KR" altLang="en-US" sz="4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A03C51-0DD7-4F4D-B4D6-AA0822A52429}"/>
              </a:ext>
            </a:extLst>
          </p:cNvPr>
          <p:cNvSpPr txBox="1"/>
          <p:nvPr/>
        </p:nvSpPr>
        <p:spPr>
          <a:xfrm>
            <a:off x="7076496" y="4046700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17946EA5-1B7C-4830-87BD-C2D26D06F99C}"/>
              </a:ext>
            </a:extLst>
          </p:cNvPr>
          <p:cNvSpPr/>
          <p:nvPr/>
        </p:nvSpPr>
        <p:spPr>
          <a:xfrm>
            <a:off x="7076496" y="3064304"/>
            <a:ext cx="2630778" cy="83099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4800" dirty="0">
                <a:solidFill>
                  <a:schemeClr val="bg1"/>
                </a:solidFill>
                <a:latin typeface="+mj-lt"/>
              </a:rPr>
              <a:t>3,150</a:t>
            </a:r>
            <a:endParaRPr lang="ko-KR" altLang="en-US" sz="4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824367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A399C59-D437-48AC-B861-3331AD66E3B3}"/>
              </a:ext>
            </a:extLst>
          </p:cNvPr>
          <p:cNvSpPr txBox="1"/>
          <p:nvPr/>
        </p:nvSpPr>
        <p:spPr>
          <a:xfrm>
            <a:off x="2484726" y="736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AWARDS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F996FB5C-66BE-4086-9D8A-EE768DFFEAE6}"/>
              </a:ext>
            </a:extLst>
          </p:cNvPr>
          <p:cNvCxnSpPr>
            <a:cxnSpLocks/>
          </p:cNvCxnSpPr>
          <p:nvPr/>
        </p:nvCxnSpPr>
        <p:spPr>
          <a:xfrm rot="5400000">
            <a:off x="1777184" y="3003303"/>
            <a:ext cx="838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3CA1C96D-23A8-48B8-BD23-C7F9AD1696FE}"/>
              </a:ext>
            </a:extLst>
          </p:cNvPr>
          <p:cNvSpPr txBox="1"/>
          <p:nvPr/>
        </p:nvSpPr>
        <p:spPr>
          <a:xfrm>
            <a:off x="494120" y="3589205"/>
            <a:ext cx="34043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B95FD7-6F73-42C1-9934-5AB16560D03A}"/>
              </a:ext>
            </a:extLst>
          </p:cNvPr>
          <p:cNvSpPr txBox="1"/>
          <p:nvPr/>
        </p:nvSpPr>
        <p:spPr>
          <a:xfrm>
            <a:off x="494121" y="4484922"/>
            <a:ext cx="34043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1EC7A2-D233-4C12-A7C1-416F46F4F3D7}"/>
              </a:ext>
            </a:extLst>
          </p:cNvPr>
          <p:cNvSpPr txBox="1"/>
          <p:nvPr/>
        </p:nvSpPr>
        <p:spPr>
          <a:xfrm>
            <a:off x="494120" y="3957812"/>
            <a:ext cx="34043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Dolor sit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EB33391C-6F0B-4F0E-A0C3-31B2984EA565}"/>
              </a:ext>
            </a:extLst>
          </p:cNvPr>
          <p:cNvCxnSpPr>
            <a:cxnSpLocks/>
          </p:cNvCxnSpPr>
          <p:nvPr/>
        </p:nvCxnSpPr>
        <p:spPr>
          <a:xfrm rot="5400000">
            <a:off x="5676897" y="3003303"/>
            <a:ext cx="838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665D6BD6-E8FB-4154-9F6F-FF87228D8DE1}"/>
              </a:ext>
            </a:extLst>
          </p:cNvPr>
          <p:cNvSpPr txBox="1"/>
          <p:nvPr/>
        </p:nvSpPr>
        <p:spPr>
          <a:xfrm>
            <a:off x="4393833" y="3589205"/>
            <a:ext cx="34043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err="1">
                <a:solidFill>
                  <a:schemeClr val="bg1"/>
                </a:solidFill>
              </a:rPr>
              <a:t>Consectetur</a:t>
            </a:r>
            <a:endParaRPr lang="en-US" altLang="ko-KR" sz="20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00CFD27-32EC-4A86-9BC2-04721193DBFF}"/>
              </a:ext>
            </a:extLst>
          </p:cNvPr>
          <p:cNvSpPr txBox="1"/>
          <p:nvPr/>
        </p:nvSpPr>
        <p:spPr>
          <a:xfrm>
            <a:off x="4393834" y="4484922"/>
            <a:ext cx="34043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E379634-1F97-4268-A30D-47CD8A834727}"/>
              </a:ext>
            </a:extLst>
          </p:cNvPr>
          <p:cNvSpPr txBox="1"/>
          <p:nvPr/>
        </p:nvSpPr>
        <p:spPr>
          <a:xfrm>
            <a:off x="4393833" y="3957812"/>
            <a:ext cx="34043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Adipiscing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elit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A8D1D280-7824-45F8-B788-57B57BFD523B}"/>
              </a:ext>
            </a:extLst>
          </p:cNvPr>
          <p:cNvCxnSpPr>
            <a:cxnSpLocks/>
          </p:cNvCxnSpPr>
          <p:nvPr/>
        </p:nvCxnSpPr>
        <p:spPr>
          <a:xfrm rot="5400000">
            <a:off x="9576609" y="3003303"/>
            <a:ext cx="838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89050DA5-595D-4C3C-9CA8-5CABC7468281}"/>
              </a:ext>
            </a:extLst>
          </p:cNvPr>
          <p:cNvSpPr txBox="1"/>
          <p:nvPr/>
        </p:nvSpPr>
        <p:spPr>
          <a:xfrm>
            <a:off x="8293545" y="3589205"/>
            <a:ext cx="34043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b="0" dirty="0">
                <a:solidFill>
                  <a:schemeClr val="bg1"/>
                </a:solidFill>
              </a:rPr>
              <a:t>Sed do </a:t>
            </a:r>
            <a:r>
              <a:rPr lang="en-US" altLang="ko-KR" b="0" dirty="0" err="1">
                <a:solidFill>
                  <a:schemeClr val="bg1"/>
                </a:solidFill>
              </a:rPr>
              <a:t>eiusmod</a:t>
            </a:r>
            <a:endParaRPr lang="en-US" altLang="ko-KR" b="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251852-9D28-45D8-A36C-185E01A598B7}"/>
              </a:ext>
            </a:extLst>
          </p:cNvPr>
          <p:cNvSpPr txBox="1"/>
          <p:nvPr/>
        </p:nvSpPr>
        <p:spPr>
          <a:xfrm>
            <a:off x="8293546" y="4484922"/>
            <a:ext cx="34043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8AD2D98-0B5D-4ADD-9B1E-BABE7D27815E}"/>
              </a:ext>
            </a:extLst>
          </p:cNvPr>
          <p:cNvSpPr txBox="1"/>
          <p:nvPr/>
        </p:nvSpPr>
        <p:spPr>
          <a:xfrm>
            <a:off x="8293545" y="3957812"/>
            <a:ext cx="34043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Tempor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incididunt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395659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5E58737-236F-42C2-9A2E-3094548EC0ED}"/>
              </a:ext>
            </a:extLst>
          </p:cNvPr>
          <p:cNvSpPr txBox="1"/>
          <p:nvPr/>
        </p:nvSpPr>
        <p:spPr>
          <a:xfrm>
            <a:off x="2484726" y="736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MEET THE TEAM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0C6E9C-F61B-4124-AD4E-62C27539F018}"/>
              </a:ext>
            </a:extLst>
          </p:cNvPr>
          <p:cNvSpPr txBox="1"/>
          <p:nvPr/>
        </p:nvSpPr>
        <p:spPr>
          <a:xfrm>
            <a:off x="1593809" y="5078331"/>
            <a:ext cx="19470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207B6EB6-7F5B-459A-A27C-332D1F6D64BD}"/>
              </a:ext>
            </a:extLst>
          </p:cNvPr>
          <p:cNvSpPr/>
          <p:nvPr/>
        </p:nvSpPr>
        <p:spPr>
          <a:xfrm>
            <a:off x="1593808" y="4693989"/>
            <a:ext cx="194708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8F23DA-4EC0-429A-AD46-DC35C85FF8D4}"/>
              </a:ext>
            </a:extLst>
          </p:cNvPr>
          <p:cNvSpPr txBox="1"/>
          <p:nvPr/>
        </p:nvSpPr>
        <p:spPr>
          <a:xfrm>
            <a:off x="3946241" y="5078331"/>
            <a:ext cx="19470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84783B48-F899-497C-8EDA-29A1467F47C3}"/>
              </a:ext>
            </a:extLst>
          </p:cNvPr>
          <p:cNvSpPr/>
          <p:nvPr/>
        </p:nvSpPr>
        <p:spPr>
          <a:xfrm>
            <a:off x="3946240" y="4693989"/>
            <a:ext cx="194708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CB38E0-F7BB-46CA-9922-497A94DB97EF}"/>
              </a:ext>
            </a:extLst>
          </p:cNvPr>
          <p:cNvSpPr txBox="1"/>
          <p:nvPr/>
        </p:nvSpPr>
        <p:spPr>
          <a:xfrm>
            <a:off x="6298673" y="5078331"/>
            <a:ext cx="19470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F6792093-C1E1-41B0-9B51-1DEAA541926C}"/>
              </a:ext>
            </a:extLst>
          </p:cNvPr>
          <p:cNvSpPr/>
          <p:nvPr/>
        </p:nvSpPr>
        <p:spPr>
          <a:xfrm>
            <a:off x="6298672" y="4693989"/>
            <a:ext cx="194708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333284-B0ED-481D-BF1C-603CBEB3AF15}"/>
              </a:ext>
            </a:extLst>
          </p:cNvPr>
          <p:cNvSpPr txBox="1"/>
          <p:nvPr/>
        </p:nvSpPr>
        <p:spPr>
          <a:xfrm>
            <a:off x="8651106" y="5078331"/>
            <a:ext cx="19470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9405610-5F16-4D6A-90D1-723EBB989CC6}"/>
              </a:ext>
            </a:extLst>
          </p:cNvPr>
          <p:cNvSpPr/>
          <p:nvPr/>
        </p:nvSpPr>
        <p:spPr>
          <a:xfrm>
            <a:off x="8651105" y="4693989"/>
            <a:ext cx="194708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8" name="그림 개체 틀 27">
            <a:extLst>
              <a:ext uri="{FF2B5EF4-FFF2-40B4-BE49-F238E27FC236}">
                <a16:creationId xmlns:a16="http://schemas.microsoft.com/office/drawing/2014/main" id="{6D2DEE80-848F-4757-B52D-208C98D48FB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30" name="그림 개체 틀 29">
            <a:extLst>
              <a:ext uri="{FF2B5EF4-FFF2-40B4-BE49-F238E27FC236}">
                <a16:creationId xmlns:a16="http://schemas.microsoft.com/office/drawing/2014/main" id="{3B6E497F-90B9-4724-9CEE-6D6AB3F94762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</p:sp>
      <p:sp>
        <p:nvSpPr>
          <p:cNvPr id="32" name="그림 개체 틀 31">
            <a:extLst>
              <a:ext uri="{FF2B5EF4-FFF2-40B4-BE49-F238E27FC236}">
                <a16:creationId xmlns:a16="http://schemas.microsoft.com/office/drawing/2014/main" id="{293F3778-22BF-4620-9643-80B78CFC9BDD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</p:sp>
      <p:sp>
        <p:nvSpPr>
          <p:cNvPr id="34" name="그림 개체 틀 33">
            <a:extLst>
              <a:ext uri="{FF2B5EF4-FFF2-40B4-BE49-F238E27FC236}">
                <a16:creationId xmlns:a16="http://schemas.microsoft.com/office/drawing/2014/main" id="{F34726C5-0D0B-4587-B411-90865AEC408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</p:sp>
    </p:spTree>
    <p:extLst>
      <p:ext uri="{BB962C8B-B14F-4D97-AF65-F5344CB8AC3E}">
        <p14:creationId xmlns:p14="http://schemas.microsoft.com/office/powerpoint/2010/main" val="7079971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175000" y="3519570"/>
            <a:ext cx="584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242935" y="4227456"/>
            <a:ext cx="5757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01:00pm ~ 01:30pm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230434"/>
            <a:ext cx="1027384" cy="1170074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3091" y="1201499"/>
            <a:ext cx="11082618" cy="5461000"/>
            <a:chOff x="1311832" y="1528784"/>
            <a:chExt cx="9568336" cy="4714832"/>
          </a:xfrm>
          <a:solidFill>
            <a:srgbClr val="0F3F6B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2E2E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398727" y="2859288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C70E7"/>
          </a:solidFill>
          <a:ln>
            <a:noFill/>
          </a:ln>
          <a:effectLst>
            <a:outerShdw blurRad="63500" dist="63500" dir="5400000" algn="t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40089" y="502186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C70E7"/>
          </a:solidFill>
          <a:ln>
            <a:noFill/>
          </a:ln>
          <a:effectLst>
            <a:outerShdw blurRad="63500" dist="63500" dir="5400000" algn="t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20838" y="2404095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C70E7"/>
          </a:solidFill>
          <a:ln>
            <a:noFill/>
          </a:ln>
          <a:effectLst>
            <a:outerShdw blurRad="63500" dist="63500" dir="5400000" algn="t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B9E78018-FBE9-47B6-94DD-5FCD01944A6E}"/>
              </a:ext>
            </a:extLst>
          </p:cNvPr>
          <p:cNvSpPr txBox="1"/>
          <p:nvPr/>
        </p:nvSpPr>
        <p:spPr>
          <a:xfrm>
            <a:off x="2484726" y="363112"/>
            <a:ext cx="722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WORLD MAP INFOGRAPHIC SLIDES</a:t>
            </a:r>
            <a:endParaRPr lang="ko-KR" altLang="en-US" sz="2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36797DA0-30A4-4726-B23E-38F5D379BDD1}"/>
              </a:ext>
            </a:extLst>
          </p:cNvPr>
          <p:cNvSpPr/>
          <p:nvPr/>
        </p:nvSpPr>
        <p:spPr>
          <a:xfrm>
            <a:off x="3991429" y="1145474"/>
            <a:ext cx="4209142" cy="609612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45720" rIns="21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CONTENTS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E9AD7F9-E9F1-42DA-A184-E62674DB70FC}"/>
              </a:ext>
            </a:extLst>
          </p:cNvPr>
          <p:cNvSpPr txBox="1"/>
          <p:nvPr/>
        </p:nvSpPr>
        <p:spPr>
          <a:xfrm>
            <a:off x="1759638" y="2901043"/>
            <a:ext cx="4125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ACA0D688-2E21-41B6-A312-7FCF4DA622D0}"/>
              </a:ext>
            </a:extLst>
          </p:cNvPr>
          <p:cNvSpPr/>
          <p:nvPr/>
        </p:nvSpPr>
        <p:spPr>
          <a:xfrm>
            <a:off x="1063369" y="2562482"/>
            <a:ext cx="10356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01.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10E67213-3C5D-4EC5-B5F6-3F154D003C03}"/>
              </a:ext>
            </a:extLst>
          </p:cNvPr>
          <p:cNvSpPr/>
          <p:nvPr/>
        </p:nvSpPr>
        <p:spPr>
          <a:xfrm>
            <a:off x="1739645" y="2562482"/>
            <a:ext cx="4139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2976256-DA79-4AC5-9119-DC054FF901E5}"/>
              </a:ext>
            </a:extLst>
          </p:cNvPr>
          <p:cNvSpPr txBox="1"/>
          <p:nvPr/>
        </p:nvSpPr>
        <p:spPr>
          <a:xfrm>
            <a:off x="7003545" y="2901043"/>
            <a:ext cx="4125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0222449D-D9E0-4C32-B311-2271D01D6269}"/>
              </a:ext>
            </a:extLst>
          </p:cNvPr>
          <p:cNvSpPr/>
          <p:nvPr/>
        </p:nvSpPr>
        <p:spPr>
          <a:xfrm>
            <a:off x="6307276" y="2562482"/>
            <a:ext cx="10356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02.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3C2F90A9-6360-4D28-9226-56F95201446C}"/>
              </a:ext>
            </a:extLst>
          </p:cNvPr>
          <p:cNvSpPr/>
          <p:nvPr/>
        </p:nvSpPr>
        <p:spPr>
          <a:xfrm>
            <a:off x="6983552" y="2562482"/>
            <a:ext cx="4139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E06C348-5D88-4F4B-A508-E1025E34288C}"/>
              </a:ext>
            </a:extLst>
          </p:cNvPr>
          <p:cNvSpPr txBox="1"/>
          <p:nvPr/>
        </p:nvSpPr>
        <p:spPr>
          <a:xfrm>
            <a:off x="1759638" y="4539853"/>
            <a:ext cx="4125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3CBCFC69-D64F-4DDA-93DA-E49989ACEA50}"/>
              </a:ext>
            </a:extLst>
          </p:cNvPr>
          <p:cNvSpPr/>
          <p:nvPr/>
        </p:nvSpPr>
        <p:spPr>
          <a:xfrm>
            <a:off x="1063369" y="4201292"/>
            <a:ext cx="10356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03.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2575DBCD-C321-4328-9D16-67C90DACD0BE}"/>
              </a:ext>
            </a:extLst>
          </p:cNvPr>
          <p:cNvSpPr/>
          <p:nvPr/>
        </p:nvSpPr>
        <p:spPr>
          <a:xfrm>
            <a:off x="1739645" y="4201292"/>
            <a:ext cx="4139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EF98D419-2B16-48DB-8474-6C37755B8EC2}"/>
              </a:ext>
            </a:extLst>
          </p:cNvPr>
          <p:cNvSpPr txBox="1"/>
          <p:nvPr/>
        </p:nvSpPr>
        <p:spPr>
          <a:xfrm>
            <a:off x="7003545" y="4539853"/>
            <a:ext cx="4125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ABBD9E00-E4B1-44EE-B34F-50521A0D7CE2}"/>
              </a:ext>
            </a:extLst>
          </p:cNvPr>
          <p:cNvSpPr/>
          <p:nvPr/>
        </p:nvSpPr>
        <p:spPr>
          <a:xfrm>
            <a:off x="6307276" y="4201292"/>
            <a:ext cx="10356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04.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AC24E536-FD40-4859-A48A-BA33C60D89B4}"/>
              </a:ext>
            </a:extLst>
          </p:cNvPr>
          <p:cNvSpPr/>
          <p:nvPr/>
        </p:nvSpPr>
        <p:spPr>
          <a:xfrm>
            <a:off x="6983552" y="4201292"/>
            <a:ext cx="4139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069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래픽 13">
            <a:extLst>
              <a:ext uri="{FF2B5EF4-FFF2-40B4-BE49-F238E27FC236}">
                <a16:creationId xmlns:a16="http://schemas.microsoft.com/office/drawing/2014/main" id="{F799E148-7069-40E1-8A28-A6EF67C4F0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68798" y="1146764"/>
            <a:ext cx="2476500" cy="5125779"/>
          </a:xfrm>
          <a:prstGeom prst="rect">
            <a:avLst/>
          </a:prstGeom>
          <a:effectLst>
            <a:glow rad="63500">
              <a:schemeClr val="tx1">
                <a:alpha val="15000"/>
              </a:schemeClr>
            </a:glow>
          </a:effectLst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00EE72E1-DE6C-419D-A589-063B60F80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0899" y="1146764"/>
            <a:ext cx="2476500" cy="5125779"/>
          </a:xfrm>
          <a:prstGeom prst="rect">
            <a:avLst/>
          </a:prstGeom>
          <a:effectLst>
            <a:glow rad="63500">
              <a:schemeClr val="tx1">
                <a:alpha val="15000"/>
              </a:schemeClr>
            </a:glo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DBB821F6-C7B5-4C13-95C5-69B2F15B0718}"/>
              </a:ext>
            </a:extLst>
          </p:cNvPr>
          <p:cNvSpPr txBox="1"/>
          <p:nvPr/>
        </p:nvSpPr>
        <p:spPr>
          <a:xfrm>
            <a:off x="731622" y="2982920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chemeClr val="bg1"/>
                </a:solidFill>
              </a:rPr>
              <a:t>Mobile project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722D050-1FD5-4B0B-8610-2F59B086128F}"/>
              </a:ext>
            </a:extLst>
          </p:cNvPr>
          <p:cNvSpPr txBox="1"/>
          <p:nvPr/>
        </p:nvSpPr>
        <p:spPr>
          <a:xfrm>
            <a:off x="731622" y="4060138"/>
            <a:ext cx="501769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 Duis </a:t>
            </a:r>
            <a:r>
              <a:rPr lang="en-US" altLang="ko-KR" sz="1400" dirty="0" err="1">
                <a:solidFill>
                  <a:schemeClr val="bg1"/>
                </a:solidFill>
              </a:rPr>
              <a:t>aute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irure</a:t>
            </a:r>
            <a:r>
              <a:rPr lang="en-US" altLang="ko-KR" sz="1400" dirty="0">
                <a:solidFill>
                  <a:schemeClr val="bg1"/>
                </a:solidFill>
              </a:rPr>
              <a:t> dolor in </a:t>
            </a:r>
            <a:r>
              <a:rPr lang="en-US" altLang="ko-KR" sz="14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400" dirty="0">
                <a:solidFill>
                  <a:schemeClr val="bg1"/>
                </a:solidFill>
              </a:rPr>
              <a:t> in </a:t>
            </a:r>
            <a:r>
              <a:rPr lang="en-US" altLang="ko-KR" sz="1400" dirty="0" err="1">
                <a:solidFill>
                  <a:schemeClr val="bg1"/>
                </a:solidFill>
              </a:rPr>
              <a:t>voluptate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velit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esse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cillum</a:t>
            </a:r>
            <a:r>
              <a:rPr lang="en-US" altLang="ko-KR" sz="1400" dirty="0">
                <a:solidFill>
                  <a:schemeClr val="bg1"/>
                </a:solidFill>
              </a:rPr>
              <a:t> dolore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fugiat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nulla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pariatur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chemeClr val="bg1"/>
                </a:solidFill>
              </a:rPr>
              <a:t>Excepteur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sint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occaecat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cupidatat</a:t>
            </a:r>
            <a:r>
              <a:rPr lang="en-US" altLang="ko-KR" sz="1400" dirty="0">
                <a:solidFill>
                  <a:schemeClr val="bg1"/>
                </a:solidFill>
              </a:rPr>
              <a:t> non </a:t>
            </a:r>
            <a:r>
              <a:rPr lang="en-US" altLang="ko-KR" sz="1400" dirty="0" err="1">
                <a:solidFill>
                  <a:schemeClr val="bg1"/>
                </a:solidFill>
              </a:rPr>
              <a:t>proident</a:t>
            </a:r>
            <a:r>
              <a:rPr lang="en-US" altLang="ko-KR" sz="14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CD2FFE1-2939-4E47-A7AE-A976D8A47A92}"/>
              </a:ext>
            </a:extLst>
          </p:cNvPr>
          <p:cNvSpPr txBox="1"/>
          <p:nvPr/>
        </p:nvSpPr>
        <p:spPr>
          <a:xfrm>
            <a:off x="528397" y="400449"/>
            <a:ext cx="522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DEVICE SLIDE</a:t>
            </a:r>
            <a:endParaRPr lang="ko-KR" altLang="en-US" sz="2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A64DCEC4-10EC-42A7-A274-4EA4977985B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DC621818-79F5-4F6B-B5C4-64FF3F2BD9D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8222225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래픽 9">
            <a:extLst>
              <a:ext uri="{FF2B5EF4-FFF2-40B4-BE49-F238E27FC236}">
                <a16:creationId xmlns:a16="http://schemas.microsoft.com/office/drawing/2014/main" id="{FE8F5B99-EDA9-44B1-92C2-FF2E14A9D8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94574" y="999854"/>
            <a:ext cx="4175125" cy="5477621"/>
          </a:xfrm>
          <a:prstGeom prst="rect">
            <a:avLst/>
          </a:prstGeom>
          <a:effectLst>
            <a:glow rad="63500">
              <a:schemeClr val="tx1">
                <a:alpha val="15000"/>
              </a:schemeClr>
            </a:glo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3CE1708-E05D-4606-9D55-8B9F9AD5E2EB}"/>
              </a:ext>
            </a:extLst>
          </p:cNvPr>
          <p:cNvSpPr txBox="1"/>
          <p:nvPr/>
        </p:nvSpPr>
        <p:spPr>
          <a:xfrm>
            <a:off x="528397" y="400449"/>
            <a:ext cx="522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DEVICE SLIDE</a:t>
            </a:r>
            <a:endParaRPr lang="ko-KR" altLang="en-US" sz="2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6761E2-7587-4894-90A5-E62B1890C08C}"/>
              </a:ext>
            </a:extLst>
          </p:cNvPr>
          <p:cNvSpPr txBox="1"/>
          <p:nvPr/>
        </p:nvSpPr>
        <p:spPr>
          <a:xfrm>
            <a:off x="731622" y="2982920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chemeClr val="bg1"/>
                </a:solidFill>
              </a:rPr>
              <a:t>Tablet project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57590D4-CD6F-40AC-AA19-7D2F35CCC2DE}"/>
              </a:ext>
            </a:extLst>
          </p:cNvPr>
          <p:cNvSpPr txBox="1"/>
          <p:nvPr/>
        </p:nvSpPr>
        <p:spPr>
          <a:xfrm>
            <a:off x="731622" y="4060138"/>
            <a:ext cx="501769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 Duis </a:t>
            </a:r>
            <a:r>
              <a:rPr lang="en-US" altLang="ko-KR" sz="1400" dirty="0" err="1">
                <a:solidFill>
                  <a:schemeClr val="bg1"/>
                </a:solidFill>
              </a:rPr>
              <a:t>aute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irure</a:t>
            </a:r>
            <a:r>
              <a:rPr lang="en-US" altLang="ko-KR" sz="1400" dirty="0">
                <a:solidFill>
                  <a:schemeClr val="bg1"/>
                </a:solidFill>
              </a:rPr>
              <a:t> dolor in </a:t>
            </a:r>
            <a:r>
              <a:rPr lang="en-US" altLang="ko-KR" sz="14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400" dirty="0">
                <a:solidFill>
                  <a:schemeClr val="bg1"/>
                </a:solidFill>
              </a:rPr>
              <a:t> in </a:t>
            </a:r>
            <a:r>
              <a:rPr lang="en-US" altLang="ko-KR" sz="1400" dirty="0" err="1">
                <a:solidFill>
                  <a:schemeClr val="bg1"/>
                </a:solidFill>
              </a:rPr>
              <a:t>voluptate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velit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esse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cillum</a:t>
            </a:r>
            <a:r>
              <a:rPr lang="en-US" altLang="ko-KR" sz="1400" dirty="0">
                <a:solidFill>
                  <a:schemeClr val="bg1"/>
                </a:solidFill>
              </a:rPr>
              <a:t> dolore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fugiat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nulla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pariatur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chemeClr val="bg1"/>
                </a:solidFill>
              </a:rPr>
              <a:t>Excepteur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sint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occaecat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cupidatat</a:t>
            </a:r>
            <a:r>
              <a:rPr lang="en-US" altLang="ko-KR" sz="1400" dirty="0">
                <a:solidFill>
                  <a:schemeClr val="bg1"/>
                </a:solidFill>
              </a:rPr>
              <a:t> non </a:t>
            </a:r>
            <a:r>
              <a:rPr lang="en-US" altLang="ko-KR" sz="1400" dirty="0" err="1">
                <a:solidFill>
                  <a:schemeClr val="bg1"/>
                </a:solidFill>
              </a:rPr>
              <a:t>proident</a:t>
            </a:r>
            <a:r>
              <a:rPr lang="en-US" altLang="ko-KR" sz="14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FB08DED5-9D10-4F50-9DDD-EDCEC05C4CB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085841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래픽 15">
            <a:extLst>
              <a:ext uri="{FF2B5EF4-FFF2-40B4-BE49-F238E27FC236}">
                <a16:creationId xmlns:a16="http://schemas.microsoft.com/office/drawing/2014/main" id="{0615A218-67C3-4B15-8C06-84CD93DA49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99600" y="1117874"/>
            <a:ext cx="6814550" cy="5654862"/>
          </a:xfrm>
          <a:prstGeom prst="rect">
            <a:avLst/>
          </a:prstGeom>
          <a:effectLst>
            <a:glow rad="63500">
              <a:schemeClr val="tx1">
                <a:alpha val="15000"/>
              </a:schemeClr>
            </a:glo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3C3EF04-92B7-4614-ACB2-5A0614B33DAD}"/>
              </a:ext>
            </a:extLst>
          </p:cNvPr>
          <p:cNvSpPr txBox="1"/>
          <p:nvPr/>
        </p:nvSpPr>
        <p:spPr>
          <a:xfrm>
            <a:off x="364157" y="3117245"/>
            <a:ext cx="40173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chemeClr val="bg1"/>
                </a:solidFill>
              </a:rPr>
              <a:t>Desktop project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EE7011F-E490-46E8-BC2D-A12308F21059}"/>
              </a:ext>
            </a:extLst>
          </p:cNvPr>
          <p:cNvSpPr txBox="1"/>
          <p:nvPr/>
        </p:nvSpPr>
        <p:spPr>
          <a:xfrm>
            <a:off x="364158" y="3948242"/>
            <a:ext cx="40173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bg1"/>
                </a:solidFill>
              </a:rPr>
              <a:t>Excepteur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sint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occaecat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cupidatat</a:t>
            </a:r>
            <a:r>
              <a:rPr lang="en-US" altLang="ko-KR" sz="1200" dirty="0">
                <a:solidFill>
                  <a:schemeClr val="bg1"/>
                </a:solidFill>
              </a:rPr>
              <a:t> non </a:t>
            </a:r>
            <a:r>
              <a:rPr lang="en-US" altLang="ko-KR" sz="1200" dirty="0" err="1">
                <a:solidFill>
                  <a:schemeClr val="bg1"/>
                </a:solidFill>
              </a:rPr>
              <a:t>proident</a:t>
            </a:r>
            <a:r>
              <a:rPr lang="en-US" altLang="ko-KR" sz="12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D0818D-122B-45E0-9FF6-F237C269154E}"/>
              </a:ext>
            </a:extLst>
          </p:cNvPr>
          <p:cNvSpPr txBox="1"/>
          <p:nvPr/>
        </p:nvSpPr>
        <p:spPr>
          <a:xfrm>
            <a:off x="528397" y="400449"/>
            <a:ext cx="522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DEVICE SLIDE</a:t>
            </a:r>
            <a:endParaRPr lang="ko-KR" altLang="en-US" sz="2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1" name="그림 개체 틀 20">
            <a:extLst>
              <a:ext uri="{FF2B5EF4-FFF2-40B4-BE49-F238E27FC236}">
                <a16:creationId xmlns:a16="http://schemas.microsoft.com/office/drawing/2014/main" id="{A26D9CFD-5BDE-4C3B-83F8-80D433C26BE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3305664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F4881B-0C40-4D5F-9AB2-6498DAC2EA1C}"/>
              </a:ext>
            </a:extLst>
          </p:cNvPr>
          <p:cNvSpPr txBox="1"/>
          <p:nvPr/>
        </p:nvSpPr>
        <p:spPr>
          <a:xfrm>
            <a:off x="8978001" y="3655123"/>
            <a:ext cx="2682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Icon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0" y="3655123"/>
            <a:ext cx="27821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8DEFEF2-0C7B-4BE2-8ACB-738938241BED}"/>
              </a:ext>
            </a:extLst>
          </p:cNvPr>
          <p:cNvSpPr txBox="1"/>
          <p:nvPr/>
        </p:nvSpPr>
        <p:spPr>
          <a:xfrm>
            <a:off x="4292600" y="2748250"/>
            <a:ext cx="360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b="0" dirty="0">
                <a:solidFill>
                  <a:schemeClr val="bg1"/>
                </a:solidFill>
              </a:rPr>
              <a:t>Thanks 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FAB71E-FF89-4704-ABF8-0CE708CE204D}"/>
              </a:ext>
            </a:extLst>
          </p:cNvPr>
          <p:cNvSpPr txBox="1"/>
          <p:nvPr/>
        </p:nvSpPr>
        <p:spPr>
          <a:xfrm>
            <a:off x="4292256" y="3463419"/>
            <a:ext cx="3607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  <a:r>
              <a:rPr lang="en-US" altLang="ko-KR" sz="1200" dirty="0" err="1">
                <a:solidFill>
                  <a:schemeClr val="bg1"/>
                </a:solidFill>
              </a:rPr>
              <a:t>Etiam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aliquet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mi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lacinia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66904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Presentation template by 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534312" y="3570863"/>
            <a:ext cx="322556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chemeClr val="bg1"/>
                </a:solidFill>
              </a:rPr>
              <a:t> Ctrl + Click</a:t>
            </a:r>
            <a:r>
              <a:rPr lang="ko-KR" altLang="en-US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>
                <a:solidFill>
                  <a:schemeClr val="bg1"/>
                </a:solidFill>
              </a:rPr>
              <a:t>to follow link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36797DA0-30A4-4726-B23E-38F5D379BDD1}"/>
              </a:ext>
            </a:extLst>
          </p:cNvPr>
          <p:cNvSpPr/>
          <p:nvPr/>
        </p:nvSpPr>
        <p:spPr>
          <a:xfrm>
            <a:off x="3991429" y="1145474"/>
            <a:ext cx="4209142" cy="609612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45720" rIns="21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AGENDA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7BF7666E-599E-4313-ACBE-26DCFBAE89F5}"/>
              </a:ext>
            </a:extLst>
          </p:cNvPr>
          <p:cNvSpPr/>
          <p:nvPr/>
        </p:nvSpPr>
        <p:spPr>
          <a:xfrm>
            <a:off x="1905576" y="2356238"/>
            <a:ext cx="898591" cy="898591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45720" rIns="21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B8A9D3C9-66C5-4D03-A744-FECD6569AD1F}"/>
              </a:ext>
            </a:extLst>
          </p:cNvPr>
          <p:cNvSpPr/>
          <p:nvPr/>
        </p:nvSpPr>
        <p:spPr>
          <a:xfrm>
            <a:off x="6309783" y="2356238"/>
            <a:ext cx="898591" cy="898591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45720" rIns="21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E74EF729-C0A0-42B3-865D-6535AADBCD03}"/>
              </a:ext>
            </a:extLst>
          </p:cNvPr>
          <p:cNvGrpSpPr/>
          <p:nvPr/>
        </p:nvGrpSpPr>
        <p:grpSpPr>
          <a:xfrm>
            <a:off x="2224992" y="2618149"/>
            <a:ext cx="327164" cy="326763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01F423BB-8EB8-4CF6-BADB-18C932846087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E605EF95-E26F-44F9-9841-8945B336F746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E6A9DDE-A975-491F-8E6A-B8309133593F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EF168F39-4985-4860-91C6-DE40F4B44D69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A43071AE-C731-434B-8173-2EF6157B2EED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353AFF4-1CC3-423A-B8D3-6627766AEEC0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3CF9C8AF-AE0C-4449-BBFE-C75206DE8F6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96A72525-9909-4DA0-93AA-51F4F620B91E}"/>
              </a:ext>
            </a:extLst>
          </p:cNvPr>
          <p:cNvSpPr txBox="1"/>
          <p:nvPr/>
        </p:nvSpPr>
        <p:spPr>
          <a:xfrm>
            <a:off x="2974433" y="2787522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5F9F4949-7028-4447-B7B2-A2B89F6C2DBD}"/>
              </a:ext>
            </a:extLst>
          </p:cNvPr>
          <p:cNvSpPr/>
          <p:nvPr/>
        </p:nvSpPr>
        <p:spPr>
          <a:xfrm>
            <a:off x="2954802" y="2410697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23ECE8D-91B8-4F67-BC7F-E06ADDB65193}"/>
              </a:ext>
            </a:extLst>
          </p:cNvPr>
          <p:cNvSpPr txBox="1"/>
          <p:nvPr/>
        </p:nvSpPr>
        <p:spPr>
          <a:xfrm>
            <a:off x="7404789" y="2787522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bg1"/>
                </a:solidFill>
              </a:rPr>
              <a:t>Lorem ipsum dolor </a:t>
            </a:r>
            <a:r>
              <a:rPr lang="en-US" altLang="ko-KR" sz="1400">
                <a:solidFill>
                  <a:schemeClr val="bg1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chemeClr val="bg1"/>
                </a:solidFill>
              </a:rPr>
              <a:t>, sed </a:t>
            </a:r>
            <a:r>
              <a:rPr lang="en-US" altLang="ko-KR" sz="1400">
                <a:solidFill>
                  <a:schemeClr val="bg1"/>
                </a:solidFill>
              </a:rPr>
              <a:t>do eiusmod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53435FB1-4516-47BB-BCD8-E348DBA9EEA7}"/>
              </a:ext>
            </a:extLst>
          </p:cNvPr>
          <p:cNvSpPr/>
          <p:nvPr/>
        </p:nvSpPr>
        <p:spPr>
          <a:xfrm>
            <a:off x="7385158" y="2394186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0B81D423-EAAC-4993-AAB3-85048F7CA443}"/>
              </a:ext>
            </a:extLst>
          </p:cNvPr>
          <p:cNvGrpSpPr/>
          <p:nvPr/>
        </p:nvGrpSpPr>
        <p:grpSpPr>
          <a:xfrm>
            <a:off x="6594733" y="2610824"/>
            <a:ext cx="328687" cy="328687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2B22875E-3FBD-41D7-B57E-1C22BBA1EC5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B7C69028-C6E2-48F1-B8BB-1A7F348F2DA4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7EC2FD6C-B342-4041-AC59-86B1DEC1AFDD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D628E990-C24A-4147-A0EF-200B637016E7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1D7C842C-56A7-42C9-AAC1-8AC01FEC94BE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" name="타원 35">
            <a:extLst>
              <a:ext uri="{FF2B5EF4-FFF2-40B4-BE49-F238E27FC236}">
                <a16:creationId xmlns:a16="http://schemas.microsoft.com/office/drawing/2014/main" id="{863202AC-512A-44AD-85C3-493C816088B6}"/>
              </a:ext>
            </a:extLst>
          </p:cNvPr>
          <p:cNvSpPr/>
          <p:nvPr/>
        </p:nvSpPr>
        <p:spPr>
          <a:xfrm>
            <a:off x="1905576" y="4437894"/>
            <a:ext cx="898591" cy="898591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45720" rIns="21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id="{6D42BDBE-8F25-44B7-8B8C-601860733433}"/>
              </a:ext>
            </a:extLst>
          </p:cNvPr>
          <p:cNvSpPr/>
          <p:nvPr/>
        </p:nvSpPr>
        <p:spPr>
          <a:xfrm>
            <a:off x="6309783" y="4437894"/>
            <a:ext cx="898591" cy="898591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45720" rIns="21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8" name="자유형: 도형 37">
            <a:extLst>
              <a:ext uri="{FF2B5EF4-FFF2-40B4-BE49-F238E27FC236}">
                <a16:creationId xmlns:a16="http://schemas.microsoft.com/office/drawing/2014/main" id="{3D50F6CE-66B0-4CB3-900D-08CFFB541071}"/>
              </a:ext>
            </a:extLst>
          </p:cNvPr>
          <p:cNvSpPr/>
          <p:nvPr/>
        </p:nvSpPr>
        <p:spPr>
          <a:xfrm>
            <a:off x="6614776" y="4755995"/>
            <a:ext cx="288604" cy="328687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91931EBF-CC64-4E5C-8E86-5410EA3B3555}"/>
              </a:ext>
            </a:extLst>
          </p:cNvPr>
          <p:cNvGrpSpPr/>
          <p:nvPr/>
        </p:nvGrpSpPr>
        <p:grpSpPr>
          <a:xfrm>
            <a:off x="2209061" y="4729780"/>
            <a:ext cx="328448" cy="314819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DEC5EA35-B370-47B1-9ADC-0C1768D58DCD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D3815666-4FF1-4475-8B61-5E6C2A6C4849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936B6DC8-7AF1-4070-BFF5-24F00D715922}"/>
              </a:ext>
            </a:extLst>
          </p:cNvPr>
          <p:cNvSpPr txBox="1"/>
          <p:nvPr/>
        </p:nvSpPr>
        <p:spPr>
          <a:xfrm>
            <a:off x="2974433" y="4857265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bg1"/>
                </a:solidFill>
              </a:rPr>
              <a:t>Lorem ipsum dolor </a:t>
            </a:r>
            <a:r>
              <a:rPr lang="en-US" altLang="ko-KR" sz="1400">
                <a:solidFill>
                  <a:schemeClr val="bg1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chemeClr val="bg1"/>
                </a:solidFill>
              </a:rPr>
              <a:t>, sed </a:t>
            </a:r>
            <a:r>
              <a:rPr lang="en-US" altLang="ko-KR" sz="1400">
                <a:solidFill>
                  <a:schemeClr val="bg1"/>
                </a:solidFill>
              </a:rPr>
              <a:t>do eiusmod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BFDB4FF4-53FE-44DA-B55C-2E1DAE9A94C7}"/>
              </a:ext>
            </a:extLst>
          </p:cNvPr>
          <p:cNvSpPr/>
          <p:nvPr/>
        </p:nvSpPr>
        <p:spPr>
          <a:xfrm>
            <a:off x="2954802" y="4480440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4AFAAAC-1A68-4F43-B09A-F9C105A718C8}"/>
              </a:ext>
            </a:extLst>
          </p:cNvPr>
          <p:cNvSpPr txBox="1"/>
          <p:nvPr/>
        </p:nvSpPr>
        <p:spPr>
          <a:xfrm>
            <a:off x="7404789" y="4857265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bg1"/>
                </a:solidFill>
              </a:rPr>
              <a:t>Lorem ipsum dolor </a:t>
            </a:r>
            <a:r>
              <a:rPr lang="en-US" altLang="ko-KR" sz="1400">
                <a:solidFill>
                  <a:schemeClr val="bg1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chemeClr val="bg1"/>
                </a:solidFill>
              </a:rPr>
              <a:t>, sed </a:t>
            </a:r>
            <a:r>
              <a:rPr lang="en-US" altLang="ko-KR" sz="1400">
                <a:solidFill>
                  <a:schemeClr val="bg1"/>
                </a:solidFill>
              </a:rPr>
              <a:t>do eiusmod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27E2EAC2-BB00-4507-ACAA-64F78787843F}"/>
              </a:ext>
            </a:extLst>
          </p:cNvPr>
          <p:cNvSpPr/>
          <p:nvPr/>
        </p:nvSpPr>
        <p:spPr>
          <a:xfrm>
            <a:off x="7385158" y="4463929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005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6BFCAFF-9378-4CA0-9C6A-46C64DA23E73}"/>
              </a:ext>
            </a:extLst>
          </p:cNvPr>
          <p:cNvSpPr txBox="1"/>
          <p:nvPr/>
        </p:nvSpPr>
        <p:spPr>
          <a:xfrm>
            <a:off x="3606800" y="2555028"/>
            <a:ext cx="497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B02125-30CD-43F4-9344-876FE4A2E757}"/>
              </a:ext>
            </a:extLst>
          </p:cNvPr>
          <p:cNvSpPr txBox="1"/>
          <p:nvPr/>
        </p:nvSpPr>
        <p:spPr>
          <a:xfrm>
            <a:off x="3613317" y="3869657"/>
            <a:ext cx="49653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5DDECBE7-EA8D-4720-B0AE-F03CBB000787}"/>
              </a:ext>
            </a:extLst>
          </p:cNvPr>
          <p:cNvSpPr/>
          <p:nvPr/>
        </p:nvSpPr>
        <p:spPr>
          <a:xfrm>
            <a:off x="2873829" y="1799771"/>
            <a:ext cx="6444342" cy="3258458"/>
          </a:xfrm>
          <a:prstGeom prst="roundRect">
            <a:avLst>
              <a:gd name="adj" fmla="val 642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16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86880D96-9BA5-426F-9D00-008162087101}"/>
              </a:ext>
            </a:extLst>
          </p:cNvPr>
          <p:cNvSpPr txBox="1"/>
          <p:nvPr userDrawn="1"/>
        </p:nvSpPr>
        <p:spPr>
          <a:xfrm>
            <a:off x="975181" y="1574614"/>
            <a:ext cx="34825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0EC4EC0-B8F0-473C-8D2E-CEE4301A3A1F}"/>
              </a:ext>
            </a:extLst>
          </p:cNvPr>
          <p:cNvSpPr txBox="1"/>
          <p:nvPr userDrawn="1"/>
        </p:nvSpPr>
        <p:spPr>
          <a:xfrm>
            <a:off x="975181" y="2566821"/>
            <a:ext cx="3473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C6AAA36-1700-4770-9DE0-B8DA0BF10F01}"/>
              </a:ext>
            </a:extLst>
          </p:cNvPr>
          <p:cNvSpPr txBox="1"/>
          <p:nvPr userDrawn="1"/>
        </p:nvSpPr>
        <p:spPr>
          <a:xfrm>
            <a:off x="6400801" y="2538068"/>
            <a:ext cx="2025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38EB2DFF-23EC-45F3-AD34-F92541262C49}"/>
              </a:ext>
            </a:extLst>
          </p:cNvPr>
          <p:cNvSpPr/>
          <p:nvPr userDrawn="1"/>
        </p:nvSpPr>
        <p:spPr>
          <a:xfrm>
            <a:off x="6400800" y="2190167"/>
            <a:ext cx="20251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BC61A2F1-FBE2-49F6-958B-6A4756EA3928}"/>
              </a:ext>
            </a:extLst>
          </p:cNvPr>
          <p:cNvSpPr/>
          <p:nvPr userDrawn="1"/>
        </p:nvSpPr>
        <p:spPr>
          <a:xfrm>
            <a:off x="6400800" y="1626480"/>
            <a:ext cx="20251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93FFAD1-C127-4D70-9C40-6E0F34A9E3A4}"/>
              </a:ext>
            </a:extLst>
          </p:cNvPr>
          <p:cNvSpPr txBox="1"/>
          <p:nvPr userDrawn="1"/>
        </p:nvSpPr>
        <p:spPr>
          <a:xfrm>
            <a:off x="9191626" y="2538068"/>
            <a:ext cx="2025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27BDC430-37E6-4958-B78F-CA4D7FDF5C00}"/>
              </a:ext>
            </a:extLst>
          </p:cNvPr>
          <p:cNvSpPr/>
          <p:nvPr userDrawn="1"/>
        </p:nvSpPr>
        <p:spPr>
          <a:xfrm>
            <a:off x="9191625" y="2190167"/>
            <a:ext cx="20251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81A7044A-ECFC-448A-B1DF-3A5AC6D74060}"/>
              </a:ext>
            </a:extLst>
          </p:cNvPr>
          <p:cNvSpPr/>
          <p:nvPr userDrawn="1"/>
        </p:nvSpPr>
        <p:spPr>
          <a:xfrm>
            <a:off x="9191625" y="1626480"/>
            <a:ext cx="20251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98EDF3C-0DA1-4786-B5B4-4A9E38D3995C}"/>
              </a:ext>
            </a:extLst>
          </p:cNvPr>
          <p:cNvSpPr txBox="1"/>
          <p:nvPr userDrawn="1"/>
        </p:nvSpPr>
        <p:spPr>
          <a:xfrm>
            <a:off x="6400801" y="4810109"/>
            <a:ext cx="2025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D46D8AB8-9C45-4D9A-A6E5-4C90A04CF966}"/>
              </a:ext>
            </a:extLst>
          </p:cNvPr>
          <p:cNvSpPr/>
          <p:nvPr userDrawn="1"/>
        </p:nvSpPr>
        <p:spPr>
          <a:xfrm>
            <a:off x="6400800" y="4462208"/>
            <a:ext cx="20251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EC96460A-2D8E-4225-8434-3C8D7141AEF5}"/>
              </a:ext>
            </a:extLst>
          </p:cNvPr>
          <p:cNvSpPr/>
          <p:nvPr userDrawn="1"/>
        </p:nvSpPr>
        <p:spPr>
          <a:xfrm>
            <a:off x="6400800" y="3898521"/>
            <a:ext cx="20251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03.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B661846-A366-408B-B0AC-8EFC0893F85B}"/>
              </a:ext>
            </a:extLst>
          </p:cNvPr>
          <p:cNvSpPr txBox="1"/>
          <p:nvPr userDrawn="1"/>
        </p:nvSpPr>
        <p:spPr>
          <a:xfrm>
            <a:off x="9191626" y="4810109"/>
            <a:ext cx="2025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AC145B9F-37D2-4A55-9C2B-6749218BB117}"/>
              </a:ext>
            </a:extLst>
          </p:cNvPr>
          <p:cNvSpPr/>
          <p:nvPr userDrawn="1"/>
        </p:nvSpPr>
        <p:spPr>
          <a:xfrm>
            <a:off x="9191625" y="4462208"/>
            <a:ext cx="20251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4AF05397-8822-4A6E-A4ED-16D2F1BA3502}"/>
              </a:ext>
            </a:extLst>
          </p:cNvPr>
          <p:cNvSpPr/>
          <p:nvPr userDrawn="1"/>
        </p:nvSpPr>
        <p:spPr>
          <a:xfrm>
            <a:off x="9191625" y="3898521"/>
            <a:ext cx="20251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758832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8A5FA012-697F-4C49-AEE2-13CE11CC452A}"/>
              </a:ext>
            </a:extLst>
          </p:cNvPr>
          <p:cNvSpPr txBox="1"/>
          <p:nvPr/>
        </p:nvSpPr>
        <p:spPr>
          <a:xfrm>
            <a:off x="1732690" y="2920219"/>
            <a:ext cx="38389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 dolor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DAE5F6C-90C0-46EE-B7F8-64087DF68FCC}"/>
              </a:ext>
            </a:extLst>
          </p:cNvPr>
          <p:cNvSpPr txBox="1"/>
          <p:nvPr/>
        </p:nvSpPr>
        <p:spPr>
          <a:xfrm>
            <a:off x="1732690" y="3377364"/>
            <a:ext cx="38389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28EC5AB-345C-416A-9954-B0B976857AC4}"/>
              </a:ext>
            </a:extLst>
          </p:cNvPr>
          <p:cNvSpPr txBox="1"/>
          <p:nvPr/>
        </p:nvSpPr>
        <p:spPr>
          <a:xfrm>
            <a:off x="1897790" y="4281122"/>
            <a:ext cx="3701225" cy="1600438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65B8363-13C2-41E5-8196-EE224A7AC0EE}"/>
              </a:ext>
            </a:extLst>
          </p:cNvPr>
          <p:cNvSpPr txBox="1"/>
          <p:nvPr/>
        </p:nvSpPr>
        <p:spPr>
          <a:xfrm>
            <a:off x="1732690" y="1351710"/>
            <a:ext cx="48422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About</a:t>
            </a:r>
            <a:r>
              <a:rPr lang="ko-KR" altLang="en-US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us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1" name="그림 개체 틀 20">
            <a:extLst>
              <a:ext uri="{FF2B5EF4-FFF2-40B4-BE49-F238E27FC236}">
                <a16:creationId xmlns:a16="http://schemas.microsoft.com/office/drawing/2014/main" id="{859426A9-F9D6-418B-B957-C8E8C0DC043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149077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CD7D0EB-94E7-4698-BEC1-662A2A1918B9}"/>
              </a:ext>
            </a:extLst>
          </p:cNvPr>
          <p:cNvSpPr txBox="1"/>
          <p:nvPr/>
        </p:nvSpPr>
        <p:spPr>
          <a:xfrm>
            <a:off x="2484726" y="1012625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OUR EVOLUTION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8143409C-3689-453D-8A06-F38B6EC4933C}"/>
              </a:ext>
            </a:extLst>
          </p:cNvPr>
          <p:cNvSpPr/>
          <p:nvPr/>
        </p:nvSpPr>
        <p:spPr>
          <a:xfrm>
            <a:off x="9442735" y="2695852"/>
            <a:ext cx="931780" cy="931777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3A9FAE63-89EC-4D68-9D97-290CD9CE18ED}"/>
              </a:ext>
            </a:extLst>
          </p:cNvPr>
          <p:cNvSpPr/>
          <p:nvPr/>
        </p:nvSpPr>
        <p:spPr>
          <a:xfrm>
            <a:off x="8813800" y="4164647"/>
            <a:ext cx="21896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B0ED6CB0-B832-40EC-A583-60C4899DCEA4}"/>
              </a:ext>
            </a:extLst>
          </p:cNvPr>
          <p:cNvSpPr/>
          <p:nvPr/>
        </p:nvSpPr>
        <p:spPr>
          <a:xfrm>
            <a:off x="8813800" y="4545122"/>
            <a:ext cx="21896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edsafsdat</a:t>
            </a:r>
            <a:r>
              <a:rPr lang="en-US" altLang="ko-KR" sz="1200" dirty="0">
                <a:solidFill>
                  <a:schemeClr val="bg1"/>
                </a:solidFill>
              </a:rPr>
              <a:t>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1240DA29-95CE-4B8A-828C-BD088FEC24A0}"/>
              </a:ext>
            </a:extLst>
          </p:cNvPr>
          <p:cNvSpPr/>
          <p:nvPr/>
        </p:nvSpPr>
        <p:spPr>
          <a:xfrm>
            <a:off x="1817488" y="2695852"/>
            <a:ext cx="931780" cy="931777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C2BFDB32-B209-4B08-84E6-48D602C80112}"/>
              </a:ext>
            </a:extLst>
          </p:cNvPr>
          <p:cNvSpPr/>
          <p:nvPr/>
        </p:nvSpPr>
        <p:spPr>
          <a:xfrm>
            <a:off x="1188553" y="4164647"/>
            <a:ext cx="21896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E655EDD7-1646-4791-BF87-3A2FBF8CA006}"/>
              </a:ext>
            </a:extLst>
          </p:cNvPr>
          <p:cNvSpPr/>
          <p:nvPr/>
        </p:nvSpPr>
        <p:spPr>
          <a:xfrm>
            <a:off x="1188553" y="4545122"/>
            <a:ext cx="21896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edsafsdat</a:t>
            </a:r>
            <a:r>
              <a:rPr lang="en-US" altLang="ko-KR" sz="1200" dirty="0">
                <a:solidFill>
                  <a:schemeClr val="bg1"/>
                </a:solidFill>
              </a:rPr>
              <a:t>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238CD5B4-FAF5-4F69-8891-228591D291B3}"/>
              </a:ext>
            </a:extLst>
          </p:cNvPr>
          <p:cNvGrpSpPr/>
          <p:nvPr/>
        </p:nvGrpSpPr>
        <p:grpSpPr>
          <a:xfrm>
            <a:off x="2058144" y="2970268"/>
            <a:ext cx="446552" cy="345696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4A349C2C-C702-4E42-8339-F1B2BB0678B3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D05C0159-6B2C-46D6-9E88-7979C403202A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6F18DC3-5B85-496E-9359-5F22E39C79DC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858B8463-DC21-476A-BEDF-104E82432421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BA2CED93-8784-403D-A9F9-3D74F6ECF75E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43C02736-DAA2-405B-AF12-D5D93CA06B22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0157CA89-2139-44B1-98BD-A5CB611D3B5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6478F09D-8E08-4D4E-97CB-3FDFD88BC766}"/>
              </a:ext>
            </a:extLst>
          </p:cNvPr>
          <p:cNvSpPr/>
          <p:nvPr/>
        </p:nvSpPr>
        <p:spPr>
          <a:xfrm>
            <a:off x="4359237" y="2695852"/>
            <a:ext cx="931780" cy="931777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236091AD-491B-4A20-8A71-AD1C8757BF8D}"/>
              </a:ext>
            </a:extLst>
          </p:cNvPr>
          <p:cNvSpPr/>
          <p:nvPr/>
        </p:nvSpPr>
        <p:spPr>
          <a:xfrm>
            <a:off x="3730302" y="4164647"/>
            <a:ext cx="21896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EFD5926E-0117-4538-A7D9-D888D4C7F51B}"/>
              </a:ext>
            </a:extLst>
          </p:cNvPr>
          <p:cNvSpPr/>
          <p:nvPr/>
        </p:nvSpPr>
        <p:spPr>
          <a:xfrm>
            <a:off x="3730302" y="4545122"/>
            <a:ext cx="21896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edsafsdat</a:t>
            </a:r>
            <a:r>
              <a:rPr lang="en-US" altLang="ko-KR" sz="1200" dirty="0">
                <a:solidFill>
                  <a:schemeClr val="bg1"/>
                </a:solidFill>
              </a:rPr>
              <a:t>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E3773988-A964-4347-A374-8FF20814E045}"/>
              </a:ext>
            </a:extLst>
          </p:cNvPr>
          <p:cNvGrpSpPr/>
          <p:nvPr/>
        </p:nvGrpSpPr>
        <p:grpSpPr>
          <a:xfrm>
            <a:off x="4601794" y="2952514"/>
            <a:ext cx="446660" cy="381203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7C48C266-CF7E-49C3-937F-F2EF5619BB40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0AE80821-8F88-4C6D-ACC8-638D825C49F1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7C98174A-811B-438C-8E57-29C4921C1CB4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98C14550-C082-4D37-BFB7-9CD5DCE41937}"/>
              </a:ext>
            </a:extLst>
          </p:cNvPr>
          <p:cNvSpPr/>
          <p:nvPr/>
        </p:nvSpPr>
        <p:spPr>
          <a:xfrm>
            <a:off x="6900985" y="2695852"/>
            <a:ext cx="931780" cy="931777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1B63BC9E-88EE-4CE3-ACE4-3E35F1441DD6}"/>
              </a:ext>
            </a:extLst>
          </p:cNvPr>
          <p:cNvSpPr/>
          <p:nvPr/>
        </p:nvSpPr>
        <p:spPr>
          <a:xfrm>
            <a:off x="6272050" y="4164647"/>
            <a:ext cx="21896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98475A35-C13C-4852-BAA2-677DB5580D82}"/>
              </a:ext>
            </a:extLst>
          </p:cNvPr>
          <p:cNvSpPr/>
          <p:nvPr/>
        </p:nvSpPr>
        <p:spPr>
          <a:xfrm>
            <a:off x="6272050" y="4545122"/>
            <a:ext cx="21896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edsafsdat</a:t>
            </a:r>
            <a:r>
              <a:rPr lang="en-US" altLang="ko-KR" sz="1200" dirty="0">
                <a:solidFill>
                  <a:schemeClr val="bg1"/>
                </a:solidFill>
              </a:rPr>
              <a:t>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8C894FF9-2BB1-441D-B09F-6DAB668C1392}"/>
              </a:ext>
            </a:extLst>
          </p:cNvPr>
          <p:cNvGrpSpPr/>
          <p:nvPr/>
        </p:nvGrpSpPr>
        <p:grpSpPr>
          <a:xfrm>
            <a:off x="7143596" y="2938464"/>
            <a:ext cx="446552" cy="446552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5EDF663D-EDAA-4E9E-9E49-FEAE349DE65B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DBF67B0-5DF2-4C1A-A317-C720F453B85B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0C978A98-0241-4D28-84B7-B8ACF4F7F54C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5178620F-502B-4027-ABAB-12B1D040E8A1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50C1FACC-4297-4D45-B783-8582BFE66FC2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E64E2AD0-637B-4E4C-B925-169F52FFCBA1}"/>
              </a:ext>
            </a:extLst>
          </p:cNvPr>
          <p:cNvSpPr/>
          <p:nvPr/>
        </p:nvSpPr>
        <p:spPr>
          <a:xfrm>
            <a:off x="9687304" y="2941502"/>
            <a:ext cx="446552" cy="446550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945F60FE-061A-42C3-8663-A339C95B420C}"/>
              </a:ext>
            </a:extLst>
          </p:cNvPr>
          <p:cNvSpPr/>
          <p:nvPr/>
        </p:nvSpPr>
        <p:spPr>
          <a:xfrm>
            <a:off x="8813800" y="2295437"/>
            <a:ext cx="21896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B7BBAB31-C4EB-41C6-A5B4-056D93771C95}"/>
              </a:ext>
            </a:extLst>
          </p:cNvPr>
          <p:cNvSpPr/>
          <p:nvPr/>
        </p:nvSpPr>
        <p:spPr>
          <a:xfrm>
            <a:off x="1188553" y="2295437"/>
            <a:ext cx="21896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19XX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185B4E3D-1148-4C6D-BAF2-D1D1B897BBA8}"/>
              </a:ext>
            </a:extLst>
          </p:cNvPr>
          <p:cNvSpPr/>
          <p:nvPr/>
        </p:nvSpPr>
        <p:spPr>
          <a:xfrm>
            <a:off x="3730302" y="2295437"/>
            <a:ext cx="21896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BC453E00-44CB-4555-98CE-CCFADD42D085}"/>
              </a:ext>
            </a:extLst>
          </p:cNvPr>
          <p:cNvSpPr/>
          <p:nvPr/>
        </p:nvSpPr>
        <p:spPr>
          <a:xfrm>
            <a:off x="6272050" y="2295437"/>
            <a:ext cx="21896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87611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58490A6-84ED-434A-936F-FFD3061B2E25}"/>
              </a:ext>
            </a:extLst>
          </p:cNvPr>
          <p:cNvSpPr txBox="1"/>
          <p:nvPr/>
        </p:nvSpPr>
        <p:spPr>
          <a:xfrm>
            <a:off x="2484726" y="736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WHAT SETS US APART ?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B77FC4D8-2F5B-4E5D-BEB5-91128031C040}"/>
              </a:ext>
            </a:extLst>
          </p:cNvPr>
          <p:cNvSpPr/>
          <p:nvPr/>
        </p:nvSpPr>
        <p:spPr>
          <a:xfrm>
            <a:off x="2342138" y="1641448"/>
            <a:ext cx="1044000" cy="1077326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1B209AA8-B24E-453C-BFC3-0D85EA60D513}"/>
              </a:ext>
            </a:extLst>
          </p:cNvPr>
          <p:cNvGrpSpPr/>
          <p:nvPr/>
        </p:nvGrpSpPr>
        <p:grpSpPr>
          <a:xfrm>
            <a:off x="2697622" y="1941333"/>
            <a:ext cx="333032" cy="458290"/>
            <a:chOff x="3471472" y="902398"/>
            <a:chExt cx="295275" cy="393763"/>
          </a:xfrm>
          <a:solidFill>
            <a:schemeClr val="bg1"/>
          </a:solidFill>
          <a:effectLst/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6D027C7-64D1-47D2-933A-BC9AACB9329B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0AC782F3-CC2B-4FFD-9A66-5925A43F815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F4247355-5605-4F3E-ADE2-202C1D36DC47}"/>
              </a:ext>
            </a:extLst>
          </p:cNvPr>
          <p:cNvSpPr txBox="1"/>
          <p:nvPr/>
        </p:nvSpPr>
        <p:spPr>
          <a:xfrm>
            <a:off x="3643352" y="2069376"/>
            <a:ext cx="6946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1B0DCB9B-5250-4BE1-ABC2-C0EB6813FD38}"/>
              </a:ext>
            </a:extLst>
          </p:cNvPr>
          <p:cNvSpPr/>
          <p:nvPr/>
        </p:nvSpPr>
        <p:spPr>
          <a:xfrm>
            <a:off x="3643351" y="1730815"/>
            <a:ext cx="69319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3454491A-7FA3-4C11-B9DB-B667BF2F32F9}"/>
              </a:ext>
            </a:extLst>
          </p:cNvPr>
          <p:cNvSpPr/>
          <p:nvPr/>
        </p:nvSpPr>
        <p:spPr>
          <a:xfrm>
            <a:off x="2342138" y="3392621"/>
            <a:ext cx="1044000" cy="1077326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FAD91311-51C2-4D21-A277-B8B5F581AB81}"/>
              </a:ext>
            </a:extLst>
          </p:cNvPr>
          <p:cNvGrpSpPr/>
          <p:nvPr/>
        </p:nvGrpSpPr>
        <p:grpSpPr>
          <a:xfrm>
            <a:off x="2638735" y="3695754"/>
            <a:ext cx="424302" cy="449144"/>
            <a:chOff x="2772242" y="1560385"/>
            <a:chExt cx="376198" cy="385905"/>
          </a:xfrm>
          <a:solidFill>
            <a:schemeClr val="bg1"/>
          </a:solidFill>
          <a:effectLst/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8A206A4-7ED0-42D3-9E71-581C5BA4716E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05CE2D1B-4972-410A-8735-6C48EBF6F61F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3F8C3F85-C576-478F-9821-1639C54AA055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955BA882-F871-4D2E-B2A7-C75F080FF155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8D96943A-8F24-4B0A-ACF8-38A1AF9D0D80}"/>
              </a:ext>
            </a:extLst>
          </p:cNvPr>
          <p:cNvSpPr txBox="1"/>
          <p:nvPr/>
        </p:nvSpPr>
        <p:spPr>
          <a:xfrm>
            <a:off x="3643352" y="3820549"/>
            <a:ext cx="6946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D2E57EDE-49F7-47E0-82D1-33ABEBF7B4DD}"/>
              </a:ext>
            </a:extLst>
          </p:cNvPr>
          <p:cNvSpPr/>
          <p:nvPr/>
        </p:nvSpPr>
        <p:spPr>
          <a:xfrm>
            <a:off x="3643351" y="3481988"/>
            <a:ext cx="69319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0075116D-E02B-4BC5-853B-70B7951B246F}"/>
              </a:ext>
            </a:extLst>
          </p:cNvPr>
          <p:cNvSpPr/>
          <p:nvPr/>
        </p:nvSpPr>
        <p:spPr>
          <a:xfrm>
            <a:off x="2342138" y="5143793"/>
            <a:ext cx="1044000" cy="1077326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445625FC-05FC-403D-A91B-7375F1B53CD8}"/>
              </a:ext>
            </a:extLst>
          </p:cNvPr>
          <p:cNvGrpSpPr/>
          <p:nvPr/>
        </p:nvGrpSpPr>
        <p:grpSpPr>
          <a:xfrm>
            <a:off x="2643908" y="5455195"/>
            <a:ext cx="440460" cy="454520"/>
            <a:chOff x="752656" y="1562597"/>
            <a:chExt cx="390525" cy="390525"/>
          </a:xfrm>
          <a:solidFill>
            <a:schemeClr val="bg1"/>
          </a:solidFill>
          <a:effectLst/>
        </p:grpSpPr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07E0BF75-C694-4DA3-A611-A3CAE032128E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402B92F-B2C4-4E8F-88B6-9D0F381CA2D2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2FFCBEEE-C294-4FBD-A8DC-F72D41D851E4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6D3B475-38D3-436A-8FD2-A12BACAAD991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680B41EC-41D9-4CB3-B6F4-6A22252FEB1D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4A21E0D4-5323-4F66-8993-EE27068622F8}"/>
              </a:ext>
            </a:extLst>
          </p:cNvPr>
          <p:cNvSpPr txBox="1"/>
          <p:nvPr/>
        </p:nvSpPr>
        <p:spPr>
          <a:xfrm>
            <a:off x="3643352" y="5571721"/>
            <a:ext cx="6946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E7F986E8-2A0E-4EAC-A39B-84B6AA23E43A}"/>
              </a:ext>
            </a:extLst>
          </p:cNvPr>
          <p:cNvSpPr/>
          <p:nvPr/>
        </p:nvSpPr>
        <p:spPr>
          <a:xfrm>
            <a:off x="3643351" y="5233160"/>
            <a:ext cx="69319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540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8EC1627-7A30-4DF4-A5DE-12574D12DB05}"/>
              </a:ext>
            </a:extLst>
          </p:cNvPr>
          <p:cNvSpPr txBox="1"/>
          <p:nvPr/>
        </p:nvSpPr>
        <p:spPr>
          <a:xfrm>
            <a:off x="2484726" y="736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WHAT DO WE DO ?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DC5A214E-657A-4C7F-96FA-0A43AE2C900B}"/>
              </a:ext>
            </a:extLst>
          </p:cNvPr>
          <p:cNvCxnSpPr>
            <a:cxnSpLocks/>
          </p:cNvCxnSpPr>
          <p:nvPr/>
        </p:nvCxnSpPr>
        <p:spPr>
          <a:xfrm>
            <a:off x="733425" y="2737300"/>
            <a:ext cx="10725150" cy="0"/>
          </a:xfrm>
          <a:prstGeom prst="line">
            <a:avLst/>
          </a:prstGeom>
          <a:ln w="88900" cap="rnd">
            <a:solidFill>
              <a:schemeClr val="bg1"/>
            </a:solidFill>
            <a:beve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타원 3">
            <a:extLst>
              <a:ext uri="{FF2B5EF4-FFF2-40B4-BE49-F238E27FC236}">
                <a16:creationId xmlns:a16="http://schemas.microsoft.com/office/drawing/2014/main" id="{EB1D6E6F-6023-4619-AF8D-C53769168DB0}"/>
              </a:ext>
            </a:extLst>
          </p:cNvPr>
          <p:cNvSpPr/>
          <p:nvPr/>
        </p:nvSpPr>
        <p:spPr>
          <a:xfrm>
            <a:off x="1901829" y="2623004"/>
            <a:ext cx="253992" cy="253992"/>
          </a:xfrm>
          <a:prstGeom prst="ellipse">
            <a:avLst/>
          </a:prstGeom>
          <a:solidFill>
            <a:srgbClr val="2E2E65"/>
          </a:solidFill>
          <a:ln w="635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CE1C08-A96C-4720-907B-5ABC2D8FBC10}"/>
              </a:ext>
            </a:extLst>
          </p:cNvPr>
          <p:cNvSpPr txBox="1"/>
          <p:nvPr/>
        </p:nvSpPr>
        <p:spPr>
          <a:xfrm>
            <a:off x="1110763" y="3984346"/>
            <a:ext cx="1836124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0866A17-700A-45D2-9907-1BE27F3D0C8F}"/>
              </a:ext>
            </a:extLst>
          </p:cNvPr>
          <p:cNvSpPr/>
          <p:nvPr/>
        </p:nvSpPr>
        <p:spPr>
          <a:xfrm>
            <a:off x="1110762" y="3600004"/>
            <a:ext cx="183612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362D89D7-3FB1-427E-8828-7585FB37F3AC}"/>
              </a:ext>
            </a:extLst>
          </p:cNvPr>
          <p:cNvSpPr/>
          <p:nvPr/>
        </p:nvSpPr>
        <p:spPr>
          <a:xfrm>
            <a:off x="4613279" y="2623004"/>
            <a:ext cx="253992" cy="253992"/>
          </a:xfrm>
          <a:prstGeom prst="ellipse">
            <a:avLst/>
          </a:prstGeom>
          <a:solidFill>
            <a:srgbClr val="2E2E65"/>
          </a:solidFill>
          <a:ln w="635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F97D25-55DD-47CB-A81C-5FE269C886EA}"/>
              </a:ext>
            </a:extLst>
          </p:cNvPr>
          <p:cNvSpPr txBox="1"/>
          <p:nvPr/>
        </p:nvSpPr>
        <p:spPr>
          <a:xfrm>
            <a:off x="3822213" y="3984346"/>
            <a:ext cx="1836124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E2D92F00-DF36-4712-9B5A-757DDE8E405C}"/>
              </a:ext>
            </a:extLst>
          </p:cNvPr>
          <p:cNvSpPr/>
          <p:nvPr/>
        </p:nvSpPr>
        <p:spPr>
          <a:xfrm>
            <a:off x="3822212" y="3600004"/>
            <a:ext cx="183612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73613CC0-660B-4DC0-8E96-A7C9F177B2C1}"/>
              </a:ext>
            </a:extLst>
          </p:cNvPr>
          <p:cNvSpPr/>
          <p:nvPr/>
        </p:nvSpPr>
        <p:spPr>
          <a:xfrm>
            <a:off x="7324729" y="2623004"/>
            <a:ext cx="253992" cy="253992"/>
          </a:xfrm>
          <a:prstGeom prst="ellipse">
            <a:avLst/>
          </a:prstGeom>
          <a:solidFill>
            <a:srgbClr val="2E2E65"/>
          </a:solidFill>
          <a:ln w="635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62802E-9CE3-414B-8FDD-21E5675486A0}"/>
              </a:ext>
            </a:extLst>
          </p:cNvPr>
          <p:cNvSpPr txBox="1"/>
          <p:nvPr/>
        </p:nvSpPr>
        <p:spPr>
          <a:xfrm>
            <a:off x="6533663" y="3984346"/>
            <a:ext cx="1836124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8112AA3-3197-4E2F-A197-5F5359AA6989}"/>
              </a:ext>
            </a:extLst>
          </p:cNvPr>
          <p:cNvSpPr/>
          <p:nvPr/>
        </p:nvSpPr>
        <p:spPr>
          <a:xfrm>
            <a:off x="6533662" y="3600004"/>
            <a:ext cx="183612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7343CDEE-ED7A-44FE-B415-C38CDA4E7B82}"/>
              </a:ext>
            </a:extLst>
          </p:cNvPr>
          <p:cNvSpPr/>
          <p:nvPr/>
        </p:nvSpPr>
        <p:spPr>
          <a:xfrm>
            <a:off x="10036179" y="2623004"/>
            <a:ext cx="253992" cy="253992"/>
          </a:xfrm>
          <a:prstGeom prst="ellipse">
            <a:avLst/>
          </a:prstGeom>
          <a:solidFill>
            <a:srgbClr val="2E2E65"/>
          </a:solidFill>
          <a:ln w="635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F63EACC-1F32-4893-8A24-FBBDD7F8A587}"/>
              </a:ext>
            </a:extLst>
          </p:cNvPr>
          <p:cNvSpPr txBox="1"/>
          <p:nvPr/>
        </p:nvSpPr>
        <p:spPr>
          <a:xfrm>
            <a:off x="9245113" y="3984346"/>
            <a:ext cx="1836124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26527CC8-8CCA-4752-BE37-AC180ED6766E}"/>
              </a:ext>
            </a:extLst>
          </p:cNvPr>
          <p:cNvSpPr/>
          <p:nvPr/>
        </p:nvSpPr>
        <p:spPr>
          <a:xfrm>
            <a:off x="9245112" y="3600004"/>
            <a:ext cx="183612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705192723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edoka One - Calibri Light">
      <a:majorFont>
        <a:latin typeface="Fredoka One"/>
        <a:ea typeface="Arial Unicode MS"/>
        <a:cs typeface=""/>
      </a:majorFont>
      <a:minorFont>
        <a:latin typeface="Calibri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400" b="1" dirty="0">
            <a:solidFill>
              <a:srgbClr val="5747E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3083</TotalTime>
  <Words>1515</Words>
  <Application>Microsoft Office PowerPoint</Application>
  <PresentationFormat>와이드스크린</PresentationFormat>
  <Paragraphs>179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3" baseType="lpstr">
      <vt:lpstr>Arial Unicode MS</vt:lpstr>
      <vt:lpstr>맑은 고딕</vt:lpstr>
      <vt:lpstr>Arial</vt:lpstr>
      <vt:lpstr>Calibri Light</vt:lpstr>
      <vt:lpstr>Fredoka One</vt:lpstr>
      <vt:lpstr>Wingdings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299</cp:revision>
  <dcterms:created xsi:type="dcterms:W3CDTF">2019-04-06T05:20:47Z</dcterms:created>
  <dcterms:modified xsi:type="dcterms:W3CDTF">2020-08-31T22:10:15Z</dcterms:modified>
</cp:coreProperties>
</file>