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74" r:id="rId4"/>
    <p:sldId id="472" r:id="rId5"/>
    <p:sldId id="473" r:id="rId6"/>
    <p:sldId id="470" r:id="rId7"/>
    <p:sldId id="448" r:id="rId8"/>
    <p:sldId id="456" r:id="rId9"/>
    <p:sldId id="462" r:id="rId10"/>
    <p:sldId id="457" r:id="rId11"/>
    <p:sldId id="463" r:id="rId12"/>
    <p:sldId id="460" r:id="rId13"/>
    <p:sldId id="388" r:id="rId14"/>
    <p:sldId id="458" r:id="rId15"/>
    <p:sldId id="455" r:id="rId16"/>
    <p:sldId id="464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Dosis" pitchFamily="2" charset="0"/>
      <p:regular r:id="rId32"/>
      <p:bold r:id="rId33"/>
    </p:embeddedFont>
    <p:embeddedFont>
      <p:font typeface="Pacifico" panose="00000500000000000000" pitchFamily="2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31"/>
    <a:srgbClr val="FFF3EC"/>
    <a:srgbClr val="3D67FF"/>
    <a:srgbClr val="00A1A1"/>
    <a:srgbClr val="F7CEA8"/>
    <a:srgbClr val="FFBB1C"/>
    <a:srgbClr val="003371"/>
    <a:srgbClr val="F6075F"/>
    <a:srgbClr val="17181F"/>
    <a:srgbClr val="FFB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7" autoAdjust="0"/>
    <p:restoredTop sz="94660"/>
  </p:normalViewPr>
  <p:slideViewPr>
    <p:cSldViewPr snapToGrid="0">
      <p:cViewPr>
        <p:scale>
          <a:sx n="50" d="100"/>
          <a:sy n="50" d="100"/>
        </p:scale>
        <p:origin x="1664" y="10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www.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png"/><Relationship Id="rId7" Type="http://schemas.openxmlformats.org/officeDocument/2006/relationships/hyperlink" Target="http://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943A49E-1949-4CB8-AD39-889F710DA172}"/>
              </a:ext>
            </a:extLst>
          </p:cNvPr>
          <p:cNvGrpSpPr/>
          <p:nvPr userDrawn="1"/>
        </p:nvGrpSpPr>
        <p:grpSpPr>
          <a:xfrm>
            <a:off x="9928892" y="0"/>
            <a:ext cx="2263108" cy="6858000"/>
            <a:chOff x="9928892" y="0"/>
            <a:chExt cx="2263108" cy="6858000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A317BB7-78C9-4723-B5DA-824C129D3254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85B56073-DF5E-4101-BF7B-DFBC1C040E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9" r="-1743" b="106"/>
            <a:stretch/>
          </p:blipFill>
          <p:spPr>
            <a:xfrm>
              <a:off x="9928892" y="862039"/>
              <a:ext cx="2263108" cy="5995961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8059192B-5EF6-4990-BEF1-A2BCF321CE6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222"/>
            <a:stretch/>
          </p:blipFill>
          <p:spPr>
            <a:xfrm rot="10800000" flipV="1">
              <a:off x="9928901" y="0"/>
              <a:ext cx="2263099" cy="4173736"/>
            </a:xfrm>
            <a:prstGeom prst="rect">
              <a:avLst/>
            </a:prstGeom>
          </p:spPr>
        </p:pic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DDC8508-A635-4774-963E-723E56900139}"/>
              </a:ext>
            </a:extLst>
          </p:cNvPr>
          <p:cNvGrpSpPr/>
          <p:nvPr userDrawn="1"/>
        </p:nvGrpSpPr>
        <p:grpSpPr>
          <a:xfrm>
            <a:off x="0" y="0"/>
            <a:ext cx="2276274" cy="6858000"/>
            <a:chOff x="0" y="0"/>
            <a:chExt cx="2276274" cy="6858000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9B081F8-B92B-4D34-86BE-363E1984BEC2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DA70F914-9560-471C-8404-26FE44A9C3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608"/>
            <a:stretch/>
          </p:blipFill>
          <p:spPr>
            <a:xfrm rot="5400000" flipH="1" flipV="1">
              <a:off x="-1341357" y="1341359"/>
              <a:ext cx="4958990" cy="2276273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7D6B8D55-9FE4-4E0F-81CE-902CFD2817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01" r="28521"/>
            <a:stretch/>
          </p:blipFill>
          <p:spPr>
            <a:xfrm>
              <a:off x="0" y="0"/>
              <a:ext cx="2276272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61E79CF-2E8B-48C1-8A2E-2940D6EF2EAF}"/>
              </a:ext>
            </a:extLst>
          </p:cNvPr>
          <p:cNvGrpSpPr/>
          <p:nvPr userDrawn="1"/>
        </p:nvGrpSpPr>
        <p:grpSpPr>
          <a:xfrm flipH="1">
            <a:off x="0" y="0"/>
            <a:ext cx="1591600" cy="6858000"/>
            <a:chOff x="11024195" y="-8142724"/>
            <a:chExt cx="1591600" cy="6858000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7A087478-C553-4C55-AE50-98A9F55C7472}"/>
                </a:ext>
              </a:extLst>
            </p:cNvPr>
            <p:cNvSpPr/>
            <p:nvPr userDrawn="1"/>
          </p:nvSpPr>
          <p:spPr>
            <a:xfrm>
              <a:off x="11024196" y="-814272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39E7E7C2-B507-4329-986A-643A000B9F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t="16" r="35084" b="16"/>
            <a:stretch/>
          </p:blipFill>
          <p:spPr>
            <a:xfrm rot="10800000" flipH="1" flipV="1">
              <a:off x="11024195" y="-6898504"/>
              <a:ext cx="1591600" cy="4895034"/>
            </a:xfrm>
            <a:prstGeom prst="rect">
              <a:avLst/>
            </a:prstGeom>
          </p:spPr>
        </p:pic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A566C3A3-FFCD-4519-9E1C-4515B805CE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23"/>
            <a:stretch/>
          </p:blipFill>
          <p:spPr>
            <a:xfrm>
              <a:off x="11024195" y="-8142724"/>
              <a:ext cx="1591600" cy="4192796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B4355807-F8B0-49D3-87CB-DD78BDE6CF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1" t="78082" r="65122"/>
            <a:stretch/>
          </p:blipFill>
          <p:spPr>
            <a:xfrm flipV="1">
              <a:off x="11024196" y="-2203686"/>
              <a:ext cx="1591599" cy="918961"/>
            </a:xfrm>
            <a:prstGeom prst="rect">
              <a:avLst/>
            </a:prstGeom>
          </p:spPr>
        </p:pic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FFD5E91-289B-4CD9-844F-70865E5AA1EE}"/>
              </a:ext>
            </a:extLst>
          </p:cNvPr>
          <p:cNvGrpSpPr/>
          <p:nvPr userDrawn="1"/>
        </p:nvGrpSpPr>
        <p:grpSpPr>
          <a:xfrm flipH="1">
            <a:off x="10600400" y="0"/>
            <a:ext cx="1591600" cy="6858000"/>
            <a:chOff x="11736016" y="-40504"/>
            <a:chExt cx="1591600" cy="6858000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B365B4C-5F85-480E-84C0-CA6B90D2A2FA}"/>
                </a:ext>
              </a:extLst>
            </p:cNvPr>
            <p:cNvSpPr/>
            <p:nvPr userDrawn="1"/>
          </p:nvSpPr>
          <p:spPr>
            <a:xfrm>
              <a:off x="11736017" y="-4050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A9A113B9-F696-45A1-A8FA-7167B2034C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02"/>
            <a:stretch/>
          </p:blipFill>
          <p:spPr>
            <a:xfrm>
              <a:off x="11736016" y="1650446"/>
              <a:ext cx="1591600" cy="5167050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77A08116-3AE3-4BF8-8DED-3C1C4BB4DC6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24396"/>
            <a:stretch/>
          </p:blipFill>
          <p:spPr>
            <a:xfrm>
              <a:off x="11736016" y="-40504"/>
              <a:ext cx="1591600" cy="2672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4845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8AA71A6-3E9B-4034-B632-C7E7741947CB}"/>
              </a:ext>
            </a:extLst>
          </p:cNvPr>
          <p:cNvGrpSpPr/>
          <p:nvPr userDrawn="1"/>
        </p:nvGrpSpPr>
        <p:grpSpPr>
          <a:xfrm flipH="1">
            <a:off x="10600400" y="0"/>
            <a:ext cx="1591600" cy="6858000"/>
            <a:chOff x="6165424" y="-481953"/>
            <a:chExt cx="1591600" cy="6858000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D5A3F7C-EC57-4B85-B19B-E363B626603F}"/>
                </a:ext>
              </a:extLst>
            </p:cNvPr>
            <p:cNvSpPr/>
            <p:nvPr userDrawn="1"/>
          </p:nvSpPr>
          <p:spPr>
            <a:xfrm>
              <a:off x="6165424" y="-481953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D4474823-15B8-4D5B-9A3B-B29AF51CBA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H="1" flipV="1">
              <a:off x="6165427" y="-481953"/>
              <a:ext cx="1591597" cy="4173736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FF3A501A-6EA0-48E1-8CCE-2E46DE6DE9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6165425" y="3691782"/>
              <a:ext cx="1591599" cy="2684265"/>
            </a:xfrm>
            <a:prstGeom prst="rect">
              <a:avLst/>
            </a:prstGeom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F698C76-8B76-4D0F-83C5-A8EC908B98D6}"/>
              </a:ext>
            </a:extLst>
          </p:cNvPr>
          <p:cNvGrpSpPr/>
          <p:nvPr userDrawn="1"/>
        </p:nvGrpSpPr>
        <p:grpSpPr>
          <a:xfrm flipH="1">
            <a:off x="0" y="0"/>
            <a:ext cx="1591600" cy="6858000"/>
            <a:chOff x="2843376" y="-7553206"/>
            <a:chExt cx="1591600" cy="6858000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0076746-99AD-4BFB-9AC3-DEAF5601C620}"/>
                </a:ext>
              </a:extLst>
            </p:cNvPr>
            <p:cNvSpPr/>
            <p:nvPr userDrawn="1"/>
          </p:nvSpPr>
          <p:spPr>
            <a:xfrm>
              <a:off x="2843377" y="-7553206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3F081185-50EC-4DA8-A9FB-4427B4928E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2843377" y="-3379471"/>
              <a:ext cx="1591599" cy="2684265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3F856C16-F373-4948-979C-FD2C7E6267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24396"/>
            <a:stretch/>
          </p:blipFill>
          <p:spPr>
            <a:xfrm>
              <a:off x="2843376" y="-7553206"/>
              <a:ext cx="1591600" cy="2672945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26FB3A3E-FF81-4ACF-9057-C4EF9F6497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12"/>
            <a:stretch/>
          </p:blipFill>
          <p:spPr>
            <a:xfrm>
              <a:off x="2843376" y="-6510214"/>
              <a:ext cx="1591600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1331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6548213-943C-48D4-AFE7-F59A5CDDC27F}"/>
              </a:ext>
            </a:extLst>
          </p:cNvPr>
          <p:cNvSpPr/>
          <p:nvPr userDrawn="1"/>
        </p:nvSpPr>
        <p:spPr>
          <a:xfrm>
            <a:off x="11396199" y="0"/>
            <a:ext cx="795801" cy="6858000"/>
          </a:xfrm>
          <a:prstGeom prst="rect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F5298DF-9AB1-47E1-91C7-35FDB48E86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0" r="38391"/>
          <a:stretch/>
        </p:blipFill>
        <p:spPr>
          <a:xfrm>
            <a:off x="11396201" y="1690950"/>
            <a:ext cx="795799" cy="516705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1C9FA4F-3223-46AC-A812-8EFAF57590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4232" r="19127"/>
          <a:stretch/>
        </p:blipFill>
        <p:spPr>
          <a:xfrm flipH="1">
            <a:off x="11396201" y="0"/>
            <a:ext cx="795799" cy="2076017"/>
          </a:xfrm>
          <a:prstGeom prst="rect">
            <a:avLst/>
          </a:prstGeom>
        </p:spPr>
      </p:pic>
      <p:sp>
        <p:nvSpPr>
          <p:cNvPr id="44" name="직사각형 43">
            <a:extLst>
              <a:ext uri="{FF2B5EF4-FFF2-40B4-BE49-F238E27FC236}">
                <a16:creationId xmlns:a16="http://schemas.microsoft.com/office/drawing/2014/main" id="{F59D313C-1753-4379-90B5-AD6AD4A3AED3}"/>
              </a:ext>
            </a:extLst>
          </p:cNvPr>
          <p:cNvSpPr/>
          <p:nvPr userDrawn="1"/>
        </p:nvSpPr>
        <p:spPr>
          <a:xfrm flipH="1">
            <a:off x="-1" y="0"/>
            <a:ext cx="795799" cy="6858000"/>
          </a:xfrm>
          <a:prstGeom prst="rect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698A8392-4D39-49D2-950C-5371D06DF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7" r="17631"/>
          <a:stretch/>
        </p:blipFill>
        <p:spPr>
          <a:xfrm>
            <a:off x="-2" y="0"/>
            <a:ext cx="795802" cy="2672945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921A687-9366-4469-82AA-E4F0ABB021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" b="81178"/>
          <a:stretch/>
        </p:blipFill>
        <p:spPr>
          <a:xfrm rot="16200000" flipH="1">
            <a:off x="-2081595" y="3980605"/>
            <a:ext cx="4958990" cy="7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94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94508F7-C4F1-4EA0-800B-DAF82ACDF062}"/>
              </a:ext>
            </a:extLst>
          </p:cNvPr>
          <p:cNvGrpSpPr/>
          <p:nvPr userDrawn="1"/>
        </p:nvGrpSpPr>
        <p:grpSpPr>
          <a:xfrm>
            <a:off x="10600400" y="0"/>
            <a:ext cx="1591600" cy="6858000"/>
            <a:chOff x="9795186" y="751647"/>
            <a:chExt cx="1591600" cy="6858000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5082F55E-324D-4F2C-9F8F-005A1F34E224}"/>
                </a:ext>
              </a:extLst>
            </p:cNvPr>
            <p:cNvSpPr/>
            <p:nvPr userDrawn="1"/>
          </p:nvSpPr>
          <p:spPr>
            <a:xfrm flipH="1">
              <a:off x="9795186" y="751647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5022FD55-2E27-444D-B7D6-8D333E4D1F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97" r="28614"/>
            <a:stretch/>
          </p:blipFill>
          <p:spPr>
            <a:xfrm flipH="1">
              <a:off x="9795187" y="751647"/>
              <a:ext cx="1591599" cy="4771800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8EBD14B4-CB62-4A2D-BA2A-ECD4E6BA51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56" r="32056"/>
            <a:stretch/>
          </p:blipFill>
          <p:spPr>
            <a:xfrm flipH="1">
              <a:off x="9795187" y="4496169"/>
              <a:ext cx="1591596" cy="3113478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FFD5752-5507-4B37-B4C5-86140CB111FB}"/>
              </a:ext>
            </a:extLst>
          </p:cNvPr>
          <p:cNvGrpSpPr/>
          <p:nvPr userDrawn="1"/>
        </p:nvGrpSpPr>
        <p:grpSpPr>
          <a:xfrm flipH="1">
            <a:off x="0" y="0"/>
            <a:ext cx="1591599" cy="6858000"/>
            <a:chOff x="2843378" y="6910"/>
            <a:chExt cx="1591599" cy="6858000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11740D44-3316-4DB0-BA10-52E18E6872C9}"/>
                </a:ext>
              </a:extLst>
            </p:cNvPr>
            <p:cNvSpPr/>
            <p:nvPr userDrawn="1"/>
          </p:nvSpPr>
          <p:spPr>
            <a:xfrm>
              <a:off x="2843378" y="6910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74E0A9FB-BBCF-43C9-B81F-F292D49993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V="1">
              <a:off x="2843380" y="6911"/>
              <a:ext cx="1591597" cy="4173736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9F0E5EBF-446A-48A7-B781-5EA5F0A3A1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2843380" y="3751432"/>
              <a:ext cx="1591596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21470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BFEE2ED-D1A6-4E9C-9844-2980129FA7C3}"/>
              </a:ext>
            </a:extLst>
          </p:cNvPr>
          <p:cNvGrpSpPr/>
          <p:nvPr userDrawn="1"/>
        </p:nvGrpSpPr>
        <p:grpSpPr>
          <a:xfrm flipV="1">
            <a:off x="10600400" y="0"/>
            <a:ext cx="1591600" cy="6858000"/>
            <a:chOff x="11024195" y="-8142724"/>
            <a:chExt cx="1591600" cy="6858000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B2506A7-1303-4148-9586-BCE50BC0877C}"/>
                </a:ext>
              </a:extLst>
            </p:cNvPr>
            <p:cNvSpPr/>
            <p:nvPr userDrawn="1"/>
          </p:nvSpPr>
          <p:spPr>
            <a:xfrm>
              <a:off x="11024196" y="-814272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9090C5F3-99E6-4FB7-A7CA-12C3C79981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t="16" r="35084" b="16"/>
            <a:stretch/>
          </p:blipFill>
          <p:spPr>
            <a:xfrm rot="10800000" flipH="1" flipV="1">
              <a:off x="11024195" y="-6898504"/>
              <a:ext cx="1591600" cy="4895034"/>
            </a:xfrm>
            <a:prstGeom prst="rect">
              <a:avLst/>
            </a:prstGeom>
          </p:spPr>
        </p:pic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5393837A-9B73-45D6-A3D9-20BFC94EB2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23"/>
            <a:stretch/>
          </p:blipFill>
          <p:spPr>
            <a:xfrm>
              <a:off x="11024195" y="-8142724"/>
              <a:ext cx="1591600" cy="4192796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88467925-FE1A-498D-8D68-55BDD2C7B1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1" t="78082" r="65122"/>
            <a:stretch/>
          </p:blipFill>
          <p:spPr>
            <a:xfrm flipV="1">
              <a:off x="11024196" y="-2203686"/>
              <a:ext cx="1591599" cy="918961"/>
            </a:xfrm>
            <a:prstGeom prst="rect">
              <a:avLst/>
            </a:prstGeom>
          </p:spPr>
        </p:pic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87E436C3-4BF0-4F2F-A174-9A3B076908CB}"/>
              </a:ext>
            </a:extLst>
          </p:cNvPr>
          <p:cNvGrpSpPr/>
          <p:nvPr userDrawn="1"/>
        </p:nvGrpSpPr>
        <p:grpSpPr>
          <a:xfrm flipH="1" flipV="1">
            <a:off x="0" y="0"/>
            <a:ext cx="2263105" cy="6858000"/>
            <a:chOff x="-1" y="0"/>
            <a:chExt cx="2263105" cy="6858000"/>
          </a:xfrm>
        </p:grpSpPr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A2E3C151-CFF0-448F-A227-5ACE19918769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13" name="그림 112">
              <a:extLst>
                <a:ext uri="{FF2B5EF4-FFF2-40B4-BE49-F238E27FC236}">
                  <a16:creationId xmlns:a16="http://schemas.microsoft.com/office/drawing/2014/main" id="{07471E4D-F57E-4EAA-83BE-53231B0340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68" r="7731"/>
            <a:stretch/>
          </p:blipFill>
          <p:spPr>
            <a:xfrm>
              <a:off x="-1" y="620301"/>
              <a:ext cx="2263105" cy="5167050"/>
            </a:xfrm>
            <a:prstGeom prst="rect">
              <a:avLst/>
            </a:prstGeom>
          </p:spPr>
        </p:pic>
        <p:pic>
          <p:nvPicPr>
            <p:cNvPr id="114" name="그림 113">
              <a:extLst>
                <a:ext uri="{FF2B5EF4-FFF2-40B4-BE49-F238E27FC236}">
                  <a16:creationId xmlns:a16="http://schemas.microsoft.com/office/drawing/2014/main" id="{50A04E44-361F-4950-8A34-43CCAE73EF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71"/>
            <a:stretch/>
          </p:blipFill>
          <p:spPr>
            <a:xfrm>
              <a:off x="0" y="3744522"/>
              <a:ext cx="2263104" cy="3113478"/>
            </a:xfrm>
            <a:prstGeom prst="rect">
              <a:avLst/>
            </a:prstGeom>
          </p:spPr>
        </p:pic>
        <p:pic>
          <p:nvPicPr>
            <p:cNvPr id="115" name="그림 114">
              <a:extLst>
                <a:ext uri="{FF2B5EF4-FFF2-40B4-BE49-F238E27FC236}">
                  <a16:creationId xmlns:a16="http://schemas.microsoft.com/office/drawing/2014/main" id="{36DB7D82-A41D-460F-BBA7-7007E5650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971"/>
            <a:stretch/>
          </p:blipFill>
          <p:spPr>
            <a:xfrm flipV="1">
              <a:off x="0" y="0"/>
              <a:ext cx="2263104" cy="3113478"/>
            </a:xfrm>
            <a:prstGeom prst="rect">
              <a:avLst/>
            </a:prstGeom>
          </p:spPr>
        </p:pic>
      </p:grp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AAB32DDC-2204-48E1-867D-2CA31BB9612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2303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CD9F38B-839C-41D5-9025-94FC7675DEAD}"/>
              </a:ext>
            </a:extLst>
          </p:cNvPr>
          <p:cNvGrpSpPr/>
          <p:nvPr userDrawn="1"/>
        </p:nvGrpSpPr>
        <p:grpSpPr>
          <a:xfrm flipV="1">
            <a:off x="0" y="0"/>
            <a:ext cx="1591600" cy="6858000"/>
            <a:chOff x="6165424" y="-481953"/>
            <a:chExt cx="1591600" cy="685800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0D3CA489-F41A-40F3-AF36-2199BCAA4ED3}"/>
                </a:ext>
              </a:extLst>
            </p:cNvPr>
            <p:cNvSpPr/>
            <p:nvPr userDrawn="1"/>
          </p:nvSpPr>
          <p:spPr>
            <a:xfrm>
              <a:off x="6165424" y="-481953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B5F6C5FC-9E1F-4C48-A16A-8CDC2EC4D4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H="1" flipV="1">
              <a:off x="6165427" y="-481953"/>
              <a:ext cx="1591597" cy="4173736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00CC43FD-FEC1-41BB-BD11-E200A062B7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6165425" y="3691782"/>
              <a:ext cx="1591599" cy="2684265"/>
            </a:xfrm>
            <a:prstGeom prst="rect">
              <a:avLst/>
            </a:prstGeom>
          </p:spPr>
        </p:pic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AEC645E0-CD69-4839-AD65-BD8018C12E36}"/>
              </a:ext>
            </a:extLst>
          </p:cNvPr>
          <p:cNvGrpSpPr/>
          <p:nvPr userDrawn="1"/>
        </p:nvGrpSpPr>
        <p:grpSpPr>
          <a:xfrm flipH="1" flipV="1">
            <a:off x="9928894" y="0"/>
            <a:ext cx="2263106" cy="6858000"/>
            <a:chOff x="9928894" y="0"/>
            <a:chExt cx="2263106" cy="6858000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AB52A535-61F1-4BDA-BA93-17516694425C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71790FEC-61D9-4F50-82C3-9E605CC010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9"/>
            <a:stretch/>
          </p:blipFill>
          <p:spPr>
            <a:xfrm>
              <a:off x="9928894" y="1690950"/>
              <a:ext cx="2263105" cy="5167050"/>
            </a:xfrm>
            <a:prstGeom prst="rect">
              <a:avLst/>
            </a:prstGeom>
          </p:spPr>
        </p:pic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410BFF8E-CAC5-4296-B5BF-605D27635C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2" r="2702"/>
            <a:stretch/>
          </p:blipFill>
          <p:spPr>
            <a:xfrm>
              <a:off x="9928894" y="0"/>
              <a:ext cx="2263106" cy="2672945"/>
            </a:xfrm>
            <a:prstGeom prst="rect">
              <a:avLst/>
            </a:prstGeom>
          </p:spPr>
        </p:pic>
      </p:grp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F5EE0F3-36B2-4202-A77E-7AF25465C5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342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ECFEE4A4-6273-4973-A2C0-6504192F8F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55B7B2C-DB37-4196-9F4A-94E1E5390836}"/>
              </a:ext>
            </a:extLst>
          </p:cNvPr>
          <p:cNvGrpSpPr/>
          <p:nvPr userDrawn="1"/>
        </p:nvGrpSpPr>
        <p:grpSpPr>
          <a:xfrm flipH="1" flipV="1">
            <a:off x="9915726" y="0"/>
            <a:ext cx="2276274" cy="6858000"/>
            <a:chOff x="0" y="0"/>
            <a:chExt cx="2276274" cy="6858000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CF05D88D-A743-43F9-93CF-490B9B874EC6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64" name="그림 63">
              <a:extLst>
                <a:ext uri="{FF2B5EF4-FFF2-40B4-BE49-F238E27FC236}">
                  <a16:creationId xmlns:a16="http://schemas.microsoft.com/office/drawing/2014/main" id="{BBA30B3F-D36D-4D20-B303-4C6255C8AD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608"/>
            <a:stretch/>
          </p:blipFill>
          <p:spPr>
            <a:xfrm rot="5400000" flipH="1" flipV="1">
              <a:off x="-1341357" y="1341359"/>
              <a:ext cx="4958990" cy="2276273"/>
            </a:xfrm>
            <a:prstGeom prst="rect">
              <a:avLst/>
            </a:prstGeom>
          </p:spPr>
        </p:pic>
        <p:pic>
          <p:nvPicPr>
            <p:cNvPr id="65" name="그림 64">
              <a:extLst>
                <a:ext uri="{FF2B5EF4-FFF2-40B4-BE49-F238E27FC236}">
                  <a16:creationId xmlns:a16="http://schemas.microsoft.com/office/drawing/2014/main" id="{E9DDF11D-99E6-427C-A8F9-4B36D73222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01" r="28521"/>
            <a:stretch/>
          </p:blipFill>
          <p:spPr>
            <a:xfrm>
              <a:off x="0" y="0"/>
              <a:ext cx="2276272" cy="6858000"/>
            </a:xfrm>
            <a:prstGeom prst="rect">
              <a:avLst/>
            </a:prstGeom>
          </p:spPr>
        </p:pic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40307867-1548-42B2-B1DD-34B8BA1787E7}"/>
              </a:ext>
            </a:extLst>
          </p:cNvPr>
          <p:cNvGrpSpPr/>
          <p:nvPr userDrawn="1"/>
        </p:nvGrpSpPr>
        <p:grpSpPr>
          <a:xfrm flipH="1" flipV="1">
            <a:off x="0" y="0"/>
            <a:ext cx="2263105" cy="6858001"/>
            <a:chOff x="0" y="-1"/>
            <a:chExt cx="2263105" cy="6858001"/>
          </a:xfrm>
        </p:grpSpPr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2A953BD2-C6FC-42E6-833D-B837F8B8BD13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77" name="그림 76">
              <a:extLst>
                <a:ext uri="{FF2B5EF4-FFF2-40B4-BE49-F238E27FC236}">
                  <a16:creationId xmlns:a16="http://schemas.microsoft.com/office/drawing/2014/main" id="{D72033E7-8322-4483-B715-8A6D8AD4AE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9" r="22207"/>
            <a:stretch/>
          </p:blipFill>
          <p:spPr>
            <a:xfrm>
              <a:off x="1" y="831693"/>
              <a:ext cx="2263104" cy="3861228"/>
            </a:xfrm>
            <a:prstGeom prst="rect">
              <a:avLst/>
            </a:prstGeom>
          </p:spPr>
        </p:pic>
        <p:pic>
          <p:nvPicPr>
            <p:cNvPr id="78" name="그림 77">
              <a:extLst>
                <a:ext uri="{FF2B5EF4-FFF2-40B4-BE49-F238E27FC236}">
                  <a16:creationId xmlns:a16="http://schemas.microsoft.com/office/drawing/2014/main" id="{F17E62E0-E0F7-40EA-805E-B7B8E7E202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940" r="68751"/>
            <a:stretch/>
          </p:blipFill>
          <p:spPr>
            <a:xfrm>
              <a:off x="0" y="-1"/>
              <a:ext cx="2263104" cy="1763473"/>
            </a:xfrm>
            <a:prstGeom prst="rect">
              <a:avLst/>
            </a:prstGeom>
          </p:spPr>
        </p:pic>
        <p:pic>
          <p:nvPicPr>
            <p:cNvPr id="79" name="그림 78">
              <a:extLst>
                <a:ext uri="{FF2B5EF4-FFF2-40B4-BE49-F238E27FC236}">
                  <a16:creationId xmlns:a16="http://schemas.microsoft.com/office/drawing/2014/main" id="{00C6F78B-8F15-48D1-A64C-7D37BC1202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61" r="4456"/>
            <a:stretch/>
          </p:blipFill>
          <p:spPr>
            <a:xfrm>
              <a:off x="0" y="3990988"/>
              <a:ext cx="2263104" cy="2867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3356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C8572F9B-F2AA-4AD5-AF27-6BCF7077BE2A}"/>
              </a:ext>
            </a:extLst>
          </p:cNvPr>
          <p:cNvGrpSpPr/>
          <p:nvPr userDrawn="1"/>
        </p:nvGrpSpPr>
        <p:grpSpPr>
          <a:xfrm flipV="1">
            <a:off x="10600400" y="0"/>
            <a:ext cx="1591600" cy="6858000"/>
            <a:chOff x="5985186" y="-8195509"/>
            <a:chExt cx="1591600" cy="6858000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4E56E8A-D203-49E8-8187-D48BD2035384}"/>
                </a:ext>
              </a:extLst>
            </p:cNvPr>
            <p:cNvSpPr/>
            <p:nvPr userDrawn="1"/>
          </p:nvSpPr>
          <p:spPr>
            <a:xfrm>
              <a:off x="5985187" y="-8195509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F019E5D1-0389-452A-ADB8-F82FE4F213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97" r="28614"/>
            <a:stretch/>
          </p:blipFill>
          <p:spPr>
            <a:xfrm>
              <a:off x="5985186" y="-8195509"/>
              <a:ext cx="1591599" cy="4771800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E96D0B42-3700-4B6D-B729-5980C39A3EA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5985189" y="-4450987"/>
              <a:ext cx="1591596" cy="3113478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1D5F247-7905-41C5-B727-2400A5B22E99}"/>
              </a:ext>
            </a:extLst>
          </p:cNvPr>
          <p:cNvGrpSpPr/>
          <p:nvPr userDrawn="1"/>
        </p:nvGrpSpPr>
        <p:grpSpPr>
          <a:xfrm flipV="1">
            <a:off x="0" y="0"/>
            <a:ext cx="1591599" cy="6858000"/>
            <a:chOff x="-409243" y="172884"/>
            <a:chExt cx="1591599" cy="6858000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F3E66DC7-60AC-4C5C-83CC-C9CFAEC7A564}"/>
                </a:ext>
              </a:extLst>
            </p:cNvPr>
            <p:cNvSpPr/>
            <p:nvPr userDrawn="1"/>
          </p:nvSpPr>
          <p:spPr>
            <a:xfrm>
              <a:off x="-409243" y="17288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7772EEAB-F0DF-4483-9E3E-34D13C84F4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4" r="3189"/>
            <a:stretch/>
          </p:blipFill>
          <p:spPr>
            <a:xfrm>
              <a:off x="-409242" y="3339101"/>
              <a:ext cx="1591598" cy="3691783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2FE79DFE-1B4B-408A-8667-A6732EA6B4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80"/>
            <a:stretch/>
          </p:blipFill>
          <p:spPr>
            <a:xfrm rot="5400000" flipH="1">
              <a:off x="-1830930" y="1594573"/>
              <a:ext cx="4434976" cy="1591597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5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8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ED9818B0-4421-4A93-BE2A-83C80E320B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65BC99A4-3E5B-4956-A9CF-66E9D401FA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4682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8ACA15EB-45E2-467F-A1DB-DB76020AF917}"/>
              </a:ext>
            </a:extLst>
          </p:cNvPr>
          <p:cNvGrpSpPr/>
          <p:nvPr userDrawn="1"/>
        </p:nvGrpSpPr>
        <p:grpSpPr>
          <a:xfrm flipH="1" flipV="1">
            <a:off x="9928896" y="0"/>
            <a:ext cx="2263104" cy="6858000"/>
            <a:chOff x="0" y="0"/>
            <a:chExt cx="2263104" cy="6858000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2660141-701B-49A9-B094-C069AC831E52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7472EACC-E8EB-4102-A768-22487C98CF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13"/>
            <a:stretch/>
          </p:blipFill>
          <p:spPr>
            <a:xfrm rot="5400000">
              <a:off x="-1085936" y="1085936"/>
              <a:ext cx="4434976" cy="2263104"/>
            </a:xfrm>
            <a:prstGeom prst="rect">
              <a:avLst/>
            </a:prstGeom>
          </p:spPr>
        </p:pic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EF7E265F-32D3-41D6-A499-0A174B802A9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2" r="35811"/>
            <a:stretch/>
          </p:blipFill>
          <p:spPr>
            <a:xfrm flipV="1">
              <a:off x="0" y="4185053"/>
              <a:ext cx="2263104" cy="2672945"/>
            </a:xfrm>
            <a:prstGeom prst="rect">
              <a:avLst/>
            </a:prstGeom>
          </p:spPr>
        </p:pic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940091F5-9D9B-4B97-B331-49D7A115DC8B}"/>
              </a:ext>
            </a:extLst>
          </p:cNvPr>
          <p:cNvGrpSpPr/>
          <p:nvPr userDrawn="1"/>
        </p:nvGrpSpPr>
        <p:grpSpPr>
          <a:xfrm flipV="1">
            <a:off x="0" y="0"/>
            <a:ext cx="2263108" cy="6858000"/>
            <a:chOff x="9928892" y="0"/>
            <a:chExt cx="2263108" cy="6858000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C605E832-52AF-4807-805D-DFEAAF0D81AD}"/>
                </a:ext>
              </a:extLst>
            </p:cNvPr>
            <p:cNvSpPr/>
            <p:nvPr userDrawn="1"/>
          </p:nvSpPr>
          <p:spPr>
            <a:xfrm flipH="1">
              <a:off x="9928894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ABE9B3C5-A3EE-4F49-AB98-3D00ABE09E2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39"/>
            <a:stretch/>
          </p:blipFill>
          <p:spPr>
            <a:xfrm flipH="1">
              <a:off x="10124451" y="0"/>
              <a:ext cx="2067549" cy="2672945"/>
            </a:xfrm>
            <a:prstGeom prst="rect">
              <a:avLst/>
            </a:prstGeom>
          </p:spPr>
        </p:pic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8215A0B4-B452-47CD-8B2F-FAFBBD8131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7" t="16" r="32249" b="16"/>
            <a:stretch/>
          </p:blipFill>
          <p:spPr>
            <a:xfrm rot="10800000" flipV="1">
              <a:off x="9928893" y="2685600"/>
              <a:ext cx="2263105" cy="4172400"/>
            </a:xfrm>
            <a:prstGeom prst="rect">
              <a:avLst/>
            </a:prstGeom>
          </p:spPr>
        </p:pic>
        <p:pic>
          <p:nvPicPr>
            <p:cNvPr id="69" name="그림 68">
              <a:extLst>
                <a:ext uri="{FF2B5EF4-FFF2-40B4-BE49-F238E27FC236}">
                  <a16:creationId xmlns:a16="http://schemas.microsoft.com/office/drawing/2014/main" id="{9BDD1E99-6F1A-4F1B-A4B6-B8E5283C1C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67" r="27077" b="54871"/>
            <a:stretch/>
          </p:blipFill>
          <p:spPr>
            <a:xfrm rot="16200000" flipH="1">
              <a:off x="9717647" y="211249"/>
              <a:ext cx="2685598" cy="2263105"/>
            </a:xfrm>
            <a:prstGeom prst="rect">
              <a:avLst/>
            </a:prstGeom>
          </p:spPr>
        </p:pic>
        <p:pic>
          <p:nvPicPr>
            <p:cNvPr id="70" name="그림 69">
              <a:extLst>
                <a:ext uri="{FF2B5EF4-FFF2-40B4-BE49-F238E27FC236}">
                  <a16:creationId xmlns:a16="http://schemas.microsoft.com/office/drawing/2014/main" id="{C656B970-9940-48B6-B5B3-3BC13252C7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5"/>
            <a:stretch/>
          </p:blipFill>
          <p:spPr>
            <a:xfrm flipH="1">
              <a:off x="9928892" y="2130177"/>
              <a:ext cx="2263103" cy="2442005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7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10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8A088328-5118-482A-81BA-184F3D8E9969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8097F67E-C4AD-4569-83F9-15A9CA09E196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37EA26F7-AC90-49F5-9637-9A9320BC258B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68146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7CEA90C6-D202-4E48-BC2B-FE9E6B6B2F09}"/>
              </a:ext>
            </a:extLst>
          </p:cNvPr>
          <p:cNvGrpSpPr/>
          <p:nvPr userDrawn="1"/>
        </p:nvGrpSpPr>
        <p:grpSpPr>
          <a:xfrm>
            <a:off x="10600399" y="0"/>
            <a:ext cx="1591601" cy="6858000"/>
            <a:chOff x="9348620" y="-93828"/>
            <a:chExt cx="1591601" cy="6858000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EED7A83B-C37E-4686-83A6-50F3EAC50BCE}"/>
                </a:ext>
              </a:extLst>
            </p:cNvPr>
            <p:cNvSpPr/>
            <p:nvPr userDrawn="1"/>
          </p:nvSpPr>
          <p:spPr>
            <a:xfrm>
              <a:off x="9348622" y="-93828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BD658F5B-5A77-46DA-986A-4B5C5DF1C82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51" r="25851"/>
            <a:stretch/>
          </p:blipFill>
          <p:spPr>
            <a:xfrm>
              <a:off x="9348620" y="1597122"/>
              <a:ext cx="1591600" cy="5167050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48E690F3-7E31-4886-9000-6A4006C5C7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3" r="39492"/>
            <a:stretch/>
          </p:blipFill>
          <p:spPr>
            <a:xfrm flipH="1">
              <a:off x="9348620" y="-93828"/>
              <a:ext cx="1591600" cy="2672945"/>
            </a:xfrm>
            <a:prstGeom prst="rect">
              <a:avLst/>
            </a:prstGeom>
          </p:spPr>
        </p:pic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E47C361B-18A1-4298-BF2B-B856A72D3759}"/>
              </a:ext>
            </a:extLst>
          </p:cNvPr>
          <p:cNvGrpSpPr/>
          <p:nvPr userDrawn="1"/>
        </p:nvGrpSpPr>
        <p:grpSpPr>
          <a:xfrm>
            <a:off x="0" y="0"/>
            <a:ext cx="1591600" cy="6858000"/>
            <a:chOff x="2843376" y="-7553206"/>
            <a:chExt cx="1591600" cy="6858000"/>
          </a:xfrm>
        </p:grpSpPr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376F759-EAEB-4232-9942-D35A2748560E}"/>
                </a:ext>
              </a:extLst>
            </p:cNvPr>
            <p:cNvSpPr/>
            <p:nvPr userDrawn="1"/>
          </p:nvSpPr>
          <p:spPr>
            <a:xfrm>
              <a:off x="2843377" y="-7553206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CC2A7DAE-6125-409E-8A17-E782E22F0B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2843377" y="-3379471"/>
              <a:ext cx="1591599" cy="2684265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ED82CD48-DFC5-47E8-B981-BC94F78E45A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24396"/>
            <a:stretch/>
          </p:blipFill>
          <p:spPr>
            <a:xfrm>
              <a:off x="2843376" y="-7553206"/>
              <a:ext cx="1591600" cy="2672945"/>
            </a:xfrm>
            <a:prstGeom prst="rect">
              <a:avLst/>
            </a:prstGeom>
          </p:spPr>
        </p:pic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C3636934-472E-40E0-B1BC-A252F0355D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12"/>
            <a:stretch/>
          </p:blipFill>
          <p:spPr>
            <a:xfrm>
              <a:off x="2843376" y="-6510214"/>
              <a:ext cx="1591600" cy="3113478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3C2D3CE4-6436-4C97-86A7-45FCCE7BA1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825" y="643065"/>
            <a:ext cx="10928350" cy="3073600"/>
          </a:xfrm>
          <a:prstGeom prst="roundRect">
            <a:avLst>
              <a:gd name="adj" fmla="val 69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8653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49B24871-BF04-41F7-9B50-E02D3EF2F644}"/>
              </a:ext>
            </a:extLst>
          </p:cNvPr>
          <p:cNvGrpSpPr/>
          <p:nvPr userDrawn="1"/>
        </p:nvGrpSpPr>
        <p:grpSpPr>
          <a:xfrm>
            <a:off x="0" y="0"/>
            <a:ext cx="2263104" cy="6858000"/>
            <a:chOff x="0" y="0"/>
            <a:chExt cx="2263104" cy="6858000"/>
          </a:xfrm>
        </p:grpSpPr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2F505C21-F8F7-4A75-A4FC-E03145859F4B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75" name="그림 74">
              <a:extLst>
                <a:ext uri="{FF2B5EF4-FFF2-40B4-BE49-F238E27FC236}">
                  <a16:creationId xmlns:a16="http://schemas.microsoft.com/office/drawing/2014/main" id="{C89CAC02-D3AA-4184-BE43-8BDCA76735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13"/>
            <a:stretch/>
          </p:blipFill>
          <p:spPr>
            <a:xfrm rot="5400000">
              <a:off x="-1085936" y="1085936"/>
              <a:ext cx="4434976" cy="2263104"/>
            </a:xfrm>
            <a:prstGeom prst="rect">
              <a:avLst/>
            </a:prstGeom>
          </p:spPr>
        </p:pic>
        <p:pic>
          <p:nvPicPr>
            <p:cNvPr id="76" name="그림 75">
              <a:extLst>
                <a:ext uri="{FF2B5EF4-FFF2-40B4-BE49-F238E27FC236}">
                  <a16:creationId xmlns:a16="http://schemas.microsoft.com/office/drawing/2014/main" id="{E0413BEE-6294-49A4-9ADA-8EE0E535EB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2" r="35811"/>
            <a:stretch/>
          </p:blipFill>
          <p:spPr>
            <a:xfrm flipV="1">
              <a:off x="0" y="4185053"/>
              <a:ext cx="2263104" cy="2672945"/>
            </a:xfrm>
            <a:prstGeom prst="rect">
              <a:avLst/>
            </a:prstGeom>
          </p:spPr>
        </p:pic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555F8FCC-0376-44EC-8F02-C59DD2BFD8F8}"/>
              </a:ext>
            </a:extLst>
          </p:cNvPr>
          <p:cNvGrpSpPr/>
          <p:nvPr userDrawn="1"/>
        </p:nvGrpSpPr>
        <p:grpSpPr>
          <a:xfrm>
            <a:off x="9928894" y="0"/>
            <a:ext cx="2263106" cy="6858000"/>
            <a:chOff x="9928894" y="0"/>
            <a:chExt cx="2263106" cy="6858000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14CD60FB-3247-4F04-8F72-64C1461A9B72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79" name="그림 78">
              <a:extLst>
                <a:ext uri="{FF2B5EF4-FFF2-40B4-BE49-F238E27FC236}">
                  <a16:creationId xmlns:a16="http://schemas.microsoft.com/office/drawing/2014/main" id="{5F7EE2D6-D2C1-4241-97D1-6A1EC03E51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9"/>
            <a:stretch/>
          </p:blipFill>
          <p:spPr>
            <a:xfrm>
              <a:off x="9928894" y="1690950"/>
              <a:ext cx="2263105" cy="5167050"/>
            </a:xfrm>
            <a:prstGeom prst="rect">
              <a:avLst/>
            </a:prstGeom>
          </p:spPr>
        </p:pic>
        <p:pic>
          <p:nvPicPr>
            <p:cNvPr id="80" name="그림 79">
              <a:extLst>
                <a:ext uri="{FF2B5EF4-FFF2-40B4-BE49-F238E27FC236}">
                  <a16:creationId xmlns:a16="http://schemas.microsoft.com/office/drawing/2014/main" id="{A31C0913-BCD5-4E1F-A778-ABA3E14379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2" r="2702"/>
            <a:stretch/>
          </p:blipFill>
          <p:spPr>
            <a:xfrm>
              <a:off x="9928894" y="0"/>
              <a:ext cx="2263106" cy="2672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04841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:a16="http://schemas.microsoft.com/office/drawing/2014/main" id="{2C4D3643-F146-494A-9DA4-D669F7120ABC}"/>
              </a:ext>
            </a:extLst>
          </p:cNvPr>
          <p:cNvGrpSpPr/>
          <p:nvPr userDrawn="1"/>
        </p:nvGrpSpPr>
        <p:grpSpPr>
          <a:xfrm flipH="1" flipV="1">
            <a:off x="0" y="0"/>
            <a:ext cx="2263108" cy="6858000"/>
            <a:chOff x="9928892" y="0"/>
            <a:chExt cx="2263108" cy="6858000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94FE2B75-9419-4CA6-91F9-520796518923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A198B9E8-4260-43D2-B2D2-E49F444F7C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9" r="-1743" b="106"/>
            <a:stretch/>
          </p:blipFill>
          <p:spPr>
            <a:xfrm>
              <a:off x="9928892" y="862039"/>
              <a:ext cx="2263108" cy="5995961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20D5B441-5E13-4B6D-8B89-13951816D4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222"/>
            <a:stretch/>
          </p:blipFill>
          <p:spPr>
            <a:xfrm rot="10800000" flipV="1">
              <a:off x="9928901" y="0"/>
              <a:ext cx="2263099" cy="4173736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19BD212-D089-4473-836A-3252EEE91E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45A705FD-034B-4593-98BE-99EE52C4D8BC}"/>
              </a:ext>
            </a:extLst>
          </p:cNvPr>
          <p:cNvGrpSpPr/>
          <p:nvPr userDrawn="1"/>
        </p:nvGrpSpPr>
        <p:grpSpPr>
          <a:xfrm>
            <a:off x="10600400" y="0"/>
            <a:ext cx="1591600" cy="6858000"/>
            <a:chOff x="0" y="-7653946"/>
            <a:chExt cx="1591600" cy="6858000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04807B2F-01BA-425C-99E2-A7098A5F1FA7}"/>
                </a:ext>
              </a:extLst>
            </p:cNvPr>
            <p:cNvSpPr/>
            <p:nvPr userDrawn="1"/>
          </p:nvSpPr>
          <p:spPr>
            <a:xfrm>
              <a:off x="1" y="-7653946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79" name="그림 78">
              <a:extLst>
                <a:ext uri="{FF2B5EF4-FFF2-40B4-BE49-F238E27FC236}">
                  <a16:creationId xmlns:a16="http://schemas.microsoft.com/office/drawing/2014/main" id="{2DC760B8-963A-4C55-BD6C-AD1C49E48D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3" r="39492"/>
            <a:stretch/>
          </p:blipFill>
          <p:spPr>
            <a:xfrm flipH="1">
              <a:off x="0" y="-7653946"/>
              <a:ext cx="1591600" cy="2672945"/>
            </a:xfrm>
            <a:prstGeom prst="rect">
              <a:avLst/>
            </a:prstGeom>
          </p:spPr>
        </p:pic>
        <p:pic>
          <p:nvPicPr>
            <p:cNvPr id="80" name="그림 79">
              <a:extLst>
                <a:ext uri="{FF2B5EF4-FFF2-40B4-BE49-F238E27FC236}">
                  <a16:creationId xmlns:a16="http://schemas.microsoft.com/office/drawing/2014/main" id="{B590499B-9417-45F9-B529-949DDE7504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261"/>
            <a:stretch/>
          </p:blipFill>
          <p:spPr>
            <a:xfrm rot="5400000">
              <a:off x="-1683695" y="-4071241"/>
              <a:ext cx="4958990" cy="159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9238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469C3732-BA60-4447-A09F-CEE96F7E1DE0}"/>
              </a:ext>
            </a:extLst>
          </p:cNvPr>
          <p:cNvGrpSpPr/>
          <p:nvPr userDrawn="1"/>
        </p:nvGrpSpPr>
        <p:grpSpPr>
          <a:xfrm flipH="1" flipV="1">
            <a:off x="0" y="0"/>
            <a:ext cx="2263108" cy="6858000"/>
            <a:chOff x="9928892" y="0"/>
            <a:chExt cx="2263108" cy="6858000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AF16B58-A1AC-4809-B098-47618B192A85}"/>
                </a:ext>
              </a:extLst>
            </p:cNvPr>
            <p:cNvSpPr/>
            <p:nvPr userDrawn="1"/>
          </p:nvSpPr>
          <p:spPr>
            <a:xfrm flipH="1">
              <a:off x="9928894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923649DB-D5AA-4F48-A1D5-8C85C950D7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39"/>
            <a:stretch/>
          </p:blipFill>
          <p:spPr>
            <a:xfrm flipH="1">
              <a:off x="10124451" y="0"/>
              <a:ext cx="2067549" cy="2672945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EE7A2EA2-0C30-492A-95B7-23C4855CD2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7" t="16" r="32249" b="16"/>
            <a:stretch/>
          </p:blipFill>
          <p:spPr>
            <a:xfrm rot="10800000" flipV="1">
              <a:off x="9928893" y="2685600"/>
              <a:ext cx="2263105" cy="4172400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D46A554E-DC05-474F-8796-94EC2A3E48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67" r="27077" b="54871"/>
            <a:stretch/>
          </p:blipFill>
          <p:spPr>
            <a:xfrm rot="16200000" flipH="1">
              <a:off x="9717647" y="211249"/>
              <a:ext cx="2685598" cy="2263105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5FB02028-2A6D-4595-8451-08BF7DDA59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5"/>
            <a:stretch/>
          </p:blipFill>
          <p:spPr>
            <a:xfrm flipH="1">
              <a:off x="9928892" y="2130177"/>
              <a:ext cx="2263103" cy="2442005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6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9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11">
            <a:extLst>
              <a:ext uri="{FF2B5EF4-FFF2-40B4-BE49-F238E27FC236}">
                <a16:creationId xmlns:a16="http://schemas.microsoft.com/office/drawing/2014/main" id="{A86EF78D-6EF6-4B67-894C-4312AE941A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065C1F4-1FB7-455F-BFFF-4429B808B139}"/>
              </a:ext>
            </a:extLst>
          </p:cNvPr>
          <p:cNvGrpSpPr/>
          <p:nvPr userDrawn="1"/>
        </p:nvGrpSpPr>
        <p:grpSpPr>
          <a:xfrm>
            <a:off x="10600400" y="0"/>
            <a:ext cx="1591600" cy="6858000"/>
            <a:chOff x="5985186" y="-8195509"/>
            <a:chExt cx="1591600" cy="6858000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70D54FED-FC9B-41FD-90FB-B4C61511DDD9}"/>
                </a:ext>
              </a:extLst>
            </p:cNvPr>
            <p:cNvSpPr/>
            <p:nvPr userDrawn="1"/>
          </p:nvSpPr>
          <p:spPr>
            <a:xfrm>
              <a:off x="5985187" y="-8195509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6960B90C-85E8-4296-8C88-245B15749A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97" r="28614"/>
            <a:stretch/>
          </p:blipFill>
          <p:spPr>
            <a:xfrm>
              <a:off x="5985186" y="-8195509"/>
              <a:ext cx="1591599" cy="4771800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F3ECF852-71CB-47C7-B6BC-2CCE261070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5985189" y="-4450987"/>
              <a:ext cx="1591596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1457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95846469-F956-4F48-A214-9BE9B03165CC}"/>
              </a:ext>
            </a:extLst>
          </p:cNvPr>
          <p:cNvGrpSpPr/>
          <p:nvPr userDrawn="1"/>
        </p:nvGrpSpPr>
        <p:grpSpPr>
          <a:xfrm flipH="1" flipV="1">
            <a:off x="0" y="0"/>
            <a:ext cx="2263104" cy="6858000"/>
            <a:chOff x="0" y="0"/>
            <a:chExt cx="2263104" cy="68580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B566EA9-07DB-447F-AAD2-F0908BD9BF9D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238DB59-E9A2-48BE-9D30-3994CBC135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13"/>
            <a:stretch/>
          </p:blipFill>
          <p:spPr>
            <a:xfrm rot="5400000">
              <a:off x="-1085936" y="1085936"/>
              <a:ext cx="4434976" cy="2263104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E404E01-3514-4B72-804F-5E6E8CD483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2" r="35811"/>
            <a:stretch/>
          </p:blipFill>
          <p:spPr>
            <a:xfrm flipV="1">
              <a:off x="0" y="4185053"/>
              <a:ext cx="2263104" cy="2672945"/>
            </a:xfrm>
            <a:prstGeom prst="rect">
              <a:avLst/>
            </a:prstGeom>
          </p:spPr>
        </p:pic>
      </p:grp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7299748A-34BF-4123-8EDA-EC29D7DC64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CE6FA14-2E86-4D9D-A767-06A525A0EECB}"/>
              </a:ext>
            </a:extLst>
          </p:cNvPr>
          <p:cNvGrpSpPr/>
          <p:nvPr userDrawn="1"/>
        </p:nvGrpSpPr>
        <p:grpSpPr>
          <a:xfrm>
            <a:off x="10600401" y="0"/>
            <a:ext cx="1591599" cy="6858000"/>
            <a:chOff x="2843378" y="6910"/>
            <a:chExt cx="1591599" cy="6858000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5F13C34-55BB-4950-878A-0F9B2CF43D15}"/>
                </a:ext>
              </a:extLst>
            </p:cNvPr>
            <p:cNvSpPr/>
            <p:nvPr userDrawn="1"/>
          </p:nvSpPr>
          <p:spPr>
            <a:xfrm>
              <a:off x="2843378" y="6910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6DB6EEA9-1F0D-4215-A4D6-01E42837AC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V="1">
              <a:off x="2843380" y="6911"/>
              <a:ext cx="1591597" cy="4173736"/>
            </a:xfrm>
            <a:prstGeom prst="rect">
              <a:avLst/>
            </a:prstGeom>
          </p:spPr>
        </p:pic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80E410D1-8CA9-45C5-B1BC-BDB876F701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2843380" y="3751432"/>
              <a:ext cx="1591596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63780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F0EBF58-577B-434C-AC36-74DF100BF686}"/>
              </a:ext>
            </a:extLst>
          </p:cNvPr>
          <p:cNvGrpSpPr/>
          <p:nvPr userDrawn="1"/>
        </p:nvGrpSpPr>
        <p:grpSpPr>
          <a:xfrm flipH="1" flipV="1">
            <a:off x="0" y="0"/>
            <a:ext cx="2263106" cy="6858000"/>
            <a:chOff x="9928894" y="0"/>
            <a:chExt cx="2263106" cy="6858000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0A57B7A-961F-4DA1-8EC5-53235FB6D015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6F445B44-54ED-4409-AA5A-71809CB91C4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9"/>
            <a:stretch/>
          </p:blipFill>
          <p:spPr>
            <a:xfrm>
              <a:off x="9928894" y="1690950"/>
              <a:ext cx="2263105" cy="516705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F4358C3-BD81-4106-A1D7-42ADEF1910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92" r="2702"/>
            <a:stretch/>
          </p:blipFill>
          <p:spPr>
            <a:xfrm>
              <a:off x="9928894" y="0"/>
              <a:ext cx="2263106" cy="2672945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64A74E9-9943-4A10-B8DA-813AFEAE20E5}"/>
              </a:ext>
            </a:extLst>
          </p:cNvPr>
          <p:cNvGrpSpPr/>
          <p:nvPr userDrawn="1"/>
        </p:nvGrpSpPr>
        <p:grpSpPr>
          <a:xfrm>
            <a:off x="10600401" y="0"/>
            <a:ext cx="1591599" cy="6858000"/>
            <a:chOff x="-409243" y="172884"/>
            <a:chExt cx="1591599" cy="6858000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702DF7D-CA9F-4936-AB77-14E3A5A2341C}"/>
                </a:ext>
              </a:extLst>
            </p:cNvPr>
            <p:cNvSpPr/>
            <p:nvPr userDrawn="1"/>
          </p:nvSpPr>
          <p:spPr>
            <a:xfrm>
              <a:off x="-409243" y="17288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A6A2857F-3DEF-45AC-A0E9-80EE189E3B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4" r="3189"/>
            <a:stretch/>
          </p:blipFill>
          <p:spPr>
            <a:xfrm>
              <a:off x="-409242" y="3339101"/>
              <a:ext cx="1591598" cy="3691783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8A26656-025B-4F89-922C-04FA051333D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80"/>
            <a:stretch/>
          </p:blipFill>
          <p:spPr>
            <a:xfrm rot="5400000" flipH="1">
              <a:off x="-1830930" y="1594573"/>
              <a:ext cx="4434976" cy="1591597"/>
            </a:xfrm>
            <a:prstGeom prst="rect">
              <a:avLst/>
            </a:prstGeom>
          </p:spPr>
        </p:pic>
      </p:grpSp>
      <p:sp>
        <p:nvSpPr>
          <p:cNvPr id="26" name="그림 개체 틀 8">
            <a:extLst>
              <a:ext uri="{FF2B5EF4-FFF2-40B4-BE49-F238E27FC236}">
                <a16:creationId xmlns:a16="http://schemas.microsoft.com/office/drawing/2014/main" id="{0A9BB8C4-B477-446F-8EDB-1C8DAF5E07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85970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DA78208C-471C-4A80-8379-DDC7C42F97FD}"/>
              </a:ext>
            </a:extLst>
          </p:cNvPr>
          <p:cNvGrpSpPr/>
          <p:nvPr userDrawn="1"/>
        </p:nvGrpSpPr>
        <p:grpSpPr>
          <a:xfrm>
            <a:off x="9920886" y="-1"/>
            <a:ext cx="2271114" cy="6858001"/>
            <a:chOff x="9920886" y="-1"/>
            <a:chExt cx="2271114" cy="6858001"/>
          </a:xfrm>
        </p:grpSpPr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43F68DD5-C442-4F2B-B982-81392B73F93B}"/>
                </a:ext>
              </a:extLst>
            </p:cNvPr>
            <p:cNvSpPr/>
            <p:nvPr userDrawn="1"/>
          </p:nvSpPr>
          <p:spPr>
            <a:xfrm>
              <a:off x="9928895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43" name="그림 142">
              <a:extLst>
                <a:ext uri="{FF2B5EF4-FFF2-40B4-BE49-F238E27FC236}">
                  <a16:creationId xmlns:a16="http://schemas.microsoft.com/office/drawing/2014/main" id="{816B22E3-49BB-4FCC-BA11-D5FB9E56B8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" t="16" r="55678" b="16"/>
            <a:stretch/>
          </p:blipFill>
          <p:spPr>
            <a:xfrm rot="10800000" flipV="1">
              <a:off x="9928894" y="-1"/>
              <a:ext cx="1494604" cy="4211311"/>
            </a:xfrm>
            <a:prstGeom prst="rect">
              <a:avLst/>
            </a:prstGeom>
          </p:spPr>
        </p:pic>
        <p:pic>
          <p:nvPicPr>
            <p:cNvPr id="144" name="그림 143">
              <a:extLst>
                <a:ext uri="{FF2B5EF4-FFF2-40B4-BE49-F238E27FC236}">
                  <a16:creationId xmlns:a16="http://schemas.microsoft.com/office/drawing/2014/main" id="{8706D35A-69A8-4E95-BD7C-CBC6B9E193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0886" y="950478"/>
              <a:ext cx="2271114" cy="5907521"/>
            </a:xfrm>
            <a:prstGeom prst="rect">
              <a:avLst/>
            </a:prstGeom>
          </p:spPr>
        </p:pic>
        <p:pic>
          <p:nvPicPr>
            <p:cNvPr id="145" name="그림 144">
              <a:extLst>
                <a:ext uri="{FF2B5EF4-FFF2-40B4-BE49-F238E27FC236}">
                  <a16:creationId xmlns:a16="http://schemas.microsoft.com/office/drawing/2014/main" id="{587529E6-1386-4484-BE8F-7B82721C5B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08"/>
            <a:stretch/>
          </p:blipFill>
          <p:spPr>
            <a:xfrm>
              <a:off x="9928895" y="0"/>
              <a:ext cx="2263105" cy="2518178"/>
            </a:xfrm>
            <a:prstGeom prst="rect">
              <a:avLst/>
            </a:prstGeom>
          </p:spPr>
        </p:pic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91B63E50-2C83-4E58-B2A3-7E6E487840B7}"/>
              </a:ext>
            </a:extLst>
          </p:cNvPr>
          <p:cNvGrpSpPr/>
          <p:nvPr userDrawn="1"/>
        </p:nvGrpSpPr>
        <p:grpSpPr>
          <a:xfrm>
            <a:off x="0" y="-1"/>
            <a:ext cx="2263105" cy="6858001"/>
            <a:chOff x="0" y="-1"/>
            <a:chExt cx="2263105" cy="6858001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A8924F22-0CEB-4630-8D80-5DEE23819609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48" name="그림 147">
              <a:extLst>
                <a:ext uri="{FF2B5EF4-FFF2-40B4-BE49-F238E27FC236}">
                  <a16:creationId xmlns:a16="http://schemas.microsoft.com/office/drawing/2014/main" id="{4BF499B8-2E96-43A5-955B-B900552E7E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9" r="22207"/>
            <a:stretch/>
          </p:blipFill>
          <p:spPr>
            <a:xfrm>
              <a:off x="1" y="831693"/>
              <a:ext cx="2263104" cy="3861228"/>
            </a:xfrm>
            <a:prstGeom prst="rect">
              <a:avLst/>
            </a:prstGeom>
          </p:spPr>
        </p:pic>
        <p:pic>
          <p:nvPicPr>
            <p:cNvPr id="149" name="그림 148">
              <a:extLst>
                <a:ext uri="{FF2B5EF4-FFF2-40B4-BE49-F238E27FC236}">
                  <a16:creationId xmlns:a16="http://schemas.microsoft.com/office/drawing/2014/main" id="{5D9830BC-9577-47D6-BE9D-60A4D6AD79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940" r="68751"/>
            <a:stretch/>
          </p:blipFill>
          <p:spPr>
            <a:xfrm>
              <a:off x="0" y="-1"/>
              <a:ext cx="2263104" cy="1763473"/>
            </a:xfrm>
            <a:prstGeom prst="rect">
              <a:avLst/>
            </a:prstGeom>
          </p:spPr>
        </p:pic>
        <p:pic>
          <p:nvPicPr>
            <p:cNvPr id="150" name="그림 149">
              <a:extLst>
                <a:ext uri="{FF2B5EF4-FFF2-40B4-BE49-F238E27FC236}">
                  <a16:creationId xmlns:a16="http://schemas.microsoft.com/office/drawing/2014/main" id="{CF5F9F7E-BFBF-4388-BD19-4887BF1465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61" r="4456"/>
            <a:stretch/>
          </p:blipFill>
          <p:spPr>
            <a:xfrm>
              <a:off x="0" y="3990988"/>
              <a:ext cx="2263104" cy="2867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44239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B7744D1-6E5C-4D55-B02B-CC6D80E27877}"/>
              </a:ext>
            </a:extLst>
          </p:cNvPr>
          <p:cNvGrpSpPr/>
          <p:nvPr userDrawn="1"/>
        </p:nvGrpSpPr>
        <p:grpSpPr>
          <a:xfrm>
            <a:off x="9928892" y="0"/>
            <a:ext cx="2263108" cy="6858000"/>
            <a:chOff x="9928892" y="0"/>
            <a:chExt cx="2263108" cy="6858000"/>
          </a:xfrm>
        </p:grpSpPr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F433B03-268E-468D-AD25-B757A4DF7CF5}"/>
                </a:ext>
              </a:extLst>
            </p:cNvPr>
            <p:cNvSpPr/>
            <p:nvPr userDrawn="1"/>
          </p:nvSpPr>
          <p:spPr>
            <a:xfrm flipH="1">
              <a:off x="9928894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880D2C41-F94B-493E-A573-5A818C848F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39"/>
            <a:stretch/>
          </p:blipFill>
          <p:spPr>
            <a:xfrm flipH="1">
              <a:off x="10124451" y="0"/>
              <a:ext cx="2067549" cy="2672945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75941B76-8A4D-4F38-8A68-F8F443D271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7" t="16" r="32249" b="16"/>
            <a:stretch/>
          </p:blipFill>
          <p:spPr>
            <a:xfrm rot="10800000" flipV="1">
              <a:off x="9928893" y="2685600"/>
              <a:ext cx="2263105" cy="4172400"/>
            </a:xfrm>
            <a:prstGeom prst="rect">
              <a:avLst/>
            </a:prstGeom>
          </p:spPr>
        </p:pic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id="{4C06029C-39DA-4187-B965-1D0519122B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67" r="27077" b="54871"/>
            <a:stretch/>
          </p:blipFill>
          <p:spPr>
            <a:xfrm rot="16200000" flipH="1">
              <a:off x="9717647" y="211249"/>
              <a:ext cx="2685598" cy="2263105"/>
            </a:xfrm>
            <a:prstGeom prst="rect">
              <a:avLst/>
            </a:prstGeom>
          </p:spPr>
        </p:pic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75F956ED-9FF6-485F-AE57-C6D78CAB50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5"/>
            <a:stretch/>
          </p:blipFill>
          <p:spPr>
            <a:xfrm flipH="1">
              <a:off x="9928892" y="2130177"/>
              <a:ext cx="2263103" cy="2442005"/>
            </a:xfrm>
            <a:prstGeom prst="rect">
              <a:avLst/>
            </a:prstGeom>
          </p:spPr>
        </p:pic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4DB9DFA-E4AF-4EFD-9453-16CC27F7B839}"/>
              </a:ext>
            </a:extLst>
          </p:cNvPr>
          <p:cNvGrpSpPr/>
          <p:nvPr userDrawn="1"/>
        </p:nvGrpSpPr>
        <p:grpSpPr>
          <a:xfrm>
            <a:off x="-1" y="0"/>
            <a:ext cx="2263105" cy="6858000"/>
            <a:chOff x="-1" y="0"/>
            <a:chExt cx="2263105" cy="6858000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707E625-5F6F-4E41-A98B-D667BED83D85}"/>
                </a:ext>
              </a:extLst>
            </p:cNvPr>
            <p:cNvSpPr/>
            <p:nvPr userDrawn="1"/>
          </p:nvSpPr>
          <p:spPr>
            <a:xfrm>
              <a:off x="0" y="0"/>
              <a:ext cx="2263104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467E0EB0-F2BD-4DE6-A738-7B7CB510AC2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68" r="7731"/>
            <a:stretch/>
          </p:blipFill>
          <p:spPr>
            <a:xfrm>
              <a:off x="-1" y="620301"/>
              <a:ext cx="2263105" cy="5167050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BF0BC263-4E47-4C6B-AA34-C1FFBED8F3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71"/>
            <a:stretch/>
          </p:blipFill>
          <p:spPr>
            <a:xfrm>
              <a:off x="0" y="3744522"/>
              <a:ext cx="2263104" cy="3113478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C6436B0C-6712-45C1-9E55-2D835990CF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971"/>
            <a:stretch/>
          </p:blipFill>
          <p:spPr>
            <a:xfrm flipV="1">
              <a:off x="0" y="0"/>
              <a:ext cx="2263104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912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3DCD085-35A6-402F-887F-0848DB9FD555}"/>
              </a:ext>
            </a:extLst>
          </p:cNvPr>
          <p:cNvGrpSpPr/>
          <p:nvPr userDrawn="1"/>
        </p:nvGrpSpPr>
        <p:grpSpPr>
          <a:xfrm>
            <a:off x="0" y="0"/>
            <a:ext cx="1591600" cy="6858000"/>
            <a:chOff x="6165424" y="-481953"/>
            <a:chExt cx="1591600" cy="6858000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15AE595A-7F51-434D-B734-7ABC254BFA8C}"/>
                </a:ext>
              </a:extLst>
            </p:cNvPr>
            <p:cNvSpPr/>
            <p:nvPr userDrawn="1"/>
          </p:nvSpPr>
          <p:spPr>
            <a:xfrm>
              <a:off x="6165424" y="-481953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74" name="그림 73">
              <a:extLst>
                <a:ext uri="{FF2B5EF4-FFF2-40B4-BE49-F238E27FC236}">
                  <a16:creationId xmlns:a16="http://schemas.microsoft.com/office/drawing/2014/main" id="{C2D2856F-A0A9-4655-91C7-4135D9EA6D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H="1" flipV="1">
              <a:off x="6165427" y="-481953"/>
              <a:ext cx="1591597" cy="4173736"/>
            </a:xfrm>
            <a:prstGeom prst="rect">
              <a:avLst/>
            </a:prstGeom>
          </p:spPr>
        </p:pic>
        <p:pic>
          <p:nvPicPr>
            <p:cNvPr id="75" name="그림 74">
              <a:extLst>
                <a:ext uri="{FF2B5EF4-FFF2-40B4-BE49-F238E27FC236}">
                  <a16:creationId xmlns:a16="http://schemas.microsoft.com/office/drawing/2014/main" id="{682AFB3B-7B52-47D7-A17C-87DA0B419F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6165425" y="3691782"/>
              <a:ext cx="1591599" cy="2684265"/>
            </a:xfrm>
            <a:prstGeom prst="rect">
              <a:avLst/>
            </a:prstGeom>
          </p:spPr>
        </p:pic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93BC913E-9A83-4158-BF3F-684D08D44C75}"/>
              </a:ext>
            </a:extLst>
          </p:cNvPr>
          <p:cNvGrpSpPr/>
          <p:nvPr userDrawn="1"/>
        </p:nvGrpSpPr>
        <p:grpSpPr>
          <a:xfrm>
            <a:off x="10600399" y="0"/>
            <a:ext cx="1591601" cy="6858000"/>
            <a:chOff x="9348620" y="-93828"/>
            <a:chExt cx="1591601" cy="6858000"/>
          </a:xfrm>
        </p:grpSpPr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4D0F7CE5-5DB2-4AFC-8BFD-0F6B98C5D53F}"/>
                </a:ext>
              </a:extLst>
            </p:cNvPr>
            <p:cNvSpPr/>
            <p:nvPr userDrawn="1"/>
          </p:nvSpPr>
          <p:spPr>
            <a:xfrm>
              <a:off x="9348622" y="-93828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1480206F-6EC5-4A6C-B50D-60CA717B40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51" r="25851"/>
            <a:stretch/>
          </p:blipFill>
          <p:spPr>
            <a:xfrm>
              <a:off x="9348620" y="1597122"/>
              <a:ext cx="1591600" cy="5167050"/>
            </a:xfrm>
            <a:prstGeom prst="rect">
              <a:avLst/>
            </a:prstGeom>
          </p:spPr>
        </p:pic>
        <p:pic>
          <p:nvPicPr>
            <p:cNvPr id="97" name="그림 96">
              <a:extLst>
                <a:ext uri="{FF2B5EF4-FFF2-40B4-BE49-F238E27FC236}">
                  <a16:creationId xmlns:a16="http://schemas.microsoft.com/office/drawing/2014/main" id="{C40939A4-1285-4F1C-BF81-A2AFEC663B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3" r="39492"/>
            <a:stretch/>
          </p:blipFill>
          <p:spPr>
            <a:xfrm flipH="1">
              <a:off x="9348620" y="-93828"/>
              <a:ext cx="1591600" cy="2672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4729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5247DEA-782B-43EB-BD98-2C66D16FFB07}"/>
              </a:ext>
            </a:extLst>
          </p:cNvPr>
          <p:cNvGrpSpPr/>
          <p:nvPr userDrawn="1"/>
        </p:nvGrpSpPr>
        <p:grpSpPr>
          <a:xfrm>
            <a:off x="0" y="0"/>
            <a:ext cx="1591600" cy="6858000"/>
            <a:chOff x="5985186" y="-8195509"/>
            <a:chExt cx="1591600" cy="6858000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AEA4EBDA-A2AA-4BFA-BF5D-ADE4B24E8965}"/>
                </a:ext>
              </a:extLst>
            </p:cNvPr>
            <p:cNvSpPr/>
            <p:nvPr userDrawn="1"/>
          </p:nvSpPr>
          <p:spPr>
            <a:xfrm>
              <a:off x="5985187" y="-8195509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F07CF225-8B89-4B65-8807-192B352C6A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97" r="28614"/>
            <a:stretch/>
          </p:blipFill>
          <p:spPr>
            <a:xfrm>
              <a:off x="5985186" y="-8195509"/>
              <a:ext cx="1591599" cy="4771800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033F2E23-53DA-4D95-91A4-931CEB3BF3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5985189" y="-4450987"/>
              <a:ext cx="1591596" cy="3113478"/>
            </a:xfrm>
            <a:prstGeom prst="rect">
              <a:avLst/>
            </a:prstGeom>
          </p:spPr>
        </p:pic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D452C0F-3526-4384-9492-0E3DD584FD1B}"/>
              </a:ext>
            </a:extLst>
          </p:cNvPr>
          <p:cNvGrpSpPr/>
          <p:nvPr userDrawn="1"/>
        </p:nvGrpSpPr>
        <p:grpSpPr>
          <a:xfrm>
            <a:off x="10600400" y="0"/>
            <a:ext cx="1591600" cy="6858000"/>
            <a:chOff x="11024195" y="-8142724"/>
            <a:chExt cx="1591600" cy="6858000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92B1566-E770-4729-87F0-B0F6013C970A}"/>
                </a:ext>
              </a:extLst>
            </p:cNvPr>
            <p:cNvSpPr/>
            <p:nvPr userDrawn="1"/>
          </p:nvSpPr>
          <p:spPr>
            <a:xfrm>
              <a:off x="11024196" y="-814272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41228067-82FE-42C3-8D45-0BADFA6D80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t="16" r="35084" b="16"/>
            <a:stretch/>
          </p:blipFill>
          <p:spPr>
            <a:xfrm rot="10800000" flipH="1" flipV="1">
              <a:off x="11024195" y="-6898504"/>
              <a:ext cx="1591600" cy="4895034"/>
            </a:xfrm>
            <a:prstGeom prst="rect">
              <a:avLst/>
            </a:prstGeom>
          </p:spPr>
        </p:pic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BAE45718-AE92-44AE-8D84-BAB298955E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23"/>
            <a:stretch/>
          </p:blipFill>
          <p:spPr>
            <a:xfrm>
              <a:off x="11024195" y="-8142724"/>
              <a:ext cx="1591600" cy="4192796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D727607-5441-4AF6-BBE3-62B3E8D1DA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1" t="78082" r="65122"/>
            <a:stretch/>
          </p:blipFill>
          <p:spPr>
            <a:xfrm flipV="1">
              <a:off x="11024196" y="-2203686"/>
              <a:ext cx="1591599" cy="9189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10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5C49BAF3-6E66-4974-ABFD-0E149AEEA19F}"/>
              </a:ext>
            </a:extLst>
          </p:cNvPr>
          <p:cNvGrpSpPr/>
          <p:nvPr userDrawn="1"/>
        </p:nvGrpSpPr>
        <p:grpSpPr>
          <a:xfrm>
            <a:off x="0" y="0"/>
            <a:ext cx="1591599" cy="6858000"/>
            <a:chOff x="-409243" y="172884"/>
            <a:chExt cx="1591599" cy="6858000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8DBB5BF-DA0C-493E-9A80-186DBBFF3703}"/>
                </a:ext>
              </a:extLst>
            </p:cNvPr>
            <p:cNvSpPr/>
            <p:nvPr userDrawn="1"/>
          </p:nvSpPr>
          <p:spPr>
            <a:xfrm>
              <a:off x="-409243" y="17288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2797097A-2B25-4AE6-9B13-8948F08D506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4" r="3189"/>
            <a:stretch/>
          </p:blipFill>
          <p:spPr>
            <a:xfrm>
              <a:off x="-409242" y="3339101"/>
              <a:ext cx="1591598" cy="3691783"/>
            </a:xfrm>
            <a:prstGeom prst="rect">
              <a:avLst/>
            </a:prstGeom>
          </p:spPr>
        </p:pic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563C6FB2-AAD1-45F3-9A32-24B163E6F0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80"/>
            <a:stretch/>
          </p:blipFill>
          <p:spPr>
            <a:xfrm rot="5400000" flipH="1">
              <a:off x="-1830930" y="1594573"/>
              <a:ext cx="4434976" cy="1591597"/>
            </a:xfrm>
            <a:prstGeom prst="rect">
              <a:avLst/>
            </a:prstGeom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3661703F-F3A2-4EA5-B3A9-8E310B93F8C4}"/>
              </a:ext>
            </a:extLst>
          </p:cNvPr>
          <p:cNvGrpSpPr/>
          <p:nvPr userDrawn="1"/>
        </p:nvGrpSpPr>
        <p:grpSpPr>
          <a:xfrm>
            <a:off x="10600401" y="0"/>
            <a:ext cx="1591599" cy="6858000"/>
            <a:chOff x="2843378" y="6910"/>
            <a:chExt cx="1591599" cy="6858000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2DDDB56-FE16-47C6-A1F3-A2B31191AACC}"/>
                </a:ext>
              </a:extLst>
            </p:cNvPr>
            <p:cNvSpPr/>
            <p:nvPr userDrawn="1"/>
          </p:nvSpPr>
          <p:spPr>
            <a:xfrm>
              <a:off x="2843378" y="6910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4" name="그림 53">
              <a:extLst>
                <a:ext uri="{FF2B5EF4-FFF2-40B4-BE49-F238E27FC236}">
                  <a16:creationId xmlns:a16="http://schemas.microsoft.com/office/drawing/2014/main" id="{2E77BB51-4ACB-4C4B-80BE-0402DD6BB42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33"/>
            <a:stretch/>
          </p:blipFill>
          <p:spPr>
            <a:xfrm rot="10800000" flipV="1">
              <a:off x="2843380" y="6911"/>
              <a:ext cx="1591597" cy="4173736"/>
            </a:xfrm>
            <a:prstGeom prst="rect">
              <a:avLst/>
            </a:prstGeom>
          </p:spPr>
        </p:pic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00F0D570-0163-4604-86D2-523364ED76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113"/>
            <a:stretch/>
          </p:blipFill>
          <p:spPr>
            <a:xfrm>
              <a:off x="2843380" y="3751432"/>
              <a:ext cx="1591596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4351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6B53BA5-9E95-42AD-B5FA-C1326E73F148}"/>
              </a:ext>
            </a:extLst>
          </p:cNvPr>
          <p:cNvGrpSpPr/>
          <p:nvPr userDrawn="1"/>
        </p:nvGrpSpPr>
        <p:grpSpPr>
          <a:xfrm>
            <a:off x="0" y="0"/>
            <a:ext cx="1591600" cy="6858000"/>
            <a:chOff x="0" y="-7653946"/>
            <a:chExt cx="1591600" cy="6858000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E0245A8-4548-4CFE-9ADA-3C28AA1779D2}"/>
                </a:ext>
              </a:extLst>
            </p:cNvPr>
            <p:cNvSpPr/>
            <p:nvPr userDrawn="1"/>
          </p:nvSpPr>
          <p:spPr>
            <a:xfrm>
              <a:off x="1" y="-7653946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ED1FD783-6E1F-4F62-8265-1D86B7D0A2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3" r="39492"/>
            <a:stretch/>
          </p:blipFill>
          <p:spPr>
            <a:xfrm flipH="1">
              <a:off x="0" y="-7653946"/>
              <a:ext cx="1591600" cy="2672945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4B69038F-0F8A-413C-BD1D-32D5895AF9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261"/>
            <a:stretch/>
          </p:blipFill>
          <p:spPr>
            <a:xfrm rot="5400000">
              <a:off x="-1683695" y="-4071241"/>
              <a:ext cx="4958990" cy="1591600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EEB72DA-B19C-4CBB-A3D9-19A8CA09BB39}"/>
              </a:ext>
            </a:extLst>
          </p:cNvPr>
          <p:cNvGrpSpPr/>
          <p:nvPr userDrawn="1"/>
        </p:nvGrpSpPr>
        <p:grpSpPr>
          <a:xfrm>
            <a:off x="10600400" y="0"/>
            <a:ext cx="1591600" cy="6858000"/>
            <a:chOff x="2843376" y="-7553206"/>
            <a:chExt cx="1591600" cy="6858000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6B3EEDA8-4B7F-460E-B996-F1F601EC44C8}"/>
                </a:ext>
              </a:extLst>
            </p:cNvPr>
            <p:cNvSpPr/>
            <p:nvPr userDrawn="1"/>
          </p:nvSpPr>
          <p:spPr>
            <a:xfrm>
              <a:off x="2843377" y="-7553206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635C4076-FDC0-469B-88FA-E784C31D85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44" t="55177" r="23824"/>
            <a:stretch/>
          </p:blipFill>
          <p:spPr>
            <a:xfrm>
              <a:off x="2843377" y="-3379471"/>
              <a:ext cx="1591599" cy="2684265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D1658A58-C8AB-4841-8519-AB97BBBF46C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24396"/>
            <a:stretch/>
          </p:blipFill>
          <p:spPr>
            <a:xfrm>
              <a:off x="2843376" y="-7553206"/>
              <a:ext cx="1591600" cy="2672945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2D8C8A8A-5D42-42AE-AE06-D7DC3D9C0C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12"/>
            <a:stretch/>
          </p:blipFill>
          <p:spPr>
            <a:xfrm>
              <a:off x="2843376" y="-6510214"/>
              <a:ext cx="1591600" cy="3113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78967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D56DC14-D93A-4F11-8BBF-2318233B9ED4}"/>
              </a:ext>
            </a:extLst>
          </p:cNvPr>
          <p:cNvGrpSpPr/>
          <p:nvPr userDrawn="1"/>
        </p:nvGrpSpPr>
        <p:grpSpPr>
          <a:xfrm flipH="1">
            <a:off x="0" y="0"/>
            <a:ext cx="1591599" cy="6858000"/>
            <a:chOff x="-409243" y="172884"/>
            <a:chExt cx="1591599" cy="6858000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4993FBCA-7BC6-4CF2-87B4-0BC643BC7228}"/>
                </a:ext>
              </a:extLst>
            </p:cNvPr>
            <p:cNvSpPr/>
            <p:nvPr userDrawn="1"/>
          </p:nvSpPr>
          <p:spPr>
            <a:xfrm>
              <a:off x="-409243" y="172884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FEC86039-1EB8-439D-9537-B67B4FA67A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4" r="3189"/>
            <a:stretch/>
          </p:blipFill>
          <p:spPr>
            <a:xfrm>
              <a:off x="-409242" y="3339101"/>
              <a:ext cx="1591598" cy="3691783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5A2A2351-5301-4781-BA8C-EF93D6FE01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80"/>
            <a:stretch/>
          </p:blipFill>
          <p:spPr>
            <a:xfrm rot="5400000" flipH="1">
              <a:off x="-1830930" y="1594573"/>
              <a:ext cx="4434976" cy="1591597"/>
            </a:xfrm>
            <a:prstGeom prst="rect">
              <a:avLst/>
            </a:prstGeom>
          </p:spPr>
        </p:pic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6C6DD74-ACFF-4133-9A89-7D5C6484A6AD}"/>
              </a:ext>
            </a:extLst>
          </p:cNvPr>
          <p:cNvGrpSpPr/>
          <p:nvPr userDrawn="1"/>
        </p:nvGrpSpPr>
        <p:grpSpPr>
          <a:xfrm flipH="1">
            <a:off x="10600399" y="0"/>
            <a:ext cx="1591601" cy="6858000"/>
            <a:chOff x="9348620" y="-93828"/>
            <a:chExt cx="1591601" cy="6858000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9385F34-03DB-4C3A-8D17-0C7B58985685}"/>
                </a:ext>
              </a:extLst>
            </p:cNvPr>
            <p:cNvSpPr/>
            <p:nvPr userDrawn="1"/>
          </p:nvSpPr>
          <p:spPr>
            <a:xfrm>
              <a:off x="9348622" y="-93828"/>
              <a:ext cx="1591599" cy="6858000"/>
            </a:xfrm>
            <a:prstGeom prst="rect">
              <a:avLst/>
            </a:prstGeom>
            <a:solidFill>
              <a:srgbClr val="3D67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C51D2642-37A1-4DB0-A020-C23B255580A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51" r="25851"/>
            <a:stretch/>
          </p:blipFill>
          <p:spPr>
            <a:xfrm>
              <a:off x="9348620" y="1597122"/>
              <a:ext cx="1591600" cy="5167050"/>
            </a:xfrm>
            <a:prstGeom prst="rect">
              <a:avLst/>
            </a:prstGeom>
          </p:spPr>
        </p:pic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5ED8487B-3C04-4EA7-BA2F-3531DA1A22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3" r="39492"/>
            <a:stretch/>
          </p:blipFill>
          <p:spPr>
            <a:xfrm flipH="1">
              <a:off x="9348620" y="-93828"/>
              <a:ext cx="1591600" cy="2672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58903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8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1" r:id="rId2"/>
    <p:sldLayoutId id="2147483692" r:id="rId3"/>
    <p:sldLayoutId id="2147483693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6" r:id="rId23"/>
    <p:sldLayoutId id="2147483672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4.svg"/><Relationship Id="rId21" Type="http://schemas.openxmlformats.org/officeDocument/2006/relationships/image" Target="../media/image48.svg"/><Relationship Id="rId42" Type="http://schemas.openxmlformats.org/officeDocument/2006/relationships/image" Target="../media/image69.png"/><Relationship Id="rId47" Type="http://schemas.openxmlformats.org/officeDocument/2006/relationships/image" Target="../media/image74.svg"/><Relationship Id="rId63" Type="http://schemas.openxmlformats.org/officeDocument/2006/relationships/image" Target="../media/image90.svg"/><Relationship Id="rId68" Type="http://schemas.openxmlformats.org/officeDocument/2006/relationships/image" Target="../media/image95.png"/><Relationship Id="rId84" Type="http://schemas.openxmlformats.org/officeDocument/2006/relationships/image" Target="../media/image111.png"/><Relationship Id="rId89" Type="http://schemas.openxmlformats.org/officeDocument/2006/relationships/image" Target="../media/image116.svg"/><Relationship Id="rId112" Type="http://schemas.openxmlformats.org/officeDocument/2006/relationships/image" Target="../media/image139.png"/><Relationship Id="rId133" Type="http://schemas.openxmlformats.org/officeDocument/2006/relationships/image" Target="../media/image160.svg"/><Relationship Id="rId138" Type="http://schemas.openxmlformats.org/officeDocument/2006/relationships/image" Target="../media/image165.png"/><Relationship Id="rId154" Type="http://schemas.openxmlformats.org/officeDocument/2006/relationships/image" Target="../media/image181.png"/><Relationship Id="rId159" Type="http://schemas.openxmlformats.org/officeDocument/2006/relationships/image" Target="../media/image186.svg"/><Relationship Id="rId175" Type="http://schemas.openxmlformats.org/officeDocument/2006/relationships/image" Target="../media/image202.svg"/><Relationship Id="rId170" Type="http://schemas.openxmlformats.org/officeDocument/2006/relationships/image" Target="../media/image197.png"/><Relationship Id="rId191" Type="http://schemas.openxmlformats.org/officeDocument/2006/relationships/image" Target="../media/image218.svg"/><Relationship Id="rId16" Type="http://schemas.openxmlformats.org/officeDocument/2006/relationships/image" Target="../media/image43.png"/><Relationship Id="rId107" Type="http://schemas.openxmlformats.org/officeDocument/2006/relationships/image" Target="../media/image134.svg"/><Relationship Id="rId11" Type="http://schemas.openxmlformats.org/officeDocument/2006/relationships/image" Target="../media/image38.svg"/><Relationship Id="rId32" Type="http://schemas.openxmlformats.org/officeDocument/2006/relationships/image" Target="../media/image59.png"/><Relationship Id="rId37" Type="http://schemas.openxmlformats.org/officeDocument/2006/relationships/image" Target="../media/image64.svg"/><Relationship Id="rId53" Type="http://schemas.openxmlformats.org/officeDocument/2006/relationships/image" Target="../media/image80.svg"/><Relationship Id="rId58" Type="http://schemas.openxmlformats.org/officeDocument/2006/relationships/image" Target="../media/image85.png"/><Relationship Id="rId74" Type="http://schemas.openxmlformats.org/officeDocument/2006/relationships/image" Target="../media/image101.png"/><Relationship Id="rId79" Type="http://schemas.openxmlformats.org/officeDocument/2006/relationships/image" Target="../media/image106.svg"/><Relationship Id="rId102" Type="http://schemas.openxmlformats.org/officeDocument/2006/relationships/image" Target="../media/image129.png"/><Relationship Id="rId123" Type="http://schemas.openxmlformats.org/officeDocument/2006/relationships/image" Target="../media/image150.svg"/><Relationship Id="rId128" Type="http://schemas.openxmlformats.org/officeDocument/2006/relationships/image" Target="../media/image155.png"/><Relationship Id="rId144" Type="http://schemas.openxmlformats.org/officeDocument/2006/relationships/image" Target="../media/image171.png"/><Relationship Id="rId149" Type="http://schemas.openxmlformats.org/officeDocument/2006/relationships/image" Target="../media/image176.svg"/><Relationship Id="rId5" Type="http://schemas.openxmlformats.org/officeDocument/2006/relationships/image" Target="../media/image32.svg"/><Relationship Id="rId90" Type="http://schemas.openxmlformats.org/officeDocument/2006/relationships/image" Target="../media/image117.png"/><Relationship Id="rId95" Type="http://schemas.openxmlformats.org/officeDocument/2006/relationships/image" Target="../media/image122.svg"/><Relationship Id="rId160" Type="http://schemas.openxmlformats.org/officeDocument/2006/relationships/image" Target="../media/image187.png"/><Relationship Id="rId165" Type="http://schemas.openxmlformats.org/officeDocument/2006/relationships/image" Target="../media/image192.svg"/><Relationship Id="rId181" Type="http://schemas.openxmlformats.org/officeDocument/2006/relationships/image" Target="../media/image208.svg"/><Relationship Id="rId186" Type="http://schemas.openxmlformats.org/officeDocument/2006/relationships/image" Target="../media/image213.png"/><Relationship Id="rId22" Type="http://schemas.openxmlformats.org/officeDocument/2006/relationships/image" Target="../media/image49.png"/><Relationship Id="rId27" Type="http://schemas.openxmlformats.org/officeDocument/2006/relationships/image" Target="../media/image54.svg"/><Relationship Id="rId43" Type="http://schemas.openxmlformats.org/officeDocument/2006/relationships/image" Target="../media/image70.svg"/><Relationship Id="rId48" Type="http://schemas.openxmlformats.org/officeDocument/2006/relationships/image" Target="../media/image75.png"/><Relationship Id="rId64" Type="http://schemas.openxmlformats.org/officeDocument/2006/relationships/image" Target="../media/image91.png"/><Relationship Id="rId69" Type="http://schemas.openxmlformats.org/officeDocument/2006/relationships/image" Target="../media/image96.svg"/><Relationship Id="rId113" Type="http://schemas.openxmlformats.org/officeDocument/2006/relationships/image" Target="../media/image140.svg"/><Relationship Id="rId118" Type="http://schemas.openxmlformats.org/officeDocument/2006/relationships/image" Target="../media/image145.png"/><Relationship Id="rId134" Type="http://schemas.openxmlformats.org/officeDocument/2006/relationships/image" Target="../media/image161.png"/><Relationship Id="rId139" Type="http://schemas.openxmlformats.org/officeDocument/2006/relationships/image" Target="../media/image166.svg"/><Relationship Id="rId80" Type="http://schemas.openxmlformats.org/officeDocument/2006/relationships/image" Target="../media/image107.png"/><Relationship Id="rId85" Type="http://schemas.openxmlformats.org/officeDocument/2006/relationships/image" Target="../media/image112.svg"/><Relationship Id="rId150" Type="http://schemas.openxmlformats.org/officeDocument/2006/relationships/image" Target="../media/image177.png"/><Relationship Id="rId155" Type="http://schemas.openxmlformats.org/officeDocument/2006/relationships/image" Target="../media/image182.svg"/><Relationship Id="rId171" Type="http://schemas.openxmlformats.org/officeDocument/2006/relationships/image" Target="../media/image198.svg"/><Relationship Id="rId176" Type="http://schemas.openxmlformats.org/officeDocument/2006/relationships/image" Target="../media/image203.png"/><Relationship Id="rId192" Type="http://schemas.openxmlformats.org/officeDocument/2006/relationships/image" Target="../media/image219.pn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33" Type="http://schemas.openxmlformats.org/officeDocument/2006/relationships/image" Target="../media/image60.svg"/><Relationship Id="rId38" Type="http://schemas.openxmlformats.org/officeDocument/2006/relationships/image" Target="../media/image65.png"/><Relationship Id="rId59" Type="http://schemas.openxmlformats.org/officeDocument/2006/relationships/image" Target="../media/image86.svg"/><Relationship Id="rId103" Type="http://schemas.openxmlformats.org/officeDocument/2006/relationships/image" Target="../media/image130.svg"/><Relationship Id="rId108" Type="http://schemas.openxmlformats.org/officeDocument/2006/relationships/image" Target="../media/image135.png"/><Relationship Id="rId124" Type="http://schemas.openxmlformats.org/officeDocument/2006/relationships/image" Target="../media/image151.png"/><Relationship Id="rId129" Type="http://schemas.openxmlformats.org/officeDocument/2006/relationships/image" Target="../media/image156.svg"/><Relationship Id="rId54" Type="http://schemas.openxmlformats.org/officeDocument/2006/relationships/image" Target="../media/image81.png"/><Relationship Id="rId70" Type="http://schemas.openxmlformats.org/officeDocument/2006/relationships/image" Target="../media/image97.png"/><Relationship Id="rId75" Type="http://schemas.openxmlformats.org/officeDocument/2006/relationships/image" Target="../media/image102.svg"/><Relationship Id="rId91" Type="http://schemas.openxmlformats.org/officeDocument/2006/relationships/image" Target="../media/image118.svg"/><Relationship Id="rId96" Type="http://schemas.openxmlformats.org/officeDocument/2006/relationships/image" Target="../media/image123.png"/><Relationship Id="rId140" Type="http://schemas.openxmlformats.org/officeDocument/2006/relationships/image" Target="../media/image167.png"/><Relationship Id="rId145" Type="http://schemas.openxmlformats.org/officeDocument/2006/relationships/image" Target="../media/image172.svg"/><Relationship Id="rId161" Type="http://schemas.openxmlformats.org/officeDocument/2006/relationships/image" Target="../media/image188.svg"/><Relationship Id="rId166" Type="http://schemas.openxmlformats.org/officeDocument/2006/relationships/image" Target="../media/image193.png"/><Relationship Id="rId182" Type="http://schemas.openxmlformats.org/officeDocument/2006/relationships/image" Target="../media/image209.png"/><Relationship Id="rId187" Type="http://schemas.openxmlformats.org/officeDocument/2006/relationships/image" Target="../media/image214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23" Type="http://schemas.openxmlformats.org/officeDocument/2006/relationships/image" Target="../media/image50.svg"/><Relationship Id="rId28" Type="http://schemas.openxmlformats.org/officeDocument/2006/relationships/image" Target="../media/image55.png"/><Relationship Id="rId49" Type="http://schemas.openxmlformats.org/officeDocument/2006/relationships/image" Target="../media/image76.svg"/><Relationship Id="rId114" Type="http://schemas.openxmlformats.org/officeDocument/2006/relationships/image" Target="../media/image141.png"/><Relationship Id="rId119" Type="http://schemas.openxmlformats.org/officeDocument/2006/relationships/image" Target="../media/image146.svg"/><Relationship Id="rId44" Type="http://schemas.openxmlformats.org/officeDocument/2006/relationships/image" Target="../media/image71.png"/><Relationship Id="rId60" Type="http://schemas.openxmlformats.org/officeDocument/2006/relationships/image" Target="../media/image87.png"/><Relationship Id="rId65" Type="http://schemas.openxmlformats.org/officeDocument/2006/relationships/image" Target="../media/image92.svg"/><Relationship Id="rId81" Type="http://schemas.openxmlformats.org/officeDocument/2006/relationships/image" Target="../media/image108.svg"/><Relationship Id="rId86" Type="http://schemas.openxmlformats.org/officeDocument/2006/relationships/image" Target="../media/image113.png"/><Relationship Id="rId130" Type="http://schemas.openxmlformats.org/officeDocument/2006/relationships/image" Target="../media/image157.png"/><Relationship Id="rId135" Type="http://schemas.openxmlformats.org/officeDocument/2006/relationships/image" Target="../media/image162.svg"/><Relationship Id="rId151" Type="http://schemas.openxmlformats.org/officeDocument/2006/relationships/image" Target="../media/image178.svg"/><Relationship Id="rId156" Type="http://schemas.openxmlformats.org/officeDocument/2006/relationships/image" Target="../media/image183.png"/><Relationship Id="rId177" Type="http://schemas.openxmlformats.org/officeDocument/2006/relationships/image" Target="../media/image204.svg"/><Relationship Id="rId172" Type="http://schemas.openxmlformats.org/officeDocument/2006/relationships/image" Target="../media/image199.png"/><Relationship Id="rId193" Type="http://schemas.openxmlformats.org/officeDocument/2006/relationships/image" Target="../media/image220.sv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9" Type="http://schemas.openxmlformats.org/officeDocument/2006/relationships/image" Target="../media/image66.svg"/><Relationship Id="rId109" Type="http://schemas.openxmlformats.org/officeDocument/2006/relationships/image" Target="../media/image136.svg"/><Relationship Id="rId34" Type="http://schemas.openxmlformats.org/officeDocument/2006/relationships/image" Target="../media/image61.png"/><Relationship Id="rId50" Type="http://schemas.openxmlformats.org/officeDocument/2006/relationships/image" Target="../media/image77.png"/><Relationship Id="rId55" Type="http://schemas.openxmlformats.org/officeDocument/2006/relationships/image" Target="../media/image82.svg"/><Relationship Id="rId76" Type="http://schemas.openxmlformats.org/officeDocument/2006/relationships/image" Target="../media/image103.png"/><Relationship Id="rId97" Type="http://schemas.openxmlformats.org/officeDocument/2006/relationships/image" Target="../media/image124.svg"/><Relationship Id="rId104" Type="http://schemas.openxmlformats.org/officeDocument/2006/relationships/image" Target="../media/image131.png"/><Relationship Id="rId120" Type="http://schemas.openxmlformats.org/officeDocument/2006/relationships/image" Target="../media/image147.png"/><Relationship Id="rId125" Type="http://schemas.openxmlformats.org/officeDocument/2006/relationships/image" Target="../media/image152.svg"/><Relationship Id="rId141" Type="http://schemas.openxmlformats.org/officeDocument/2006/relationships/image" Target="../media/image168.svg"/><Relationship Id="rId146" Type="http://schemas.openxmlformats.org/officeDocument/2006/relationships/image" Target="../media/image173.png"/><Relationship Id="rId167" Type="http://schemas.openxmlformats.org/officeDocument/2006/relationships/image" Target="../media/image194.svg"/><Relationship Id="rId188" Type="http://schemas.openxmlformats.org/officeDocument/2006/relationships/image" Target="../media/image215.png"/><Relationship Id="rId7" Type="http://schemas.openxmlformats.org/officeDocument/2006/relationships/image" Target="../media/image34.svg"/><Relationship Id="rId71" Type="http://schemas.openxmlformats.org/officeDocument/2006/relationships/image" Target="../media/image98.svg"/><Relationship Id="rId92" Type="http://schemas.openxmlformats.org/officeDocument/2006/relationships/image" Target="../media/image119.png"/><Relationship Id="rId162" Type="http://schemas.openxmlformats.org/officeDocument/2006/relationships/image" Target="../media/image189.png"/><Relationship Id="rId183" Type="http://schemas.openxmlformats.org/officeDocument/2006/relationships/image" Target="../media/image210.svg"/><Relationship Id="rId2" Type="http://schemas.openxmlformats.org/officeDocument/2006/relationships/image" Target="../media/image29.png"/><Relationship Id="rId29" Type="http://schemas.openxmlformats.org/officeDocument/2006/relationships/image" Target="../media/image56.svg"/><Relationship Id="rId24" Type="http://schemas.openxmlformats.org/officeDocument/2006/relationships/image" Target="../media/image51.png"/><Relationship Id="rId40" Type="http://schemas.openxmlformats.org/officeDocument/2006/relationships/image" Target="../media/image67.png"/><Relationship Id="rId45" Type="http://schemas.openxmlformats.org/officeDocument/2006/relationships/image" Target="../media/image72.svg"/><Relationship Id="rId66" Type="http://schemas.openxmlformats.org/officeDocument/2006/relationships/image" Target="../media/image93.png"/><Relationship Id="rId87" Type="http://schemas.openxmlformats.org/officeDocument/2006/relationships/image" Target="../media/image114.svg"/><Relationship Id="rId110" Type="http://schemas.openxmlformats.org/officeDocument/2006/relationships/image" Target="../media/image137.png"/><Relationship Id="rId115" Type="http://schemas.openxmlformats.org/officeDocument/2006/relationships/image" Target="../media/image142.svg"/><Relationship Id="rId131" Type="http://schemas.openxmlformats.org/officeDocument/2006/relationships/image" Target="../media/image158.svg"/><Relationship Id="rId136" Type="http://schemas.openxmlformats.org/officeDocument/2006/relationships/image" Target="../media/image163.png"/><Relationship Id="rId157" Type="http://schemas.openxmlformats.org/officeDocument/2006/relationships/image" Target="../media/image184.svg"/><Relationship Id="rId178" Type="http://schemas.openxmlformats.org/officeDocument/2006/relationships/image" Target="../media/image205.png"/><Relationship Id="rId61" Type="http://schemas.openxmlformats.org/officeDocument/2006/relationships/image" Target="../media/image88.svg"/><Relationship Id="rId82" Type="http://schemas.openxmlformats.org/officeDocument/2006/relationships/image" Target="../media/image109.png"/><Relationship Id="rId152" Type="http://schemas.openxmlformats.org/officeDocument/2006/relationships/image" Target="../media/image179.png"/><Relationship Id="rId173" Type="http://schemas.openxmlformats.org/officeDocument/2006/relationships/image" Target="../media/image200.svg"/><Relationship Id="rId19" Type="http://schemas.openxmlformats.org/officeDocument/2006/relationships/image" Target="../media/image46.svg"/><Relationship Id="rId14" Type="http://schemas.openxmlformats.org/officeDocument/2006/relationships/image" Target="../media/image41.png"/><Relationship Id="rId30" Type="http://schemas.openxmlformats.org/officeDocument/2006/relationships/image" Target="../media/image57.png"/><Relationship Id="rId35" Type="http://schemas.openxmlformats.org/officeDocument/2006/relationships/image" Target="../media/image62.svg"/><Relationship Id="rId56" Type="http://schemas.openxmlformats.org/officeDocument/2006/relationships/image" Target="../media/image83.png"/><Relationship Id="rId77" Type="http://schemas.openxmlformats.org/officeDocument/2006/relationships/image" Target="../media/image104.svg"/><Relationship Id="rId100" Type="http://schemas.openxmlformats.org/officeDocument/2006/relationships/image" Target="../media/image127.png"/><Relationship Id="rId105" Type="http://schemas.openxmlformats.org/officeDocument/2006/relationships/image" Target="../media/image132.svg"/><Relationship Id="rId126" Type="http://schemas.openxmlformats.org/officeDocument/2006/relationships/image" Target="../media/image153.png"/><Relationship Id="rId147" Type="http://schemas.openxmlformats.org/officeDocument/2006/relationships/image" Target="../media/image174.svg"/><Relationship Id="rId168" Type="http://schemas.openxmlformats.org/officeDocument/2006/relationships/image" Target="../media/image195.png"/><Relationship Id="rId8" Type="http://schemas.openxmlformats.org/officeDocument/2006/relationships/image" Target="../media/image35.png"/><Relationship Id="rId51" Type="http://schemas.openxmlformats.org/officeDocument/2006/relationships/image" Target="../media/image78.svg"/><Relationship Id="rId72" Type="http://schemas.openxmlformats.org/officeDocument/2006/relationships/image" Target="../media/image99.png"/><Relationship Id="rId93" Type="http://schemas.openxmlformats.org/officeDocument/2006/relationships/image" Target="../media/image120.svg"/><Relationship Id="rId98" Type="http://schemas.openxmlformats.org/officeDocument/2006/relationships/image" Target="../media/image125.png"/><Relationship Id="rId121" Type="http://schemas.openxmlformats.org/officeDocument/2006/relationships/image" Target="../media/image148.svg"/><Relationship Id="rId142" Type="http://schemas.openxmlformats.org/officeDocument/2006/relationships/image" Target="../media/image169.png"/><Relationship Id="rId163" Type="http://schemas.openxmlformats.org/officeDocument/2006/relationships/image" Target="../media/image190.svg"/><Relationship Id="rId184" Type="http://schemas.openxmlformats.org/officeDocument/2006/relationships/image" Target="../media/image211.png"/><Relationship Id="rId189" Type="http://schemas.openxmlformats.org/officeDocument/2006/relationships/image" Target="../media/image216.svg"/><Relationship Id="rId3" Type="http://schemas.openxmlformats.org/officeDocument/2006/relationships/image" Target="../media/image30.svg"/><Relationship Id="rId25" Type="http://schemas.openxmlformats.org/officeDocument/2006/relationships/image" Target="../media/image52.svg"/><Relationship Id="rId46" Type="http://schemas.openxmlformats.org/officeDocument/2006/relationships/image" Target="../media/image73.png"/><Relationship Id="rId67" Type="http://schemas.openxmlformats.org/officeDocument/2006/relationships/image" Target="../media/image94.svg"/><Relationship Id="rId116" Type="http://schemas.openxmlformats.org/officeDocument/2006/relationships/image" Target="../media/image143.png"/><Relationship Id="rId137" Type="http://schemas.openxmlformats.org/officeDocument/2006/relationships/image" Target="../media/image164.svg"/><Relationship Id="rId158" Type="http://schemas.openxmlformats.org/officeDocument/2006/relationships/image" Target="../media/image185.png"/><Relationship Id="rId20" Type="http://schemas.openxmlformats.org/officeDocument/2006/relationships/image" Target="../media/image47.png"/><Relationship Id="rId41" Type="http://schemas.openxmlformats.org/officeDocument/2006/relationships/image" Target="../media/image68.svg"/><Relationship Id="rId62" Type="http://schemas.openxmlformats.org/officeDocument/2006/relationships/image" Target="../media/image89.png"/><Relationship Id="rId83" Type="http://schemas.openxmlformats.org/officeDocument/2006/relationships/image" Target="../media/image110.svg"/><Relationship Id="rId88" Type="http://schemas.openxmlformats.org/officeDocument/2006/relationships/image" Target="../media/image115.png"/><Relationship Id="rId111" Type="http://schemas.openxmlformats.org/officeDocument/2006/relationships/image" Target="../media/image138.svg"/><Relationship Id="rId132" Type="http://schemas.openxmlformats.org/officeDocument/2006/relationships/image" Target="../media/image159.png"/><Relationship Id="rId153" Type="http://schemas.openxmlformats.org/officeDocument/2006/relationships/image" Target="../media/image180.svg"/><Relationship Id="rId174" Type="http://schemas.openxmlformats.org/officeDocument/2006/relationships/image" Target="../media/image201.png"/><Relationship Id="rId179" Type="http://schemas.openxmlformats.org/officeDocument/2006/relationships/image" Target="../media/image206.svg"/><Relationship Id="rId190" Type="http://schemas.openxmlformats.org/officeDocument/2006/relationships/image" Target="../media/image217.png"/><Relationship Id="rId15" Type="http://schemas.openxmlformats.org/officeDocument/2006/relationships/image" Target="../media/image42.svg"/><Relationship Id="rId36" Type="http://schemas.openxmlformats.org/officeDocument/2006/relationships/image" Target="../media/image63.png"/><Relationship Id="rId57" Type="http://schemas.openxmlformats.org/officeDocument/2006/relationships/image" Target="../media/image84.svg"/><Relationship Id="rId106" Type="http://schemas.openxmlformats.org/officeDocument/2006/relationships/image" Target="../media/image133.png"/><Relationship Id="rId127" Type="http://schemas.openxmlformats.org/officeDocument/2006/relationships/image" Target="../media/image154.svg"/><Relationship Id="rId10" Type="http://schemas.openxmlformats.org/officeDocument/2006/relationships/image" Target="../media/image37.png"/><Relationship Id="rId31" Type="http://schemas.openxmlformats.org/officeDocument/2006/relationships/image" Target="../media/image58.svg"/><Relationship Id="rId52" Type="http://schemas.openxmlformats.org/officeDocument/2006/relationships/image" Target="../media/image79.png"/><Relationship Id="rId73" Type="http://schemas.openxmlformats.org/officeDocument/2006/relationships/image" Target="../media/image100.svg"/><Relationship Id="rId78" Type="http://schemas.openxmlformats.org/officeDocument/2006/relationships/image" Target="../media/image105.png"/><Relationship Id="rId94" Type="http://schemas.openxmlformats.org/officeDocument/2006/relationships/image" Target="../media/image121.png"/><Relationship Id="rId99" Type="http://schemas.openxmlformats.org/officeDocument/2006/relationships/image" Target="../media/image126.svg"/><Relationship Id="rId101" Type="http://schemas.openxmlformats.org/officeDocument/2006/relationships/image" Target="../media/image128.svg"/><Relationship Id="rId122" Type="http://schemas.openxmlformats.org/officeDocument/2006/relationships/image" Target="../media/image149.png"/><Relationship Id="rId143" Type="http://schemas.openxmlformats.org/officeDocument/2006/relationships/image" Target="../media/image170.svg"/><Relationship Id="rId148" Type="http://schemas.openxmlformats.org/officeDocument/2006/relationships/image" Target="../media/image175.png"/><Relationship Id="rId164" Type="http://schemas.openxmlformats.org/officeDocument/2006/relationships/image" Target="../media/image191.png"/><Relationship Id="rId169" Type="http://schemas.openxmlformats.org/officeDocument/2006/relationships/image" Target="../media/image196.svg"/><Relationship Id="rId185" Type="http://schemas.openxmlformats.org/officeDocument/2006/relationships/image" Target="../media/image21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80" Type="http://schemas.openxmlformats.org/officeDocument/2006/relationships/image" Target="../media/image207.png"/><Relationship Id="rId26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5.svg"/><Relationship Id="rId21" Type="http://schemas.openxmlformats.org/officeDocument/2006/relationships/image" Target="../media/image240.svg"/><Relationship Id="rId42" Type="http://schemas.openxmlformats.org/officeDocument/2006/relationships/image" Target="../media/image261.png"/><Relationship Id="rId47" Type="http://schemas.openxmlformats.org/officeDocument/2006/relationships/image" Target="../media/image266.svg"/><Relationship Id="rId63" Type="http://schemas.openxmlformats.org/officeDocument/2006/relationships/image" Target="../media/image282.svg"/><Relationship Id="rId68" Type="http://schemas.openxmlformats.org/officeDocument/2006/relationships/image" Target="../media/image287.png"/><Relationship Id="rId84" Type="http://schemas.openxmlformats.org/officeDocument/2006/relationships/image" Target="../media/image303.png"/><Relationship Id="rId89" Type="http://schemas.openxmlformats.org/officeDocument/2006/relationships/image" Target="../media/image308.svg"/><Relationship Id="rId112" Type="http://schemas.openxmlformats.org/officeDocument/2006/relationships/image" Target="../media/image331.png"/><Relationship Id="rId133" Type="http://schemas.openxmlformats.org/officeDocument/2006/relationships/image" Target="../media/image351.svg"/><Relationship Id="rId138" Type="http://schemas.openxmlformats.org/officeDocument/2006/relationships/image" Target="../media/image356.png"/><Relationship Id="rId154" Type="http://schemas.openxmlformats.org/officeDocument/2006/relationships/image" Target="../media/image372.png"/><Relationship Id="rId159" Type="http://schemas.openxmlformats.org/officeDocument/2006/relationships/image" Target="../media/image377.svg"/><Relationship Id="rId175" Type="http://schemas.openxmlformats.org/officeDocument/2006/relationships/image" Target="../media/image393.svg"/><Relationship Id="rId170" Type="http://schemas.openxmlformats.org/officeDocument/2006/relationships/image" Target="../media/image388.png"/><Relationship Id="rId191" Type="http://schemas.openxmlformats.org/officeDocument/2006/relationships/image" Target="../media/image409.svg"/><Relationship Id="rId16" Type="http://schemas.openxmlformats.org/officeDocument/2006/relationships/image" Target="../media/image235.png"/><Relationship Id="rId107" Type="http://schemas.openxmlformats.org/officeDocument/2006/relationships/image" Target="../media/image326.svg"/><Relationship Id="rId11" Type="http://schemas.openxmlformats.org/officeDocument/2006/relationships/image" Target="../media/image230.svg"/><Relationship Id="rId32" Type="http://schemas.openxmlformats.org/officeDocument/2006/relationships/image" Target="../media/image251.png"/><Relationship Id="rId37" Type="http://schemas.openxmlformats.org/officeDocument/2006/relationships/image" Target="../media/image256.svg"/><Relationship Id="rId53" Type="http://schemas.openxmlformats.org/officeDocument/2006/relationships/image" Target="../media/image272.svg"/><Relationship Id="rId58" Type="http://schemas.openxmlformats.org/officeDocument/2006/relationships/image" Target="../media/image277.png"/><Relationship Id="rId74" Type="http://schemas.openxmlformats.org/officeDocument/2006/relationships/image" Target="../media/image293.png"/><Relationship Id="rId79" Type="http://schemas.openxmlformats.org/officeDocument/2006/relationships/image" Target="../media/image298.svg"/><Relationship Id="rId102" Type="http://schemas.openxmlformats.org/officeDocument/2006/relationships/image" Target="../media/image321.png"/><Relationship Id="rId123" Type="http://schemas.openxmlformats.org/officeDocument/2006/relationships/image" Target="../media/image341.svg"/><Relationship Id="rId128" Type="http://schemas.openxmlformats.org/officeDocument/2006/relationships/image" Target="../media/image346.png"/><Relationship Id="rId144" Type="http://schemas.openxmlformats.org/officeDocument/2006/relationships/image" Target="../media/image362.png"/><Relationship Id="rId149" Type="http://schemas.openxmlformats.org/officeDocument/2006/relationships/image" Target="../media/image367.svg"/><Relationship Id="rId5" Type="http://schemas.openxmlformats.org/officeDocument/2006/relationships/image" Target="../media/image224.svg"/><Relationship Id="rId90" Type="http://schemas.openxmlformats.org/officeDocument/2006/relationships/image" Target="../media/image309.png"/><Relationship Id="rId95" Type="http://schemas.openxmlformats.org/officeDocument/2006/relationships/image" Target="../media/image314.svg"/><Relationship Id="rId160" Type="http://schemas.openxmlformats.org/officeDocument/2006/relationships/image" Target="../media/image378.png"/><Relationship Id="rId165" Type="http://schemas.openxmlformats.org/officeDocument/2006/relationships/image" Target="../media/image383.svg"/><Relationship Id="rId181" Type="http://schemas.openxmlformats.org/officeDocument/2006/relationships/image" Target="../media/image399.svg"/><Relationship Id="rId186" Type="http://schemas.openxmlformats.org/officeDocument/2006/relationships/image" Target="../media/image404.png"/><Relationship Id="rId22" Type="http://schemas.openxmlformats.org/officeDocument/2006/relationships/image" Target="../media/image241.png"/><Relationship Id="rId27" Type="http://schemas.openxmlformats.org/officeDocument/2006/relationships/image" Target="../media/image246.svg"/><Relationship Id="rId43" Type="http://schemas.openxmlformats.org/officeDocument/2006/relationships/image" Target="../media/image262.svg"/><Relationship Id="rId48" Type="http://schemas.openxmlformats.org/officeDocument/2006/relationships/image" Target="../media/image267.png"/><Relationship Id="rId64" Type="http://schemas.openxmlformats.org/officeDocument/2006/relationships/image" Target="../media/image283.png"/><Relationship Id="rId69" Type="http://schemas.openxmlformats.org/officeDocument/2006/relationships/image" Target="../media/image288.svg"/><Relationship Id="rId113" Type="http://schemas.openxmlformats.org/officeDocument/2006/relationships/image" Target="../media/image332.svg"/><Relationship Id="rId118" Type="http://schemas.openxmlformats.org/officeDocument/2006/relationships/image" Target="../media/image336.png"/><Relationship Id="rId134" Type="http://schemas.openxmlformats.org/officeDocument/2006/relationships/image" Target="../media/image352.png"/><Relationship Id="rId139" Type="http://schemas.openxmlformats.org/officeDocument/2006/relationships/image" Target="../media/image357.svg"/><Relationship Id="rId80" Type="http://schemas.openxmlformats.org/officeDocument/2006/relationships/image" Target="../media/image299.png"/><Relationship Id="rId85" Type="http://schemas.openxmlformats.org/officeDocument/2006/relationships/image" Target="../media/image304.svg"/><Relationship Id="rId150" Type="http://schemas.openxmlformats.org/officeDocument/2006/relationships/image" Target="../media/image368.png"/><Relationship Id="rId155" Type="http://schemas.openxmlformats.org/officeDocument/2006/relationships/image" Target="../media/image373.svg"/><Relationship Id="rId171" Type="http://schemas.openxmlformats.org/officeDocument/2006/relationships/image" Target="../media/image389.svg"/><Relationship Id="rId176" Type="http://schemas.openxmlformats.org/officeDocument/2006/relationships/image" Target="../media/image394.png"/><Relationship Id="rId192" Type="http://schemas.openxmlformats.org/officeDocument/2006/relationships/image" Target="../media/image410.png"/><Relationship Id="rId12" Type="http://schemas.openxmlformats.org/officeDocument/2006/relationships/image" Target="../media/image231.png"/><Relationship Id="rId17" Type="http://schemas.openxmlformats.org/officeDocument/2006/relationships/image" Target="../media/image236.svg"/><Relationship Id="rId33" Type="http://schemas.openxmlformats.org/officeDocument/2006/relationships/image" Target="../media/image252.svg"/><Relationship Id="rId38" Type="http://schemas.openxmlformats.org/officeDocument/2006/relationships/image" Target="../media/image257.png"/><Relationship Id="rId59" Type="http://schemas.openxmlformats.org/officeDocument/2006/relationships/image" Target="../media/image278.svg"/><Relationship Id="rId103" Type="http://schemas.openxmlformats.org/officeDocument/2006/relationships/image" Target="../media/image322.svg"/><Relationship Id="rId108" Type="http://schemas.openxmlformats.org/officeDocument/2006/relationships/image" Target="../media/image327.png"/><Relationship Id="rId124" Type="http://schemas.openxmlformats.org/officeDocument/2006/relationships/image" Target="../media/image342.png"/><Relationship Id="rId129" Type="http://schemas.openxmlformats.org/officeDocument/2006/relationships/image" Target="../media/image347.svg"/><Relationship Id="rId54" Type="http://schemas.openxmlformats.org/officeDocument/2006/relationships/image" Target="../media/image273.png"/><Relationship Id="rId70" Type="http://schemas.openxmlformats.org/officeDocument/2006/relationships/image" Target="../media/image289.png"/><Relationship Id="rId75" Type="http://schemas.openxmlformats.org/officeDocument/2006/relationships/image" Target="../media/image294.svg"/><Relationship Id="rId91" Type="http://schemas.openxmlformats.org/officeDocument/2006/relationships/image" Target="../media/image310.svg"/><Relationship Id="rId96" Type="http://schemas.openxmlformats.org/officeDocument/2006/relationships/image" Target="../media/image315.png"/><Relationship Id="rId140" Type="http://schemas.openxmlformats.org/officeDocument/2006/relationships/image" Target="../media/image358.png"/><Relationship Id="rId145" Type="http://schemas.openxmlformats.org/officeDocument/2006/relationships/image" Target="../media/image363.svg"/><Relationship Id="rId161" Type="http://schemas.openxmlformats.org/officeDocument/2006/relationships/image" Target="../media/image379.svg"/><Relationship Id="rId166" Type="http://schemas.openxmlformats.org/officeDocument/2006/relationships/image" Target="../media/image384.png"/><Relationship Id="rId182" Type="http://schemas.openxmlformats.org/officeDocument/2006/relationships/image" Target="../media/image400.png"/><Relationship Id="rId187" Type="http://schemas.openxmlformats.org/officeDocument/2006/relationships/image" Target="../media/image405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5.png"/><Relationship Id="rId23" Type="http://schemas.openxmlformats.org/officeDocument/2006/relationships/image" Target="../media/image242.svg"/><Relationship Id="rId28" Type="http://schemas.openxmlformats.org/officeDocument/2006/relationships/image" Target="../media/image247.png"/><Relationship Id="rId49" Type="http://schemas.openxmlformats.org/officeDocument/2006/relationships/image" Target="../media/image268.svg"/><Relationship Id="rId114" Type="http://schemas.openxmlformats.org/officeDocument/2006/relationships/image" Target="../media/image333.png"/><Relationship Id="rId119" Type="http://schemas.openxmlformats.org/officeDocument/2006/relationships/image" Target="../media/image337.svg"/><Relationship Id="rId44" Type="http://schemas.openxmlformats.org/officeDocument/2006/relationships/image" Target="../media/image263.png"/><Relationship Id="rId60" Type="http://schemas.openxmlformats.org/officeDocument/2006/relationships/image" Target="../media/image279.png"/><Relationship Id="rId65" Type="http://schemas.openxmlformats.org/officeDocument/2006/relationships/image" Target="../media/image284.svg"/><Relationship Id="rId81" Type="http://schemas.openxmlformats.org/officeDocument/2006/relationships/image" Target="../media/image300.svg"/><Relationship Id="rId86" Type="http://schemas.openxmlformats.org/officeDocument/2006/relationships/image" Target="../media/image305.png"/><Relationship Id="rId130" Type="http://schemas.openxmlformats.org/officeDocument/2006/relationships/image" Target="../media/image348.png"/><Relationship Id="rId135" Type="http://schemas.openxmlformats.org/officeDocument/2006/relationships/image" Target="../media/image353.svg"/><Relationship Id="rId151" Type="http://schemas.openxmlformats.org/officeDocument/2006/relationships/image" Target="../media/image369.svg"/><Relationship Id="rId156" Type="http://schemas.openxmlformats.org/officeDocument/2006/relationships/image" Target="../media/image374.png"/><Relationship Id="rId177" Type="http://schemas.openxmlformats.org/officeDocument/2006/relationships/image" Target="../media/image395.svg"/><Relationship Id="rId172" Type="http://schemas.openxmlformats.org/officeDocument/2006/relationships/image" Target="../media/image390.png"/><Relationship Id="rId193" Type="http://schemas.openxmlformats.org/officeDocument/2006/relationships/image" Target="../media/image411.svg"/><Relationship Id="rId13" Type="http://schemas.openxmlformats.org/officeDocument/2006/relationships/image" Target="../media/image232.svg"/><Relationship Id="rId18" Type="http://schemas.openxmlformats.org/officeDocument/2006/relationships/image" Target="../media/image237.png"/><Relationship Id="rId39" Type="http://schemas.openxmlformats.org/officeDocument/2006/relationships/image" Target="../media/image258.svg"/><Relationship Id="rId109" Type="http://schemas.openxmlformats.org/officeDocument/2006/relationships/image" Target="../media/image328.svg"/><Relationship Id="rId34" Type="http://schemas.openxmlformats.org/officeDocument/2006/relationships/image" Target="../media/image253.png"/><Relationship Id="rId50" Type="http://schemas.openxmlformats.org/officeDocument/2006/relationships/image" Target="../media/image269.png"/><Relationship Id="rId55" Type="http://schemas.openxmlformats.org/officeDocument/2006/relationships/image" Target="../media/image274.svg"/><Relationship Id="rId76" Type="http://schemas.openxmlformats.org/officeDocument/2006/relationships/image" Target="../media/image295.png"/><Relationship Id="rId97" Type="http://schemas.openxmlformats.org/officeDocument/2006/relationships/image" Target="../media/image316.svg"/><Relationship Id="rId104" Type="http://schemas.openxmlformats.org/officeDocument/2006/relationships/image" Target="../media/image323.png"/><Relationship Id="rId120" Type="http://schemas.openxmlformats.org/officeDocument/2006/relationships/image" Target="../media/image338.png"/><Relationship Id="rId125" Type="http://schemas.openxmlformats.org/officeDocument/2006/relationships/image" Target="../media/image343.svg"/><Relationship Id="rId141" Type="http://schemas.openxmlformats.org/officeDocument/2006/relationships/image" Target="../media/image359.svg"/><Relationship Id="rId146" Type="http://schemas.openxmlformats.org/officeDocument/2006/relationships/image" Target="../media/image364.png"/><Relationship Id="rId167" Type="http://schemas.openxmlformats.org/officeDocument/2006/relationships/image" Target="../media/image385.svg"/><Relationship Id="rId188" Type="http://schemas.openxmlformats.org/officeDocument/2006/relationships/image" Target="../media/image406.png"/><Relationship Id="rId7" Type="http://schemas.openxmlformats.org/officeDocument/2006/relationships/image" Target="../media/image226.svg"/><Relationship Id="rId71" Type="http://schemas.openxmlformats.org/officeDocument/2006/relationships/image" Target="../media/image290.svg"/><Relationship Id="rId92" Type="http://schemas.openxmlformats.org/officeDocument/2006/relationships/image" Target="../media/image311.png"/><Relationship Id="rId162" Type="http://schemas.openxmlformats.org/officeDocument/2006/relationships/image" Target="../media/image380.png"/><Relationship Id="rId183" Type="http://schemas.openxmlformats.org/officeDocument/2006/relationships/image" Target="../media/image401.svg"/><Relationship Id="rId2" Type="http://schemas.openxmlformats.org/officeDocument/2006/relationships/image" Target="../media/image221.png"/><Relationship Id="rId29" Type="http://schemas.openxmlformats.org/officeDocument/2006/relationships/image" Target="../media/image248.svg"/><Relationship Id="rId24" Type="http://schemas.openxmlformats.org/officeDocument/2006/relationships/image" Target="../media/image243.png"/><Relationship Id="rId40" Type="http://schemas.openxmlformats.org/officeDocument/2006/relationships/image" Target="../media/image259.png"/><Relationship Id="rId45" Type="http://schemas.openxmlformats.org/officeDocument/2006/relationships/image" Target="../media/image264.svg"/><Relationship Id="rId66" Type="http://schemas.openxmlformats.org/officeDocument/2006/relationships/image" Target="../media/image285.png"/><Relationship Id="rId87" Type="http://schemas.openxmlformats.org/officeDocument/2006/relationships/image" Target="../media/image306.svg"/><Relationship Id="rId110" Type="http://schemas.openxmlformats.org/officeDocument/2006/relationships/image" Target="../media/image329.png"/><Relationship Id="rId115" Type="http://schemas.openxmlformats.org/officeDocument/2006/relationships/image" Target="../media/image334.svg"/><Relationship Id="rId131" Type="http://schemas.openxmlformats.org/officeDocument/2006/relationships/image" Target="../media/image349.svg"/><Relationship Id="rId136" Type="http://schemas.openxmlformats.org/officeDocument/2006/relationships/image" Target="../media/image354.png"/><Relationship Id="rId157" Type="http://schemas.openxmlformats.org/officeDocument/2006/relationships/image" Target="../media/image375.svg"/><Relationship Id="rId178" Type="http://schemas.openxmlformats.org/officeDocument/2006/relationships/image" Target="../media/image396.png"/><Relationship Id="rId61" Type="http://schemas.openxmlformats.org/officeDocument/2006/relationships/image" Target="../media/image280.svg"/><Relationship Id="rId82" Type="http://schemas.openxmlformats.org/officeDocument/2006/relationships/image" Target="../media/image301.png"/><Relationship Id="rId152" Type="http://schemas.openxmlformats.org/officeDocument/2006/relationships/image" Target="../media/image370.png"/><Relationship Id="rId173" Type="http://schemas.openxmlformats.org/officeDocument/2006/relationships/image" Target="../media/image391.svg"/><Relationship Id="rId19" Type="http://schemas.openxmlformats.org/officeDocument/2006/relationships/image" Target="../media/image238.svg"/><Relationship Id="rId14" Type="http://schemas.openxmlformats.org/officeDocument/2006/relationships/image" Target="../media/image233.png"/><Relationship Id="rId30" Type="http://schemas.openxmlformats.org/officeDocument/2006/relationships/image" Target="../media/image249.png"/><Relationship Id="rId35" Type="http://schemas.openxmlformats.org/officeDocument/2006/relationships/image" Target="../media/image254.svg"/><Relationship Id="rId56" Type="http://schemas.openxmlformats.org/officeDocument/2006/relationships/image" Target="../media/image275.png"/><Relationship Id="rId77" Type="http://schemas.openxmlformats.org/officeDocument/2006/relationships/image" Target="../media/image296.svg"/><Relationship Id="rId100" Type="http://schemas.openxmlformats.org/officeDocument/2006/relationships/image" Target="../media/image319.png"/><Relationship Id="rId105" Type="http://schemas.openxmlformats.org/officeDocument/2006/relationships/image" Target="../media/image324.svg"/><Relationship Id="rId126" Type="http://schemas.openxmlformats.org/officeDocument/2006/relationships/image" Target="../media/image344.png"/><Relationship Id="rId147" Type="http://schemas.openxmlformats.org/officeDocument/2006/relationships/image" Target="../media/image365.svg"/><Relationship Id="rId168" Type="http://schemas.openxmlformats.org/officeDocument/2006/relationships/image" Target="../media/image386.png"/><Relationship Id="rId8" Type="http://schemas.openxmlformats.org/officeDocument/2006/relationships/image" Target="../media/image227.png"/><Relationship Id="rId51" Type="http://schemas.openxmlformats.org/officeDocument/2006/relationships/image" Target="../media/image270.svg"/><Relationship Id="rId72" Type="http://schemas.openxmlformats.org/officeDocument/2006/relationships/image" Target="../media/image291.png"/><Relationship Id="rId93" Type="http://schemas.openxmlformats.org/officeDocument/2006/relationships/image" Target="../media/image312.svg"/><Relationship Id="rId98" Type="http://schemas.openxmlformats.org/officeDocument/2006/relationships/image" Target="../media/image317.png"/><Relationship Id="rId121" Type="http://schemas.openxmlformats.org/officeDocument/2006/relationships/image" Target="../media/image339.svg"/><Relationship Id="rId142" Type="http://schemas.openxmlformats.org/officeDocument/2006/relationships/image" Target="../media/image360.png"/><Relationship Id="rId163" Type="http://schemas.openxmlformats.org/officeDocument/2006/relationships/image" Target="../media/image381.svg"/><Relationship Id="rId184" Type="http://schemas.openxmlformats.org/officeDocument/2006/relationships/image" Target="../media/image402.png"/><Relationship Id="rId189" Type="http://schemas.openxmlformats.org/officeDocument/2006/relationships/image" Target="../media/image407.svg"/><Relationship Id="rId3" Type="http://schemas.openxmlformats.org/officeDocument/2006/relationships/image" Target="../media/image222.svg"/><Relationship Id="rId25" Type="http://schemas.openxmlformats.org/officeDocument/2006/relationships/image" Target="../media/image244.svg"/><Relationship Id="rId46" Type="http://schemas.openxmlformats.org/officeDocument/2006/relationships/image" Target="../media/image265.png"/><Relationship Id="rId67" Type="http://schemas.openxmlformats.org/officeDocument/2006/relationships/image" Target="../media/image286.svg"/><Relationship Id="rId116" Type="http://schemas.openxmlformats.org/officeDocument/2006/relationships/image" Target="../media/image167.png"/><Relationship Id="rId137" Type="http://schemas.openxmlformats.org/officeDocument/2006/relationships/image" Target="../media/image355.svg"/><Relationship Id="rId158" Type="http://schemas.openxmlformats.org/officeDocument/2006/relationships/image" Target="../media/image376.png"/><Relationship Id="rId20" Type="http://schemas.openxmlformats.org/officeDocument/2006/relationships/image" Target="../media/image239.png"/><Relationship Id="rId41" Type="http://schemas.openxmlformats.org/officeDocument/2006/relationships/image" Target="../media/image260.svg"/><Relationship Id="rId62" Type="http://schemas.openxmlformats.org/officeDocument/2006/relationships/image" Target="../media/image281.png"/><Relationship Id="rId83" Type="http://schemas.openxmlformats.org/officeDocument/2006/relationships/image" Target="../media/image302.svg"/><Relationship Id="rId88" Type="http://schemas.openxmlformats.org/officeDocument/2006/relationships/image" Target="../media/image307.png"/><Relationship Id="rId111" Type="http://schemas.openxmlformats.org/officeDocument/2006/relationships/image" Target="../media/image330.svg"/><Relationship Id="rId132" Type="http://schemas.openxmlformats.org/officeDocument/2006/relationships/image" Target="../media/image350.png"/><Relationship Id="rId153" Type="http://schemas.openxmlformats.org/officeDocument/2006/relationships/image" Target="../media/image371.svg"/><Relationship Id="rId174" Type="http://schemas.openxmlformats.org/officeDocument/2006/relationships/image" Target="../media/image392.png"/><Relationship Id="rId179" Type="http://schemas.openxmlformats.org/officeDocument/2006/relationships/image" Target="../media/image397.svg"/><Relationship Id="rId190" Type="http://schemas.openxmlformats.org/officeDocument/2006/relationships/image" Target="../media/image408.png"/><Relationship Id="rId15" Type="http://schemas.openxmlformats.org/officeDocument/2006/relationships/image" Target="../media/image234.svg"/><Relationship Id="rId36" Type="http://schemas.openxmlformats.org/officeDocument/2006/relationships/image" Target="../media/image255.png"/><Relationship Id="rId57" Type="http://schemas.openxmlformats.org/officeDocument/2006/relationships/image" Target="../media/image276.svg"/><Relationship Id="rId106" Type="http://schemas.openxmlformats.org/officeDocument/2006/relationships/image" Target="../media/image325.png"/><Relationship Id="rId127" Type="http://schemas.openxmlformats.org/officeDocument/2006/relationships/image" Target="../media/image345.svg"/><Relationship Id="rId10" Type="http://schemas.openxmlformats.org/officeDocument/2006/relationships/image" Target="../media/image229.png"/><Relationship Id="rId31" Type="http://schemas.openxmlformats.org/officeDocument/2006/relationships/image" Target="../media/image250.svg"/><Relationship Id="rId52" Type="http://schemas.openxmlformats.org/officeDocument/2006/relationships/image" Target="../media/image271.png"/><Relationship Id="rId73" Type="http://schemas.openxmlformats.org/officeDocument/2006/relationships/image" Target="../media/image292.svg"/><Relationship Id="rId78" Type="http://schemas.openxmlformats.org/officeDocument/2006/relationships/image" Target="../media/image297.png"/><Relationship Id="rId94" Type="http://schemas.openxmlformats.org/officeDocument/2006/relationships/image" Target="../media/image313.png"/><Relationship Id="rId99" Type="http://schemas.openxmlformats.org/officeDocument/2006/relationships/image" Target="../media/image318.svg"/><Relationship Id="rId101" Type="http://schemas.openxmlformats.org/officeDocument/2006/relationships/image" Target="../media/image320.svg"/><Relationship Id="rId122" Type="http://schemas.openxmlformats.org/officeDocument/2006/relationships/image" Target="../media/image340.png"/><Relationship Id="rId143" Type="http://schemas.openxmlformats.org/officeDocument/2006/relationships/image" Target="../media/image361.svg"/><Relationship Id="rId148" Type="http://schemas.openxmlformats.org/officeDocument/2006/relationships/image" Target="../media/image366.png"/><Relationship Id="rId164" Type="http://schemas.openxmlformats.org/officeDocument/2006/relationships/image" Target="../media/image382.png"/><Relationship Id="rId169" Type="http://schemas.openxmlformats.org/officeDocument/2006/relationships/image" Target="../media/image387.svg"/><Relationship Id="rId185" Type="http://schemas.openxmlformats.org/officeDocument/2006/relationships/image" Target="../media/image403.svg"/><Relationship Id="rId4" Type="http://schemas.openxmlformats.org/officeDocument/2006/relationships/image" Target="../media/image223.png"/><Relationship Id="rId9" Type="http://schemas.openxmlformats.org/officeDocument/2006/relationships/image" Target="../media/image228.svg"/><Relationship Id="rId180" Type="http://schemas.openxmlformats.org/officeDocument/2006/relationships/image" Target="../media/image398.png"/><Relationship Id="rId26" Type="http://schemas.openxmlformats.org/officeDocument/2006/relationships/image" Target="../media/image24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fonts.google.com/specimen/Dosi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30829CA-8882-420C-9141-5B58F7584BCC}"/>
              </a:ext>
            </a:extLst>
          </p:cNvPr>
          <p:cNvSpPr/>
          <p:nvPr/>
        </p:nvSpPr>
        <p:spPr>
          <a:xfrm>
            <a:off x="2968295" y="2018866"/>
            <a:ext cx="6255410" cy="1200329"/>
          </a:xfrm>
          <a:prstGeom prst="rect">
            <a:avLst/>
          </a:prstGeom>
          <a:effectLst/>
        </p:spPr>
        <p:txBody>
          <a:bodyPr vert="horz" wrap="square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FFF3EC"/>
                </a:solidFill>
                <a:latin typeface="+mj-lt"/>
              </a:rPr>
              <a:t>Music Lesson</a:t>
            </a:r>
            <a:endParaRPr lang="ko-KR" altLang="en-US" sz="72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4C547E-7E41-4DE1-AEE3-FD8D2DDE6E31}"/>
              </a:ext>
            </a:extLst>
          </p:cNvPr>
          <p:cNvSpPr txBox="1"/>
          <p:nvPr/>
        </p:nvSpPr>
        <p:spPr>
          <a:xfrm>
            <a:off x="2968295" y="3150396"/>
            <a:ext cx="6255410" cy="523220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rgbClr val="FFF3EC"/>
              </a:solidFill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7F834D5-37FB-4776-A56C-1FE765B3D649}"/>
              </a:ext>
            </a:extLst>
          </p:cNvPr>
          <p:cNvSpPr/>
          <p:nvPr/>
        </p:nvSpPr>
        <p:spPr>
          <a:xfrm>
            <a:off x="3731395" y="4185991"/>
            <a:ext cx="4729212" cy="653143"/>
          </a:xfrm>
          <a:prstGeom prst="rect">
            <a:avLst/>
          </a:prstGeom>
          <a:solidFill>
            <a:srgbClr val="FF4F3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D9CB64-DC5B-4A40-99CE-FAEEFDBF62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104745" y="5471501"/>
            <a:ext cx="9982511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000" dirty="0">
                <a:solidFill>
                  <a:srgbClr val="3D67FF"/>
                </a:solidFill>
              </a:rPr>
              <a:t>Enjoy the Music</a:t>
            </a:r>
            <a:endParaRPr lang="ko-KR" altLang="en-US" sz="7000" dirty="0">
              <a:solidFill>
                <a:srgbClr val="3D67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F3EC"/>
                </a:solidFill>
              </a:rPr>
              <a:t>amet</a:t>
            </a:r>
            <a:r>
              <a:rPr lang="en-US" altLang="ko-KR" sz="1800" dirty="0">
                <a:solidFill>
                  <a:srgbClr val="FFF3EC"/>
                </a:solidFill>
              </a:rPr>
              <a:t>, </a:t>
            </a:r>
            <a:r>
              <a:rPr lang="en-US" altLang="ko-KR" sz="18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adipiscing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elit</a:t>
            </a:r>
            <a:r>
              <a:rPr lang="en-US" altLang="ko-KR" sz="1800" dirty="0">
                <a:solidFill>
                  <a:srgbClr val="FFF3EC"/>
                </a:solidFill>
              </a:rPr>
              <a:t>, sed do </a:t>
            </a:r>
            <a:r>
              <a:rPr lang="en-US" altLang="ko-KR" sz="1800" dirty="0" err="1">
                <a:solidFill>
                  <a:srgbClr val="FFF3EC"/>
                </a:solidFill>
              </a:rPr>
              <a:t>eiusmod</a:t>
            </a:r>
            <a:endParaRPr lang="en-US" altLang="ko-KR" sz="1800" dirty="0">
              <a:solidFill>
                <a:srgbClr val="FFF3E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F3EC"/>
                </a:solidFill>
              </a:rPr>
              <a:t>amet</a:t>
            </a:r>
            <a:r>
              <a:rPr lang="en-US" altLang="ko-KR" sz="1800" dirty="0">
                <a:solidFill>
                  <a:srgbClr val="FFF3EC"/>
                </a:solidFill>
              </a:rPr>
              <a:t>, </a:t>
            </a:r>
            <a:r>
              <a:rPr lang="en-US" altLang="ko-KR" sz="18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adipiscing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elit</a:t>
            </a:r>
            <a:r>
              <a:rPr lang="en-US" altLang="ko-KR" sz="1800" dirty="0">
                <a:solidFill>
                  <a:srgbClr val="FFF3EC"/>
                </a:solidFill>
              </a:rPr>
              <a:t>, sed do </a:t>
            </a:r>
            <a:r>
              <a:rPr lang="en-US" altLang="ko-KR" sz="1800" dirty="0" err="1">
                <a:solidFill>
                  <a:srgbClr val="FFF3EC"/>
                </a:solidFill>
              </a:rPr>
              <a:t>eiusmod</a:t>
            </a:r>
            <a:endParaRPr lang="en-US" altLang="ko-KR" sz="1800" dirty="0">
              <a:solidFill>
                <a:srgbClr val="FFF3EC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062DA4A-AE71-4BED-879D-3C0EC4C1BC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7499E6D-8E56-455F-9386-460C415D21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2078564" y="1028164"/>
            <a:ext cx="663623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F3EC"/>
                </a:solidFill>
              </a:rPr>
              <a:t>Make Your Title</a:t>
            </a:r>
            <a:endParaRPr lang="ko-KR" altLang="en-US" dirty="0">
              <a:solidFill>
                <a:srgbClr val="FFF3EC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BF478-CBB1-4280-B2E5-517CFFDA13EB}"/>
              </a:ext>
            </a:extLst>
          </p:cNvPr>
          <p:cNvSpPr txBox="1"/>
          <p:nvPr/>
        </p:nvSpPr>
        <p:spPr>
          <a:xfrm>
            <a:off x="2078563" y="2249296"/>
            <a:ext cx="803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3EC"/>
                </a:solidFill>
              </a:rPr>
              <a:t>Lorem ipsum dolor sit </a:t>
            </a:r>
            <a:r>
              <a:rPr lang="en-US" altLang="ko-KR" dirty="0" err="1">
                <a:solidFill>
                  <a:srgbClr val="FFF3EC"/>
                </a:solidFill>
              </a:rPr>
              <a:t>amet</a:t>
            </a:r>
            <a:r>
              <a:rPr lang="en-US" altLang="ko-KR" dirty="0">
                <a:solidFill>
                  <a:srgbClr val="FFF3EC"/>
                </a:solidFill>
              </a:rPr>
              <a:t>, </a:t>
            </a:r>
            <a:r>
              <a:rPr lang="en-US" altLang="ko-KR" dirty="0" err="1">
                <a:solidFill>
                  <a:srgbClr val="FFF3EC"/>
                </a:solidFill>
              </a:rPr>
              <a:t>consectetur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adipiscing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elit</a:t>
            </a:r>
            <a:r>
              <a:rPr lang="en-US" altLang="ko-KR" dirty="0">
                <a:solidFill>
                  <a:srgbClr val="FFF3EC"/>
                </a:solidFill>
              </a:rPr>
              <a:t>, sed do </a:t>
            </a:r>
            <a:r>
              <a:rPr lang="en-US" altLang="ko-KR" dirty="0" err="1">
                <a:solidFill>
                  <a:srgbClr val="FFF3EC"/>
                </a:solidFill>
              </a:rPr>
              <a:t>eiusmod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tempor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incididunt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ut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labore</a:t>
            </a:r>
            <a:r>
              <a:rPr lang="en-US" altLang="ko-KR" dirty="0">
                <a:solidFill>
                  <a:srgbClr val="FFF3EC"/>
                </a:solidFill>
              </a:rPr>
              <a:t> et dolore magna </a:t>
            </a:r>
            <a:r>
              <a:rPr lang="en-US" altLang="ko-KR" dirty="0" err="1">
                <a:solidFill>
                  <a:srgbClr val="FFF3EC"/>
                </a:solidFill>
              </a:rPr>
              <a:t>aliqua</a:t>
            </a:r>
            <a:r>
              <a:rPr lang="en-US" altLang="ko-KR" dirty="0">
                <a:solidFill>
                  <a:srgbClr val="FFF3EC"/>
                </a:solidFill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65E61E-E0FE-417C-A53C-F6E38D7CB9D9}"/>
              </a:ext>
            </a:extLst>
          </p:cNvPr>
          <p:cNvSpPr txBox="1"/>
          <p:nvPr/>
        </p:nvSpPr>
        <p:spPr>
          <a:xfrm>
            <a:off x="2078563" y="3572236"/>
            <a:ext cx="803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3EC"/>
                </a:solidFill>
              </a:rPr>
              <a:t>Ut </a:t>
            </a:r>
            <a:r>
              <a:rPr lang="en-US" altLang="ko-KR" dirty="0" err="1">
                <a:solidFill>
                  <a:srgbClr val="FFF3EC"/>
                </a:solidFill>
              </a:rPr>
              <a:t>enim</a:t>
            </a:r>
            <a:r>
              <a:rPr lang="en-US" altLang="ko-KR" dirty="0">
                <a:solidFill>
                  <a:srgbClr val="FFF3EC"/>
                </a:solidFill>
              </a:rPr>
              <a:t> ad minim </a:t>
            </a:r>
            <a:r>
              <a:rPr lang="en-US" altLang="ko-KR" dirty="0" err="1">
                <a:solidFill>
                  <a:srgbClr val="FFF3EC"/>
                </a:solidFill>
              </a:rPr>
              <a:t>veniam</a:t>
            </a:r>
            <a:r>
              <a:rPr lang="en-US" altLang="ko-KR" dirty="0">
                <a:solidFill>
                  <a:srgbClr val="FFF3EC"/>
                </a:solidFill>
              </a:rPr>
              <a:t>, </a:t>
            </a:r>
            <a:r>
              <a:rPr lang="en-US" altLang="ko-KR" dirty="0" err="1">
                <a:solidFill>
                  <a:srgbClr val="FFF3EC"/>
                </a:solidFill>
              </a:rPr>
              <a:t>quis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nostrud</a:t>
            </a:r>
            <a:r>
              <a:rPr lang="en-US" altLang="ko-KR" dirty="0">
                <a:solidFill>
                  <a:srgbClr val="FFF3EC"/>
                </a:solidFill>
              </a:rPr>
              <a:t> exercitation </a:t>
            </a:r>
            <a:r>
              <a:rPr lang="en-US" altLang="ko-KR" dirty="0" err="1">
                <a:solidFill>
                  <a:srgbClr val="FFF3EC"/>
                </a:solidFill>
              </a:rPr>
              <a:t>ullamco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laboris</a:t>
            </a:r>
            <a:r>
              <a:rPr lang="en-US" altLang="ko-KR" dirty="0">
                <a:solidFill>
                  <a:srgbClr val="FFF3EC"/>
                </a:solidFill>
              </a:rPr>
              <a:t> nisi </a:t>
            </a:r>
            <a:r>
              <a:rPr lang="en-US" altLang="ko-KR" dirty="0" err="1">
                <a:solidFill>
                  <a:srgbClr val="FFF3EC"/>
                </a:solidFill>
              </a:rPr>
              <a:t>ut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aliquip</a:t>
            </a:r>
            <a:r>
              <a:rPr lang="en-US" altLang="ko-KR" dirty="0">
                <a:solidFill>
                  <a:srgbClr val="FFF3EC"/>
                </a:solidFill>
              </a:rPr>
              <a:t> ex </a:t>
            </a:r>
            <a:r>
              <a:rPr lang="en-US" altLang="ko-KR" dirty="0" err="1">
                <a:solidFill>
                  <a:srgbClr val="FFF3EC"/>
                </a:solidFill>
              </a:rPr>
              <a:t>ea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commodo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consequat</a:t>
            </a:r>
            <a:r>
              <a:rPr lang="en-US" altLang="ko-KR" dirty="0">
                <a:solidFill>
                  <a:srgbClr val="FFF3EC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2220AF-AE47-4031-A04D-2BAA9445855B}"/>
              </a:ext>
            </a:extLst>
          </p:cNvPr>
          <p:cNvSpPr txBox="1"/>
          <p:nvPr/>
        </p:nvSpPr>
        <p:spPr>
          <a:xfrm>
            <a:off x="2078563" y="4906506"/>
            <a:ext cx="8034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3EC"/>
                </a:solidFill>
              </a:rPr>
              <a:t>Duis </a:t>
            </a:r>
            <a:r>
              <a:rPr lang="en-US" altLang="ko-KR" dirty="0" err="1">
                <a:solidFill>
                  <a:srgbClr val="FFF3EC"/>
                </a:solidFill>
              </a:rPr>
              <a:t>aute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irure</a:t>
            </a:r>
            <a:r>
              <a:rPr lang="en-US" altLang="ko-KR" dirty="0">
                <a:solidFill>
                  <a:srgbClr val="FFF3EC"/>
                </a:solidFill>
              </a:rPr>
              <a:t> dolor in </a:t>
            </a:r>
            <a:r>
              <a:rPr lang="en-US" altLang="ko-KR" dirty="0" err="1">
                <a:solidFill>
                  <a:srgbClr val="FFF3EC"/>
                </a:solidFill>
              </a:rPr>
              <a:t>reprehenderit</a:t>
            </a:r>
            <a:r>
              <a:rPr lang="en-US" altLang="ko-KR" dirty="0">
                <a:solidFill>
                  <a:srgbClr val="FFF3EC"/>
                </a:solidFill>
              </a:rPr>
              <a:t> in </a:t>
            </a:r>
            <a:r>
              <a:rPr lang="en-US" altLang="ko-KR" dirty="0" err="1">
                <a:solidFill>
                  <a:srgbClr val="FFF3EC"/>
                </a:solidFill>
              </a:rPr>
              <a:t>voluptate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velit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esse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cillum</a:t>
            </a:r>
            <a:r>
              <a:rPr lang="en-US" altLang="ko-KR" dirty="0">
                <a:solidFill>
                  <a:srgbClr val="FFF3EC"/>
                </a:solidFill>
              </a:rPr>
              <a:t> dolore </a:t>
            </a:r>
            <a:r>
              <a:rPr lang="en-US" altLang="ko-KR" dirty="0" err="1">
                <a:solidFill>
                  <a:srgbClr val="FFF3EC"/>
                </a:solidFill>
              </a:rPr>
              <a:t>eu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fugiat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nulla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pariatur</a:t>
            </a:r>
            <a:r>
              <a:rPr lang="en-US" altLang="ko-KR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dirty="0" err="1">
                <a:solidFill>
                  <a:srgbClr val="FFF3EC"/>
                </a:solidFill>
              </a:rPr>
              <a:t>Excepteur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sint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occaecat</a:t>
            </a:r>
            <a:r>
              <a:rPr lang="en-US" altLang="ko-KR" dirty="0">
                <a:solidFill>
                  <a:srgbClr val="FFF3EC"/>
                </a:solidFill>
              </a:rPr>
              <a:t> </a:t>
            </a:r>
            <a:r>
              <a:rPr lang="en-US" altLang="ko-KR" dirty="0" err="1">
                <a:solidFill>
                  <a:srgbClr val="FFF3EC"/>
                </a:solidFill>
              </a:rPr>
              <a:t>cupidatat</a:t>
            </a:r>
            <a:r>
              <a:rPr lang="en-US" altLang="ko-KR" dirty="0">
                <a:solidFill>
                  <a:srgbClr val="FFF3EC"/>
                </a:solidFill>
              </a:rPr>
              <a:t> non </a:t>
            </a:r>
            <a:r>
              <a:rPr lang="en-US" altLang="ko-KR" dirty="0" err="1">
                <a:solidFill>
                  <a:srgbClr val="FFF3EC"/>
                </a:solidFill>
              </a:rPr>
              <a:t>proident</a:t>
            </a:r>
            <a:r>
              <a:rPr lang="en-US" altLang="ko-KR" dirty="0">
                <a:solidFill>
                  <a:srgbClr val="FFF3EC"/>
                </a:solidFill>
              </a:rPr>
              <a:t>!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50330685-628E-4C90-BD65-7E666AD98C64}"/>
              </a:ext>
            </a:extLst>
          </p:cNvPr>
          <p:cNvCxnSpPr>
            <a:cxnSpLocks/>
          </p:cNvCxnSpPr>
          <p:nvPr/>
        </p:nvCxnSpPr>
        <p:spPr>
          <a:xfrm>
            <a:off x="2142364" y="3233931"/>
            <a:ext cx="707214" cy="0"/>
          </a:xfrm>
          <a:prstGeom prst="line">
            <a:avLst/>
          </a:prstGeom>
          <a:ln>
            <a:solidFill>
              <a:srgbClr val="FFF3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285615B-A355-4512-ABE1-7798E8EEC9C1}"/>
              </a:ext>
            </a:extLst>
          </p:cNvPr>
          <p:cNvCxnSpPr>
            <a:cxnSpLocks/>
          </p:cNvCxnSpPr>
          <p:nvPr/>
        </p:nvCxnSpPr>
        <p:spPr>
          <a:xfrm>
            <a:off x="2142364" y="4562536"/>
            <a:ext cx="707214" cy="0"/>
          </a:xfrm>
          <a:prstGeom prst="line">
            <a:avLst/>
          </a:prstGeom>
          <a:ln>
            <a:solidFill>
              <a:srgbClr val="FFF3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5675853" y="2819605"/>
            <a:ext cx="4266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FF3EC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FFF3E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5675854" y="4015319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F3EC"/>
                </a:solidFill>
                <a:latin typeface="+mj-lt"/>
              </a:rPr>
              <a:t>Lorem ipsum dolor</a:t>
            </a:r>
            <a:endParaRPr lang="ko-KR" altLang="en-US" sz="32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5675854" y="4588959"/>
            <a:ext cx="42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2400" dirty="0">
                <a:solidFill>
                  <a:srgbClr val="FFF3EC"/>
                </a:solidFill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2400" dirty="0">
                <a:solidFill>
                  <a:srgbClr val="FFF3EC"/>
                </a:solidFill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</a:rPr>
              <a:t>elit</a:t>
            </a:r>
            <a:endParaRPr lang="ko-KR" altLang="en-US" dirty="0">
              <a:solidFill>
                <a:srgbClr val="FFF3E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5675853" y="5056521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F3EC"/>
                </a:solidFill>
              </a:rPr>
              <a:t>amet</a:t>
            </a:r>
            <a:r>
              <a:rPr lang="en-US" altLang="ko-KR" sz="2000" dirty="0">
                <a:solidFill>
                  <a:srgbClr val="FFF3EC"/>
                </a:solidFill>
              </a:rPr>
              <a:t>, </a:t>
            </a:r>
            <a:r>
              <a:rPr lang="en-US" altLang="ko-KR" sz="2000" dirty="0" err="1">
                <a:solidFill>
                  <a:srgbClr val="FFF3EC"/>
                </a:solidFill>
              </a:rPr>
              <a:t>consectetur</a:t>
            </a:r>
            <a:r>
              <a:rPr lang="en-US" altLang="ko-KR" sz="2000" dirty="0">
                <a:solidFill>
                  <a:srgbClr val="FFF3EC"/>
                </a:solidFill>
              </a:rPr>
              <a:t> </a:t>
            </a:r>
            <a:r>
              <a:rPr lang="en-US" altLang="ko-KR" sz="2000" dirty="0" err="1">
                <a:solidFill>
                  <a:srgbClr val="FFF3EC"/>
                </a:solidFill>
              </a:rPr>
              <a:t>adipisicing</a:t>
            </a:r>
            <a:r>
              <a:rPr lang="en-US" altLang="ko-KR" sz="2000" dirty="0">
                <a:solidFill>
                  <a:srgbClr val="FFF3EC"/>
                </a:solidFill>
              </a:rPr>
              <a:t> </a:t>
            </a:r>
            <a:r>
              <a:rPr lang="en-US" altLang="ko-KR" sz="2000" dirty="0" err="1">
                <a:solidFill>
                  <a:srgbClr val="FFF3EC"/>
                </a:solidFill>
              </a:rPr>
              <a:t>elit</a:t>
            </a:r>
            <a:endParaRPr lang="ko-KR" altLang="en-US" sz="2000" dirty="0">
              <a:solidFill>
                <a:srgbClr val="FFF3EC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D69EAFB-0CB1-4D85-A83F-1655B71EDC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A8F203E5-4D1A-454A-BBFF-AF48380CBFED}"/>
              </a:ext>
            </a:extLst>
          </p:cNvPr>
          <p:cNvSpPr/>
          <p:nvPr/>
        </p:nvSpPr>
        <p:spPr>
          <a:xfrm>
            <a:off x="867852" y="1822352"/>
            <a:ext cx="3822896" cy="3822896"/>
          </a:xfrm>
          <a:prstGeom prst="ellipse">
            <a:avLst/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1A8BADF-ECCF-4A86-A706-55AD3DFD4392}"/>
              </a:ext>
            </a:extLst>
          </p:cNvPr>
          <p:cNvSpPr/>
          <p:nvPr/>
        </p:nvSpPr>
        <p:spPr>
          <a:xfrm>
            <a:off x="2397004" y="182742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97AC91A-B4D7-4BDA-9AAE-593677F31DC4}"/>
              </a:ext>
            </a:extLst>
          </p:cNvPr>
          <p:cNvSpPr/>
          <p:nvPr/>
        </p:nvSpPr>
        <p:spPr>
          <a:xfrm>
            <a:off x="1112233" y="2066733"/>
            <a:ext cx="3334133" cy="3334133"/>
          </a:xfrm>
          <a:prstGeom prst="ellipse">
            <a:avLst/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C100C6B-CD1A-49B1-ABE2-1DFED6371B20}"/>
              </a:ext>
            </a:extLst>
          </p:cNvPr>
          <p:cNvSpPr/>
          <p:nvPr/>
        </p:nvSpPr>
        <p:spPr>
          <a:xfrm>
            <a:off x="2397004" y="4670764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2508F98-6564-4A21-BCA0-58742F57EEE2}"/>
              </a:ext>
            </a:extLst>
          </p:cNvPr>
          <p:cNvSpPr/>
          <p:nvPr/>
        </p:nvSpPr>
        <p:spPr>
          <a:xfrm>
            <a:off x="2397004" y="3368749"/>
            <a:ext cx="3822896" cy="730102"/>
          </a:xfrm>
          <a:prstGeom prst="roundRect">
            <a:avLst>
              <a:gd name="adj" fmla="val 50000"/>
            </a:avLst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3D67FF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3D67FF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CBC2559-3929-4C33-870D-8C72AFD3095C}"/>
              </a:ext>
            </a:extLst>
          </p:cNvPr>
          <p:cNvSpPr/>
          <p:nvPr/>
        </p:nvSpPr>
        <p:spPr>
          <a:xfrm>
            <a:off x="1603024" y="2557524"/>
            <a:ext cx="2352551" cy="2352551"/>
          </a:xfrm>
          <a:prstGeom prst="ellipse">
            <a:avLst/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3D67FF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3D67FF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3BC646D-6642-4A94-9156-94BDFB09A2F9}"/>
              </a:ext>
            </a:extLst>
          </p:cNvPr>
          <p:cNvSpPr/>
          <p:nvPr/>
        </p:nvSpPr>
        <p:spPr>
          <a:xfrm>
            <a:off x="5484726" y="1792656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E872F84-E4B1-4256-8EE2-8D529895A538}"/>
              </a:ext>
            </a:extLst>
          </p:cNvPr>
          <p:cNvSpPr/>
          <p:nvPr/>
        </p:nvSpPr>
        <p:spPr>
          <a:xfrm>
            <a:off x="5484728" y="2131212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r>
              <a:rPr lang="en-US" altLang="ko-KR" sz="1600" dirty="0">
                <a:solidFill>
                  <a:srgbClr val="FFF3EC"/>
                </a:solidFill>
              </a:rPr>
              <a:t>, sed do </a:t>
            </a:r>
            <a:r>
              <a:rPr lang="en-US" altLang="ko-KR" sz="1600" dirty="0" err="1">
                <a:solidFill>
                  <a:srgbClr val="FFF3EC"/>
                </a:solidFill>
              </a:rPr>
              <a:t>eiusmod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tempor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F84D1DD-EFBB-4E4D-A9D1-381CD53832F1}"/>
              </a:ext>
            </a:extLst>
          </p:cNvPr>
          <p:cNvSpPr/>
          <p:nvPr/>
        </p:nvSpPr>
        <p:spPr>
          <a:xfrm>
            <a:off x="6450076" y="3333983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2902009-A925-4ADE-8AB8-2F01BD4846AF}"/>
              </a:ext>
            </a:extLst>
          </p:cNvPr>
          <p:cNvSpPr/>
          <p:nvPr/>
        </p:nvSpPr>
        <p:spPr>
          <a:xfrm>
            <a:off x="6450077" y="3672539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r>
              <a:rPr lang="en-US" altLang="ko-KR" sz="1600" dirty="0">
                <a:solidFill>
                  <a:srgbClr val="FFF3EC"/>
                </a:solidFill>
              </a:rPr>
              <a:t>, sed do </a:t>
            </a:r>
            <a:r>
              <a:rPr lang="en-US" altLang="ko-KR" sz="1600" dirty="0" err="1">
                <a:solidFill>
                  <a:srgbClr val="FFF3EC"/>
                </a:solidFill>
              </a:rPr>
              <a:t>eiusmod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tempor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1B1C81-E02C-4715-B2EA-E470B63CAC8A}"/>
              </a:ext>
            </a:extLst>
          </p:cNvPr>
          <p:cNvSpPr/>
          <p:nvPr/>
        </p:nvSpPr>
        <p:spPr>
          <a:xfrm>
            <a:off x="5484726" y="4635998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C6E7CBA-1339-482B-96C1-132A936AD6F7}"/>
              </a:ext>
            </a:extLst>
          </p:cNvPr>
          <p:cNvSpPr/>
          <p:nvPr/>
        </p:nvSpPr>
        <p:spPr>
          <a:xfrm>
            <a:off x="5484728" y="4974554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r>
              <a:rPr lang="en-US" altLang="ko-KR" sz="1600" dirty="0">
                <a:solidFill>
                  <a:srgbClr val="FFF3EC"/>
                </a:solidFill>
              </a:rPr>
              <a:t>, sed do </a:t>
            </a:r>
            <a:r>
              <a:rPr lang="en-US" altLang="ko-KR" sz="1600" dirty="0" err="1">
                <a:solidFill>
                  <a:srgbClr val="FFF3EC"/>
                </a:solidFill>
              </a:rPr>
              <a:t>eiusmod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tempor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FF3EC"/>
                </a:solidFill>
              </a:rPr>
              <a:t>Subject Title</a:t>
            </a:r>
            <a:endParaRPr lang="ko-KR" altLang="en-US" dirty="0">
              <a:solidFill>
                <a:srgbClr val="FFF3EC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50A11B-E02F-4BF2-A928-2F3C705A1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D510B51-058B-45AD-BED0-90A640CA2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A7F7AF-9513-4A99-B7DA-99BADB2B872D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Gender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E35A28-519C-49DF-86D0-277ACF8D7760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Age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5CD40A2-DE53-41A1-B034-BBF63AC60706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22225" cap="rnd">
            <a:solidFill>
              <a:srgbClr val="FFF3EC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240885-C1E0-4A36-B0E2-131491255FEF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D67FF"/>
                </a:solidFill>
              </a:rPr>
              <a:t>50%</a:t>
            </a:r>
            <a:endParaRPr lang="ko-KR" altLang="en-US" dirty="0">
              <a:solidFill>
                <a:srgbClr val="3D67FF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CF62619-7371-4E05-BB0E-BBF1D7009A03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632D55-1254-4F24-BDE5-966B4B5EAC27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FFF3EC"/>
                </a:solidFill>
              </a:rPr>
              <a:t>50%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004F4-A5B0-4227-B747-C08FEAB5995D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FFF3EC"/>
                </a:solidFill>
              </a:rPr>
              <a:t>50%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21054C6-B4B4-4265-857A-634D87C9A4FC}"/>
              </a:ext>
            </a:extLst>
          </p:cNvPr>
          <p:cNvSpPr/>
          <p:nvPr/>
        </p:nvSpPr>
        <p:spPr>
          <a:xfrm>
            <a:off x="68834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0BB6791-AABD-47C5-AAD4-1527AAE8474F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6187326-3B26-4300-8DF5-6CA634332028}"/>
              </a:ext>
            </a:extLst>
          </p:cNvPr>
          <p:cNvSpPr/>
          <p:nvPr/>
        </p:nvSpPr>
        <p:spPr>
          <a:xfrm>
            <a:off x="6883400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CFE04D6-BF5A-4854-88E6-40EB76E278C9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DCC576A-8C0F-4E83-9FED-9C5C1726E5F2}"/>
              </a:ext>
            </a:extLst>
          </p:cNvPr>
          <p:cNvSpPr/>
          <p:nvPr/>
        </p:nvSpPr>
        <p:spPr>
          <a:xfrm>
            <a:off x="6883400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FF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AAA17B1-6564-4F0C-843C-8491F37F8B27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65A16-61B4-41C3-8E1D-D74C44980E06}"/>
              </a:ext>
            </a:extLst>
          </p:cNvPr>
          <p:cNvSpPr txBox="1"/>
          <p:nvPr/>
        </p:nvSpPr>
        <p:spPr>
          <a:xfrm>
            <a:off x="2167750" y="2314315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4B9320-5C50-4D96-A063-B05ABAA4DC06}"/>
              </a:ext>
            </a:extLst>
          </p:cNvPr>
          <p:cNvSpPr/>
          <p:nvPr/>
        </p:nvSpPr>
        <p:spPr>
          <a:xfrm>
            <a:off x="2167750" y="1819927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7A73D-D92D-4486-8260-B29D75603FD2}"/>
              </a:ext>
            </a:extLst>
          </p:cNvPr>
          <p:cNvSpPr txBox="1"/>
          <p:nvPr/>
        </p:nvSpPr>
        <p:spPr>
          <a:xfrm>
            <a:off x="2167750" y="4299409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A9937-1C2A-4AD8-8843-3410854E8B8D}"/>
              </a:ext>
            </a:extLst>
          </p:cNvPr>
          <p:cNvSpPr/>
          <p:nvPr/>
        </p:nvSpPr>
        <p:spPr>
          <a:xfrm>
            <a:off x="2167750" y="3805021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0F7AA-6B74-488D-B6A1-BE0C54FFABDF}"/>
              </a:ext>
            </a:extLst>
          </p:cNvPr>
          <p:cNvSpPr txBox="1"/>
          <p:nvPr/>
        </p:nvSpPr>
        <p:spPr>
          <a:xfrm>
            <a:off x="6548079" y="2314315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02581-E5FC-42F0-B222-C2DA8BE52EB8}"/>
              </a:ext>
            </a:extLst>
          </p:cNvPr>
          <p:cNvSpPr/>
          <p:nvPr/>
        </p:nvSpPr>
        <p:spPr>
          <a:xfrm>
            <a:off x="6548079" y="1819927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ADB67-B877-4B38-A247-AB479F361F6D}"/>
              </a:ext>
            </a:extLst>
          </p:cNvPr>
          <p:cNvSpPr txBox="1"/>
          <p:nvPr/>
        </p:nvSpPr>
        <p:spPr>
          <a:xfrm>
            <a:off x="6548079" y="4299409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50B6E-6CAE-4002-AE94-8E464C4208D4}"/>
              </a:ext>
            </a:extLst>
          </p:cNvPr>
          <p:cNvSpPr/>
          <p:nvPr/>
        </p:nvSpPr>
        <p:spPr>
          <a:xfrm>
            <a:off x="6548079" y="3805021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1D5E24-2022-46FE-B718-A31C5F81604D}"/>
              </a:ext>
            </a:extLst>
          </p:cNvPr>
          <p:cNvSpPr txBox="1"/>
          <p:nvPr/>
        </p:nvSpPr>
        <p:spPr>
          <a:xfrm>
            <a:off x="3410229" y="458688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754679-19F4-468E-B545-D27D1437EB9D}"/>
              </a:ext>
            </a:extLst>
          </p:cNvPr>
          <p:cNvSpPr/>
          <p:nvPr/>
        </p:nvSpPr>
        <p:spPr>
          <a:xfrm>
            <a:off x="3408876" y="41975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DB37B-9A7F-490A-9D90-EAC98B994870}"/>
              </a:ext>
            </a:extLst>
          </p:cNvPr>
          <p:cNvSpPr txBox="1"/>
          <p:nvPr/>
        </p:nvSpPr>
        <p:spPr>
          <a:xfrm>
            <a:off x="7334035" y="458688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FB36A5-0BE0-4BB0-B5B4-9F8AD144290A}"/>
              </a:ext>
            </a:extLst>
          </p:cNvPr>
          <p:cNvSpPr/>
          <p:nvPr/>
        </p:nvSpPr>
        <p:spPr>
          <a:xfrm>
            <a:off x="7332682" y="41975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4D640-D925-4EF4-88C6-9BDC286380A6}"/>
              </a:ext>
            </a:extLst>
          </p:cNvPr>
          <p:cNvSpPr txBox="1"/>
          <p:nvPr/>
        </p:nvSpPr>
        <p:spPr>
          <a:xfrm>
            <a:off x="3410229" y="5729296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1FFD89-0B6F-4244-A931-70114547E7D8}"/>
              </a:ext>
            </a:extLst>
          </p:cNvPr>
          <p:cNvSpPr/>
          <p:nvPr/>
        </p:nvSpPr>
        <p:spPr>
          <a:xfrm>
            <a:off x="3408876" y="533993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9915BF-E739-4D26-944F-1F2A34C910AC}"/>
              </a:ext>
            </a:extLst>
          </p:cNvPr>
          <p:cNvSpPr txBox="1"/>
          <p:nvPr/>
        </p:nvSpPr>
        <p:spPr>
          <a:xfrm>
            <a:off x="7334035" y="5729296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E04D14-85D7-42B2-81AD-F5D340385722}"/>
              </a:ext>
            </a:extLst>
          </p:cNvPr>
          <p:cNvSpPr/>
          <p:nvPr/>
        </p:nvSpPr>
        <p:spPr>
          <a:xfrm>
            <a:off x="7332682" y="533993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74DC41-C733-4C9E-B528-8913D68A30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9357AF-7BDD-4651-9365-F14E72D3F183}"/>
              </a:ext>
            </a:extLst>
          </p:cNvPr>
          <p:cNvGrpSpPr/>
          <p:nvPr/>
        </p:nvGrpSpPr>
        <p:grpSpPr>
          <a:xfrm>
            <a:off x="993358" y="3856029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026EA8-784A-4072-A380-0321153584D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D5A723-AE5E-4A8D-B321-0F9D27331B3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FDF8CAB-9BE5-42B0-8C3E-553AACB969E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B8DA17-29E1-4C38-BCF2-4C3C241C4826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B81985F-4267-46B1-A8AC-51AACDA8A1B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0AB54-05D8-462D-8C03-D8569CB66528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191690-90F3-4DD9-B4FC-1006FB13D9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513CDA-CF0C-4AC8-BDC0-594A6C5AAC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F7A03B9-EEBA-4FA7-AC85-4777431D9D60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BF3925-D8D1-4FF7-87CA-F9A5B9DED97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C8DDB4-0F84-46CB-8B4B-100E7F322055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F044704-1617-493A-885D-BC94035CE5E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50D45-65BA-4397-957A-3B78BED6B762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F3EC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FFF3E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EA7A9-F2F0-4912-9E19-D5AF7768C0DA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</a:rPr>
              <a:t>01:00pm ~ 01:30pm</a:t>
            </a:r>
            <a:endParaRPr lang="ko-KR" altLang="en-US" sz="2000" dirty="0">
              <a:solidFill>
                <a:srgbClr val="FFF3EC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0DD4085-680C-444E-901B-74A22CC58053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D67F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A9DE5B8-27A5-4CEE-AAD6-14F64A8FD09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D8699D4-B757-45AA-911E-3D7E281A72F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68324" y="1045140"/>
            <a:ext cx="11063676" cy="5464403"/>
            <a:chOff x="1311073" y="1527797"/>
            <a:chExt cx="9551982" cy="4717770"/>
          </a:xfrm>
          <a:solidFill>
            <a:schemeClr val="bg1">
              <a:lumMod val="8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14839" y="270407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56201" y="4866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36950" y="224887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788A18D8-7543-474A-9E2D-F46AA8DF9A13}"/>
              </a:ext>
            </a:extLst>
          </p:cNvPr>
          <p:cNvSpPr txBox="1"/>
          <p:nvPr/>
        </p:nvSpPr>
        <p:spPr>
          <a:xfrm>
            <a:off x="2484726" y="4393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FFF3E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01B1B8B-37A1-489F-BF92-D5B2527305D7}"/>
              </a:ext>
            </a:extLst>
          </p:cNvPr>
          <p:cNvSpPr txBox="1"/>
          <p:nvPr/>
        </p:nvSpPr>
        <p:spPr>
          <a:xfrm>
            <a:off x="2652376" y="2837676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D2668B-2ECC-40A8-88A2-5EC528AC1BB5}"/>
              </a:ext>
            </a:extLst>
          </p:cNvPr>
          <p:cNvSpPr/>
          <p:nvPr/>
        </p:nvSpPr>
        <p:spPr>
          <a:xfrm>
            <a:off x="2322176" y="24259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3C6C6C-AAEA-4262-BD42-BD4D173D4B78}"/>
              </a:ext>
            </a:extLst>
          </p:cNvPr>
          <p:cNvSpPr txBox="1"/>
          <p:nvPr/>
        </p:nvSpPr>
        <p:spPr>
          <a:xfrm>
            <a:off x="6785318" y="2837676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E1FA4F-20AD-4B59-A022-B95D35E21F8D}"/>
              </a:ext>
            </a:extLst>
          </p:cNvPr>
          <p:cNvSpPr/>
          <p:nvPr/>
        </p:nvSpPr>
        <p:spPr>
          <a:xfrm>
            <a:off x="6455118" y="242597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53966F-7852-4977-8D67-CEB087498D1F}"/>
              </a:ext>
            </a:extLst>
          </p:cNvPr>
          <p:cNvSpPr txBox="1"/>
          <p:nvPr/>
        </p:nvSpPr>
        <p:spPr>
          <a:xfrm>
            <a:off x="2652376" y="4669053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82627C8-C7FF-4BA4-A807-726BF365A99F}"/>
              </a:ext>
            </a:extLst>
          </p:cNvPr>
          <p:cNvSpPr/>
          <p:nvPr/>
        </p:nvSpPr>
        <p:spPr>
          <a:xfrm>
            <a:off x="2322176" y="425735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603BD0-A875-45ED-A923-CE60076A60C9}"/>
              </a:ext>
            </a:extLst>
          </p:cNvPr>
          <p:cNvSpPr txBox="1"/>
          <p:nvPr/>
        </p:nvSpPr>
        <p:spPr>
          <a:xfrm>
            <a:off x="6785318" y="4669053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adipisicing</a:t>
            </a:r>
            <a:endParaRPr lang="en-US" altLang="ko-KR" sz="1400" dirty="0">
              <a:solidFill>
                <a:srgbClr val="FFF3E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endParaRPr lang="ko-KR" altLang="en-US" sz="1400" dirty="0">
              <a:solidFill>
                <a:srgbClr val="FFF3EC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3F3E2E5-AA6C-4CCF-8B86-4C4945D819CD}"/>
              </a:ext>
            </a:extLst>
          </p:cNvPr>
          <p:cNvSpPr/>
          <p:nvPr/>
        </p:nvSpPr>
        <p:spPr>
          <a:xfrm>
            <a:off x="6455118" y="425735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B4DE5C-11F5-400E-A87A-48A3D5B25739}"/>
              </a:ext>
            </a:extLst>
          </p:cNvPr>
          <p:cNvSpPr txBox="1"/>
          <p:nvPr/>
        </p:nvSpPr>
        <p:spPr>
          <a:xfrm>
            <a:off x="2322176" y="1450283"/>
            <a:ext cx="693959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3EC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rgbClr val="FFF3E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187041" y="275567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3E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FF3EC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187041" y="3832892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r>
              <a:rPr lang="en-US" altLang="ko-KR" sz="1400" dirty="0">
                <a:solidFill>
                  <a:srgbClr val="FFF3E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3EC"/>
                </a:solidFill>
              </a:rPr>
              <a:t>aliqua</a:t>
            </a:r>
            <a:r>
              <a:rPr lang="en-US" altLang="ko-KR" sz="14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F3EC"/>
                </a:solidFill>
              </a:rPr>
              <a:t>Ut </a:t>
            </a:r>
            <a:r>
              <a:rPr lang="en-US" altLang="ko-KR" sz="1400" dirty="0" err="1">
                <a:solidFill>
                  <a:srgbClr val="FFF3EC"/>
                </a:solidFill>
              </a:rPr>
              <a:t>enim</a:t>
            </a:r>
            <a:r>
              <a:rPr lang="en-US" altLang="ko-KR" sz="1400" dirty="0">
                <a:solidFill>
                  <a:srgbClr val="FFF3EC"/>
                </a:solidFill>
              </a:rPr>
              <a:t> ad minim </a:t>
            </a:r>
            <a:r>
              <a:rPr lang="en-US" altLang="ko-KR" sz="1400" dirty="0" err="1">
                <a:solidFill>
                  <a:srgbClr val="FFF3EC"/>
                </a:solidFill>
              </a:rPr>
              <a:t>veniam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quis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nostrud</a:t>
            </a:r>
            <a:r>
              <a:rPr lang="en-US" altLang="ko-KR" sz="1400" dirty="0">
                <a:solidFill>
                  <a:srgbClr val="FFF3EC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F3EC"/>
                </a:solidFill>
              </a:rPr>
              <a:t>ullamco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laboris</a:t>
            </a:r>
            <a:r>
              <a:rPr lang="en-US" altLang="ko-KR" sz="1400" dirty="0">
                <a:solidFill>
                  <a:srgbClr val="FFF3EC"/>
                </a:solidFill>
              </a:rPr>
              <a:t> nisi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aliquip</a:t>
            </a:r>
            <a:r>
              <a:rPr lang="en-US" altLang="ko-KR" sz="1400" dirty="0">
                <a:solidFill>
                  <a:srgbClr val="FFF3EC"/>
                </a:solidFill>
              </a:rPr>
              <a:t> ex </a:t>
            </a:r>
            <a:r>
              <a:rPr lang="en-US" altLang="ko-KR" sz="1400" dirty="0" err="1">
                <a:solidFill>
                  <a:srgbClr val="FFF3EC"/>
                </a:solidFill>
              </a:rPr>
              <a:t>ea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commodo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consequat</a:t>
            </a:r>
            <a:r>
              <a:rPr lang="en-US" altLang="ko-KR" sz="1400" dirty="0">
                <a:solidFill>
                  <a:srgbClr val="FFF3EC"/>
                </a:solidFill>
              </a:rPr>
              <a:t>. Duis </a:t>
            </a:r>
            <a:r>
              <a:rPr lang="en-US" altLang="ko-KR" sz="1400" dirty="0" err="1">
                <a:solidFill>
                  <a:srgbClr val="FFF3EC"/>
                </a:solidFill>
              </a:rPr>
              <a:t>aute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irure</a:t>
            </a:r>
            <a:r>
              <a:rPr lang="en-US" altLang="ko-KR" sz="1400" dirty="0">
                <a:solidFill>
                  <a:srgbClr val="FFF3EC"/>
                </a:solidFill>
              </a:rPr>
              <a:t> dolor in </a:t>
            </a:r>
            <a:r>
              <a:rPr lang="en-US" altLang="ko-KR" sz="1400" dirty="0" err="1">
                <a:solidFill>
                  <a:srgbClr val="FFF3EC"/>
                </a:solidFill>
              </a:rPr>
              <a:t>reprehenderit</a:t>
            </a:r>
            <a:r>
              <a:rPr lang="en-US" altLang="ko-KR" sz="1400" dirty="0">
                <a:solidFill>
                  <a:srgbClr val="FFF3EC"/>
                </a:solidFill>
              </a:rPr>
              <a:t> in </a:t>
            </a:r>
            <a:r>
              <a:rPr lang="en-US" altLang="ko-KR" sz="1400" dirty="0" err="1">
                <a:solidFill>
                  <a:srgbClr val="FFF3EC"/>
                </a:solidFill>
              </a:rPr>
              <a:t>voluptate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velit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esse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cillum</a:t>
            </a:r>
            <a:r>
              <a:rPr lang="en-US" altLang="ko-KR" sz="1400" dirty="0">
                <a:solidFill>
                  <a:srgbClr val="FFF3EC"/>
                </a:solidFill>
              </a:rPr>
              <a:t> dolore </a:t>
            </a:r>
            <a:r>
              <a:rPr lang="en-US" altLang="ko-KR" sz="1400" dirty="0" err="1">
                <a:solidFill>
                  <a:srgbClr val="FFF3EC"/>
                </a:solidFill>
              </a:rPr>
              <a:t>eu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fugiat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nulla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pariatur</a:t>
            </a:r>
            <a:r>
              <a:rPr lang="en-US" altLang="ko-KR" sz="14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F3EC"/>
                </a:solidFill>
              </a:rPr>
              <a:t>Excepteur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sint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occaecat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cupidatat</a:t>
            </a:r>
            <a:r>
              <a:rPr lang="en-US" altLang="ko-KR" sz="1400" dirty="0">
                <a:solidFill>
                  <a:srgbClr val="FFF3EC"/>
                </a:solidFill>
              </a:rPr>
              <a:t> non </a:t>
            </a:r>
            <a:r>
              <a:rPr lang="en-US" altLang="ko-KR" sz="1400" dirty="0" err="1">
                <a:solidFill>
                  <a:srgbClr val="FFF3EC"/>
                </a:solidFill>
              </a:rPr>
              <a:t>proident</a:t>
            </a:r>
            <a:r>
              <a:rPr lang="en-US" altLang="ko-KR" sz="1400" dirty="0">
                <a:solidFill>
                  <a:srgbClr val="FFF3EC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6087F02-6C1E-41E2-9313-167C6AAF32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1" y="2848205"/>
            <a:ext cx="420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3EC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FF3EC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1" y="3925423"/>
            <a:ext cx="4203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F3EC"/>
                </a:solidFill>
              </a:rPr>
              <a:t>amet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adipiscing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elit</a:t>
            </a:r>
            <a:r>
              <a:rPr lang="en-US" altLang="ko-KR" sz="1400" dirty="0">
                <a:solidFill>
                  <a:srgbClr val="FFF3EC"/>
                </a:solidFill>
              </a:rPr>
              <a:t>, sed do </a:t>
            </a:r>
            <a:r>
              <a:rPr lang="en-US" altLang="ko-KR" sz="1400" dirty="0" err="1">
                <a:solidFill>
                  <a:srgbClr val="FFF3EC"/>
                </a:solidFill>
              </a:rPr>
              <a:t>eiusmod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tempor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incididunt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labore</a:t>
            </a:r>
            <a:r>
              <a:rPr lang="en-US" altLang="ko-KR" sz="1400" dirty="0">
                <a:solidFill>
                  <a:srgbClr val="FFF3E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F3EC"/>
                </a:solidFill>
              </a:rPr>
              <a:t>aliqua</a:t>
            </a:r>
            <a:r>
              <a:rPr lang="en-US" altLang="ko-KR" sz="14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F3EC"/>
                </a:solidFill>
              </a:rPr>
              <a:t>Ut </a:t>
            </a:r>
            <a:r>
              <a:rPr lang="en-US" altLang="ko-KR" sz="1400" dirty="0" err="1">
                <a:solidFill>
                  <a:srgbClr val="FFF3EC"/>
                </a:solidFill>
              </a:rPr>
              <a:t>enim</a:t>
            </a:r>
            <a:r>
              <a:rPr lang="en-US" altLang="ko-KR" sz="1400" dirty="0">
                <a:solidFill>
                  <a:srgbClr val="FFF3EC"/>
                </a:solidFill>
              </a:rPr>
              <a:t> ad minim </a:t>
            </a:r>
            <a:r>
              <a:rPr lang="en-US" altLang="ko-KR" sz="1400" dirty="0" err="1">
                <a:solidFill>
                  <a:srgbClr val="FFF3EC"/>
                </a:solidFill>
              </a:rPr>
              <a:t>veniam</a:t>
            </a:r>
            <a:r>
              <a:rPr lang="en-US" altLang="ko-KR" sz="1400" dirty="0">
                <a:solidFill>
                  <a:srgbClr val="FFF3EC"/>
                </a:solidFill>
              </a:rPr>
              <a:t>, </a:t>
            </a:r>
            <a:r>
              <a:rPr lang="en-US" altLang="ko-KR" sz="1400" dirty="0" err="1">
                <a:solidFill>
                  <a:srgbClr val="FFF3EC"/>
                </a:solidFill>
              </a:rPr>
              <a:t>quis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nostrud</a:t>
            </a:r>
            <a:r>
              <a:rPr lang="en-US" altLang="ko-KR" sz="1400" dirty="0">
                <a:solidFill>
                  <a:srgbClr val="FFF3EC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F3EC"/>
                </a:solidFill>
              </a:rPr>
              <a:t>ullamco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laboris</a:t>
            </a:r>
            <a:r>
              <a:rPr lang="en-US" altLang="ko-KR" sz="1400" dirty="0">
                <a:solidFill>
                  <a:srgbClr val="FFF3EC"/>
                </a:solidFill>
              </a:rPr>
              <a:t> nisi </a:t>
            </a:r>
            <a:r>
              <a:rPr lang="en-US" altLang="ko-KR" sz="1400" dirty="0" err="1">
                <a:solidFill>
                  <a:srgbClr val="FFF3EC"/>
                </a:solidFill>
              </a:rPr>
              <a:t>ut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aliquip</a:t>
            </a:r>
            <a:r>
              <a:rPr lang="en-US" altLang="ko-KR" sz="1400" dirty="0">
                <a:solidFill>
                  <a:srgbClr val="FFF3EC"/>
                </a:solidFill>
              </a:rPr>
              <a:t> ex </a:t>
            </a:r>
            <a:r>
              <a:rPr lang="en-US" altLang="ko-KR" sz="1400" dirty="0" err="1">
                <a:solidFill>
                  <a:srgbClr val="FFF3EC"/>
                </a:solidFill>
              </a:rPr>
              <a:t>ea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commodo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consequat</a:t>
            </a:r>
            <a:r>
              <a:rPr lang="en-US" altLang="ko-KR" sz="1400" dirty="0">
                <a:solidFill>
                  <a:srgbClr val="FFF3EC"/>
                </a:solidFill>
              </a:rPr>
              <a:t>. Duis </a:t>
            </a:r>
            <a:r>
              <a:rPr lang="en-US" altLang="ko-KR" sz="1400" dirty="0" err="1">
                <a:solidFill>
                  <a:srgbClr val="FFF3EC"/>
                </a:solidFill>
              </a:rPr>
              <a:t>aute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irure</a:t>
            </a:r>
            <a:r>
              <a:rPr lang="en-US" altLang="ko-KR" sz="1400" dirty="0">
                <a:solidFill>
                  <a:srgbClr val="FFF3EC"/>
                </a:solidFill>
              </a:rPr>
              <a:t> dolor in </a:t>
            </a:r>
            <a:r>
              <a:rPr lang="en-US" altLang="ko-KR" sz="1400" dirty="0" err="1">
                <a:solidFill>
                  <a:srgbClr val="FFF3EC"/>
                </a:solidFill>
              </a:rPr>
              <a:t>reprehenderit</a:t>
            </a:r>
            <a:r>
              <a:rPr lang="en-US" altLang="ko-KR" sz="1400" dirty="0">
                <a:solidFill>
                  <a:srgbClr val="FFF3EC"/>
                </a:solidFill>
              </a:rPr>
              <a:t> in </a:t>
            </a:r>
            <a:r>
              <a:rPr lang="en-US" altLang="ko-KR" sz="1400" dirty="0" err="1">
                <a:solidFill>
                  <a:srgbClr val="FFF3EC"/>
                </a:solidFill>
              </a:rPr>
              <a:t>voluptate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velit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esse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cillum</a:t>
            </a:r>
            <a:r>
              <a:rPr lang="en-US" altLang="ko-KR" sz="1400" dirty="0">
                <a:solidFill>
                  <a:srgbClr val="FFF3EC"/>
                </a:solidFill>
              </a:rPr>
              <a:t> dolore </a:t>
            </a:r>
            <a:r>
              <a:rPr lang="en-US" altLang="ko-KR" sz="1400" dirty="0" err="1">
                <a:solidFill>
                  <a:srgbClr val="FFF3EC"/>
                </a:solidFill>
              </a:rPr>
              <a:t>eu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fugiat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nulla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pariatur</a:t>
            </a:r>
            <a:r>
              <a:rPr lang="en-US" altLang="ko-KR" sz="14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F3EC"/>
                </a:solidFill>
              </a:rPr>
              <a:t>Excepteur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sint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occaecat</a:t>
            </a:r>
            <a:r>
              <a:rPr lang="en-US" altLang="ko-KR" sz="1400" dirty="0">
                <a:solidFill>
                  <a:srgbClr val="FFF3EC"/>
                </a:solidFill>
              </a:rPr>
              <a:t> </a:t>
            </a:r>
            <a:r>
              <a:rPr lang="en-US" altLang="ko-KR" sz="1400" dirty="0" err="1">
                <a:solidFill>
                  <a:srgbClr val="FFF3EC"/>
                </a:solidFill>
              </a:rPr>
              <a:t>cupidatat</a:t>
            </a:r>
            <a:r>
              <a:rPr lang="en-US" altLang="ko-KR" sz="1400" dirty="0">
                <a:solidFill>
                  <a:srgbClr val="FFF3EC"/>
                </a:solidFill>
              </a:rPr>
              <a:t> non </a:t>
            </a:r>
            <a:r>
              <a:rPr lang="en-US" altLang="ko-KR" sz="1400" dirty="0" err="1">
                <a:solidFill>
                  <a:srgbClr val="FFF3EC"/>
                </a:solidFill>
              </a:rPr>
              <a:t>proident</a:t>
            </a:r>
            <a:r>
              <a:rPr lang="en-US" altLang="ko-KR" sz="1400" dirty="0">
                <a:solidFill>
                  <a:srgbClr val="FFF3EC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4843E2B-B860-4B25-BC93-8737DC28AC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452402" y="1325444"/>
            <a:ext cx="2906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F3EC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FF3EC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452403" y="2156441"/>
            <a:ext cx="2906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3EC"/>
                </a:solidFill>
              </a:rPr>
              <a:t>amet</a:t>
            </a:r>
            <a:r>
              <a:rPr lang="en-US" altLang="ko-KR" sz="1200" dirty="0">
                <a:solidFill>
                  <a:srgbClr val="FFF3EC"/>
                </a:solidFill>
              </a:rPr>
              <a:t>, </a:t>
            </a:r>
            <a:r>
              <a:rPr lang="en-US" altLang="ko-KR" sz="12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adipiscing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elit</a:t>
            </a:r>
            <a:r>
              <a:rPr lang="en-US" altLang="ko-KR" sz="1200" dirty="0">
                <a:solidFill>
                  <a:srgbClr val="FFF3EC"/>
                </a:solidFill>
              </a:rPr>
              <a:t>, sed do </a:t>
            </a:r>
            <a:r>
              <a:rPr lang="en-US" altLang="ko-KR" sz="1200" dirty="0" err="1">
                <a:solidFill>
                  <a:srgbClr val="FFF3EC"/>
                </a:solidFill>
              </a:rPr>
              <a:t>eiusmod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tempor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incididunt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ut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labore</a:t>
            </a:r>
            <a:r>
              <a:rPr lang="en-US" altLang="ko-KR" sz="1200" dirty="0">
                <a:solidFill>
                  <a:srgbClr val="FFF3E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F3EC"/>
                </a:solidFill>
              </a:rPr>
              <a:t>aliqua</a:t>
            </a:r>
            <a:r>
              <a:rPr lang="en-US" altLang="ko-KR" sz="12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FF3EC"/>
                </a:solidFill>
              </a:rPr>
              <a:t>Ut </a:t>
            </a:r>
            <a:r>
              <a:rPr lang="en-US" altLang="ko-KR" sz="1200" dirty="0" err="1">
                <a:solidFill>
                  <a:srgbClr val="FFF3EC"/>
                </a:solidFill>
              </a:rPr>
              <a:t>enim</a:t>
            </a:r>
            <a:r>
              <a:rPr lang="en-US" altLang="ko-KR" sz="1200" dirty="0">
                <a:solidFill>
                  <a:srgbClr val="FFF3EC"/>
                </a:solidFill>
              </a:rPr>
              <a:t> ad minim </a:t>
            </a:r>
            <a:r>
              <a:rPr lang="en-US" altLang="ko-KR" sz="1200" dirty="0" err="1">
                <a:solidFill>
                  <a:srgbClr val="FFF3EC"/>
                </a:solidFill>
              </a:rPr>
              <a:t>veniam</a:t>
            </a:r>
            <a:r>
              <a:rPr lang="en-US" altLang="ko-KR" sz="1200" dirty="0">
                <a:solidFill>
                  <a:srgbClr val="FFF3EC"/>
                </a:solidFill>
              </a:rPr>
              <a:t>, </a:t>
            </a:r>
            <a:r>
              <a:rPr lang="en-US" altLang="ko-KR" sz="1200" dirty="0" err="1">
                <a:solidFill>
                  <a:srgbClr val="FFF3EC"/>
                </a:solidFill>
              </a:rPr>
              <a:t>quis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nostrud</a:t>
            </a:r>
            <a:r>
              <a:rPr lang="en-US" altLang="ko-KR" sz="1200" dirty="0">
                <a:solidFill>
                  <a:srgbClr val="FFF3EC"/>
                </a:solidFill>
              </a:rPr>
              <a:t> exercitation </a:t>
            </a:r>
            <a:r>
              <a:rPr lang="en-US" altLang="ko-KR" sz="1200" dirty="0" err="1">
                <a:solidFill>
                  <a:srgbClr val="FFF3EC"/>
                </a:solidFill>
              </a:rPr>
              <a:t>ullamco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laboris</a:t>
            </a:r>
            <a:r>
              <a:rPr lang="en-US" altLang="ko-KR" sz="1200" dirty="0">
                <a:solidFill>
                  <a:srgbClr val="FFF3EC"/>
                </a:solidFill>
              </a:rPr>
              <a:t> nisi </a:t>
            </a:r>
            <a:r>
              <a:rPr lang="en-US" altLang="ko-KR" sz="1200" dirty="0" err="1">
                <a:solidFill>
                  <a:srgbClr val="FFF3EC"/>
                </a:solidFill>
              </a:rPr>
              <a:t>ut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aliquip</a:t>
            </a:r>
            <a:r>
              <a:rPr lang="en-US" altLang="ko-KR" sz="1200" dirty="0">
                <a:solidFill>
                  <a:srgbClr val="FFF3EC"/>
                </a:solidFill>
              </a:rPr>
              <a:t> ex </a:t>
            </a:r>
            <a:r>
              <a:rPr lang="en-US" altLang="ko-KR" sz="1200" dirty="0" err="1">
                <a:solidFill>
                  <a:srgbClr val="FFF3EC"/>
                </a:solidFill>
              </a:rPr>
              <a:t>ea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commodo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consequat</a:t>
            </a:r>
            <a:r>
              <a:rPr lang="en-US" altLang="ko-KR" sz="1200" dirty="0">
                <a:solidFill>
                  <a:srgbClr val="FFF3EC"/>
                </a:solidFill>
              </a:rPr>
              <a:t>. Duis </a:t>
            </a:r>
            <a:r>
              <a:rPr lang="en-US" altLang="ko-KR" sz="1200" dirty="0" err="1">
                <a:solidFill>
                  <a:srgbClr val="FFF3EC"/>
                </a:solidFill>
              </a:rPr>
              <a:t>aute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irure</a:t>
            </a:r>
            <a:r>
              <a:rPr lang="en-US" altLang="ko-KR" sz="1200" dirty="0">
                <a:solidFill>
                  <a:srgbClr val="FFF3EC"/>
                </a:solidFill>
              </a:rPr>
              <a:t> dolor in </a:t>
            </a:r>
            <a:r>
              <a:rPr lang="en-US" altLang="ko-KR" sz="1200" dirty="0" err="1">
                <a:solidFill>
                  <a:srgbClr val="FFF3EC"/>
                </a:solidFill>
              </a:rPr>
              <a:t>reprehenderit</a:t>
            </a:r>
            <a:r>
              <a:rPr lang="en-US" altLang="ko-KR" sz="1200" dirty="0">
                <a:solidFill>
                  <a:srgbClr val="FFF3EC"/>
                </a:solidFill>
              </a:rPr>
              <a:t> in </a:t>
            </a:r>
            <a:r>
              <a:rPr lang="en-US" altLang="ko-KR" sz="1200" dirty="0" err="1">
                <a:solidFill>
                  <a:srgbClr val="FFF3EC"/>
                </a:solidFill>
              </a:rPr>
              <a:t>voluptate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velit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esse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cillum</a:t>
            </a:r>
            <a:r>
              <a:rPr lang="en-US" altLang="ko-KR" sz="1200" dirty="0">
                <a:solidFill>
                  <a:srgbClr val="FFF3EC"/>
                </a:solidFill>
              </a:rPr>
              <a:t> dolore </a:t>
            </a:r>
            <a:r>
              <a:rPr lang="en-US" altLang="ko-KR" sz="1200" dirty="0" err="1">
                <a:solidFill>
                  <a:srgbClr val="FFF3EC"/>
                </a:solidFill>
              </a:rPr>
              <a:t>eu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fugiat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nulla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pariatur</a:t>
            </a:r>
            <a:r>
              <a:rPr lang="en-US" altLang="ko-KR" sz="1200" dirty="0">
                <a:solidFill>
                  <a:srgbClr val="FFF3E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FFF3EC"/>
                </a:solidFill>
              </a:rPr>
              <a:t>Excepteur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sint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occaecat</a:t>
            </a:r>
            <a:r>
              <a:rPr lang="en-US" altLang="ko-KR" sz="1200" dirty="0">
                <a:solidFill>
                  <a:srgbClr val="FFF3EC"/>
                </a:solidFill>
              </a:rPr>
              <a:t> </a:t>
            </a:r>
            <a:r>
              <a:rPr lang="en-US" altLang="ko-KR" sz="1200" dirty="0" err="1">
                <a:solidFill>
                  <a:srgbClr val="FFF3EC"/>
                </a:solidFill>
              </a:rPr>
              <a:t>cupidatat</a:t>
            </a:r>
            <a:r>
              <a:rPr lang="en-US" altLang="ko-KR" sz="1200" dirty="0">
                <a:solidFill>
                  <a:srgbClr val="FFF3EC"/>
                </a:solidFill>
              </a:rPr>
              <a:t> non </a:t>
            </a:r>
            <a:r>
              <a:rPr lang="en-US" altLang="ko-KR" sz="1200" dirty="0" err="1">
                <a:solidFill>
                  <a:srgbClr val="FFF3EC"/>
                </a:solidFill>
              </a:rPr>
              <a:t>proident</a:t>
            </a:r>
            <a:r>
              <a:rPr lang="en-US" altLang="ko-KR" sz="1200" dirty="0">
                <a:solidFill>
                  <a:srgbClr val="FFF3EC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E5CF80D-29FA-4A13-B1A4-BC20FD260B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411202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F3EC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696004"/>
            <a:ext cx="2622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3EC"/>
              </a:solidFill>
            </a:endParaRPr>
          </a:p>
          <a:p>
            <a:r>
              <a:rPr lang="en-US" altLang="ko-KR" sz="1400" dirty="0">
                <a:solidFill>
                  <a:srgbClr val="FFF3EC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5823354E-0611-4C9E-B3E9-CB96E9FCF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647E0381-CD58-427E-8466-440358814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98708CE-E91A-4E50-B181-D0AF6759D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64D8CB1E-C843-43C5-A447-28200778AE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622985FC-0920-4FF0-8145-73A39C718F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D5C87CBD-587D-4224-BBA9-FC4961003D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5C9AF1F9-628F-4B8B-B7B8-009B7B6947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FCDCC988-4256-4867-BFF3-E7E67A3BF3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A738046-165D-4781-A0A8-BF968B0A802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DD1585E9-4A2A-404F-B100-ED6A2F28017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DC9E798-016B-4817-BC1C-367E0BC0A32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8E5C3709-D571-4927-9606-9181D961B83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D59396A-6EAC-4783-AC48-36C3C0AA7C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6193CC1-A607-445C-8AD7-FA8847CD168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F7CF24AA-B3DC-41E7-8252-1072B0D438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E1E4B670-F0BF-448F-BF86-2925C049E16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3B941DAA-A74F-4EAF-BA2C-EB71EDA0994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D120DB01-8A00-445C-AA38-2C32269F1E8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03644F9C-C497-4E42-B648-5DAF1547AAF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0CF61808-49C2-4C42-A9D0-692F46A6A75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AD0D6494-62A1-429D-AD3E-AD6879047B32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C319BAF5-079D-47AA-AFD0-70D96628F81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F1DABB4-B1B2-47A6-9192-C69285A12396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6139FD96-FA6A-442D-80EA-67517AC9BFC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99A2B073-0973-40DF-9E26-E009227C57DE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78294987-5465-4AEB-A48F-CC465DB155E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F3C79D2-EAC9-489E-87C3-1C5C4279E1F8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5E2625FE-BFF2-4B1B-BA75-1A8094452721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386CBEC6-50B2-46CD-B865-E7D2A3C23B45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1605D3E-E7F6-4A15-97F5-581F17F3A3A6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7A3527A-777A-458E-8F9C-131C7B343817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AC6D526-B2C6-4507-A58A-7AB04E171C2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AB4BCFB2-C630-4E2A-8B15-97E6D7218ADF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375686CD-2759-49EE-8165-78397EC3BF6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55063C26-2EE0-485E-BF22-F3E319D9DAD4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C05123E-1D9A-44B2-BE8B-68EF4126A718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68D13AB-1055-4FD6-9D48-0E4A440F56C4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65C88FC2-E433-4852-B328-FF05D111E702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314312BB-35EE-4558-8B8F-CBF35232962D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64AF6334-0588-4008-A26D-6DDA04E74C47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FEC39277-07A0-4AE7-BEC2-D0E4DC55A289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4FB3AB7B-C992-434E-90AF-60CB70FF4B78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8E1EDC1B-3CF6-4BF3-9C30-429D38786C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A49F76B7-DED0-490D-A798-D2A98ECE5149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ADF83B12-E5EC-4B35-B722-510EA2C4A6F4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CF3B2633-F67D-4982-9B27-998C174A4BA9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0D6508D7-3FFF-4799-B5E4-1F604392D075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C29A5D1-7A59-4BF9-8214-3680D26B3E4D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E575FE73-AB16-4B93-82A6-DEAF14E2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C20E116B-3227-4DDA-AFF1-A42D2639083F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FD381A59-CB92-49F1-9C9F-65BF0B7245C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0ADFA3E4-2185-413F-A59A-27BFEF49A4F9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206D7919-22C2-409F-B6CB-B9642CEAF39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A5A91DEA-54CD-4F8C-A36B-D4A4B8171B92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16396DAF-E18D-49B2-8EA5-428E954DC5E3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353D0A1-5396-4FA4-8331-31A52D2CC568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3C334613-38D6-4BD5-B286-74FFEE26AE0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319E0CEA-B885-42EB-A179-C8140022ADFF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97915CC-BE73-4345-A5E6-A236EFC370C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DDA7B0F7-63E1-4A0D-A7A6-3937F4D51C72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F164A730-303F-43FD-BA7D-9D900E1E400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20ED2C27-C8BB-4A42-8CB7-7A8835E0421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4CC69A9D-7F37-4B3A-929F-728D9BAE17D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7D81FDB6-2B32-41E2-A658-DBC684877C26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4F485F31-7A6A-46C3-A7D4-0449B66CAC2D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C9973CC7-97D6-4FC7-AA46-E8722F9DB0F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375FE7E9-915B-47CD-BA29-E384CA8399E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618A101C-F7C4-4DC8-9E27-6708C5E6BD6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9C8140E3-E17E-4D88-B7BF-8BC7A08D6F2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E4EF888-6303-4B59-9B3B-4F9AEDE7D9BD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A97BDED3-BCE2-4182-8A53-6195FC1B089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A35299DB-2113-425F-B67E-2FC016CC80FB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9EB79AD8-FF86-4176-B07D-E74C10E34F0A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B144276D-3B24-4007-8FA4-F7AFEA9AC1CA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2A741F60-BC47-4ACB-88BF-E9A2ED038E45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4C2350F-4C91-4860-B9D7-80D732819C97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B437FD28-7C10-481B-B13E-D56AA931DE3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F294B3C5-4786-4DE2-9019-E15251DEBB92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57B6A9B8-E383-4DD7-8FAD-2F3FFD2828F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56FB5AE0-296C-4D0A-8EBF-DF1048CE9F9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66A05B29-1FB2-4587-9B09-07CCEC28C9AD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EFE41CE1-5C76-4833-8CF6-D3C7A6EAF2F7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C72BB3A3-895A-4CEA-8455-70968E49A896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658DA0C7-6A0B-4A2B-B720-9CC26E6F56A6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9605F7C3-C23C-4E67-B6EC-01ABE7160572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2280CFF-5E3F-47A4-8C9F-5087D08CAA87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DE326C91-CBDF-4666-AEA8-367DB4911921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BAAC3885-080E-480B-A1AA-330D6CB18301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E32F4A8C-62FB-42EA-A227-3E3647ED3D8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9F5FAF98-3EAA-406E-8734-90D92DC120E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61AB715F-B218-469F-8520-75C2F5383F4B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BF3349E-04C9-4902-BD21-5A732AE38748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AD9922D-2CEC-450D-BF34-F1008BBA65F4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42549120-C43F-4A5D-A722-FEBF03FD2A17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6FBDAA51-4757-4D22-A905-375B9A496621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6B5867AC-5951-4603-8AB5-60908E38A895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6A300D80-262E-4013-A896-6CDAB0324F62}"/>
              </a:ext>
            </a:extLst>
          </p:cNvPr>
          <p:cNvSpPr txBox="1"/>
          <p:nvPr/>
        </p:nvSpPr>
        <p:spPr>
          <a:xfrm>
            <a:off x="8978001" y="411202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FF3EC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4B5F2AA5-9ADA-4ED6-8CE4-9C3FF1D0C8F5}"/>
              </a:ext>
            </a:extLst>
          </p:cNvPr>
          <p:cNvSpPr txBox="1"/>
          <p:nvPr/>
        </p:nvSpPr>
        <p:spPr>
          <a:xfrm>
            <a:off x="9037297" y="4696004"/>
            <a:ext cx="26227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3E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3EC"/>
              </a:solidFill>
            </a:endParaRPr>
          </a:p>
          <a:p>
            <a:r>
              <a:rPr lang="en-US" altLang="ko-KR" sz="1400" dirty="0">
                <a:solidFill>
                  <a:srgbClr val="FFF3EC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DCD5988-DAAC-452E-98ED-99C19C056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31F5331D-9F5E-4633-98DE-B42E377C6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95B89057-DBD4-4217-8E02-A84639082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2FC06719-B0E4-4729-A25E-FC41BB1DA8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BAD0402E-8B42-49A5-B68C-5DF5627619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1E2BE5A6-13E3-426D-BA4D-CDF0A74A4E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D88AA657-3ED6-44AF-93E8-39716F3EE0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0046E505-C8DD-4391-AB5C-9C8EC071C11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CDE77F16-E7D9-47DE-A1B4-B306F5E139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97EC65FD-75A9-4743-852E-BC3F6996128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1BF16D3-D6FE-4184-9F34-E81B5B9CC2E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15412A11-A009-4086-8335-7C5C2EBA22D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1850BAE8-969A-4243-8E0D-860A07993AD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6C6EFBA8-1CBB-4480-BF19-D60B0602A09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469BDE5A-DE6B-4FB4-9C24-DF97EF123F4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CE8BC2E-F15D-4127-8799-C0BD7DF40AA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9CF73323-FA9B-45BB-8B79-D812A313D0A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D048CF12-EFE8-46B1-8F56-80D43697EC61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0CD8C19D-4CD8-4289-B4AF-E4CE70A6EE2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BCE87985-E077-4C1D-99B0-43C1C2188AB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6884A9B8-EB8A-41B6-A35C-D38C636E3BC2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E6B7499-063A-4377-A5AA-6A5910C23CC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A861391-FCE2-4797-9F42-1DEB8D205ADD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065930E7-FACD-4587-99B3-A17472DBF86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0EA890E-A859-4824-AA4C-2041D9722212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2B214944-F8A9-4FB1-A5C0-301C0291919C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9A9A5EAD-D65A-4AFF-8B8E-2266293B8777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DC0C0CA6-C0B3-47BF-A1DE-0EC1089795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33C847AA-C932-4AAC-90DA-1C034BFB629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0418812C-45D2-4214-ABC7-1BD67617727D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C0E351E-AAC6-4310-96F6-D2D133E40267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E4F160A-387F-4738-96B0-F7073D96A905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EED20B96-63BC-4416-A0DA-1BFA92655AE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A423C200-153B-4015-9F4B-D9F138BB6CC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842B7F35-7C91-4E5F-8B84-03BBA90E6F30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241E7BC5-938D-4460-A454-AE53F40031A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D43F4A92-5E3B-4EAC-A7C5-1F9C7218B08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8EC2C1D6-3F23-400B-B4A9-CEE0F462A3E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3CF11192-F650-4498-B4C7-03A1341FEE6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E0F9F7F5-A0E0-4E53-BEE5-2801569C9F96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9B6A2858-155F-4DA8-9000-50B34A76F1E6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3A56949F-CCD0-473C-BC9C-C2E800155ECC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BC728053-4F83-4563-8B20-53D6935AF0D1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99ABC38-0699-4A50-8B2C-552376812785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D7564C35-6FA2-4150-88E6-3B1B64616684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5D425A69-EBF2-43EE-BBD6-F91111C4A13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16B6347F-A501-468F-8A0B-B618FBE84F59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27404427-8D75-40A9-97E6-45BDA4A938C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3A2639C8-3281-47AB-BF39-2292637BBF8E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090CCE5-32A6-4FBD-96CA-3CE258F922EF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48A41D31-2AD1-4761-9171-D2629DFBCB0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96E6678-75FB-4969-88D9-2745C28BB37C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D7CAD24B-B1AE-405C-BC37-2F2B7EFEEB2B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0F20812-F715-415D-A0D8-F0BE187F7508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32199F30-6360-485E-ADC0-5ECC865170B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0F2DCA4-6DC2-4D46-864E-0C926CBC4936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2A4904EB-3805-41F2-A5D4-667D5CE74A12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693F6620-4A12-4277-B3F7-500C870848EF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3C76C2C0-C8B9-4BAE-A0A7-5EA906EE49BF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48D035E0-955B-4AD7-B84C-8008428243C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4C6A85E4-912D-4A1A-8F9C-C115912B97DD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764A0B7-A56E-4B5C-B577-4A5C45240D8A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F60B6CA-0A5E-4A2C-9EBB-334FDDBCD697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20027DC3-E570-474E-939C-2EB01DD4AAB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152F23AB-0114-4AE8-BCFC-933E051D7C96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7A647338-8CF8-4DE7-981E-E560930AF838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EC21AEB-8B34-490B-B3AE-48E25B8B3767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122C8C06-DBB7-4BCC-8B76-C1BBD82731C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9A1C92D3-6630-4E70-A065-39FC3FF5287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5DF9573A-FF9E-41FF-8DE7-D81BC3291FC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02129471-D8A0-41EA-BDEE-A38130C559EB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E7D5EFEA-FF71-4CF5-9297-78B80F90423F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2CD812FE-4D77-4212-A7CE-03E5DC60FB4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14F80728-3921-4984-9319-7F03F887E33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405070C9-BAD9-45CA-9100-69E37A8564E0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ACB8622D-B101-4613-A1E2-3EFB0EA181DA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2111BD8-6A94-4099-9F67-AE126CB6456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B5F0F1A-ED5B-489F-BBB4-3D2E137C81F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9DBBC390-9EB8-4931-A3FB-9A132F531395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9807D9DD-E8CC-4D28-AD0F-138D57FB8406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C7612C86-F2EE-4DE4-BE85-2FF1A5EC6BCB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BBD8F157-CB69-4E21-B55F-7220BD46D6A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A48DBADD-45DE-474B-B89B-23F659241F7E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F57FA6-690A-4762-9760-95D65861D6FE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4FF61BE1-21AE-4EEB-BD5D-B7FD4840783C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97F3E9B9-7490-4D9A-805C-1B31CC0DBD7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073BB5DC-6FEA-4068-BC5C-6B7EECA78A7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5AECC296-EE40-427E-816D-1B4EE605424D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ACB4CEE7-4F83-4240-90EC-774C1D2D73C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F5B1101D-06DC-48F1-8123-05CC5F76C49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47C2150C-A304-480F-B181-718B7E640C25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021F72C6-3A43-4D89-825D-2F529DD590FC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02DC7D6A-2BFB-4542-9E8F-12B0DD843BF7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CEC20033-35DB-4653-852A-31FC3F77703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08A17F73-CAFC-4A3E-AE1E-E7BAE137FB83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A4DFADC2-EBB5-4609-906C-5136923DD22E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2821940" y="2828836"/>
            <a:ext cx="6548120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dirty="0">
                <a:solidFill>
                  <a:srgbClr val="FFF3EC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4003767" y="3642669"/>
            <a:ext cx="39004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Dosis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4003767" y="4427499"/>
            <a:ext cx="37657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https://fonts.google.com/specimen/Dosis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6B12FC0-FF48-4209-B4B8-338CC1A0B9CA}"/>
              </a:ext>
            </a:extLst>
          </p:cNvPr>
          <p:cNvSpPr txBox="1"/>
          <p:nvPr/>
        </p:nvSpPr>
        <p:spPr>
          <a:xfrm>
            <a:off x="1809457" y="1421210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FFF3EC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901FAFBF-1B00-4A18-AF5C-E526893B38D7}"/>
              </a:ext>
            </a:extLst>
          </p:cNvPr>
          <p:cNvSpPr/>
          <p:nvPr/>
        </p:nvSpPr>
        <p:spPr>
          <a:xfrm>
            <a:off x="5466170" y="2952352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57EAF6C-8C68-433F-9AA5-D86B207063DA}"/>
              </a:ext>
            </a:extLst>
          </p:cNvPr>
          <p:cNvSpPr/>
          <p:nvPr/>
        </p:nvSpPr>
        <p:spPr>
          <a:xfrm>
            <a:off x="4709571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289FE3FE-7519-41FF-9798-39B9173A8AD5}"/>
              </a:ext>
            </a:extLst>
          </p:cNvPr>
          <p:cNvSpPr/>
          <p:nvPr/>
        </p:nvSpPr>
        <p:spPr>
          <a:xfrm>
            <a:off x="2566056" y="2952352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F611557-B928-4471-A825-0045DB220E22}"/>
              </a:ext>
            </a:extLst>
          </p:cNvPr>
          <p:cNvSpPr/>
          <p:nvPr/>
        </p:nvSpPr>
        <p:spPr>
          <a:xfrm>
            <a:off x="1809457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8EF5FA52-57CF-47FA-8E2D-2192F96469B9}"/>
              </a:ext>
            </a:extLst>
          </p:cNvPr>
          <p:cNvSpPr/>
          <p:nvPr/>
        </p:nvSpPr>
        <p:spPr>
          <a:xfrm>
            <a:off x="8366285" y="2952352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E68457D-0303-4C6C-835B-0A39FAB79B84}"/>
              </a:ext>
            </a:extLst>
          </p:cNvPr>
          <p:cNvSpPr/>
          <p:nvPr/>
        </p:nvSpPr>
        <p:spPr>
          <a:xfrm>
            <a:off x="7609686" y="4605793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FFF3EC"/>
              </a:solidFill>
              <a:latin typeface="+mj-lt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238164C5-8107-443E-A90A-BE05C3C6E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6599" y="3335751"/>
            <a:ext cx="578572" cy="49285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4BE44311-731B-4402-9FFB-31E9C7222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7427" y="3292893"/>
            <a:ext cx="653575" cy="5785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298CA34-6D3B-4622-9408-E04AC528A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6355" y="3298251"/>
            <a:ext cx="439288" cy="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8D418DC-DC58-473E-ADF1-69B8C93C15B3}"/>
              </a:ext>
            </a:extLst>
          </p:cNvPr>
          <p:cNvSpPr/>
          <p:nvPr/>
        </p:nvSpPr>
        <p:spPr>
          <a:xfrm>
            <a:off x="3870778" y="2644170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FF3EC"/>
                </a:solidFill>
                <a:latin typeface="+mj-lt"/>
              </a:rPr>
              <a:t>Section Break Slide Title</a:t>
            </a:r>
            <a:endParaRPr lang="ko-KR" altLang="en-US" sz="4800" dirty="0">
              <a:solidFill>
                <a:srgbClr val="FFF3E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357BC67-400A-4DBF-B440-2541139408C3}"/>
              </a:ext>
            </a:extLst>
          </p:cNvPr>
          <p:cNvSpPr txBox="1"/>
          <p:nvPr/>
        </p:nvSpPr>
        <p:spPr>
          <a:xfrm>
            <a:off x="2438400" y="20373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F3EC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FFF3E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BD785-FBF5-4058-8FBB-FDE225A0FC85}"/>
              </a:ext>
            </a:extLst>
          </p:cNvPr>
          <p:cNvSpPr txBox="1"/>
          <p:nvPr/>
        </p:nvSpPr>
        <p:spPr>
          <a:xfrm>
            <a:off x="2106386" y="4235926"/>
            <a:ext cx="234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2745138-64A0-4E7B-B46E-C810787189CE}"/>
              </a:ext>
            </a:extLst>
          </p:cNvPr>
          <p:cNvSpPr/>
          <p:nvPr/>
        </p:nvSpPr>
        <p:spPr>
          <a:xfrm>
            <a:off x="2106385" y="38880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6DD4288-56DC-4D29-B417-8EEC762879E9}"/>
              </a:ext>
            </a:extLst>
          </p:cNvPr>
          <p:cNvSpPr/>
          <p:nvPr/>
        </p:nvSpPr>
        <p:spPr>
          <a:xfrm>
            <a:off x="2106385" y="33678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998C5C-FE50-4A2A-AA0A-43A20D387053}"/>
              </a:ext>
            </a:extLst>
          </p:cNvPr>
          <p:cNvSpPr txBox="1"/>
          <p:nvPr/>
        </p:nvSpPr>
        <p:spPr>
          <a:xfrm>
            <a:off x="4925787" y="4235926"/>
            <a:ext cx="234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1537A02-9744-45F3-919D-748C91D662E2}"/>
              </a:ext>
            </a:extLst>
          </p:cNvPr>
          <p:cNvSpPr/>
          <p:nvPr/>
        </p:nvSpPr>
        <p:spPr>
          <a:xfrm>
            <a:off x="4925786" y="38880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C3C8C0A-F6B6-471F-A92C-28493DBB63D8}"/>
              </a:ext>
            </a:extLst>
          </p:cNvPr>
          <p:cNvSpPr/>
          <p:nvPr/>
        </p:nvSpPr>
        <p:spPr>
          <a:xfrm>
            <a:off x="4925786" y="33678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E916AC-064B-4C1B-9A51-598648FC0593}"/>
              </a:ext>
            </a:extLst>
          </p:cNvPr>
          <p:cNvSpPr txBox="1"/>
          <p:nvPr/>
        </p:nvSpPr>
        <p:spPr>
          <a:xfrm>
            <a:off x="7745188" y="4235926"/>
            <a:ext cx="234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F3EC"/>
                </a:solidFill>
              </a:rPr>
              <a:t>amet</a:t>
            </a:r>
            <a:r>
              <a:rPr lang="en-US" altLang="ko-KR" sz="1600" dirty="0">
                <a:solidFill>
                  <a:srgbClr val="FFF3EC"/>
                </a:solidFill>
              </a:rPr>
              <a:t>, </a:t>
            </a:r>
            <a:r>
              <a:rPr lang="en-US" altLang="ko-KR" sz="16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adipisicing</a:t>
            </a:r>
            <a:r>
              <a:rPr lang="en-US" altLang="ko-KR" sz="1600" dirty="0">
                <a:solidFill>
                  <a:srgbClr val="FFF3EC"/>
                </a:solidFill>
              </a:rPr>
              <a:t> </a:t>
            </a:r>
            <a:r>
              <a:rPr lang="en-US" altLang="ko-KR" sz="1600" dirty="0" err="1">
                <a:solidFill>
                  <a:srgbClr val="FFF3EC"/>
                </a:solidFill>
              </a:rPr>
              <a:t>elit</a:t>
            </a:r>
            <a:endParaRPr lang="ko-KR" altLang="en-US" sz="1600" dirty="0">
              <a:solidFill>
                <a:srgbClr val="FFF3EC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7F29C6-AA57-469F-BA3E-DC04226F8E35}"/>
              </a:ext>
            </a:extLst>
          </p:cNvPr>
          <p:cNvSpPr/>
          <p:nvPr/>
        </p:nvSpPr>
        <p:spPr>
          <a:xfrm>
            <a:off x="7745187" y="3888025"/>
            <a:ext cx="2340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FF3EC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518086F-F899-4416-A97B-818E5EC03DC4}"/>
              </a:ext>
            </a:extLst>
          </p:cNvPr>
          <p:cNvSpPr/>
          <p:nvPr/>
        </p:nvSpPr>
        <p:spPr>
          <a:xfrm>
            <a:off x="7745187" y="3367880"/>
            <a:ext cx="234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284730" y="2430337"/>
            <a:ext cx="5065770" cy="181588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amet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,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adipisicing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elit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, sed do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tempor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incididunt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ut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labore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 et dolore magna </a:t>
            </a:r>
            <a:r>
              <a:rPr lang="en-US" altLang="ko-KR" sz="2800" dirty="0" err="1">
                <a:solidFill>
                  <a:srgbClr val="FFF3EC"/>
                </a:solidFill>
                <a:latin typeface="+mj-lt"/>
              </a:rPr>
              <a:t>aliqua</a:t>
            </a:r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.</a:t>
            </a:r>
            <a:endParaRPr lang="ko-KR" altLang="en-US" sz="28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284730" y="4580864"/>
            <a:ext cx="50657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rgbClr val="FFF3EC"/>
                </a:solidFill>
                <a:latin typeface="+mj-lt"/>
              </a:rPr>
              <a:t>- john doe, Founder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1753916"/>
            <a:ext cx="392170" cy="284728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8F71E12-6E38-4F23-80CE-256EEF4BE3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2079753" y="4329127"/>
            <a:ext cx="4536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FFF3EC"/>
                </a:solidFill>
              </a:rPr>
              <a:t>Lorem </a:t>
            </a:r>
            <a:r>
              <a:rPr lang="en-US" altLang="ko-KR">
                <a:solidFill>
                  <a:srgbClr val="FFF3EC"/>
                </a:solidFill>
              </a:rPr>
              <a:t>ipsum dolor</a:t>
            </a:r>
            <a:endParaRPr lang="en-US" altLang="ko-KR" dirty="0">
              <a:solidFill>
                <a:srgbClr val="FFF3EC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2079753" y="4764082"/>
            <a:ext cx="453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rgbClr val="FFF3EC"/>
                </a:solidFill>
              </a:rPr>
              <a:t>Sed do </a:t>
            </a:r>
            <a:r>
              <a:rPr lang="en-US" altLang="ko-KR" sz="1800" dirty="0" err="1">
                <a:solidFill>
                  <a:srgbClr val="FFF3EC"/>
                </a:solidFill>
              </a:rPr>
              <a:t>eiusmod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tempor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incididunt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ut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labore</a:t>
            </a:r>
            <a:r>
              <a:rPr lang="en-US" altLang="ko-KR" sz="1800" dirty="0">
                <a:solidFill>
                  <a:srgbClr val="FFF3EC"/>
                </a:solidFill>
              </a:rPr>
              <a:t> et dolore magna </a:t>
            </a:r>
            <a:r>
              <a:rPr lang="en-US" altLang="ko-KR" sz="1800" dirty="0" err="1">
                <a:solidFill>
                  <a:srgbClr val="FFF3EC"/>
                </a:solidFill>
              </a:rPr>
              <a:t>aliqua</a:t>
            </a:r>
            <a:r>
              <a:rPr lang="en-US" altLang="ko-KR" sz="1800" dirty="0">
                <a:solidFill>
                  <a:srgbClr val="FFF3EC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2079753" y="2028747"/>
            <a:ext cx="454885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F3EC"/>
                </a:solidFill>
              </a:rPr>
              <a:t>Make Your Title</a:t>
            </a:r>
            <a:endParaRPr lang="ko-KR" altLang="en-US" dirty="0">
              <a:solidFill>
                <a:srgbClr val="FFF3EC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2079753" y="2992237"/>
            <a:ext cx="4536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FFF3EC"/>
                </a:solidFill>
              </a:rPr>
              <a:t>Lorem </a:t>
            </a:r>
            <a:r>
              <a:rPr lang="en-US" altLang="ko-KR">
                <a:solidFill>
                  <a:srgbClr val="FFF3EC"/>
                </a:solidFill>
              </a:rPr>
              <a:t>ipsum dolor</a:t>
            </a:r>
            <a:endParaRPr lang="en-US" altLang="ko-KR" dirty="0">
              <a:solidFill>
                <a:srgbClr val="FFF3EC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2079753" y="3427192"/>
            <a:ext cx="453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rgbClr val="FFF3EC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FFF3EC"/>
                </a:solidFill>
              </a:rPr>
              <a:t>amet</a:t>
            </a:r>
            <a:r>
              <a:rPr lang="en-US" altLang="ko-KR" sz="1800" dirty="0">
                <a:solidFill>
                  <a:srgbClr val="FFF3EC"/>
                </a:solidFill>
              </a:rPr>
              <a:t>, </a:t>
            </a:r>
            <a:r>
              <a:rPr lang="en-US" altLang="ko-KR" sz="1800" dirty="0" err="1">
                <a:solidFill>
                  <a:srgbClr val="FFF3EC"/>
                </a:solidFill>
              </a:rPr>
              <a:t>consectetur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adipiscing</a:t>
            </a:r>
            <a:r>
              <a:rPr lang="en-US" altLang="ko-KR" sz="1800" dirty="0">
                <a:solidFill>
                  <a:srgbClr val="FFF3EC"/>
                </a:solidFill>
              </a:rPr>
              <a:t> </a:t>
            </a:r>
            <a:r>
              <a:rPr lang="en-US" altLang="ko-KR" sz="1800" dirty="0" err="1">
                <a:solidFill>
                  <a:srgbClr val="FFF3EC"/>
                </a:solidFill>
              </a:rPr>
              <a:t>elit</a:t>
            </a:r>
            <a:endParaRPr lang="en-US" altLang="ko-KR" sz="1800" dirty="0">
              <a:solidFill>
                <a:srgbClr val="FFF3EC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AB1B19-DC32-483B-ABEF-837F59F581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3308624" y="5442218"/>
            <a:ext cx="557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FFF3EC"/>
                </a:solidFill>
              </a:rPr>
              <a:t>Lorem ipsum dolor </a:t>
            </a:r>
            <a:r>
              <a:rPr lang="en-US" altLang="ko-KR">
                <a:solidFill>
                  <a:srgbClr val="FFF3EC"/>
                </a:solidFill>
              </a:rPr>
              <a:t>sit amet, consectetur adipiscing elit</a:t>
            </a:r>
            <a:r>
              <a:rPr lang="en-US" altLang="ko-KR" dirty="0">
                <a:solidFill>
                  <a:srgbClr val="FFF3EC"/>
                </a:solidFill>
              </a:rPr>
              <a:t>, sed </a:t>
            </a:r>
            <a:r>
              <a:rPr lang="en-US" altLang="ko-KR">
                <a:solidFill>
                  <a:srgbClr val="FFF3EC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FFF3EC"/>
                </a:solidFill>
              </a:rPr>
              <a:t> et dolore </a:t>
            </a:r>
            <a:r>
              <a:rPr lang="en-US" altLang="ko-KR">
                <a:solidFill>
                  <a:srgbClr val="FFF3EC"/>
                </a:solidFill>
              </a:rPr>
              <a:t>magna aliqua</a:t>
            </a:r>
            <a:r>
              <a:rPr lang="en-US" altLang="ko-KR" dirty="0">
                <a:solidFill>
                  <a:srgbClr val="FFF3EC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60190" y="769451"/>
            <a:ext cx="922232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F3EC"/>
                </a:solidFill>
              </a:rPr>
              <a:t>Place subtitle text here</a:t>
            </a:r>
            <a:endParaRPr lang="ko-KR" altLang="en-US" dirty="0">
              <a:solidFill>
                <a:srgbClr val="FFF3EC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DAC926C-C4F8-491C-A872-D0609D4F2E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6CC10AA-646F-4A84-890B-582FC5859A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A30076C-A89A-418A-A7FB-76FD8DD9F3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,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elit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FFF3EC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rgbClr val="FFF3EC"/>
                </a:solidFill>
                <a:latin typeface="+mj-lt"/>
              </a:rPr>
              <a:t> et dolore</a:t>
            </a:r>
            <a:endParaRPr lang="ko-KR" altLang="en-US" sz="2400" dirty="0">
              <a:solidFill>
                <a:srgbClr val="FFF3EC"/>
              </a:solidFill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D67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8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D67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8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207122"/>
            <a:ext cx="68326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FF3EC"/>
                </a:solidFill>
              </a:rPr>
              <a:t>Enter Your Title Here</a:t>
            </a:r>
            <a:endParaRPr lang="ko-KR" altLang="en-US" dirty="0">
              <a:solidFill>
                <a:srgbClr val="FFF3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Dosis">
      <a:majorFont>
        <a:latin typeface="Pacifico"/>
        <a:ea typeface="Arial Unicode MS"/>
        <a:cs typeface=""/>
      </a:majorFont>
      <a:minorFont>
        <a:latin typeface="Dosis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D67FF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3682</TotalTime>
  <Words>1066</Words>
  <Application>Microsoft Office PowerPoint</Application>
  <PresentationFormat>와이드스크린</PresentationFormat>
  <Paragraphs>150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Pacifico</vt:lpstr>
      <vt:lpstr>Arial Unicode MS</vt:lpstr>
      <vt:lpstr>맑은 고딕</vt:lpstr>
      <vt:lpstr>Arial</vt:lpstr>
      <vt:lpstr>Dosis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348</cp:revision>
  <dcterms:created xsi:type="dcterms:W3CDTF">2019-04-06T05:20:47Z</dcterms:created>
  <dcterms:modified xsi:type="dcterms:W3CDTF">2021-12-22T06:45:22Z</dcterms:modified>
</cp:coreProperties>
</file>