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95" r:id="rId4"/>
    <p:sldId id="388" r:id="rId5"/>
    <p:sldId id="373" r:id="rId6"/>
    <p:sldId id="389" r:id="rId7"/>
    <p:sldId id="404" r:id="rId8"/>
    <p:sldId id="362" r:id="rId9"/>
    <p:sldId id="405" r:id="rId10"/>
    <p:sldId id="406" r:id="rId11"/>
    <p:sldId id="403" r:id="rId12"/>
    <p:sldId id="407" r:id="rId13"/>
    <p:sldId id="391" r:id="rId14"/>
    <p:sldId id="408" r:id="rId15"/>
    <p:sldId id="409" r:id="rId16"/>
    <p:sldId id="410" r:id="rId17"/>
    <p:sldId id="411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3037"/>
    <a:srgbClr val="F9F9ED"/>
    <a:srgbClr val="FF7D70"/>
    <a:srgbClr val="EA4F3B"/>
    <a:srgbClr val="FCDD9A"/>
    <a:srgbClr val="4C4562"/>
    <a:srgbClr val="31C997"/>
    <a:srgbClr val="FFA59D"/>
    <a:srgbClr val="10002F"/>
    <a:srgbClr val="6E6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14" autoAdjust="0"/>
    <p:restoredTop sz="94660"/>
  </p:normalViewPr>
  <p:slideViewPr>
    <p:cSldViewPr snapToGrid="0">
      <p:cViewPr>
        <p:scale>
          <a:sx n="75" d="100"/>
          <a:sy n="75" d="100"/>
        </p:scale>
        <p:origin x="115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2020-04-26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57.png"/><Relationship Id="rId12" Type="http://schemas.openxmlformats.org/officeDocument/2006/relationships/image" Target="../media/image6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6.svg"/><Relationship Id="rId11" Type="http://schemas.openxmlformats.org/officeDocument/2006/relationships/image" Target="../media/image59.png"/><Relationship Id="rId5" Type="http://schemas.openxmlformats.org/officeDocument/2006/relationships/image" Target="../media/image55.png"/><Relationship Id="rId10" Type="http://schemas.openxmlformats.org/officeDocument/2006/relationships/image" Target="../media/image54.svg"/><Relationship Id="rId4" Type="http://schemas.openxmlformats.org/officeDocument/2006/relationships/image" Target="../media/image2.svg"/><Relationship Id="rId9" Type="http://schemas.openxmlformats.org/officeDocument/2006/relationships/image" Target="../media/image53.png"/><Relationship Id="rId14" Type="http://schemas.openxmlformats.org/officeDocument/2006/relationships/image" Target="../media/image4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1.png"/><Relationship Id="rId7" Type="http://schemas.openxmlformats.org/officeDocument/2006/relationships/image" Target="../media/image4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10" Type="http://schemas.openxmlformats.org/officeDocument/2006/relationships/image" Target="../media/image52.svg"/><Relationship Id="rId4" Type="http://schemas.openxmlformats.org/officeDocument/2006/relationships/image" Target="../media/image2.svg"/><Relationship Id="rId9" Type="http://schemas.openxmlformats.org/officeDocument/2006/relationships/image" Target="../media/image51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16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16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1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25.png"/><Relationship Id="rId3" Type="http://schemas.openxmlformats.org/officeDocument/2006/relationships/image" Target="../media/image4.sv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43.png"/><Relationship Id="rId5" Type="http://schemas.openxmlformats.org/officeDocument/2006/relationships/image" Target="../media/image1.png"/><Relationship Id="rId10" Type="http://schemas.openxmlformats.org/officeDocument/2006/relationships/image" Target="../media/image42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41.png"/><Relationship Id="rId14" Type="http://schemas.openxmlformats.org/officeDocument/2006/relationships/image" Target="../media/image2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sv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2.svg"/><Relationship Id="rId9" Type="http://schemas.openxmlformats.org/officeDocument/2006/relationships/image" Target="../media/image49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png"/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12" Type="http://schemas.openxmlformats.org/officeDocument/2006/relationships/image" Target="../media/image2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svg"/><Relationship Id="rId11" Type="http://schemas.openxmlformats.org/officeDocument/2006/relationships/image" Target="../media/image25.png"/><Relationship Id="rId5" Type="http://schemas.openxmlformats.org/officeDocument/2006/relationships/image" Target="../media/image45.png"/><Relationship Id="rId10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41.png"/><Relationship Id="rId14" Type="http://schemas.openxmlformats.org/officeDocument/2006/relationships/image" Target="../media/image5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36.svg"/><Relationship Id="rId4" Type="http://schemas.openxmlformats.org/officeDocument/2006/relationships/image" Target="../media/image2.svg"/><Relationship Id="rId9" Type="http://schemas.openxmlformats.org/officeDocument/2006/relationships/image" Target="../media/image3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1.png"/><Relationship Id="rId7" Type="http://schemas.openxmlformats.org/officeDocument/2006/relationships/image" Target="../media/image57.png"/><Relationship Id="rId12" Type="http://schemas.openxmlformats.org/officeDocument/2006/relationships/image" Target="../media/image6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6.svg"/><Relationship Id="rId11" Type="http://schemas.openxmlformats.org/officeDocument/2006/relationships/image" Target="../media/image59.png"/><Relationship Id="rId5" Type="http://schemas.openxmlformats.org/officeDocument/2006/relationships/image" Target="../media/image55.png"/><Relationship Id="rId10" Type="http://schemas.openxmlformats.org/officeDocument/2006/relationships/image" Target="../media/image54.svg"/><Relationship Id="rId4" Type="http://schemas.openxmlformats.org/officeDocument/2006/relationships/image" Target="../media/image2.svg"/><Relationship Id="rId9" Type="http://schemas.openxmlformats.org/officeDocument/2006/relationships/image" Target="../media/image53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5" Type="http://schemas.openxmlformats.org/officeDocument/2006/relationships/image" Target="../media/image43.png"/><Relationship Id="rId10" Type="http://schemas.openxmlformats.org/officeDocument/2006/relationships/image" Target="../media/image4.svg"/><Relationship Id="rId4" Type="http://schemas.openxmlformats.org/officeDocument/2006/relationships/image" Target="../media/image2.svg"/><Relationship Id="rId9" Type="http://schemas.openxmlformats.org/officeDocument/2006/relationships/image" Target="../media/image3.png"/><Relationship Id="rId14" Type="http://schemas.openxmlformats.org/officeDocument/2006/relationships/image" Target="../media/image40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10" Type="http://schemas.openxmlformats.org/officeDocument/2006/relationships/image" Target="../media/image62.svg"/><Relationship Id="rId4" Type="http://schemas.openxmlformats.org/officeDocument/2006/relationships/image" Target="../media/image2.svg"/><Relationship Id="rId9" Type="http://schemas.openxmlformats.org/officeDocument/2006/relationships/image" Target="../media/image6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DA367BC1-426B-4F82-A93B-91A9C5D56D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4837" t="43757"/>
          <a:stretch/>
        </p:blipFill>
        <p:spPr>
          <a:xfrm>
            <a:off x="0" y="0"/>
            <a:ext cx="3111500" cy="1199852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D4DF5145-EBE0-4136-B052-0B7C691C61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0398" r="39749"/>
          <a:stretch/>
        </p:blipFill>
        <p:spPr>
          <a:xfrm>
            <a:off x="10718800" y="0"/>
            <a:ext cx="1473200" cy="2035546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B077A1AA-2604-4DAD-95FE-3D80C8C8B2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0089" b="42891"/>
          <a:stretch/>
        </p:blipFill>
        <p:spPr>
          <a:xfrm>
            <a:off x="7781131" y="4822455"/>
            <a:ext cx="4410869" cy="2035545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97032716-3E03-4BCA-B44F-7306504943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1092"/>
          <a:stretch/>
        </p:blipFill>
        <p:spPr>
          <a:xfrm>
            <a:off x="7340478" y="6159500"/>
            <a:ext cx="971339" cy="698499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68BF0A51-31C5-45B3-A415-93AE0FC5AA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1491" b="32258"/>
          <a:stretch/>
        </p:blipFill>
        <p:spPr>
          <a:xfrm flipH="1">
            <a:off x="0" y="5852459"/>
            <a:ext cx="1915606" cy="1004701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1308C2BF-6097-4C2C-BC17-78C6E8CF59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63098"/>
          <a:stretch/>
        </p:blipFill>
        <p:spPr>
          <a:xfrm flipH="1">
            <a:off x="126998" y="6524875"/>
            <a:ext cx="1461559" cy="333126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D909440A-D915-4774-B98D-11EDDED1956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746225" y="110331"/>
            <a:ext cx="854869" cy="854869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DBBEAB9B-F884-4CCA-8A44-6D966BC281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7667" b="6460"/>
          <a:stretch/>
        </p:blipFill>
        <p:spPr>
          <a:xfrm>
            <a:off x="0" y="3863524"/>
            <a:ext cx="2438940" cy="2993636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9416F5D9-5371-4465-8FBF-7114FB412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12961" b="7558"/>
          <a:stretch/>
        </p:blipFill>
        <p:spPr>
          <a:xfrm>
            <a:off x="10461045" y="4339179"/>
            <a:ext cx="1730955" cy="2518821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4F14228A-7C56-4EF2-B20A-951D88225ED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5719259">
            <a:off x="10278521" y="491743"/>
            <a:ext cx="346655" cy="622080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014275D1-4236-47FB-82EB-9C5A4B46C2F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617387" y="110331"/>
            <a:ext cx="333252" cy="192935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151D1322-2F06-4CB4-BA09-D60046D9A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30952" t="5889"/>
          <a:stretch/>
        </p:blipFill>
        <p:spPr>
          <a:xfrm>
            <a:off x="-1" y="0"/>
            <a:ext cx="1092201" cy="177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EEEC33F-E326-4B2C-8048-4338344AB64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38912" y="198255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FAAB88CE-69D6-4E41-9159-626E9CF0DA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05266" y="198255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605CB8B4-A4C5-4F2E-8D0E-3125253EDD7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182342">
            <a:off x="139699" y="5285233"/>
            <a:ext cx="660400" cy="95944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AEDB4BD-6C0C-4C50-A3AF-3533CF3651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4261" t="41087"/>
          <a:stretch/>
        </p:blipFill>
        <p:spPr>
          <a:xfrm flipV="1">
            <a:off x="0" y="5726858"/>
            <a:ext cx="1828800" cy="113114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7793D04-2748-447F-82A9-6BA226D4EF3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66035" y="6042480"/>
            <a:ext cx="873965" cy="76472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C0190B8-0C3D-4999-A03D-97624A9C04E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914399" y="5063371"/>
            <a:ext cx="873965" cy="179462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FA8498F-5EB8-41B4-B4D1-1BF2E11B00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26310" r="21101"/>
          <a:stretch/>
        </p:blipFill>
        <p:spPr>
          <a:xfrm>
            <a:off x="9590037" y="0"/>
            <a:ext cx="2601963" cy="118445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1F5BA35-DCEE-41E7-ACCA-80BAFEF6DAC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9372600" y="0"/>
            <a:ext cx="873965" cy="76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87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A75C3AC-5891-44AD-B737-0CBB2D9275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0644" t="41919"/>
          <a:stretch/>
        </p:blipFill>
        <p:spPr>
          <a:xfrm rot="16200000" flipH="1">
            <a:off x="183248" y="-183247"/>
            <a:ext cx="805665" cy="117215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74A44D3F-8536-40D4-9DAF-F8E4C4D20F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1124" r="29348"/>
          <a:stretch/>
        </p:blipFill>
        <p:spPr>
          <a:xfrm>
            <a:off x="10793365" y="-1"/>
            <a:ext cx="1398635" cy="101467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ACE0090-8955-4017-8E04-4699985A989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40927" y="38100"/>
            <a:ext cx="575469" cy="52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114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9DD03740-C3BA-4B80-9872-4D90F712DF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1389" y="1223017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4E44500D-7570-43C1-84AA-EF8610485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0089" b="42891"/>
          <a:stretch/>
        </p:blipFill>
        <p:spPr>
          <a:xfrm flipH="1">
            <a:off x="0" y="5483243"/>
            <a:ext cx="2978994" cy="137475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F61E5BBC-33F3-478F-8ABB-E44A0A90BD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1092"/>
          <a:stretch/>
        </p:blipFill>
        <p:spPr>
          <a:xfrm flipH="1">
            <a:off x="2620581" y="6386250"/>
            <a:ext cx="656019" cy="47174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714E99C-DDD6-449B-8DE9-1C072563B4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12961" b="7558"/>
          <a:stretch/>
        </p:blipFill>
        <p:spPr>
          <a:xfrm flipH="1">
            <a:off x="0" y="5156850"/>
            <a:ext cx="1169045" cy="17011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1397E9D-9D86-4B16-A0E3-CC01147FC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4837" t="43757"/>
          <a:stretch/>
        </p:blipFill>
        <p:spPr>
          <a:xfrm flipH="1">
            <a:off x="9784800" y="1"/>
            <a:ext cx="2407198" cy="92826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9504243-B814-4AD3-8F42-081534F841E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9406028" y="85358"/>
            <a:ext cx="661366" cy="66136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F98AB9D-4A87-47AF-8E6E-ACA2604124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952" t="5889"/>
          <a:stretch/>
        </p:blipFill>
        <p:spPr>
          <a:xfrm flipH="1">
            <a:off x="11347023" y="1"/>
            <a:ext cx="844976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943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29DDA35D-26C0-48EE-A9C4-999FF01F95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0089" b="42891"/>
          <a:stretch/>
        </p:blipFill>
        <p:spPr>
          <a:xfrm flipH="1">
            <a:off x="0" y="5483243"/>
            <a:ext cx="2978994" cy="137475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60A0FBB-FB3E-4240-A679-5ABF7FE0B3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1092"/>
          <a:stretch/>
        </p:blipFill>
        <p:spPr>
          <a:xfrm flipH="1">
            <a:off x="2620581" y="6386250"/>
            <a:ext cx="656019" cy="47174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6C11C0C-87C6-4A75-B957-3AB63C4C7B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12961" b="7558"/>
          <a:stretch/>
        </p:blipFill>
        <p:spPr>
          <a:xfrm flipH="1">
            <a:off x="0" y="5156850"/>
            <a:ext cx="1169045" cy="17011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42E2261-07DA-4E1F-884B-C11B3C0FB9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4837" t="43757"/>
          <a:stretch/>
        </p:blipFill>
        <p:spPr>
          <a:xfrm flipH="1">
            <a:off x="9784800" y="1"/>
            <a:ext cx="2407198" cy="92826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81B24D6-77E3-415B-B0CE-37321917C7D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9406028" y="85358"/>
            <a:ext cx="661366" cy="66136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74CE8B8-0498-4843-82C9-165C40C72F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952" t="5889"/>
          <a:stretch/>
        </p:blipFill>
        <p:spPr>
          <a:xfrm flipH="1">
            <a:off x="11347023" y="1"/>
            <a:ext cx="844976" cy="1371600"/>
          </a:xfrm>
          <a:prstGeom prst="rect">
            <a:avLst/>
          </a:prstGeom>
        </p:spPr>
      </p:pic>
      <p:sp>
        <p:nvSpPr>
          <p:cNvPr id="11" name="그림 개체 틀 5">
            <a:extLst>
              <a:ext uri="{FF2B5EF4-FFF2-40B4-BE49-F238E27FC236}">
                <a16:creationId xmlns:a16="http://schemas.microsoft.com/office/drawing/2014/main" id="{7D2F9D4B-E728-4678-8209-90D9F338FF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24823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A299D31D-E0FF-4C8F-9323-9FA1A96293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0089" b="42891"/>
          <a:stretch/>
        </p:blipFill>
        <p:spPr>
          <a:xfrm flipH="1">
            <a:off x="0" y="5483243"/>
            <a:ext cx="2978994" cy="137475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2A517B8D-6986-4936-96E3-189EA4A19D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1092"/>
          <a:stretch/>
        </p:blipFill>
        <p:spPr>
          <a:xfrm flipH="1">
            <a:off x="2620581" y="6386250"/>
            <a:ext cx="656019" cy="47174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ED053E3-EDA9-49D0-935A-86A40973DB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12961" b="7558"/>
          <a:stretch/>
        </p:blipFill>
        <p:spPr>
          <a:xfrm flipH="1">
            <a:off x="0" y="5156850"/>
            <a:ext cx="1169045" cy="170115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3EB8663-F535-418E-BFAE-877805C473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4837" t="43757"/>
          <a:stretch/>
        </p:blipFill>
        <p:spPr>
          <a:xfrm flipH="1">
            <a:off x="9784800" y="1"/>
            <a:ext cx="2407198" cy="92826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0D01721-181E-4387-9290-100519997AE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9406028" y="85358"/>
            <a:ext cx="661366" cy="66136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2B7F6A4-EE85-4BF5-BD3C-1C0C74401A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0952" t="5889"/>
          <a:stretch/>
        </p:blipFill>
        <p:spPr>
          <a:xfrm flipH="1">
            <a:off x="11347023" y="1"/>
            <a:ext cx="844976" cy="1371600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213FEA85-45F6-474C-A123-6CC906DA3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0578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04389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2A5AD025-BBC5-4748-8209-D6D1B35EC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4180" t="26588"/>
          <a:stretch/>
        </p:blipFill>
        <p:spPr>
          <a:xfrm>
            <a:off x="0" y="1"/>
            <a:ext cx="2664658" cy="193973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AAECE2D3-C461-439F-9957-6FC2AD2977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8044" b="29198"/>
          <a:stretch/>
        </p:blipFill>
        <p:spPr>
          <a:xfrm>
            <a:off x="11029447" y="4651671"/>
            <a:ext cx="1162553" cy="220632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380C426E-1CE2-4CB6-9BEE-0615A8222C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6626" b="15336"/>
          <a:stretch/>
        </p:blipFill>
        <p:spPr>
          <a:xfrm>
            <a:off x="10441775" y="5310792"/>
            <a:ext cx="1750225" cy="154720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B77B4692-1D6A-477C-B4E3-7740E46A11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0461"/>
          <a:stretch/>
        </p:blipFill>
        <p:spPr>
          <a:xfrm>
            <a:off x="11796723" y="3977251"/>
            <a:ext cx="395277" cy="777952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75AD82B7-0F93-4050-87F1-8FFDD277E3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4614" b="26928"/>
          <a:stretch/>
        </p:blipFill>
        <p:spPr>
          <a:xfrm>
            <a:off x="0" y="6299201"/>
            <a:ext cx="712326" cy="55879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C9799B5-FD28-45BF-939C-680F1CC794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9843" b="6661"/>
          <a:stretch/>
        </p:blipFill>
        <p:spPr>
          <a:xfrm flipH="1" flipV="1">
            <a:off x="-1" y="-1"/>
            <a:ext cx="1056250" cy="143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113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래픽 39">
            <a:extLst>
              <a:ext uri="{FF2B5EF4-FFF2-40B4-BE49-F238E27FC236}">
                <a16:creationId xmlns:a16="http://schemas.microsoft.com/office/drawing/2014/main" id="{259F6DF2-F58B-4300-96BF-DC9F8997C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837" t="43757"/>
          <a:stretch/>
        </p:blipFill>
        <p:spPr>
          <a:xfrm flipH="1" flipV="1">
            <a:off x="10642600" y="6260520"/>
            <a:ext cx="1549400" cy="597478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F3A07CF0-D878-424F-8F51-41868527EB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5514" b="50000"/>
          <a:stretch/>
        </p:blipFill>
        <p:spPr>
          <a:xfrm flipH="1">
            <a:off x="0" y="6291173"/>
            <a:ext cx="967976" cy="566827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8EE2435A-B8EF-40D5-B947-B336475554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6310" r="21101"/>
          <a:stretch/>
        </p:blipFill>
        <p:spPr>
          <a:xfrm>
            <a:off x="9590037" y="0"/>
            <a:ext cx="2601963" cy="1184459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9553DE2D-6B36-4F3A-BF98-9D5F90F2CA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15544"/>
          <a:stretch/>
        </p:blipFill>
        <p:spPr>
          <a:xfrm flipH="1">
            <a:off x="483988" y="6329021"/>
            <a:ext cx="967976" cy="528979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3CD8C571-2FE1-460F-80DF-30E81B8DD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6892" t="2171"/>
          <a:stretch/>
        </p:blipFill>
        <p:spPr>
          <a:xfrm flipH="1" flipV="1">
            <a:off x="11069373" y="5068906"/>
            <a:ext cx="1122627" cy="178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055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62F8F0F3-6861-41E2-B17B-7C52F89046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0644" t="41919"/>
          <a:stretch/>
        </p:blipFill>
        <p:spPr>
          <a:xfrm rot="5400000" flipH="1" flipV="1">
            <a:off x="183248" y="5869089"/>
            <a:ext cx="805665" cy="117215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3E3ABC2F-B8C0-48D4-BEC3-3FAE09D18B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9183" b="33447"/>
          <a:stretch/>
        </p:blipFill>
        <p:spPr>
          <a:xfrm>
            <a:off x="10193837" y="5958309"/>
            <a:ext cx="1998164" cy="89969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301E43C-8813-430D-B3F2-52BB7ED39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31124" r="29348"/>
          <a:stretch/>
        </p:blipFill>
        <p:spPr>
          <a:xfrm>
            <a:off x="10793365" y="-1"/>
            <a:ext cx="1398635" cy="1014677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C6EDE4C-D5A2-4CD0-B84D-C6A1192CFCB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40927" y="38100"/>
            <a:ext cx="575469" cy="52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141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600BB06-67A3-4F44-814C-DB6D2019B7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0644" t="41919"/>
          <a:stretch/>
        </p:blipFill>
        <p:spPr>
          <a:xfrm rot="5400000" flipH="1" flipV="1">
            <a:off x="183248" y="5869089"/>
            <a:ext cx="805665" cy="1172158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739CC66D-97E1-44CE-AA46-ACC7E6E05E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9183" b="33447"/>
          <a:stretch/>
        </p:blipFill>
        <p:spPr>
          <a:xfrm>
            <a:off x="10193837" y="5958309"/>
            <a:ext cx="1998164" cy="89969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646DD59-4231-4DCC-9414-5CF30D2E42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6310" r="21101"/>
          <a:stretch/>
        </p:blipFill>
        <p:spPr>
          <a:xfrm flipH="1">
            <a:off x="0" y="0"/>
            <a:ext cx="2601963" cy="118445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CCC4F99-F0A4-4B80-A6E8-402F3F5019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6892" t="2171"/>
          <a:stretch/>
        </p:blipFill>
        <p:spPr>
          <a:xfrm flipH="1" flipV="1">
            <a:off x="11069373" y="5068906"/>
            <a:ext cx="1122627" cy="178909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8527B2F-A152-4204-9601-6C052F9F90F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45435" y="0"/>
            <a:ext cx="873965" cy="76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775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EDBED54-DF3A-4A82-8DB8-6FB9993E2C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63656" y="787400"/>
            <a:ext cx="4597400" cy="5283200"/>
          </a:xfrm>
          <a:prstGeom prst="roundRect">
            <a:avLst>
              <a:gd name="adj" fmla="val 893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F7A4E0E-2246-4D4E-85AA-CEB925B064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4837" t="43757"/>
          <a:stretch/>
        </p:blipFill>
        <p:spPr>
          <a:xfrm flipH="1" flipV="1">
            <a:off x="10157274" y="6073369"/>
            <a:ext cx="2034725" cy="78462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5D8C7E2-3A92-48F0-BA3B-7F44B0F625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6310" r="21101"/>
          <a:stretch/>
        </p:blipFill>
        <p:spPr>
          <a:xfrm>
            <a:off x="9590037" y="0"/>
            <a:ext cx="2601963" cy="118445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610A032-6405-4F3F-A217-C88595D283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4614" b="26928"/>
          <a:stretch/>
        </p:blipFill>
        <p:spPr>
          <a:xfrm>
            <a:off x="0" y="6299201"/>
            <a:ext cx="712326" cy="55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06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B2111135-F94F-4ACC-A83C-BF0A8B60ADA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182342">
            <a:off x="139699" y="5285233"/>
            <a:ext cx="660400" cy="959449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7C6C5372-DE9D-4D3E-B38D-CDFCB05ED6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656" y="0"/>
            <a:ext cx="5428344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8E41DB48-5CEB-4B17-ABE9-B1AF5CFFE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4261" t="41087"/>
          <a:stretch/>
        </p:blipFill>
        <p:spPr>
          <a:xfrm flipV="1">
            <a:off x="0" y="5726858"/>
            <a:ext cx="1828800" cy="113114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BCEB9B8-751E-4229-BEA0-CD298EC0452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66035" y="6042480"/>
            <a:ext cx="873965" cy="76472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D47A810-23B5-43AF-9B70-46C89F5F651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914399" y="5063371"/>
            <a:ext cx="873965" cy="179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3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C9923DF9-C21E-449F-89C9-87FDFC8CF80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300513"/>
            <a:ext cx="3208520" cy="1823811"/>
          </a:xfrm>
          <a:prstGeom prst="roundRect">
            <a:avLst>
              <a:gd name="adj" fmla="val 691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FA5CC972-59CB-4A8D-B100-150723157E6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2300513"/>
            <a:ext cx="3208520" cy="1823811"/>
          </a:xfrm>
          <a:prstGeom prst="roundRect">
            <a:avLst>
              <a:gd name="adj" fmla="val 691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D6B59813-43EA-4478-A7F9-B02AA74FE7F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2300513"/>
            <a:ext cx="3208520" cy="1823811"/>
          </a:xfrm>
          <a:prstGeom prst="roundRect">
            <a:avLst>
              <a:gd name="adj" fmla="val 691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25A0FBE2-32F4-4382-8952-7B93FB23F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0089" b="42891"/>
          <a:stretch/>
        </p:blipFill>
        <p:spPr>
          <a:xfrm>
            <a:off x="10546255" y="6098516"/>
            <a:ext cx="1645744" cy="75948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F0055F79-9AB1-489D-B6ED-087B14AF6F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1092"/>
          <a:stretch/>
        </p:blipFill>
        <p:spPr>
          <a:xfrm>
            <a:off x="10210800" y="6474384"/>
            <a:ext cx="533459" cy="3836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162EB1E6-F43B-4356-B874-7F03FE907C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4837" t="43757"/>
          <a:stretch/>
        </p:blipFill>
        <p:spPr>
          <a:xfrm flipH="1">
            <a:off x="9975121" y="0"/>
            <a:ext cx="2216877" cy="85486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E990471-0A85-4C8F-AE1F-718F1700BD2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7481437" flipH="1">
            <a:off x="9602852" y="322"/>
            <a:ext cx="744538" cy="74453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70FD7AB7-477C-4351-809E-F1C5EB9333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5514" b="50000"/>
          <a:stretch/>
        </p:blipFill>
        <p:spPr>
          <a:xfrm flipH="1">
            <a:off x="0" y="6291173"/>
            <a:ext cx="967976" cy="56682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4FA4681-8015-442B-BCB3-EBF1A20CD3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5544"/>
          <a:stretch/>
        </p:blipFill>
        <p:spPr>
          <a:xfrm flipH="1">
            <a:off x="667982" y="6474384"/>
            <a:ext cx="701977" cy="38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968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211E1390-A5DB-4E6E-9A27-74BDE68DE1B9}"/>
              </a:ext>
            </a:extLst>
          </p:cNvPr>
          <p:cNvSpPr/>
          <p:nvPr userDrawn="1"/>
        </p:nvSpPr>
        <p:spPr>
          <a:xfrm rot="10800000">
            <a:off x="0" y="0"/>
            <a:ext cx="12192000" cy="3623086"/>
          </a:xfrm>
          <a:custGeom>
            <a:avLst/>
            <a:gdLst>
              <a:gd name="connsiteX0" fmla="*/ 4572000 w 12192000"/>
              <a:gd name="connsiteY0" fmla="*/ 388173 h 3623086"/>
              <a:gd name="connsiteX1" fmla="*/ 4684570 w 12192000"/>
              <a:gd name="connsiteY1" fmla="*/ 194087 h 3623086"/>
              <a:gd name="connsiteX2" fmla="*/ 4459430 w 12192000"/>
              <a:gd name="connsiteY2" fmla="*/ 194087 h 3623086"/>
              <a:gd name="connsiteX3" fmla="*/ 10668000 w 12192000"/>
              <a:gd name="connsiteY3" fmla="*/ 388173 h 3623086"/>
              <a:gd name="connsiteX4" fmla="*/ 10780570 w 12192000"/>
              <a:gd name="connsiteY4" fmla="*/ 194087 h 3623086"/>
              <a:gd name="connsiteX5" fmla="*/ 10555430 w 12192000"/>
              <a:gd name="connsiteY5" fmla="*/ 194087 h 3623086"/>
              <a:gd name="connsiteX6" fmla="*/ 12192000 w 12192000"/>
              <a:gd name="connsiteY6" fmla="*/ 3623086 h 3623086"/>
              <a:gd name="connsiteX7" fmla="*/ 0 w 12192000"/>
              <a:gd name="connsiteY7" fmla="*/ 3623086 h 3623086"/>
              <a:gd name="connsiteX8" fmla="*/ 0 w 12192000"/>
              <a:gd name="connsiteY8" fmla="*/ 194086 h 3623086"/>
              <a:gd name="connsiteX9" fmla="*/ 1414430 w 12192000"/>
              <a:gd name="connsiteY9" fmla="*/ 194086 h 3623086"/>
              <a:gd name="connsiteX10" fmla="*/ 1527000 w 12192000"/>
              <a:gd name="connsiteY10" fmla="*/ 0 h 3623086"/>
              <a:gd name="connsiteX11" fmla="*/ 1639570 w 12192000"/>
              <a:gd name="connsiteY11" fmla="*/ 194086 h 3623086"/>
              <a:gd name="connsiteX12" fmla="*/ 7510430 w 12192000"/>
              <a:gd name="connsiteY12" fmla="*/ 194086 h 3623086"/>
              <a:gd name="connsiteX13" fmla="*/ 7623000 w 12192000"/>
              <a:gd name="connsiteY13" fmla="*/ 0 h 3623086"/>
              <a:gd name="connsiteX14" fmla="*/ 7735570 w 12192000"/>
              <a:gd name="connsiteY14" fmla="*/ 194086 h 3623086"/>
              <a:gd name="connsiteX15" fmla="*/ 12192000 w 12192000"/>
              <a:gd name="connsiteY15" fmla="*/ 194086 h 3623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3623086">
                <a:moveTo>
                  <a:pt x="4572000" y="388173"/>
                </a:moveTo>
                <a:lnTo>
                  <a:pt x="4684570" y="194087"/>
                </a:lnTo>
                <a:lnTo>
                  <a:pt x="4459430" y="194087"/>
                </a:lnTo>
                <a:close/>
                <a:moveTo>
                  <a:pt x="10668000" y="388173"/>
                </a:moveTo>
                <a:lnTo>
                  <a:pt x="10780570" y="194087"/>
                </a:lnTo>
                <a:lnTo>
                  <a:pt x="10555430" y="194087"/>
                </a:lnTo>
                <a:close/>
                <a:moveTo>
                  <a:pt x="12192000" y="3623086"/>
                </a:moveTo>
                <a:lnTo>
                  <a:pt x="0" y="3623086"/>
                </a:lnTo>
                <a:lnTo>
                  <a:pt x="0" y="194086"/>
                </a:lnTo>
                <a:lnTo>
                  <a:pt x="1414430" y="194086"/>
                </a:lnTo>
                <a:lnTo>
                  <a:pt x="1527000" y="0"/>
                </a:lnTo>
                <a:lnTo>
                  <a:pt x="1639570" y="194086"/>
                </a:lnTo>
                <a:lnTo>
                  <a:pt x="7510430" y="194086"/>
                </a:lnTo>
                <a:lnTo>
                  <a:pt x="7623000" y="0"/>
                </a:lnTo>
                <a:lnTo>
                  <a:pt x="7735570" y="194086"/>
                </a:lnTo>
                <a:lnTo>
                  <a:pt x="12192000" y="194086"/>
                </a:lnTo>
                <a:close/>
              </a:path>
            </a:pathLst>
          </a:custGeom>
          <a:solidFill>
            <a:srgbClr val="FF7D70"/>
          </a:solidFill>
          <a:ln>
            <a:noFill/>
          </a:ln>
          <a:effectLst>
            <a:outerShdw blurRad="63500" dist="63500" dir="2700000" algn="tl" rotWithShape="0">
              <a:srgbClr val="EA4F3B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2FCBDF12-C2E0-4B0E-9393-40724ECA48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25514" b="50000"/>
          <a:stretch/>
        </p:blipFill>
        <p:spPr>
          <a:xfrm flipH="1">
            <a:off x="0" y="6291173"/>
            <a:ext cx="967976" cy="56682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A0F3CBE6-FDA6-42DC-8719-B336F9C6E3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5544"/>
          <a:stretch/>
        </p:blipFill>
        <p:spPr>
          <a:xfrm flipH="1">
            <a:off x="483988" y="6329021"/>
            <a:ext cx="967976" cy="528979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D8D673-D56E-436D-84EF-30672AA959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0644" t="41919"/>
          <a:stretch/>
        </p:blipFill>
        <p:spPr>
          <a:xfrm rot="5400000">
            <a:off x="11203088" y="-183247"/>
            <a:ext cx="805665" cy="117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7703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4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CF938F7-DF15-47FD-BB3D-C0970316FACA}"/>
              </a:ext>
            </a:extLst>
          </p:cNvPr>
          <p:cNvSpPr txBox="1"/>
          <p:nvPr/>
        </p:nvSpPr>
        <p:spPr>
          <a:xfrm>
            <a:off x="2794000" y="1776418"/>
            <a:ext cx="660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i="1" dirty="0">
                <a:ln w="25400">
                  <a:noFill/>
                </a:ln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7200" b="1" i="1" dirty="0">
              <a:ln w="25400">
                <a:noFill/>
              </a:ln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FAE357-48AC-430D-A6F9-51A69539FB9F}"/>
              </a:ext>
            </a:extLst>
          </p:cNvPr>
          <p:cNvSpPr txBox="1"/>
          <p:nvPr/>
        </p:nvSpPr>
        <p:spPr>
          <a:xfrm>
            <a:off x="2794000" y="4309748"/>
            <a:ext cx="660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n w="25400">
                  <a:noFill/>
                </a:ln>
                <a:solidFill>
                  <a:srgbClr val="323037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ln w="25400">
                <a:noFill/>
              </a:ln>
              <a:solidFill>
                <a:srgbClr val="323037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0DDC04-CFE1-4D09-84CE-6E466182E3DB}"/>
              </a:ext>
            </a:extLst>
          </p:cNvPr>
          <p:cNvSpPr txBox="1"/>
          <p:nvPr/>
        </p:nvSpPr>
        <p:spPr>
          <a:xfrm>
            <a:off x="2794000" y="4796916"/>
            <a:ext cx="660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23037"/>
                </a:solidFill>
              </a:rPr>
              <a:t>COMPANY NAME  /  00.00.20xx</a:t>
            </a:r>
            <a:endParaRPr lang="ko-KR" altLang="en-US" dirty="0">
              <a:solidFill>
                <a:srgbClr val="3230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4686D933-1F50-4E16-AF88-79A4656A4B1B}"/>
              </a:ext>
            </a:extLst>
          </p:cNvPr>
          <p:cNvSpPr txBox="1"/>
          <p:nvPr/>
        </p:nvSpPr>
        <p:spPr>
          <a:xfrm>
            <a:off x="5688669" y="1545684"/>
            <a:ext cx="514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ko-KR" altLang="en-US" sz="1400" b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89590E-CF09-4AEF-B518-F76F84285D47}"/>
              </a:ext>
            </a:extLst>
          </p:cNvPr>
          <p:cNvSpPr txBox="1"/>
          <p:nvPr/>
        </p:nvSpPr>
        <p:spPr>
          <a:xfrm>
            <a:off x="5651501" y="915979"/>
            <a:ext cx="520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Competitive advantage</a:t>
            </a:r>
            <a:endParaRPr lang="ko-KR" altLang="en-US" sz="36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D44135-5224-41B9-888B-CF1F56900253}"/>
              </a:ext>
            </a:extLst>
          </p:cNvPr>
          <p:cNvSpPr txBox="1"/>
          <p:nvPr/>
        </p:nvSpPr>
        <p:spPr>
          <a:xfrm>
            <a:off x="1531500" y="3216649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23037"/>
                </a:solidFill>
              </a:rPr>
              <a:t>amet</a:t>
            </a:r>
            <a:r>
              <a:rPr lang="en-US" altLang="ko-KR" sz="2000" b="1" dirty="0">
                <a:solidFill>
                  <a:srgbClr val="323037"/>
                </a:solidFill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BF8EC9-5474-4580-BE8A-1F98FD4AEDE2}"/>
              </a:ext>
            </a:extLst>
          </p:cNvPr>
          <p:cNvSpPr txBox="1"/>
          <p:nvPr/>
        </p:nvSpPr>
        <p:spPr>
          <a:xfrm>
            <a:off x="1566136" y="3642608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en-US" altLang="ko-KR" sz="1400" dirty="0">
              <a:solidFill>
                <a:srgbClr val="323037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1760EA-BD65-4C52-AB2C-72CE51A68585}"/>
              </a:ext>
            </a:extLst>
          </p:cNvPr>
          <p:cNvSpPr txBox="1"/>
          <p:nvPr/>
        </p:nvSpPr>
        <p:spPr>
          <a:xfrm>
            <a:off x="6435630" y="3216649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23037"/>
                </a:solidFill>
              </a:rPr>
              <a:t>amet</a:t>
            </a:r>
            <a:r>
              <a:rPr lang="en-US" altLang="ko-KR" sz="2000" b="1" dirty="0">
                <a:solidFill>
                  <a:srgbClr val="323037"/>
                </a:solidFill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A755CF-5767-467D-A51D-7AC6CDED56B1}"/>
              </a:ext>
            </a:extLst>
          </p:cNvPr>
          <p:cNvSpPr txBox="1"/>
          <p:nvPr/>
        </p:nvSpPr>
        <p:spPr>
          <a:xfrm>
            <a:off x="6470266" y="3642608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en-US" altLang="ko-KR" sz="1400" dirty="0">
              <a:solidFill>
                <a:srgbClr val="323037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5166BD-E58D-4825-86C0-99F7E0D66A7A}"/>
              </a:ext>
            </a:extLst>
          </p:cNvPr>
          <p:cNvSpPr txBox="1"/>
          <p:nvPr/>
        </p:nvSpPr>
        <p:spPr>
          <a:xfrm>
            <a:off x="1531500" y="4886357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23037"/>
                </a:solidFill>
              </a:rPr>
              <a:t>amet</a:t>
            </a:r>
            <a:r>
              <a:rPr lang="en-US" altLang="ko-KR" sz="2000" b="1" dirty="0">
                <a:solidFill>
                  <a:srgbClr val="323037"/>
                </a:solidFill>
              </a:rPr>
              <a:t>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0F0145-53CC-4D0B-8CB3-6BC677F767EE}"/>
              </a:ext>
            </a:extLst>
          </p:cNvPr>
          <p:cNvSpPr txBox="1"/>
          <p:nvPr/>
        </p:nvSpPr>
        <p:spPr>
          <a:xfrm>
            <a:off x="1566136" y="5312316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en-US" altLang="ko-KR" sz="1400" dirty="0">
              <a:solidFill>
                <a:srgbClr val="323037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2F3479-06D6-4061-ABC0-393E06FE5930}"/>
              </a:ext>
            </a:extLst>
          </p:cNvPr>
          <p:cNvSpPr txBox="1"/>
          <p:nvPr/>
        </p:nvSpPr>
        <p:spPr>
          <a:xfrm>
            <a:off x="6435630" y="4886357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23037"/>
                </a:solidFill>
              </a:rPr>
              <a:t>amet</a:t>
            </a:r>
            <a:r>
              <a:rPr lang="en-US" altLang="ko-KR" sz="2000" b="1" dirty="0">
                <a:solidFill>
                  <a:srgbClr val="323037"/>
                </a:solidFill>
              </a:rPr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8E8947-46DC-43C3-9964-6582E1F06E3D}"/>
              </a:ext>
            </a:extLst>
          </p:cNvPr>
          <p:cNvSpPr txBox="1"/>
          <p:nvPr/>
        </p:nvSpPr>
        <p:spPr>
          <a:xfrm>
            <a:off x="6470266" y="5312316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en-US" altLang="ko-KR" sz="1400" dirty="0">
              <a:solidFill>
                <a:srgbClr val="323037"/>
              </a:solidFill>
            </a:endParaRPr>
          </a:p>
        </p:txBody>
      </p:sp>
      <p:sp>
        <p:nvSpPr>
          <p:cNvPr id="32" name="그래픽 2">
            <a:extLst>
              <a:ext uri="{FF2B5EF4-FFF2-40B4-BE49-F238E27FC236}">
                <a16:creationId xmlns:a16="http://schemas.microsoft.com/office/drawing/2014/main" id="{84F01E2F-520B-41B3-ABE3-EB19694F001F}"/>
              </a:ext>
            </a:extLst>
          </p:cNvPr>
          <p:cNvSpPr/>
          <p:nvPr/>
        </p:nvSpPr>
        <p:spPr>
          <a:xfrm>
            <a:off x="907887" y="3255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F7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3" name="그래픽 8">
            <a:extLst>
              <a:ext uri="{FF2B5EF4-FFF2-40B4-BE49-F238E27FC236}">
                <a16:creationId xmlns:a16="http://schemas.microsoft.com/office/drawing/2014/main" id="{76FAA239-1810-407A-B824-1FDF32F98279}"/>
              </a:ext>
            </a:extLst>
          </p:cNvPr>
          <p:cNvSpPr/>
          <p:nvPr/>
        </p:nvSpPr>
        <p:spPr>
          <a:xfrm>
            <a:off x="907887" y="492510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F7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4" name="그래픽 5">
            <a:extLst>
              <a:ext uri="{FF2B5EF4-FFF2-40B4-BE49-F238E27FC236}">
                <a16:creationId xmlns:a16="http://schemas.microsoft.com/office/drawing/2014/main" id="{570042A2-6864-4B07-890E-F51DF4AEC59F}"/>
              </a:ext>
            </a:extLst>
          </p:cNvPr>
          <p:cNvSpPr/>
          <p:nvPr/>
        </p:nvSpPr>
        <p:spPr>
          <a:xfrm>
            <a:off x="5812017" y="3255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F7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5" name="그래픽 11">
            <a:extLst>
              <a:ext uri="{FF2B5EF4-FFF2-40B4-BE49-F238E27FC236}">
                <a16:creationId xmlns:a16="http://schemas.microsoft.com/office/drawing/2014/main" id="{793F7F81-EBC5-497D-B39F-2B2E4447C328}"/>
              </a:ext>
            </a:extLst>
          </p:cNvPr>
          <p:cNvSpPr/>
          <p:nvPr/>
        </p:nvSpPr>
        <p:spPr>
          <a:xfrm>
            <a:off x="5812017" y="492510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F7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603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CDB185-C7A1-4A42-BB27-72B10E0FB06E}"/>
              </a:ext>
            </a:extLst>
          </p:cNvPr>
          <p:cNvSpPr txBox="1"/>
          <p:nvPr/>
        </p:nvSpPr>
        <p:spPr>
          <a:xfrm>
            <a:off x="864507" y="4938779"/>
            <a:ext cx="262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r>
              <a:rPr lang="en-US" altLang="ko-KR" sz="1200" dirty="0">
                <a:solidFill>
                  <a:srgbClr val="323037"/>
                </a:solidFill>
              </a:rPr>
              <a:t>, sed do </a:t>
            </a:r>
            <a:r>
              <a:rPr lang="en-US" altLang="ko-KR" sz="1200" dirty="0" err="1">
                <a:solidFill>
                  <a:srgbClr val="323037"/>
                </a:solidFill>
              </a:rPr>
              <a:t>eiusmod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tempor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incididunt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labore</a:t>
            </a:r>
            <a:r>
              <a:rPr lang="en-US" altLang="ko-KR" sz="1200" dirty="0">
                <a:solidFill>
                  <a:srgbClr val="3230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3037"/>
                </a:solidFill>
              </a:rPr>
              <a:t>aliqua</a:t>
            </a:r>
            <a:r>
              <a:rPr lang="en-US" altLang="ko-KR" sz="1200" dirty="0">
                <a:solidFill>
                  <a:srgbClr val="323037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921D4A2-6022-43C7-9ABC-79520761D335}"/>
              </a:ext>
            </a:extLst>
          </p:cNvPr>
          <p:cNvSpPr/>
          <p:nvPr/>
        </p:nvSpPr>
        <p:spPr>
          <a:xfrm>
            <a:off x="864507" y="44189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BBEA0C-02D9-419B-9CB6-95CF83C3A487}"/>
              </a:ext>
            </a:extLst>
          </p:cNvPr>
          <p:cNvSpPr txBox="1"/>
          <p:nvPr/>
        </p:nvSpPr>
        <p:spPr>
          <a:xfrm>
            <a:off x="4491741" y="4938779"/>
            <a:ext cx="262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r>
              <a:rPr lang="en-US" altLang="ko-KR" sz="1200" dirty="0">
                <a:solidFill>
                  <a:srgbClr val="323037"/>
                </a:solidFill>
              </a:rPr>
              <a:t>, sed do </a:t>
            </a:r>
            <a:r>
              <a:rPr lang="en-US" altLang="ko-KR" sz="1200" dirty="0" err="1">
                <a:solidFill>
                  <a:srgbClr val="323037"/>
                </a:solidFill>
              </a:rPr>
              <a:t>eiusmod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tempor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incididunt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labore</a:t>
            </a:r>
            <a:r>
              <a:rPr lang="en-US" altLang="ko-KR" sz="1200" dirty="0">
                <a:solidFill>
                  <a:srgbClr val="3230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3037"/>
                </a:solidFill>
              </a:rPr>
              <a:t>aliqua</a:t>
            </a:r>
            <a:r>
              <a:rPr lang="en-US" altLang="ko-KR" sz="1200" dirty="0">
                <a:solidFill>
                  <a:srgbClr val="323037"/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740A5D9-08C2-45D6-99EC-32A669A257F8}"/>
              </a:ext>
            </a:extLst>
          </p:cNvPr>
          <p:cNvSpPr/>
          <p:nvPr/>
        </p:nvSpPr>
        <p:spPr>
          <a:xfrm>
            <a:off x="4491740" y="44189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A3B2FB-8628-4A57-9654-EB6D063938EC}"/>
              </a:ext>
            </a:extLst>
          </p:cNvPr>
          <p:cNvSpPr txBox="1"/>
          <p:nvPr/>
        </p:nvSpPr>
        <p:spPr>
          <a:xfrm>
            <a:off x="8118977" y="4938779"/>
            <a:ext cx="26253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r>
              <a:rPr lang="en-US" altLang="ko-KR" sz="1200" dirty="0">
                <a:solidFill>
                  <a:srgbClr val="323037"/>
                </a:solidFill>
              </a:rPr>
              <a:t>, sed do </a:t>
            </a:r>
            <a:r>
              <a:rPr lang="en-US" altLang="ko-KR" sz="1200" dirty="0" err="1">
                <a:solidFill>
                  <a:srgbClr val="323037"/>
                </a:solidFill>
              </a:rPr>
              <a:t>eiusmod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tempor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incididunt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labore</a:t>
            </a:r>
            <a:r>
              <a:rPr lang="en-US" altLang="ko-KR" sz="1200" dirty="0">
                <a:solidFill>
                  <a:srgbClr val="3230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3037"/>
                </a:solidFill>
              </a:rPr>
              <a:t>aliqua</a:t>
            </a:r>
            <a:r>
              <a:rPr lang="en-US" altLang="ko-KR" sz="1200" dirty="0">
                <a:solidFill>
                  <a:srgbClr val="323037"/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3412191-A056-4560-84EB-6AEE7764F6E1}"/>
              </a:ext>
            </a:extLst>
          </p:cNvPr>
          <p:cNvSpPr/>
          <p:nvPr/>
        </p:nvSpPr>
        <p:spPr>
          <a:xfrm>
            <a:off x="8118976" y="44189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0C2DAE-66F3-42A4-980C-D9708B0AE02E}"/>
              </a:ext>
            </a:extLst>
          </p:cNvPr>
          <p:cNvSpPr txBox="1"/>
          <p:nvPr/>
        </p:nvSpPr>
        <p:spPr>
          <a:xfrm>
            <a:off x="858972" y="1545684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ko-KR" altLang="en-US" sz="1400" b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896C85-1750-4485-B312-8674C7E20A39}"/>
              </a:ext>
            </a:extLst>
          </p:cNvPr>
          <p:cNvSpPr txBox="1"/>
          <p:nvPr/>
        </p:nvSpPr>
        <p:spPr>
          <a:xfrm>
            <a:off x="830944" y="915979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Target customers</a:t>
            </a:r>
            <a:endParaRPr lang="ko-KR" altLang="en-US" sz="36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E992C4E-8710-415A-9901-5E3001C946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6BB3017-BD27-44DA-93FF-D2B971BDA6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B5DA912-06F2-4652-9D9C-C03D03ABBA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449950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4686D933-1F50-4E16-AF88-79A4656A4B1B}"/>
              </a:ext>
            </a:extLst>
          </p:cNvPr>
          <p:cNvSpPr txBox="1"/>
          <p:nvPr/>
        </p:nvSpPr>
        <p:spPr>
          <a:xfrm>
            <a:off x="6496425" y="1545684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ko-KR" altLang="en-US" sz="1400" b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89590E-CF09-4AEF-B518-F76F84285D47}"/>
              </a:ext>
            </a:extLst>
          </p:cNvPr>
          <p:cNvSpPr txBox="1"/>
          <p:nvPr/>
        </p:nvSpPr>
        <p:spPr>
          <a:xfrm>
            <a:off x="6468397" y="915979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6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D7D7EE9-D060-4CC0-8733-E7BA6BBC2A06}"/>
              </a:ext>
            </a:extLst>
          </p:cNvPr>
          <p:cNvSpPr/>
          <p:nvPr/>
        </p:nvSpPr>
        <p:spPr>
          <a:xfrm>
            <a:off x="1625757" y="50312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</a:rPr>
              <a:t>Lorem ipsum</a:t>
            </a:r>
            <a:endParaRPr lang="ko-KR" altLang="en-US" dirty="0">
              <a:solidFill>
                <a:srgbClr val="323037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52A07F9-1BB9-4379-BA81-68910E70AE1D}"/>
              </a:ext>
            </a:extLst>
          </p:cNvPr>
          <p:cNvSpPr/>
          <p:nvPr/>
        </p:nvSpPr>
        <p:spPr>
          <a:xfrm>
            <a:off x="1625757" y="54188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B1220C90-CD5D-49E6-97FB-E27ACA5516AF}"/>
              </a:ext>
            </a:extLst>
          </p:cNvPr>
          <p:cNvSpPr/>
          <p:nvPr/>
        </p:nvSpPr>
        <p:spPr>
          <a:xfrm>
            <a:off x="2152453" y="3032545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FF7D7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150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8C345D09-117F-4559-80C4-F64BB0A7C385}"/>
              </a:ext>
            </a:extLst>
          </p:cNvPr>
          <p:cNvSpPr/>
          <p:nvPr/>
        </p:nvSpPr>
        <p:spPr>
          <a:xfrm>
            <a:off x="2949407" y="2041901"/>
            <a:ext cx="645952" cy="2877424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210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B30E80E-662F-41C3-B81E-D028068D5959}"/>
              </a:ext>
            </a:extLst>
          </p:cNvPr>
          <p:cNvSpPr/>
          <p:nvPr/>
        </p:nvSpPr>
        <p:spPr>
          <a:xfrm>
            <a:off x="4847850" y="50312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</a:rPr>
              <a:t>Lorem ipsum</a:t>
            </a:r>
            <a:endParaRPr lang="ko-KR" altLang="en-US" dirty="0">
              <a:solidFill>
                <a:srgbClr val="323037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1C50359-611E-49E1-84EC-92AE49FE898F}"/>
              </a:ext>
            </a:extLst>
          </p:cNvPr>
          <p:cNvSpPr/>
          <p:nvPr/>
        </p:nvSpPr>
        <p:spPr>
          <a:xfrm>
            <a:off x="4847850" y="54188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357B6D37-F7BF-45CB-AE91-1678BF032D0C}"/>
              </a:ext>
            </a:extLst>
          </p:cNvPr>
          <p:cNvSpPr/>
          <p:nvPr/>
        </p:nvSpPr>
        <p:spPr>
          <a:xfrm>
            <a:off x="5374546" y="224486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FF7D7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200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B9584819-F696-43C4-923C-DA5795FDC247}"/>
              </a:ext>
            </a:extLst>
          </p:cNvPr>
          <p:cNvSpPr/>
          <p:nvPr/>
        </p:nvSpPr>
        <p:spPr>
          <a:xfrm>
            <a:off x="6171500" y="3273586"/>
            <a:ext cx="645952" cy="1645738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140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14635C5-0919-4328-B728-907E4E56D5F3}"/>
              </a:ext>
            </a:extLst>
          </p:cNvPr>
          <p:cNvSpPr/>
          <p:nvPr/>
        </p:nvSpPr>
        <p:spPr>
          <a:xfrm>
            <a:off x="8069943" y="50312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</a:rPr>
              <a:t>Lorem ipsum</a:t>
            </a:r>
            <a:endParaRPr lang="ko-KR" altLang="en-US" dirty="0">
              <a:solidFill>
                <a:srgbClr val="323037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70CA58BC-CC3F-41AC-B753-DA62129D622F}"/>
              </a:ext>
            </a:extLst>
          </p:cNvPr>
          <p:cNvSpPr/>
          <p:nvPr/>
        </p:nvSpPr>
        <p:spPr>
          <a:xfrm>
            <a:off x="8069943" y="54188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60E5055A-658E-4D6A-B3EE-19868520741D}"/>
              </a:ext>
            </a:extLst>
          </p:cNvPr>
          <p:cNvSpPr/>
          <p:nvPr/>
        </p:nvSpPr>
        <p:spPr>
          <a:xfrm>
            <a:off x="8596639" y="256570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FF7D7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180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F99D1DD9-45D5-4921-AD4B-B4132AF1ECBB}"/>
              </a:ext>
            </a:extLst>
          </p:cNvPr>
          <p:cNvSpPr/>
          <p:nvPr/>
        </p:nvSpPr>
        <p:spPr>
          <a:xfrm>
            <a:off x="9393593" y="2443439"/>
            <a:ext cx="645952" cy="2475885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9F9ED"/>
                </a:solidFill>
              </a:rPr>
              <a:t>195</a:t>
            </a:r>
            <a:endParaRPr lang="ko-KR" altLang="en-US" sz="1400" b="1" dirty="0">
              <a:solidFill>
                <a:srgbClr val="F9F9ED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ADF77F1-A485-47C6-A35E-021CD9F57329}"/>
              </a:ext>
            </a:extLst>
          </p:cNvPr>
          <p:cNvSpPr/>
          <p:nvPr/>
        </p:nvSpPr>
        <p:spPr>
          <a:xfrm>
            <a:off x="4024099" y="6195473"/>
            <a:ext cx="357691" cy="357691"/>
          </a:xfrm>
          <a:prstGeom prst="rect">
            <a:avLst/>
          </a:prstGeom>
          <a:solidFill>
            <a:srgbClr val="FF7D7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E1CD7AE-D050-4647-9E17-7B0C98377DA2}"/>
              </a:ext>
            </a:extLst>
          </p:cNvPr>
          <p:cNvSpPr/>
          <p:nvPr/>
        </p:nvSpPr>
        <p:spPr>
          <a:xfrm>
            <a:off x="4381790" y="6220430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3037"/>
                </a:solidFill>
              </a:rPr>
              <a:t>Lorem ipsum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809854E8-62BF-4B50-B3E9-3324054B86FA}"/>
              </a:ext>
            </a:extLst>
          </p:cNvPr>
          <p:cNvSpPr/>
          <p:nvPr/>
        </p:nvSpPr>
        <p:spPr>
          <a:xfrm>
            <a:off x="6367303" y="6195473"/>
            <a:ext cx="357691" cy="35769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C18EFFD-B143-49A8-87C8-2B754B42BBCB}"/>
              </a:ext>
            </a:extLst>
          </p:cNvPr>
          <p:cNvSpPr/>
          <p:nvPr/>
        </p:nvSpPr>
        <p:spPr>
          <a:xfrm>
            <a:off x="6724994" y="6220430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323037"/>
                </a:solidFill>
              </a:rPr>
              <a:t>Lorem ipsum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08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D775EECF-29EB-46FA-A3FA-4AB786CC8343}"/>
              </a:ext>
            </a:extLst>
          </p:cNvPr>
          <p:cNvSpPr txBox="1"/>
          <p:nvPr/>
        </p:nvSpPr>
        <p:spPr>
          <a:xfrm>
            <a:off x="312700" y="3992188"/>
            <a:ext cx="2419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A4F3B"/>
                </a:solidFill>
              </a:rPr>
              <a:t>Excepteur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sint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occaecat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cupidatat</a:t>
            </a:r>
            <a:endParaRPr lang="en-US" altLang="ko-KR" sz="1400" dirty="0">
              <a:solidFill>
                <a:srgbClr val="EA4F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A4F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EA4F3B"/>
                </a:solidFill>
              </a:rPr>
              <a:t>amet</a:t>
            </a:r>
            <a:endParaRPr lang="en-US" altLang="ko-KR" sz="1400" dirty="0">
              <a:solidFill>
                <a:srgbClr val="EA4F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A4F3B"/>
                </a:solidFill>
              </a:rPr>
              <a:t>consectetur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adipiscing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elit</a:t>
            </a:r>
            <a:endParaRPr lang="en-US" altLang="ko-KR" sz="1400" dirty="0">
              <a:solidFill>
                <a:srgbClr val="EA4F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A4F3B"/>
                </a:solidFill>
              </a:rPr>
              <a:t>sed do </a:t>
            </a:r>
            <a:r>
              <a:rPr lang="en-US" altLang="ko-KR" sz="1400" dirty="0" err="1">
                <a:solidFill>
                  <a:srgbClr val="EA4F3B"/>
                </a:solidFill>
              </a:rPr>
              <a:t>eiusmod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tempor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incididunt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ut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labore</a:t>
            </a:r>
            <a:r>
              <a:rPr lang="en-US" altLang="ko-KR" sz="1400" dirty="0">
                <a:solidFill>
                  <a:srgbClr val="EA4F3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EA4F3B"/>
                </a:solidFill>
              </a:rPr>
              <a:t>aliqua</a:t>
            </a:r>
            <a:endParaRPr lang="en-US" altLang="ko-KR" sz="1400" dirty="0">
              <a:solidFill>
                <a:srgbClr val="EA4F3B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9491C63-3AB8-4CA9-84A1-3FAC68A79E31}"/>
              </a:ext>
            </a:extLst>
          </p:cNvPr>
          <p:cNvSpPr txBox="1"/>
          <p:nvPr/>
        </p:nvSpPr>
        <p:spPr>
          <a:xfrm>
            <a:off x="3049200" y="4330742"/>
            <a:ext cx="304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2000" b="1" i="1" dirty="0">
                <a:solidFill>
                  <a:srgbClr val="EA4F3B"/>
                </a:solidFill>
                <a:latin typeface="+mj-lt"/>
              </a:rPr>
              <a:t>20XX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A1597A8-50D6-4DF2-84C1-08BC71246254}"/>
              </a:ext>
            </a:extLst>
          </p:cNvPr>
          <p:cNvSpPr txBox="1"/>
          <p:nvPr/>
        </p:nvSpPr>
        <p:spPr>
          <a:xfrm>
            <a:off x="6406300" y="3992188"/>
            <a:ext cx="2419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EA4F3B"/>
                </a:solidFill>
              </a:rPr>
              <a:t>Duis </a:t>
            </a:r>
            <a:r>
              <a:rPr lang="en-US" altLang="ko-KR" sz="1400" dirty="0" err="1">
                <a:solidFill>
                  <a:srgbClr val="EA4F3B"/>
                </a:solidFill>
              </a:rPr>
              <a:t>aute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irure</a:t>
            </a:r>
            <a:r>
              <a:rPr lang="en-US" altLang="ko-KR" sz="1400" dirty="0">
                <a:solidFill>
                  <a:srgbClr val="EA4F3B"/>
                </a:solidFill>
              </a:rPr>
              <a:t> dolor in </a:t>
            </a:r>
            <a:r>
              <a:rPr lang="en-US" altLang="ko-KR" sz="1400" dirty="0" err="1">
                <a:solidFill>
                  <a:srgbClr val="EA4F3B"/>
                </a:solidFill>
              </a:rPr>
              <a:t>reprehenderit</a:t>
            </a:r>
            <a:r>
              <a:rPr lang="en-US" altLang="ko-KR" sz="1400" dirty="0">
                <a:solidFill>
                  <a:srgbClr val="EA4F3B"/>
                </a:solidFill>
              </a:rPr>
              <a:t> in </a:t>
            </a:r>
            <a:r>
              <a:rPr lang="en-US" altLang="ko-KR" sz="1400" dirty="0" err="1">
                <a:solidFill>
                  <a:srgbClr val="EA4F3B"/>
                </a:solidFill>
              </a:rPr>
              <a:t>voluptate</a:t>
            </a:r>
            <a:endParaRPr lang="en-US" altLang="ko-KR" sz="1400" dirty="0">
              <a:solidFill>
                <a:srgbClr val="EA4F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A4F3B"/>
                </a:solidFill>
              </a:rPr>
              <a:t>velit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esse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cillum</a:t>
            </a:r>
            <a:r>
              <a:rPr lang="en-US" altLang="ko-KR" sz="1400" dirty="0">
                <a:solidFill>
                  <a:srgbClr val="EA4F3B"/>
                </a:solidFill>
              </a:rPr>
              <a:t> dolore </a:t>
            </a:r>
            <a:r>
              <a:rPr lang="en-US" altLang="ko-KR" sz="1400" dirty="0" err="1">
                <a:solidFill>
                  <a:srgbClr val="EA4F3B"/>
                </a:solidFill>
              </a:rPr>
              <a:t>eu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fugiat</a:t>
            </a:r>
            <a:endParaRPr lang="en-US" altLang="ko-KR" sz="1400" dirty="0">
              <a:solidFill>
                <a:srgbClr val="EA4F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A4F3B"/>
                </a:solidFill>
              </a:rPr>
              <a:t>nulla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pariatur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Excepteur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sint</a:t>
            </a:r>
            <a:endParaRPr lang="en-US" altLang="ko-KR" sz="1400" dirty="0">
              <a:solidFill>
                <a:srgbClr val="EA4F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EA4F3B"/>
                </a:solidFill>
              </a:rPr>
              <a:t>occaecat</a:t>
            </a:r>
            <a:r>
              <a:rPr lang="en-US" altLang="ko-KR" sz="1400" dirty="0">
                <a:solidFill>
                  <a:srgbClr val="EA4F3B"/>
                </a:solidFill>
              </a:rPr>
              <a:t> </a:t>
            </a:r>
            <a:r>
              <a:rPr lang="en-US" altLang="ko-KR" sz="1400" dirty="0" err="1">
                <a:solidFill>
                  <a:srgbClr val="EA4F3B"/>
                </a:solidFill>
              </a:rPr>
              <a:t>cupidatat</a:t>
            </a:r>
            <a:r>
              <a:rPr lang="en-US" altLang="ko-KR" sz="1400" dirty="0">
                <a:solidFill>
                  <a:srgbClr val="EA4F3B"/>
                </a:solidFill>
              </a:rPr>
              <a:t> non </a:t>
            </a:r>
            <a:r>
              <a:rPr lang="en-US" altLang="ko-KR" sz="1400" dirty="0" err="1">
                <a:solidFill>
                  <a:srgbClr val="EA4F3B"/>
                </a:solidFill>
              </a:rPr>
              <a:t>proident</a:t>
            </a:r>
            <a:r>
              <a:rPr lang="en-US" altLang="ko-KR" sz="1400" dirty="0">
                <a:solidFill>
                  <a:srgbClr val="EA4F3B"/>
                </a:solidFill>
              </a:rPr>
              <a:t>!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51FF07A-D263-4D8B-8A90-92999EBC2F87}"/>
              </a:ext>
            </a:extLst>
          </p:cNvPr>
          <p:cNvSpPr txBox="1"/>
          <p:nvPr/>
        </p:nvSpPr>
        <p:spPr>
          <a:xfrm>
            <a:off x="9142800" y="4330742"/>
            <a:ext cx="304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2000" b="1" i="1" dirty="0">
                <a:solidFill>
                  <a:srgbClr val="EA4F3B"/>
                </a:solidFill>
                <a:latin typeface="+mj-lt"/>
              </a:rPr>
              <a:t>20XX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050A32B-1BDA-4BFF-BD8B-B0F1224F283C}"/>
              </a:ext>
            </a:extLst>
          </p:cNvPr>
          <p:cNvSpPr txBox="1"/>
          <p:nvPr/>
        </p:nvSpPr>
        <p:spPr>
          <a:xfrm>
            <a:off x="0" y="1891107"/>
            <a:ext cx="304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2000" b="1" i="1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3E5D7F0-2EA0-4521-BA69-0EF17148B870}"/>
              </a:ext>
            </a:extLst>
          </p:cNvPr>
          <p:cNvSpPr txBox="1"/>
          <p:nvPr/>
        </p:nvSpPr>
        <p:spPr>
          <a:xfrm>
            <a:off x="3361900" y="1860329"/>
            <a:ext cx="2419000" cy="116955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A9EED7D-970D-463D-9111-4285213B10B3}"/>
              </a:ext>
            </a:extLst>
          </p:cNvPr>
          <p:cNvSpPr txBox="1"/>
          <p:nvPr/>
        </p:nvSpPr>
        <p:spPr>
          <a:xfrm>
            <a:off x="6093600" y="1891107"/>
            <a:ext cx="304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2000" b="1" i="1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80483F6-5941-4C3A-8E20-EE795217C6D5}"/>
              </a:ext>
            </a:extLst>
          </p:cNvPr>
          <p:cNvSpPr txBox="1"/>
          <p:nvPr/>
        </p:nvSpPr>
        <p:spPr>
          <a:xfrm>
            <a:off x="9455500" y="1213998"/>
            <a:ext cx="2419000" cy="181588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73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8A4D5C5A-B726-4080-87E4-22D8414AE7F6}"/>
              </a:ext>
            </a:extLst>
          </p:cNvPr>
          <p:cNvSpPr/>
          <p:nvPr/>
        </p:nvSpPr>
        <p:spPr>
          <a:xfrm>
            <a:off x="1273297" y="3144024"/>
            <a:ext cx="1025403" cy="1025403"/>
          </a:xfrm>
          <a:prstGeom prst="ellipse">
            <a:avLst/>
          </a:prstGeom>
          <a:solidFill>
            <a:srgbClr val="FF7D70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C479F2-54D9-45DD-8046-CE39EBC59280}"/>
              </a:ext>
            </a:extLst>
          </p:cNvPr>
          <p:cNvSpPr txBox="1"/>
          <p:nvPr/>
        </p:nvSpPr>
        <p:spPr>
          <a:xfrm>
            <a:off x="1273299" y="5103219"/>
            <a:ext cx="3118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3037"/>
                </a:solidFill>
              </a:rPr>
              <a:t>amet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elit</a:t>
            </a:r>
            <a:endParaRPr lang="ko-KR" altLang="en-US" sz="1600" dirty="0">
              <a:solidFill>
                <a:srgbClr val="323037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094B23B-F9B9-4B19-9C9B-92ED7208FD08}"/>
              </a:ext>
            </a:extLst>
          </p:cNvPr>
          <p:cNvSpPr/>
          <p:nvPr/>
        </p:nvSpPr>
        <p:spPr>
          <a:xfrm>
            <a:off x="1273298" y="4612258"/>
            <a:ext cx="3111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23037"/>
                </a:solidFill>
                <a:latin typeface="+mj-lt"/>
              </a:rPr>
              <a:t>Basic</a:t>
            </a:r>
            <a:endParaRPr lang="ko-KR" altLang="en-US" sz="2400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5755F91B-7415-4A05-8818-51C54E48779A}"/>
              </a:ext>
            </a:extLst>
          </p:cNvPr>
          <p:cNvSpPr/>
          <p:nvPr/>
        </p:nvSpPr>
        <p:spPr>
          <a:xfrm>
            <a:off x="4846992" y="3144024"/>
            <a:ext cx="1025403" cy="1025403"/>
          </a:xfrm>
          <a:prstGeom prst="ellipse">
            <a:avLst/>
          </a:prstGeom>
          <a:solidFill>
            <a:srgbClr val="FF7D70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716299-0C4D-46AC-9D36-F324C3EBA826}"/>
              </a:ext>
            </a:extLst>
          </p:cNvPr>
          <p:cNvSpPr txBox="1"/>
          <p:nvPr/>
        </p:nvSpPr>
        <p:spPr>
          <a:xfrm>
            <a:off x="4846994" y="5103219"/>
            <a:ext cx="3118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3037"/>
                </a:solidFill>
              </a:rPr>
              <a:t>Sed do </a:t>
            </a:r>
            <a:r>
              <a:rPr lang="en-US" altLang="ko-KR" sz="1600" dirty="0" err="1">
                <a:solidFill>
                  <a:srgbClr val="323037"/>
                </a:solidFill>
              </a:rPr>
              <a:t>eiusmod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tempor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incididunt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labore</a:t>
            </a:r>
            <a:r>
              <a:rPr lang="en-US" altLang="ko-KR" sz="1600" dirty="0">
                <a:solidFill>
                  <a:srgbClr val="32303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3037"/>
                </a:solidFill>
              </a:rPr>
              <a:t>aliqua</a:t>
            </a:r>
            <a:endParaRPr lang="ko-KR" altLang="en-US" sz="1600" dirty="0">
              <a:solidFill>
                <a:srgbClr val="323037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6249C21-79D7-4135-A78A-349683852D20}"/>
              </a:ext>
            </a:extLst>
          </p:cNvPr>
          <p:cNvSpPr/>
          <p:nvPr/>
        </p:nvSpPr>
        <p:spPr>
          <a:xfrm>
            <a:off x="4846993" y="4612258"/>
            <a:ext cx="3111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23037"/>
                </a:solidFill>
                <a:latin typeface="+mj-lt"/>
              </a:rPr>
              <a:t>Advanced</a:t>
            </a:r>
            <a:endParaRPr lang="ko-KR" altLang="en-US" sz="2400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67E47E-4A8F-4D0F-BFB6-C3761EB61AFA}"/>
              </a:ext>
            </a:extLst>
          </p:cNvPr>
          <p:cNvSpPr txBox="1"/>
          <p:nvPr/>
        </p:nvSpPr>
        <p:spPr>
          <a:xfrm>
            <a:off x="858972" y="1545684"/>
            <a:ext cx="53649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ko-KR" altLang="en-US" sz="1400" b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33FF9D-917C-493D-912E-85019254E51A}"/>
              </a:ext>
            </a:extLst>
          </p:cNvPr>
          <p:cNvSpPr txBox="1"/>
          <p:nvPr/>
        </p:nvSpPr>
        <p:spPr>
          <a:xfrm>
            <a:off x="830944" y="915979"/>
            <a:ext cx="5425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Pricing</a:t>
            </a:r>
            <a:endParaRPr lang="ko-KR" altLang="en-US" sz="36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B3CF198E-C67A-43D7-8393-D8AE8C1B9850}"/>
              </a:ext>
            </a:extLst>
          </p:cNvPr>
          <p:cNvSpPr/>
          <p:nvPr/>
        </p:nvSpPr>
        <p:spPr>
          <a:xfrm>
            <a:off x="8420687" y="3144024"/>
            <a:ext cx="1025403" cy="1025403"/>
          </a:xfrm>
          <a:prstGeom prst="ellipse">
            <a:avLst/>
          </a:prstGeom>
          <a:solidFill>
            <a:srgbClr val="FF7D70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F70327-584F-46BC-82FB-A410191DBD23}"/>
              </a:ext>
            </a:extLst>
          </p:cNvPr>
          <p:cNvSpPr txBox="1"/>
          <p:nvPr/>
        </p:nvSpPr>
        <p:spPr>
          <a:xfrm>
            <a:off x="8420689" y="5103219"/>
            <a:ext cx="3118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3037"/>
                </a:solidFill>
              </a:rPr>
              <a:t>Duis </a:t>
            </a:r>
            <a:r>
              <a:rPr lang="en-US" altLang="ko-KR" sz="1600" dirty="0" err="1">
                <a:solidFill>
                  <a:srgbClr val="323037"/>
                </a:solidFill>
              </a:rPr>
              <a:t>aute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irure</a:t>
            </a:r>
            <a:r>
              <a:rPr lang="en-US" altLang="ko-KR" sz="1600" dirty="0">
                <a:solidFill>
                  <a:srgbClr val="323037"/>
                </a:solidFill>
              </a:rPr>
              <a:t> dolor in </a:t>
            </a:r>
            <a:r>
              <a:rPr lang="en-US" altLang="ko-KR" sz="1600" dirty="0" err="1">
                <a:solidFill>
                  <a:srgbClr val="323037"/>
                </a:solidFill>
              </a:rPr>
              <a:t>reprehenderit</a:t>
            </a:r>
            <a:r>
              <a:rPr lang="en-US" altLang="ko-KR" sz="1600" dirty="0">
                <a:solidFill>
                  <a:srgbClr val="323037"/>
                </a:solidFill>
              </a:rPr>
              <a:t> in </a:t>
            </a:r>
            <a:r>
              <a:rPr lang="en-US" altLang="ko-KR" sz="1600" dirty="0" err="1">
                <a:solidFill>
                  <a:srgbClr val="323037"/>
                </a:solidFill>
              </a:rPr>
              <a:t>voluptate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velit</a:t>
            </a:r>
            <a:endParaRPr lang="en-US" altLang="ko-KR" sz="1600" dirty="0">
              <a:solidFill>
                <a:srgbClr val="323037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9CC47BD-153A-41E3-8ABA-15ADB50D0065}"/>
              </a:ext>
            </a:extLst>
          </p:cNvPr>
          <p:cNvSpPr/>
          <p:nvPr/>
        </p:nvSpPr>
        <p:spPr>
          <a:xfrm>
            <a:off x="8420688" y="4612258"/>
            <a:ext cx="3111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323037"/>
                </a:solidFill>
                <a:latin typeface="+mj-lt"/>
              </a:rPr>
              <a:t>Premium</a:t>
            </a:r>
            <a:endParaRPr lang="ko-KR" altLang="en-US" sz="2400" dirty="0">
              <a:solidFill>
                <a:srgbClr val="32303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286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98CF48-4D2D-4E9C-BB8D-AAFB86949A56}"/>
              </a:ext>
            </a:extLst>
          </p:cNvPr>
          <p:cNvSpPr txBox="1"/>
          <p:nvPr/>
        </p:nvSpPr>
        <p:spPr>
          <a:xfrm>
            <a:off x="8631618" y="3487247"/>
            <a:ext cx="26714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20XX KEY COMPANY GOALS</a:t>
            </a:r>
            <a:endParaRPr lang="ko-KR" altLang="en-US" sz="32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C0FFC8-B5F8-4D6F-87D8-99BF9DE2AADD}"/>
              </a:ext>
            </a:extLst>
          </p:cNvPr>
          <p:cNvSpPr txBox="1"/>
          <p:nvPr/>
        </p:nvSpPr>
        <p:spPr>
          <a:xfrm>
            <a:off x="8631618" y="5114739"/>
            <a:ext cx="2671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78080E-D3BC-48FB-9C8F-41AED0ABA95B}"/>
              </a:ext>
            </a:extLst>
          </p:cNvPr>
          <p:cNvSpPr txBox="1"/>
          <p:nvPr/>
        </p:nvSpPr>
        <p:spPr>
          <a:xfrm>
            <a:off x="888908" y="1584001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incididunt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ut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labore</a:t>
            </a:r>
            <a:r>
              <a:rPr lang="en-US" altLang="ko-KR" sz="1400" dirty="0">
                <a:solidFill>
                  <a:srgbClr val="32303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23037"/>
                </a:solidFill>
              </a:rPr>
              <a:t>aliqua</a:t>
            </a:r>
            <a:r>
              <a:rPr lang="en-US" altLang="ko-KR" sz="1400" dirty="0">
                <a:solidFill>
                  <a:srgbClr val="323037"/>
                </a:solidFill>
              </a:rPr>
              <a:t>.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DD4233B-F7A1-48A2-8A4B-DF1C345631F2}"/>
              </a:ext>
            </a:extLst>
          </p:cNvPr>
          <p:cNvSpPr/>
          <p:nvPr/>
        </p:nvSpPr>
        <p:spPr>
          <a:xfrm>
            <a:off x="888906" y="1156540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i="1" u="sng" dirty="0">
                <a:solidFill>
                  <a:srgbClr val="323037"/>
                </a:solidFill>
              </a:rPr>
              <a:t>Lorem ipsum</a:t>
            </a:r>
            <a:endParaRPr lang="ko-KR" altLang="en-US" sz="2000" i="1" u="sng" dirty="0">
              <a:solidFill>
                <a:srgbClr val="323037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9ED8A8-89D3-4E90-A97E-51F783666555}"/>
              </a:ext>
            </a:extLst>
          </p:cNvPr>
          <p:cNvSpPr txBox="1"/>
          <p:nvPr/>
        </p:nvSpPr>
        <p:spPr>
          <a:xfrm>
            <a:off x="888908" y="3362070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incididunt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ut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labore</a:t>
            </a:r>
            <a:r>
              <a:rPr lang="en-US" altLang="ko-KR" sz="1400" dirty="0">
                <a:solidFill>
                  <a:srgbClr val="32303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23037"/>
                </a:solidFill>
              </a:rPr>
              <a:t>aliqua</a:t>
            </a:r>
            <a:r>
              <a:rPr lang="en-US" altLang="ko-KR" sz="1400" dirty="0">
                <a:solidFill>
                  <a:srgbClr val="323037"/>
                </a:solidFill>
              </a:rPr>
              <a:t>.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0529665-B827-48F8-BD99-E2B67BDB73BA}"/>
              </a:ext>
            </a:extLst>
          </p:cNvPr>
          <p:cNvSpPr/>
          <p:nvPr/>
        </p:nvSpPr>
        <p:spPr>
          <a:xfrm>
            <a:off x="888906" y="2934609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i="1" u="sng" dirty="0">
                <a:solidFill>
                  <a:srgbClr val="323037"/>
                </a:solidFill>
              </a:rPr>
              <a:t>Lorem ipsum</a:t>
            </a:r>
            <a:endParaRPr lang="ko-KR" altLang="en-US" sz="2000" i="1" u="sng" dirty="0">
              <a:solidFill>
                <a:srgbClr val="323037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7F619-3942-41DC-BDF9-317E6DBA91C1}"/>
              </a:ext>
            </a:extLst>
          </p:cNvPr>
          <p:cNvSpPr txBox="1"/>
          <p:nvPr/>
        </p:nvSpPr>
        <p:spPr>
          <a:xfrm>
            <a:off x="888908" y="5140139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incididunt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ut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labore</a:t>
            </a:r>
            <a:r>
              <a:rPr lang="en-US" altLang="ko-KR" sz="1400" dirty="0">
                <a:solidFill>
                  <a:srgbClr val="32303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23037"/>
                </a:solidFill>
              </a:rPr>
              <a:t>aliqua</a:t>
            </a:r>
            <a:r>
              <a:rPr lang="en-US" altLang="ko-KR" sz="1400" dirty="0">
                <a:solidFill>
                  <a:srgbClr val="323037"/>
                </a:solidFill>
              </a:rPr>
              <a:t>.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1D2D68D-BD4A-4EE3-B9EC-B8B5D3D743DB}"/>
              </a:ext>
            </a:extLst>
          </p:cNvPr>
          <p:cNvSpPr/>
          <p:nvPr/>
        </p:nvSpPr>
        <p:spPr>
          <a:xfrm>
            <a:off x="888906" y="4712678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i="1" u="sng" dirty="0">
                <a:solidFill>
                  <a:srgbClr val="323037"/>
                </a:solidFill>
              </a:rPr>
              <a:t>Lorem ipsum</a:t>
            </a:r>
            <a:endParaRPr lang="ko-KR" altLang="en-US" sz="2000" i="1" u="sng" dirty="0">
              <a:solidFill>
                <a:srgbClr val="3230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199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D6C4F87-1DA7-4672-B808-76098834AC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C07E536-0696-4645-8962-E80BFF7B045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FC7F3AD-D0C5-4884-ADE3-F6431FF9808D}"/>
              </a:ext>
            </a:extLst>
          </p:cNvPr>
          <p:cNvSpPr/>
          <p:nvPr/>
        </p:nvSpPr>
        <p:spPr>
          <a:xfrm>
            <a:off x="1828799" y="4049601"/>
            <a:ext cx="40251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i="1" dirty="0">
                <a:solidFill>
                  <a:srgbClr val="323037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F042D11-82BB-46F8-8F21-086F51F15CAC}"/>
              </a:ext>
            </a:extLst>
          </p:cNvPr>
          <p:cNvSpPr/>
          <p:nvPr/>
        </p:nvSpPr>
        <p:spPr>
          <a:xfrm>
            <a:off x="1828800" y="4555561"/>
            <a:ext cx="40251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r>
              <a:rPr lang="en-US" altLang="ko-KR" sz="1200" dirty="0">
                <a:solidFill>
                  <a:srgbClr val="323037"/>
                </a:solidFill>
              </a:rPr>
              <a:t>, sed do </a:t>
            </a:r>
            <a:r>
              <a:rPr lang="en-US" altLang="ko-KR" sz="1200" dirty="0" err="1">
                <a:solidFill>
                  <a:srgbClr val="323037"/>
                </a:solidFill>
              </a:rPr>
              <a:t>eiusmod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tempor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incididunt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labore</a:t>
            </a:r>
            <a:r>
              <a:rPr lang="en-US" altLang="ko-KR" sz="1200" dirty="0">
                <a:solidFill>
                  <a:srgbClr val="3230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3037"/>
                </a:solidFill>
              </a:rPr>
              <a:t>aliqua</a:t>
            </a:r>
            <a:r>
              <a:rPr lang="en-US" altLang="ko-KR" sz="12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23037"/>
                </a:solidFill>
              </a:rPr>
              <a:t>Ut </a:t>
            </a:r>
            <a:r>
              <a:rPr lang="en-US" altLang="ko-KR" sz="1200" dirty="0" err="1">
                <a:solidFill>
                  <a:srgbClr val="323037"/>
                </a:solidFill>
              </a:rPr>
              <a:t>enim</a:t>
            </a:r>
            <a:r>
              <a:rPr lang="en-US" altLang="ko-KR" sz="1200" dirty="0">
                <a:solidFill>
                  <a:srgbClr val="323037"/>
                </a:solidFill>
              </a:rPr>
              <a:t> ad minim </a:t>
            </a:r>
            <a:r>
              <a:rPr lang="en-US" altLang="ko-KR" sz="1200" dirty="0" err="1">
                <a:solidFill>
                  <a:srgbClr val="323037"/>
                </a:solidFill>
              </a:rPr>
              <a:t>veniam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quis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nostrud</a:t>
            </a:r>
            <a:r>
              <a:rPr lang="en-US" altLang="ko-KR" sz="1200" dirty="0">
                <a:solidFill>
                  <a:srgbClr val="323037"/>
                </a:solidFill>
              </a:rPr>
              <a:t> exercitation </a:t>
            </a:r>
            <a:r>
              <a:rPr lang="en-US" altLang="ko-KR" sz="1200" dirty="0" err="1">
                <a:solidFill>
                  <a:srgbClr val="323037"/>
                </a:solidFill>
              </a:rPr>
              <a:t>ullamco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laboris</a:t>
            </a:r>
            <a:r>
              <a:rPr lang="en-US" altLang="ko-KR" sz="1200" dirty="0">
                <a:solidFill>
                  <a:srgbClr val="323037"/>
                </a:solidFill>
              </a:rPr>
              <a:t> nisi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aliquip</a:t>
            </a:r>
            <a:r>
              <a:rPr lang="en-US" altLang="ko-KR" sz="1200" dirty="0">
                <a:solidFill>
                  <a:srgbClr val="323037"/>
                </a:solidFill>
              </a:rPr>
              <a:t> ex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C523479-697A-45B2-A804-C3805A92F90A}"/>
              </a:ext>
            </a:extLst>
          </p:cNvPr>
          <p:cNvSpPr/>
          <p:nvPr/>
        </p:nvSpPr>
        <p:spPr>
          <a:xfrm>
            <a:off x="6405265" y="4049601"/>
            <a:ext cx="40251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i="1" dirty="0">
                <a:solidFill>
                  <a:srgbClr val="323037"/>
                </a:solidFill>
                <a:latin typeface="+mj-lt"/>
              </a:rPr>
              <a:t>Lorem ipsum</a:t>
            </a:r>
            <a:endParaRPr lang="ko-KR" altLang="en-US" sz="2000" b="1" i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DE8B04F-B02C-4AFC-89D6-5E6BC0AA8AC7}"/>
              </a:ext>
            </a:extLst>
          </p:cNvPr>
          <p:cNvSpPr/>
          <p:nvPr/>
        </p:nvSpPr>
        <p:spPr>
          <a:xfrm>
            <a:off x="6405266" y="4555561"/>
            <a:ext cx="40251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r>
              <a:rPr lang="en-US" altLang="ko-KR" sz="1200" dirty="0">
                <a:solidFill>
                  <a:srgbClr val="323037"/>
                </a:solidFill>
              </a:rPr>
              <a:t>, sed do </a:t>
            </a:r>
            <a:r>
              <a:rPr lang="en-US" altLang="ko-KR" sz="1200" dirty="0" err="1">
                <a:solidFill>
                  <a:srgbClr val="323037"/>
                </a:solidFill>
              </a:rPr>
              <a:t>eiusmod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tempor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incididunt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labore</a:t>
            </a:r>
            <a:r>
              <a:rPr lang="en-US" altLang="ko-KR" sz="1200" dirty="0">
                <a:solidFill>
                  <a:srgbClr val="3230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3037"/>
                </a:solidFill>
              </a:rPr>
              <a:t>aliqua</a:t>
            </a:r>
            <a:r>
              <a:rPr lang="en-US" altLang="ko-KR" sz="12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23037"/>
                </a:solidFill>
              </a:rPr>
              <a:t>Ut </a:t>
            </a:r>
            <a:r>
              <a:rPr lang="en-US" altLang="ko-KR" sz="1200" dirty="0" err="1">
                <a:solidFill>
                  <a:srgbClr val="323037"/>
                </a:solidFill>
              </a:rPr>
              <a:t>enim</a:t>
            </a:r>
            <a:r>
              <a:rPr lang="en-US" altLang="ko-KR" sz="1200" dirty="0">
                <a:solidFill>
                  <a:srgbClr val="323037"/>
                </a:solidFill>
              </a:rPr>
              <a:t> ad minim </a:t>
            </a:r>
            <a:r>
              <a:rPr lang="en-US" altLang="ko-KR" sz="1200" dirty="0" err="1">
                <a:solidFill>
                  <a:srgbClr val="323037"/>
                </a:solidFill>
              </a:rPr>
              <a:t>veniam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quis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nostrud</a:t>
            </a:r>
            <a:r>
              <a:rPr lang="en-US" altLang="ko-KR" sz="1200" dirty="0">
                <a:solidFill>
                  <a:srgbClr val="323037"/>
                </a:solidFill>
              </a:rPr>
              <a:t> exercitation </a:t>
            </a:r>
            <a:r>
              <a:rPr lang="en-US" altLang="ko-KR" sz="1200" dirty="0" err="1">
                <a:solidFill>
                  <a:srgbClr val="323037"/>
                </a:solidFill>
              </a:rPr>
              <a:t>ullamco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laboris</a:t>
            </a:r>
            <a:r>
              <a:rPr lang="en-US" altLang="ko-KR" sz="1200" dirty="0">
                <a:solidFill>
                  <a:srgbClr val="323037"/>
                </a:solidFill>
              </a:rPr>
              <a:t> nisi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aliquip</a:t>
            </a:r>
            <a:r>
              <a:rPr lang="en-US" altLang="ko-KR" sz="1200" dirty="0">
                <a:solidFill>
                  <a:srgbClr val="323037"/>
                </a:solidFill>
              </a:rPr>
              <a:t> ex</a:t>
            </a:r>
          </a:p>
        </p:txBody>
      </p:sp>
    </p:spTree>
    <p:extLst>
      <p:ext uri="{BB962C8B-B14F-4D97-AF65-F5344CB8AC3E}">
        <p14:creationId xmlns:p14="http://schemas.microsoft.com/office/powerpoint/2010/main" val="2301359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660EC74-C6F3-4482-AE58-23FB2F932138}"/>
              </a:ext>
            </a:extLst>
          </p:cNvPr>
          <p:cNvSpPr/>
          <p:nvPr/>
        </p:nvSpPr>
        <p:spPr>
          <a:xfrm>
            <a:off x="847782" y="2361955"/>
            <a:ext cx="1849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b="1" i="1" dirty="0">
                <a:solidFill>
                  <a:srgbClr val="323037"/>
                </a:solidFill>
                <a:latin typeface="+mj-lt"/>
              </a:rPr>
              <a:t>TASKS</a:t>
            </a:r>
            <a:endParaRPr lang="ko-KR" altLang="en-US" sz="2000" b="1" i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3295E0F-9BFF-4521-8501-231301D017BE}"/>
              </a:ext>
            </a:extLst>
          </p:cNvPr>
          <p:cNvSpPr/>
          <p:nvPr/>
        </p:nvSpPr>
        <p:spPr>
          <a:xfrm>
            <a:off x="3009406" y="2361955"/>
            <a:ext cx="1849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323037"/>
                </a:solidFill>
                <a:latin typeface="+mj-lt"/>
              </a:rPr>
              <a:t>WEEK 1</a:t>
            </a:r>
            <a:endParaRPr lang="ko-KR" altLang="en-US" sz="2000" b="1" i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4DC4E24-B5A1-4BA7-A1D6-8F18C41567BB}"/>
              </a:ext>
            </a:extLst>
          </p:cNvPr>
          <p:cNvSpPr/>
          <p:nvPr/>
        </p:nvSpPr>
        <p:spPr>
          <a:xfrm>
            <a:off x="5171030" y="2361955"/>
            <a:ext cx="1849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323037"/>
                </a:solidFill>
                <a:latin typeface="+mj-lt"/>
              </a:rPr>
              <a:t>WEEK 2</a:t>
            </a:r>
            <a:endParaRPr lang="ko-KR" altLang="en-US" sz="2000" b="1" i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495E991-0C9F-4FC8-BC51-E7790983ED7B}"/>
              </a:ext>
            </a:extLst>
          </p:cNvPr>
          <p:cNvSpPr/>
          <p:nvPr/>
        </p:nvSpPr>
        <p:spPr>
          <a:xfrm>
            <a:off x="7332654" y="2361955"/>
            <a:ext cx="1849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323037"/>
                </a:solidFill>
                <a:latin typeface="+mj-lt"/>
              </a:rPr>
              <a:t>WEEK 3</a:t>
            </a:r>
            <a:endParaRPr lang="ko-KR" altLang="en-US" sz="2000" b="1" i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307E021-A454-4C90-ABD9-345D2568ADA6}"/>
              </a:ext>
            </a:extLst>
          </p:cNvPr>
          <p:cNvSpPr/>
          <p:nvPr/>
        </p:nvSpPr>
        <p:spPr>
          <a:xfrm>
            <a:off x="9494278" y="2361955"/>
            <a:ext cx="1849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i="1" dirty="0">
                <a:solidFill>
                  <a:srgbClr val="323037"/>
                </a:solidFill>
                <a:latin typeface="+mj-lt"/>
              </a:rPr>
              <a:t>WEEK 4</a:t>
            </a:r>
            <a:endParaRPr lang="ko-KR" altLang="en-US" sz="2000" b="1" i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B07E9A7-5178-48C3-BD0B-9E5C7D1DC9C4}"/>
              </a:ext>
            </a:extLst>
          </p:cNvPr>
          <p:cNvSpPr/>
          <p:nvPr/>
        </p:nvSpPr>
        <p:spPr>
          <a:xfrm>
            <a:off x="847782" y="3105046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rgbClr val="323037"/>
                </a:solidFill>
              </a:rPr>
              <a:t>Lorem ipsum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DCD54BC-6680-4B5A-BD80-97D44E45E0EC}"/>
              </a:ext>
            </a:extLst>
          </p:cNvPr>
          <p:cNvSpPr/>
          <p:nvPr/>
        </p:nvSpPr>
        <p:spPr>
          <a:xfrm>
            <a:off x="847782" y="3848137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rgbClr val="323037"/>
                </a:solidFill>
              </a:rPr>
              <a:t>Dolor </a:t>
            </a:r>
            <a:r>
              <a:rPr lang="en-US" altLang="ko-KR" sz="1400" dirty="0" err="1">
                <a:solidFill>
                  <a:srgbClr val="323037"/>
                </a:solidFill>
              </a:rPr>
              <a:t>dit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875B9BC-2AE7-4CD8-892F-C04B62AC9096}"/>
              </a:ext>
            </a:extLst>
          </p:cNvPr>
          <p:cNvSpPr/>
          <p:nvPr/>
        </p:nvSpPr>
        <p:spPr>
          <a:xfrm>
            <a:off x="847782" y="4591228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C17A95F-0354-43E7-8AF2-E6DE4903D318}"/>
              </a:ext>
            </a:extLst>
          </p:cNvPr>
          <p:cNvSpPr/>
          <p:nvPr/>
        </p:nvSpPr>
        <p:spPr>
          <a:xfrm>
            <a:off x="847782" y="5334320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AF8B75A-474C-4690-882A-121EED7A9F0D}"/>
              </a:ext>
            </a:extLst>
          </p:cNvPr>
          <p:cNvCxnSpPr/>
          <p:nvPr/>
        </p:nvCxnSpPr>
        <p:spPr>
          <a:xfrm>
            <a:off x="3009406" y="3258934"/>
            <a:ext cx="8334812" cy="0"/>
          </a:xfrm>
          <a:prstGeom prst="line">
            <a:avLst/>
          </a:prstGeom>
          <a:ln w="31750" cap="rnd">
            <a:solidFill>
              <a:srgbClr val="FCDD9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2A6E63F9-1BEC-438E-A014-7F97CC99BC78}"/>
              </a:ext>
            </a:extLst>
          </p:cNvPr>
          <p:cNvCxnSpPr/>
          <p:nvPr/>
        </p:nvCxnSpPr>
        <p:spPr>
          <a:xfrm>
            <a:off x="3009406" y="4012807"/>
            <a:ext cx="8334812" cy="0"/>
          </a:xfrm>
          <a:prstGeom prst="line">
            <a:avLst/>
          </a:prstGeom>
          <a:ln w="31750" cap="rnd">
            <a:solidFill>
              <a:srgbClr val="FCDD9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479660F1-81C9-419B-B4FA-1C190AD20BE1}"/>
              </a:ext>
            </a:extLst>
          </p:cNvPr>
          <p:cNvCxnSpPr/>
          <p:nvPr/>
        </p:nvCxnSpPr>
        <p:spPr>
          <a:xfrm>
            <a:off x="3009406" y="4745116"/>
            <a:ext cx="8334812" cy="0"/>
          </a:xfrm>
          <a:prstGeom prst="line">
            <a:avLst/>
          </a:prstGeom>
          <a:ln w="31750" cap="rnd">
            <a:solidFill>
              <a:srgbClr val="FCDD9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4B899BE8-9758-436B-8D1F-44D263BF073A}"/>
              </a:ext>
            </a:extLst>
          </p:cNvPr>
          <p:cNvCxnSpPr/>
          <p:nvPr/>
        </p:nvCxnSpPr>
        <p:spPr>
          <a:xfrm>
            <a:off x="3009406" y="5488208"/>
            <a:ext cx="8334812" cy="0"/>
          </a:xfrm>
          <a:prstGeom prst="line">
            <a:avLst/>
          </a:prstGeom>
          <a:ln w="31750" cap="rnd">
            <a:solidFill>
              <a:srgbClr val="FCDD9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D47B362-0B25-434A-AA6B-0D6CCDD18CD9}"/>
              </a:ext>
            </a:extLst>
          </p:cNvPr>
          <p:cNvSpPr/>
          <p:nvPr/>
        </p:nvSpPr>
        <p:spPr>
          <a:xfrm>
            <a:off x="3321090" y="3187406"/>
            <a:ext cx="2089110" cy="143056"/>
          </a:xfrm>
          <a:prstGeom prst="roundRect">
            <a:avLst>
              <a:gd name="adj" fmla="val 50000"/>
            </a:avLst>
          </a:prstGeom>
          <a:solidFill>
            <a:srgbClr val="FF7D7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88998FAF-5B23-4BE8-9107-F7F7C3297788}"/>
              </a:ext>
            </a:extLst>
          </p:cNvPr>
          <p:cNvSpPr/>
          <p:nvPr/>
        </p:nvSpPr>
        <p:spPr>
          <a:xfrm>
            <a:off x="5410200" y="3941279"/>
            <a:ext cx="2089110" cy="143056"/>
          </a:xfrm>
          <a:prstGeom prst="roundRect">
            <a:avLst>
              <a:gd name="adj" fmla="val 50000"/>
            </a:avLst>
          </a:prstGeom>
          <a:solidFill>
            <a:srgbClr val="FF7D7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F6ACC1F-3CBB-40B0-9DFB-63AE70C549CC}"/>
              </a:ext>
            </a:extLst>
          </p:cNvPr>
          <p:cNvSpPr/>
          <p:nvPr/>
        </p:nvSpPr>
        <p:spPr>
          <a:xfrm>
            <a:off x="5410200" y="4672291"/>
            <a:ext cx="4533900" cy="143056"/>
          </a:xfrm>
          <a:prstGeom prst="roundRect">
            <a:avLst>
              <a:gd name="adj" fmla="val 50000"/>
            </a:avLst>
          </a:prstGeom>
          <a:solidFill>
            <a:srgbClr val="FF7D7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D3B7E364-F8F2-4EC3-87F0-6DE0978176AE}"/>
              </a:ext>
            </a:extLst>
          </p:cNvPr>
          <p:cNvSpPr/>
          <p:nvPr/>
        </p:nvSpPr>
        <p:spPr>
          <a:xfrm>
            <a:off x="7777162" y="5416680"/>
            <a:ext cx="3567055" cy="143056"/>
          </a:xfrm>
          <a:prstGeom prst="roundRect">
            <a:avLst>
              <a:gd name="adj" fmla="val 50000"/>
            </a:avLst>
          </a:prstGeom>
          <a:solidFill>
            <a:srgbClr val="FF7D7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A3C83B-455C-4B39-90E8-7B3B10B0DC94}"/>
              </a:ext>
            </a:extLst>
          </p:cNvPr>
          <p:cNvSpPr txBox="1"/>
          <p:nvPr/>
        </p:nvSpPr>
        <p:spPr>
          <a:xfrm>
            <a:off x="1625599" y="1109860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ACB320-C525-41E8-B650-67498E888373}"/>
              </a:ext>
            </a:extLst>
          </p:cNvPr>
          <p:cNvSpPr txBox="1"/>
          <p:nvPr/>
        </p:nvSpPr>
        <p:spPr>
          <a:xfrm>
            <a:off x="1625599" y="566424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b="1" i="1" dirty="0">
                <a:solidFill>
                  <a:srgbClr val="323037"/>
                </a:solidFill>
                <a:effectLst/>
              </a:rPr>
              <a:t>SCHEDULE SLIDE</a:t>
            </a:r>
            <a:endParaRPr lang="ko-KR" altLang="en-US" b="1" i="1" dirty="0">
              <a:solidFill>
                <a:srgbClr val="323037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6765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23037"/>
                </a:solidFill>
              </a:rPr>
              <a:t>01:00pm ~ 01:30pm</a:t>
            </a:r>
            <a:endParaRPr lang="ko-KR" altLang="en-US" sz="1600" dirty="0">
              <a:solidFill>
                <a:srgbClr val="323037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FF7D70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954757"/>
            <a:ext cx="11082618" cy="5461000"/>
            <a:chOff x="1311832" y="1528784"/>
            <a:chExt cx="9568336" cy="4714832"/>
          </a:xfrm>
          <a:solidFill>
            <a:srgbClr val="FCDD9A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7D70"/>
            </a:solidFill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7D70"/>
            </a:solidFill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7D70"/>
            </a:solidFill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7D70"/>
            </a:solidFill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9F9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6125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A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7751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A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2335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A4F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450602" y="315388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i="1" dirty="0">
                <a:solidFill>
                  <a:srgbClr val="323037"/>
                </a:solidFill>
                <a:latin typeface="+mj-lt"/>
                <a:cs typeface="+mn-cs"/>
              </a:rPr>
              <a:t>WORLD MAP INFOGRAPHIC SLIDES</a:t>
            </a:r>
            <a:endParaRPr lang="ko-KR" altLang="en-US" sz="2400" i="1" dirty="0">
              <a:solidFill>
                <a:srgbClr val="323037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4AD11DE-0633-4758-9BB0-82A3045A11C6}"/>
              </a:ext>
            </a:extLst>
          </p:cNvPr>
          <p:cNvSpPr txBox="1"/>
          <p:nvPr/>
        </p:nvSpPr>
        <p:spPr>
          <a:xfrm>
            <a:off x="6496425" y="1545684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ko-KR" altLang="en-US" sz="1400" b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72CCA0-3AFE-4D46-894D-DD7A0CE70389}"/>
              </a:ext>
            </a:extLst>
          </p:cNvPr>
          <p:cNvSpPr txBox="1"/>
          <p:nvPr/>
        </p:nvSpPr>
        <p:spPr>
          <a:xfrm>
            <a:off x="6468397" y="915979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4F31D8-59B0-4368-8EE5-E882D448D555}"/>
              </a:ext>
            </a:extLst>
          </p:cNvPr>
          <p:cNvSpPr txBox="1"/>
          <p:nvPr/>
        </p:nvSpPr>
        <p:spPr>
          <a:xfrm>
            <a:off x="1457314" y="4833739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23037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23037"/>
                </a:solidFill>
              </a:rPr>
              <a:t>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en-US" altLang="ko-KR" sz="1400" dirty="0">
              <a:solidFill>
                <a:srgbClr val="32303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endParaRPr lang="en-US" altLang="ko-KR" sz="1400" dirty="0">
              <a:solidFill>
                <a:srgbClr val="32303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59071B9-E541-4DDA-91E3-1E504B537448}"/>
              </a:ext>
            </a:extLst>
          </p:cNvPr>
          <p:cNvSpPr/>
          <p:nvPr/>
        </p:nvSpPr>
        <p:spPr>
          <a:xfrm>
            <a:off x="1457313" y="4282339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  <a:endParaRPr lang="ko-KR" altLang="en-US" b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887D81C-28FF-4CF1-8F08-B23C59B6320C}"/>
              </a:ext>
            </a:extLst>
          </p:cNvPr>
          <p:cNvSpPr/>
          <p:nvPr/>
        </p:nvSpPr>
        <p:spPr>
          <a:xfrm>
            <a:off x="1457313" y="3697564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rgbClr val="323037"/>
                </a:solidFill>
                <a:latin typeface="+mj-lt"/>
              </a:rPr>
              <a:t>01</a:t>
            </a:r>
            <a:endParaRPr lang="ko-KR" altLang="en-US" sz="3200" b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58B470-1CA5-4C3C-815E-ED858A2F259E}"/>
              </a:ext>
            </a:extLst>
          </p:cNvPr>
          <p:cNvSpPr txBox="1"/>
          <p:nvPr/>
        </p:nvSpPr>
        <p:spPr>
          <a:xfrm>
            <a:off x="3877360" y="4833739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endParaRPr lang="en-US" altLang="ko-KR" sz="1400" dirty="0">
              <a:solidFill>
                <a:srgbClr val="32303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endParaRPr lang="en-US" altLang="ko-KR" sz="1400" dirty="0">
              <a:solidFill>
                <a:srgbClr val="32303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23037"/>
                </a:solidFill>
              </a:rPr>
              <a:t>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endParaRPr lang="en-US" altLang="ko-KR" sz="1400" dirty="0">
              <a:solidFill>
                <a:srgbClr val="32303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incididunt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ut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9400FB2-D516-48B6-A83C-041675C6C62E}"/>
              </a:ext>
            </a:extLst>
          </p:cNvPr>
          <p:cNvSpPr/>
          <p:nvPr/>
        </p:nvSpPr>
        <p:spPr>
          <a:xfrm>
            <a:off x="3877359" y="4282339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  <a:endParaRPr lang="ko-KR" altLang="en-US" b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C71795D-3ED0-4EB7-8929-F356A244D628}"/>
              </a:ext>
            </a:extLst>
          </p:cNvPr>
          <p:cNvSpPr/>
          <p:nvPr/>
        </p:nvSpPr>
        <p:spPr>
          <a:xfrm>
            <a:off x="3877359" y="3697564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rgbClr val="323037"/>
                </a:solidFill>
                <a:latin typeface="+mj-lt"/>
              </a:rPr>
              <a:t>02</a:t>
            </a:r>
            <a:endParaRPr lang="ko-KR" altLang="en-US" sz="3200" b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14CA40-AD5E-443A-965B-12F7E05BCBF6}"/>
              </a:ext>
            </a:extLst>
          </p:cNvPr>
          <p:cNvSpPr txBox="1"/>
          <p:nvPr/>
        </p:nvSpPr>
        <p:spPr>
          <a:xfrm>
            <a:off x="6297406" y="4833739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23037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23037"/>
                </a:solidFill>
              </a:rPr>
              <a:t>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en-US" altLang="ko-KR" sz="1400" dirty="0">
              <a:solidFill>
                <a:srgbClr val="32303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23037"/>
                </a:solidFill>
              </a:rPr>
              <a:t>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endParaRPr lang="en-US" altLang="ko-KR" sz="1400" dirty="0">
              <a:solidFill>
                <a:srgbClr val="32303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incididunt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ut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B3438B6-2610-4258-828F-E942AB044469}"/>
              </a:ext>
            </a:extLst>
          </p:cNvPr>
          <p:cNvSpPr/>
          <p:nvPr/>
        </p:nvSpPr>
        <p:spPr>
          <a:xfrm>
            <a:off x="6297405" y="4282339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  <a:endParaRPr lang="ko-KR" altLang="en-US" b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D4741B9-EA7A-425F-99CB-0F1A1727CC9C}"/>
              </a:ext>
            </a:extLst>
          </p:cNvPr>
          <p:cNvSpPr/>
          <p:nvPr/>
        </p:nvSpPr>
        <p:spPr>
          <a:xfrm>
            <a:off x="6297405" y="3697564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rgbClr val="323037"/>
                </a:solidFill>
                <a:latin typeface="+mj-lt"/>
              </a:rPr>
              <a:t>03</a:t>
            </a:r>
            <a:endParaRPr lang="ko-KR" altLang="en-US" sz="3200" b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2694B9-DC29-44EA-8A03-59A3D9FAE35E}"/>
              </a:ext>
            </a:extLst>
          </p:cNvPr>
          <p:cNvSpPr txBox="1"/>
          <p:nvPr/>
        </p:nvSpPr>
        <p:spPr>
          <a:xfrm>
            <a:off x="8717452" y="4833739"/>
            <a:ext cx="2069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23037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23037"/>
                </a:solidFill>
              </a:rPr>
              <a:t>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en-US" altLang="ko-KR" sz="1400" dirty="0">
              <a:solidFill>
                <a:srgbClr val="32303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23037"/>
                </a:solidFill>
              </a:rPr>
              <a:t>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endParaRPr lang="en-US" altLang="ko-KR" sz="1400" dirty="0">
              <a:solidFill>
                <a:srgbClr val="323037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incididunt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ut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72340AE-52FD-49BD-8073-0F74FCF1B158}"/>
              </a:ext>
            </a:extLst>
          </p:cNvPr>
          <p:cNvSpPr/>
          <p:nvPr/>
        </p:nvSpPr>
        <p:spPr>
          <a:xfrm>
            <a:off x="8717451" y="4282339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  <a:endParaRPr lang="ko-KR" altLang="en-US" b="1" dirty="0">
              <a:solidFill>
                <a:srgbClr val="323037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9C0C37D-EA40-4D59-9670-F36B73FBC339}"/>
              </a:ext>
            </a:extLst>
          </p:cNvPr>
          <p:cNvSpPr/>
          <p:nvPr/>
        </p:nvSpPr>
        <p:spPr>
          <a:xfrm>
            <a:off x="8717451" y="3697564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rgbClr val="323037"/>
                </a:solidFill>
                <a:latin typeface="+mj-lt"/>
              </a:rPr>
              <a:t>04</a:t>
            </a:r>
            <a:endParaRPr lang="ko-KR" altLang="en-US" sz="3200" b="1" dirty="0">
              <a:solidFill>
                <a:srgbClr val="32303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94668D2F-79CA-4250-B825-F6CDEE75A90F}"/>
              </a:ext>
            </a:extLst>
          </p:cNvPr>
          <p:cNvGrpSpPr/>
          <p:nvPr/>
        </p:nvGrpSpPr>
        <p:grpSpPr>
          <a:xfrm>
            <a:off x="7892799" y="1060761"/>
            <a:ext cx="2476500" cy="5039389"/>
            <a:chOff x="7892799" y="1060761"/>
            <a:chExt cx="2476500" cy="5039389"/>
          </a:xfrm>
        </p:grpSpPr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4C30FE08-5893-44B6-BC3B-9F5D7C6CB230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4" name="그래픽 23">
              <a:extLst>
                <a:ext uri="{FF2B5EF4-FFF2-40B4-BE49-F238E27FC236}">
                  <a16:creationId xmlns:a16="http://schemas.microsoft.com/office/drawing/2014/main" id="{C2E4ED93-281C-4062-902A-35B6FC0B6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756C7F2-8E1A-4082-8804-AB3F0FF5EDAE}"/>
              </a:ext>
            </a:extLst>
          </p:cNvPr>
          <p:cNvSpPr txBox="1"/>
          <p:nvPr/>
        </p:nvSpPr>
        <p:spPr>
          <a:xfrm>
            <a:off x="1442822" y="1218254"/>
            <a:ext cx="50176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i="1" dirty="0" err="1">
                <a:solidFill>
                  <a:srgbClr val="323037"/>
                </a:solidFill>
              </a:rPr>
              <a:t>Titile</a:t>
            </a:r>
            <a:r>
              <a:rPr lang="en-US" altLang="ko-KR" sz="3200" i="1" dirty="0">
                <a:solidFill>
                  <a:srgbClr val="323037"/>
                </a:solidFill>
              </a:rPr>
              <a:t> text block &amp;</a:t>
            </a:r>
          </a:p>
          <a:p>
            <a:r>
              <a:rPr lang="en-US" altLang="ko-KR" sz="3200" i="1" dirty="0">
                <a:solidFill>
                  <a:srgbClr val="323037"/>
                </a:solidFill>
              </a:rPr>
              <a:t>Mobile project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59CAF7-0BB6-4CEE-9085-6CB8843B14CE}"/>
              </a:ext>
            </a:extLst>
          </p:cNvPr>
          <p:cNvSpPr txBox="1"/>
          <p:nvPr/>
        </p:nvSpPr>
        <p:spPr>
          <a:xfrm>
            <a:off x="1442822" y="2295472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3037"/>
                </a:solidFill>
              </a:rPr>
              <a:t>amet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adipiscing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elit</a:t>
            </a:r>
            <a:r>
              <a:rPr lang="en-US" altLang="ko-KR" sz="1600" dirty="0">
                <a:solidFill>
                  <a:srgbClr val="323037"/>
                </a:solidFill>
              </a:rPr>
              <a:t>, sed do </a:t>
            </a:r>
            <a:r>
              <a:rPr lang="en-US" altLang="ko-KR" sz="1600" dirty="0" err="1">
                <a:solidFill>
                  <a:srgbClr val="323037"/>
                </a:solidFill>
              </a:rPr>
              <a:t>eiusmod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tempor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incididunt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labore</a:t>
            </a:r>
            <a:r>
              <a:rPr lang="en-US" altLang="ko-KR" sz="1600" dirty="0">
                <a:solidFill>
                  <a:srgbClr val="32303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3037"/>
                </a:solidFill>
              </a:rPr>
              <a:t>aliqua</a:t>
            </a:r>
            <a:r>
              <a:rPr lang="en-US" altLang="ko-KR" sz="16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323037"/>
                </a:solidFill>
              </a:rPr>
              <a:t>Ut </a:t>
            </a:r>
            <a:r>
              <a:rPr lang="en-US" altLang="ko-KR" sz="1600" dirty="0" err="1">
                <a:solidFill>
                  <a:srgbClr val="323037"/>
                </a:solidFill>
              </a:rPr>
              <a:t>enim</a:t>
            </a:r>
            <a:r>
              <a:rPr lang="en-US" altLang="ko-KR" sz="1600" dirty="0">
                <a:solidFill>
                  <a:srgbClr val="323037"/>
                </a:solidFill>
              </a:rPr>
              <a:t> ad minim </a:t>
            </a:r>
            <a:r>
              <a:rPr lang="en-US" altLang="ko-KR" sz="1600" dirty="0" err="1">
                <a:solidFill>
                  <a:srgbClr val="323037"/>
                </a:solidFill>
              </a:rPr>
              <a:t>veniam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quis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nostrud</a:t>
            </a:r>
            <a:r>
              <a:rPr lang="en-US" altLang="ko-KR" sz="1600" dirty="0">
                <a:solidFill>
                  <a:srgbClr val="323037"/>
                </a:solidFill>
              </a:rPr>
              <a:t> exercitation </a:t>
            </a:r>
            <a:r>
              <a:rPr lang="en-US" altLang="ko-KR" sz="1600" dirty="0" err="1">
                <a:solidFill>
                  <a:srgbClr val="323037"/>
                </a:solidFill>
              </a:rPr>
              <a:t>ullamco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laboris</a:t>
            </a:r>
            <a:r>
              <a:rPr lang="en-US" altLang="ko-KR" sz="1600" dirty="0">
                <a:solidFill>
                  <a:srgbClr val="323037"/>
                </a:solidFill>
              </a:rPr>
              <a:t> nisi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aliquip</a:t>
            </a:r>
            <a:r>
              <a:rPr lang="en-US" altLang="ko-KR" sz="1600" dirty="0">
                <a:solidFill>
                  <a:srgbClr val="323037"/>
                </a:solidFill>
              </a:rPr>
              <a:t> ex </a:t>
            </a:r>
            <a:r>
              <a:rPr lang="en-US" altLang="ko-KR" sz="1600" dirty="0" err="1">
                <a:solidFill>
                  <a:srgbClr val="323037"/>
                </a:solidFill>
              </a:rPr>
              <a:t>ea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commodo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consequat</a:t>
            </a:r>
            <a:r>
              <a:rPr lang="en-US" altLang="ko-KR" sz="1600" dirty="0">
                <a:solidFill>
                  <a:srgbClr val="323037"/>
                </a:solidFill>
              </a:rPr>
              <a:t>. Duis </a:t>
            </a:r>
            <a:r>
              <a:rPr lang="en-US" altLang="ko-KR" sz="1600" dirty="0" err="1">
                <a:solidFill>
                  <a:srgbClr val="323037"/>
                </a:solidFill>
              </a:rPr>
              <a:t>aute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irure</a:t>
            </a:r>
            <a:r>
              <a:rPr lang="en-US" altLang="ko-KR" sz="1600" dirty="0">
                <a:solidFill>
                  <a:srgbClr val="323037"/>
                </a:solidFill>
              </a:rPr>
              <a:t> dolor in </a:t>
            </a:r>
            <a:r>
              <a:rPr lang="en-US" altLang="ko-KR" sz="1600" dirty="0" err="1">
                <a:solidFill>
                  <a:srgbClr val="323037"/>
                </a:solidFill>
              </a:rPr>
              <a:t>reprehenderit</a:t>
            </a:r>
            <a:r>
              <a:rPr lang="en-US" altLang="ko-KR" sz="1600" dirty="0">
                <a:solidFill>
                  <a:srgbClr val="323037"/>
                </a:solidFill>
              </a:rPr>
              <a:t> in </a:t>
            </a:r>
            <a:r>
              <a:rPr lang="en-US" altLang="ko-KR" sz="1600" dirty="0" err="1">
                <a:solidFill>
                  <a:srgbClr val="323037"/>
                </a:solidFill>
              </a:rPr>
              <a:t>voluptate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velit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esse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cillum</a:t>
            </a:r>
            <a:r>
              <a:rPr lang="en-US" altLang="ko-KR" sz="1600" dirty="0">
                <a:solidFill>
                  <a:srgbClr val="323037"/>
                </a:solidFill>
              </a:rPr>
              <a:t> dolore </a:t>
            </a:r>
            <a:r>
              <a:rPr lang="en-US" altLang="ko-KR" sz="1600" dirty="0" err="1">
                <a:solidFill>
                  <a:srgbClr val="323037"/>
                </a:solidFill>
              </a:rPr>
              <a:t>eu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fugiat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nulla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pariatur</a:t>
            </a:r>
            <a:r>
              <a:rPr lang="en-US" altLang="ko-KR" sz="16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323037"/>
                </a:solidFill>
              </a:rPr>
              <a:t>Excepteur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sint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occaecat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cupidatat</a:t>
            </a:r>
            <a:r>
              <a:rPr lang="en-US" altLang="ko-KR" sz="1600" dirty="0">
                <a:solidFill>
                  <a:srgbClr val="323037"/>
                </a:solidFill>
              </a:rPr>
              <a:t> non </a:t>
            </a:r>
            <a:r>
              <a:rPr lang="en-US" altLang="ko-KR" sz="1600" dirty="0" err="1">
                <a:solidFill>
                  <a:srgbClr val="323037"/>
                </a:solidFill>
              </a:rPr>
              <a:t>proident</a:t>
            </a:r>
            <a:r>
              <a:rPr lang="en-US" altLang="ko-KR" sz="1600" dirty="0">
                <a:solidFill>
                  <a:srgbClr val="323037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0484ABB-C515-4AB2-846E-13DF8BF39C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6D544E1C-BBEC-40CA-90C2-403FA3510C49}"/>
              </a:ext>
            </a:extLst>
          </p:cNvPr>
          <p:cNvGrpSpPr/>
          <p:nvPr/>
        </p:nvGrpSpPr>
        <p:grpSpPr>
          <a:xfrm>
            <a:off x="6784975" y="724005"/>
            <a:ext cx="4175125" cy="5477621"/>
            <a:chOff x="7077075" y="724005"/>
            <a:chExt cx="4175125" cy="5477621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7DB0467B-D666-4270-86ED-28F45EC8D646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987F89E1-36A6-4476-A3F6-726740A8C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7D66037-E057-4F3C-BCCD-0A2F1AE5851A}"/>
              </a:ext>
            </a:extLst>
          </p:cNvPr>
          <p:cNvSpPr txBox="1"/>
          <p:nvPr/>
        </p:nvSpPr>
        <p:spPr>
          <a:xfrm>
            <a:off x="1114743" y="910115"/>
            <a:ext cx="49812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i="1" dirty="0" err="1">
                <a:solidFill>
                  <a:srgbClr val="323037"/>
                </a:solidFill>
              </a:rPr>
              <a:t>Titile</a:t>
            </a:r>
            <a:r>
              <a:rPr lang="en-US" altLang="ko-KR" sz="3200" i="1" dirty="0">
                <a:solidFill>
                  <a:srgbClr val="323037"/>
                </a:solidFill>
              </a:rPr>
              <a:t> text block &amp;</a:t>
            </a:r>
          </a:p>
          <a:p>
            <a:r>
              <a:rPr lang="en-US" altLang="ko-KR" sz="3200" i="1" dirty="0">
                <a:solidFill>
                  <a:srgbClr val="323037"/>
                </a:solidFill>
              </a:rPr>
              <a:t>Tablet project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61B062-4F93-4A6C-A27B-AF0E3D924928}"/>
              </a:ext>
            </a:extLst>
          </p:cNvPr>
          <p:cNvSpPr txBox="1"/>
          <p:nvPr/>
        </p:nvSpPr>
        <p:spPr>
          <a:xfrm>
            <a:off x="1114743" y="1987333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3037"/>
                </a:solidFill>
              </a:rPr>
              <a:t>amet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adipiscing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elit</a:t>
            </a:r>
            <a:r>
              <a:rPr lang="en-US" altLang="ko-KR" sz="1600" dirty="0">
                <a:solidFill>
                  <a:srgbClr val="323037"/>
                </a:solidFill>
              </a:rPr>
              <a:t>, sed do </a:t>
            </a:r>
            <a:r>
              <a:rPr lang="en-US" altLang="ko-KR" sz="1600" dirty="0" err="1">
                <a:solidFill>
                  <a:srgbClr val="323037"/>
                </a:solidFill>
              </a:rPr>
              <a:t>eiusmod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tempor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incididunt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labore</a:t>
            </a:r>
            <a:r>
              <a:rPr lang="en-US" altLang="ko-KR" sz="1600" dirty="0">
                <a:solidFill>
                  <a:srgbClr val="32303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3037"/>
                </a:solidFill>
              </a:rPr>
              <a:t>aliqua</a:t>
            </a:r>
            <a:r>
              <a:rPr lang="en-US" altLang="ko-KR" sz="16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323037"/>
                </a:solidFill>
              </a:rPr>
              <a:t>Ut </a:t>
            </a:r>
            <a:r>
              <a:rPr lang="en-US" altLang="ko-KR" sz="1600" dirty="0" err="1">
                <a:solidFill>
                  <a:srgbClr val="323037"/>
                </a:solidFill>
              </a:rPr>
              <a:t>enim</a:t>
            </a:r>
            <a:r>
              <a:rPr lang="en-US" altLang="ko-KR" sz="1600" dirty="0">
                <a:solidFill>
                  <a:srgbClr val="323037"/>
                </a:solidFill>
              </a:rPr>
              <a:t> ad minim </a:t>
            </a:r>
            <a:r>
              <a:rPr lang="en-US" altLang="ko-KR" sz="1600" dirty="0" err="1">
                <a:solidFill>
                  <a:srgbClr val="323037"/>
                </a:solidFill>
              </a:rPr>
              <a:t>veniam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quis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nostrud</a:t>
            </a:r>
            <a:r>
              <a:rPr lang="en-US" altLang="ko-KR" sz="1600" dirty="0">
                <a:solidFill>
                  <a:srgbClr val="323037"/>
                </a:solidFill>
              </a:rPr>
              <a:t> exercitation </a:t>
            </a:r>
            <a:r>
              <a:rPr lang="en-US" altLang="ko-KR" sz="1600" dirty="0" err="1">
                <a:solidFill>
                  <a:srgbClr val="323037"/>
                </a:solidFill>
              </a:rPr>
              <a:t>ullamco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laboris</a:t>
            </a:r>
            <a:r>
              <a:rPr lang="en-US" altLang="ko-KR" sz="1600" dirty="0">
                <a:solidFill>
                  <a:srgbClr val="323037"/>
                </a:solidFill>
              </a:rPr>
              <a:t> nisi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aliquip</a:t>
            </a:r>
            <a:r>
              <a:rPr lang="en-US" altLang="ko-KR" sz="1600" dirty="0">
                <a:solidFill>
                  <a:srgbClr val="323037"/>
                </a:solidFill>
              </a:rPr>
              <a:t> ex </a:t>
            </a:r>
            <a:r>
              <a:rPr lang="en-US" altLang="ko-KR" sz="1600" dirty="0" err="1">
                <a:solidFill>
                  <a:srgbClr val="323037"/>
                </a:solidFill>
              </a:rPr>
              <a:t>ea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commodo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consequat</a:t>
            </a:r>
            <a:r>
              <a:rPr lang="en-US" altLang="ko-KR" sz="1600" dirty="0">
                <a:solidFill>
                  <a:srgbClr val="323037"/>
                </a:solidFill>
              </a:rPr>
              <a:t>. Duis </a:t>
            </a:r>
            <a:r>
              <a:rPr lang="en-US" altLang="ko-KR" sz="1600" dirty="0" err="1">
                <a:solidFill>
                  <a:srgbClr val="323037"/>
                </a:solidFill>
              </a:rPr>
              <a:t>aute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irure</a:t>
            </a:r>
            <a:r>
              <a:rPr lang="en-US" altLang="ko-KR" sz="1600" dirty="0">
                <a:solidFill>
                  <a:srgbClr val="323037"/>
                </a:solidFill>
              </a:rPr>
              <a:t> dolor in </a:t>
            </a:r>
            <a:r>
              <a:rPr lang="en-US" altLang="ko-KR" sz="1600" dirty="0" err="1">
                <a:solidFill>
                  <a:srgbClr val="323037"/>
                </a:solidFill>
              </a:rPr>
              <a:t>reprehenderit</a:t>
            </a:r>
            <a:r>
              <a:rPr lang="en-US" altLang="ko-KR" sz="1600" dirty="0">
                <a:solidFill>
                  <a:srgbClr val="323037"/>
                </a:solidFill>
              </a:rPr>
              <a:t> in </a:t>
            </a:r>
            <a:r>
              <a:rPr lang="en-US" altLang="ko-KR" sz="1600" dirty="0" err="1">
                <a:solidFill>
                  <a:srgbClr val="323037"/>
                </a:solidFill>
              </a:rPr>
              <a:t>voluptate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velit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esse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cillum</a:t>
            </a:r>
            <a:r>
              <a:rPr lang="en-US" altLang="ko-KR" sz="1600" dirty="0">
                <a:solidFill>
                  <a:srgbClr val="323037"/>
                </a:solidFill>
              </a:rPr>
              <a:t> dolore </a:t>
            </a:r>
            <a:r>
              <a:rPr lang="en-US" altLang="ko-KR" sz="1600" dirty="0" err="1">
                <a:solidFill>
                  <a:srgbClr val="323037"/>
                </a:solidFill>
              </a:rPr>
              <a:t>eu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fugiat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nulla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pariatur</a:t>
            </a:r>
            <a:r>
              <a:rPr lang="en-US" altLang="ko-KR" sz="16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323037"/>
                </a:solidFill>
              </a:rPr>
              <a:t>Excepteur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sint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occaecat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cupidatat</a:t>
            </a:r>
            <a:r>
              <a:rPr lang="en-US" altLang="ko-KR" sz="1600" dirty="0">
                <a:solidFill>
                  <a:srgbClr val="323037"/>
                </a:solidFill>
              </a:rPr>
              <a:t> non </a:t>
            </a:r>
            <a:r>
              <a:rPr lang="en-US" altLang="ko-KR" sz="1600" dirty="0" err="1">
                <a:solidFill>
                  <a:srgbClr val="323037"/>
                </a:solidFill>
              </a:rPr>
              <a:t>proident</a:t>
            </a:r>
            <a:r>
              <a:rPr lang="en-US" altLang="ko-KR" sz="1600" dirty="0">
                <a:solidFill>
                  <a:srgbClr val="323037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F976EB3-2A38-4B65-BFC0-F2496FB3F3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E31FC0E9-EF70-44BF-8A92-11AA5FFF7B89}"/>
              </a:ext>
            </a:extLst>
          </p:cNvPr>
          <p:cNvGrpSpPr/>
          <p:nvPr/>
        </p:nvGrpSpPr>
        <p:grpSpPr>
          <a:xfrm>
            <a:off x="4290203" y="845686"/>
            <a:ext cx="6814550" cy="5654862"/>
            <a:chOff x="4665181" y="845686"/>
            <a:chExt cx="6814550" cy="5654862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69175AC6-A25E-4D95-B86C-A113C6BFE885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FAA4CDA3-06D0-4509-8DF7-FB0FBD23D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A19F7A0-D8B5-4241-A85C-A9CC0E61C513}"/>
              </a:ext>
            </a:extLst>
          </p:cNvPr>
          <p:cNvSpPr txBox="1"/>
          <p:nvPr/>
        </p:nvSpPr>
        <p:spPr>
          <a:xfrm>
            <a:off x="553846" y="1138220"/>
            <a:ext cx="3336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i="1" dirty="0" err="1">
                <a:solidFill>
                  <a:srgbClr val="323037"/>
                </a:solidFill>
              </a:rPr>
              <a:t>Titile</a:t>
            </a:r>
            <a:r>
              <a:rPr lang="en-US" altLang="ko-KR" sz="2400" i="1" dirty="0">
                <a:solidFill>
                  <a:srgbClr val="323037"/>
                </a:solidFill>
              </a:rPr>
              <a:t> text block &amp;</a:t>
            </a:r>
          </a:p>
          <a:p>
            <a:r>
              <a:rPr lang="en-US" altLang="ko-KR" sz="2400" i="1" dirty="0">
                <a:solidFill>
                  <a:srgbClr val="323037"/>
                </a:solidFill>
              </a:rPr>
              <a:t>Desktop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163050-BEDD-495A-8343-57B39008B730}"/>
              </a:ext>
            </a:extLst>
          </p:cNvPr>
          <p:cNvSpPr txBox="1"/>
          <p:nvPr/>
        </p:nvSpPr>
        <p:spPr>
          <a:xfrm>
            <a:off x="553846" y="1969217"/>
            <a:ext cx="3336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r>
              <a:rPr lang="en-US" altLang="ko-KR" sz="1200" dirty="0">
                <a:solidFill>
                  <a:srgbClr val="323037"/>
                </a:solidFill>
              </a:rPr>
              <a:t>, sed do </a:t>
            </a:r>
            <a:r>
              <a:rPr lang="en-US" altLang="ko-KR" sz="1200" dirty="0" err="1">
                <a:solidFill>
                  <a:srgbClr val="323037"/>
                </a:solidFill>
              </a:rPr>
              <a:t>eiusmod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tempor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incididunt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labore</a:t>
            </a:r>
            <a:r>
              <a:rPr lang="en-US" altLang="ko-KR" sz="1200" dirty="0">
                <a:solidFill>
                  <a:srgbClr val="3230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3037"/>
                </a:solidFill>
              </a:rPr>
              <a:t>aliqua</a:t>
            </a:r>
            <a:r>
              <a:rPr lang="en-US" altLang="ko-KR" sz="12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23037"/>
                </a:solidFill>
              </a:rPr>
              <a:t>Ut </a:t>
            </a:r>
            <a:r>
              <a:rPr lang="en-US" altLang="ko-KR" sz="1200" dirty="0" err="1">
                <a:solidFill>
                  <a:srgbClr val="323037"/>
                </a:solidFill>
              </a:rPr>
              <a:t>enim</a:t>
            </a:r>
            <a:r>
              <a:rPr lang="en-US" altLang="ko-KR" sz="1200" dirty="0">
                <a:solidFill>
                  <a:srgbClr val="323037"/>
                </a:solidFill>
              </a:rPr>
              <a:t> ad minim </a:t>
            </a:r>
            <a:r>
              <a:rPr lang="en-US" altLang="ko-KR" sz="1200" dirty="0" err="1">
                <a:solidFill>
                  <a:srgbClr val="323037"/>
                </a:solidFill>
              </a:rPr>
              <a:t>veniam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quis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nostrud</a:t>
            </a:r>
            <a:r>
              <a:rPr lang="en-US" altLang="ko-KR" sz="1200" dirty="0">
                <a:solidFill>
                  <a:srgbClr val="323037"/>
                </a:solidFill>
              </a:rPr>
              <a:t> exercitation </a:t>
            </a:r>
            <a:r>
              <a:rPr lang="en-US" altLang="ko-KR" sz="1200" dirty="0" err="1">
                <a:solidFill>
                  <a:srgbClr val="323037"/>
                </a:solidFill>
              </a:rPr>
              <a:t>ullamco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laboris</a:t>
            </a:r>
            <a:r>
              <a:rPr lang="en-US" altLang="ko-KR" sz="1200" dirty="0">
                <a:solidFill>
                  <a:srgbClr val="323037"/>
                </a:solidFill>
              </a:rPr>
              <a:t> nisi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aliquip</a:t>
            </a:r>
            <a:r>
              <a:rPr lang="en-US" altLang="ko-KR" sz="1200" dirty="0">
                <a:solidFill>
                  <a:srgbClr val="323037"/>
                </a:solidFill>
              </a:rPr>
              <a:t> ex </a:t>
            </a:r>
            <a:r>
              <a:rPr lang="en-US" altLang="ko-KR" sz="1200" dirty="0" err="1">
                <a:solidFill>
                  <a:srgbClr val="323037"/>
                </a:solidFill>
              </a:rPr>
              <a:t>ea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commodo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consequat</a:t>
            </a:r>
            <a:r>
              <a:rPr lang="en-US" altLang="ko-KR" sz="1200" dirty="0">
                <a:solidFill>
                  <a:srgbClr val="323037"/>
                </a:solidFill>
              </a:rPr>
              <a:t>. Duis </a:t>
            </a:r>
            <a:r>
              <a:rPr lang="en-US" altLang="ko-KR" sz="1200" dirty="0" err="1">
                <a:solidFill>
                  <a:srgbClr val="323037"/>
                </a:solidFill>
              </a:rPr>
              <a:t>aute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irure</a:t>
            </a:r>
            <a:r>
              <a:rPr lang="en-US" altLang="ko-KR" sz="1200" dirty="0">
                <a:solidFill>
                  <a:srgbClr val="323037"/>
                </a:solidFill>
              </a:rPr>
              <a:t> dolor in </a:t>
            </a:r>
            <a:r>
              <a:rPr lang="en-US" altLang="ko-KR" sz="1200" dirty="0" err="1">
                <a:solidFill>
                  <a:srgbClr val="323037"/>
                </a:solidFill>
              </a:rPr>
              <a:t>reprehenderit</a:t>
            </a:r>
            <a:r>
              <a:rPr lang="en-US" altLang="ko-KR" sz="1200" dirty="0">
                <a:solidFill>
                  <a:srgbClr val="323037"/>
                </a:solidFill>
              </a:rPr>
              <a:t> in </a:t>
            </a:r>
            <a:r>
              <a:rPr lang="en-US" altLang="ko-KR" sz="1200" dirty="0" err="1">
                <a:solidFill>
                  <a:srgbClr val="323037"/>
                </a:solidFill>
              </a:rPr>
              <a:t>voluptate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velit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esse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cillum</a:t>
            </a:r>
            <a:r>
              <a:rPr lang="en-US" altLang="ko-KR" sz="1200" dirty="0">
                <a:solidFill>
                  <a:srgbClr val="323037"/>
                </a:solidFill>
              </a:rPr>
              <a:t> dolore </a:t>
            </a:r>
            <a:r>
              <a:rPr lang="en-US" altLang="ko-KR" sz="1200" dirty="0" err="1">
                <a:solidFill>
                  <a:srgbClr val="323037"/>
                </a:solidFill>
              </a:rPr>
              <a:t>eu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fugiat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nulla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pariatur</a:t>
            </a:r>
            <a:r>
              <a:rPr lang="en-US" altLang="ko-KR" sz="1200" dirty="0">
                <a:solidFill>
                  <a:srgbClr val="323037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23037"/>
                </a:solidFill>
              </a:rPr>
              <a:t>Excepteur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sint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occaecat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cupidatat</a:t>
            </a:r>
            <a:r>
              <a:rPr lang="en-US" altLang="ko-KR" sz="1200" dirty="0">
                <a:solidFill>
                  <a:srgbClr val="323037"/>
                </a:solidFill>
              </a:rPr>
              <a:t> non </a:t>
            </a:r>
            <a:r>
              <a:rPr lang="en-US" altLang="ko-KR" sz="1200" dirty="0" err="1">
                <a:solidFill>
                  <a:srgbClr val="323037"/>
                </a:solidFill>
              </a:rPr>
              <a:t>proident</a:t>
            </a:r>
            <a:r>
              <a:rPr lang="en-US" altLang="ko-KR" sz="1200" dirty="0">
                <a:solidFill>
                  <a:srgbClr val="323037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851DAA7-4503-4100-A8D8-B1D8CAEFA3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D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rgbClr val="F9F9ED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9F9ED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9F9ED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9F9ED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9F9ED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9F9ED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9F9ED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9F9ED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9F9ED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9F9ED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9F9ED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9F9ED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9F9ED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9F9ED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9F9ED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9F9ED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9F9ED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9F9ED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9F9ED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9F9ED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9F9ED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9F9ED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9F9ED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9F9ED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9F9ED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9F9ED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9F9ED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9F9ED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9F9ED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9F9ED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9F9ED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9F9ED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9F9ED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9F9ED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9F9ED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9F9ED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9F9ED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9F9ED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9F9ED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9F9ED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9F9ED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9F9ED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9F9ED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9F9ED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9F9ED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9F9ED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9F9ED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9F9ED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9F9ED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9F9ED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9F9ED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9F9ED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9F9ED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9F9ED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9F9ED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9F9ED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9F9ED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9F9ED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9F9ED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9F9ED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9F9ED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9F9ED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9F9ED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9F9ED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9F9ED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9F9ED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9F9ED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9F9ED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9F9ED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9F9ED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9F9ED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9F9ED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9F9ED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9F9ED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9F9ED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9F9ED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9F9ED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9F9ED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9F9ED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9F9ED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9F9ED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9F9ED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9F9ED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9F9ED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9F9ED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9F9ED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9F9ED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9F9ED"/>
              </a:solidFill>
            </a:endParaRPr>
          </a:p>
          <a:p>
            <a:r>
              <a:rPr lang="en-US" altLang="ko-KR" sz="1600" dirty="0">
                <a:solidFill>
                  <a:srgbClr val="F9F9ED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D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9F9ED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9F9ED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9F9ED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9F9ED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9F9ED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9F9ED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9F9ED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9F9ED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9F9ED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9F9ED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9F9ED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9F9ED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9F9ED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9F9ED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9F9ED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9F9ED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9F9ED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9F9ED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9F9ED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9F9ED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9F9ED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9F9ED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9F9ED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9F9ED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9F9ED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9F9ED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9F9ED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9F9ED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9F9ED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9F9ED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9F9ED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9F9ED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9F9ED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9F9ED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9F9ED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9F9ED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9F9ED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9F9ED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9F9ED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9F9ED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9F9ED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9F9ED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9F9ED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9F9ED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9F9ED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9F9ED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9F9ED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9F9ED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9F9ED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9F9ED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9F9ED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9F9ED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9F9ED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9F9ED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9F9ED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9F9ED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9F9ED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9F9ED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9F9ED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9F9ED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9F9ED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9F9ED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9F9ED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9F9ED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9F9ED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9F9ED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9F9ED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9F9ED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9F9ED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9F9ED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9F9ED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9F9ED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9F9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9F9ED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rgbClr val="F9F9ED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9F9ED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9F9ED"/>
              </a:solidFill>
            </a:endParaRPr>
          </a:p>
          <a:p>
            <a:r>
              <a:rPr lang="en-US" altLang="ko-KR" sz="1600" dirty="0">
                <a:solidFill>
                  <a:srgbClr val="F9F9ED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562" y="2773735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i="1" dirty="0">
                <a:solidFill>
                  <a:srgbClr val="323037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17" y="3653377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323037"/>
                </a:solidFill>
              </a:rPr>
              <a:t>amet</a:t>
            </a:r>
            <a:r>
              <a:rPr lang="en-US" altLang="ko-KR" sz="1100" dirty="0">
                <a:solidFill>
                  <a:srgbClr val="323037"/>
                </a:solidFill>
              </a:rPr>
              <a:t>, </a:t>
            </a:r>
            <a:r>
              <a:rPr lang="en-US" altLang="ko-KR" sz="11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100" dirty="0">
                <a:solidFill>
                  <a:srgbClr val="323037"/>
                </a:solidFill>
              </a:rPr>
              <a:t> </a:t>
            </a:r>
            <a:r>
              <a:rPr lang="en-US" altLang="ko-KR" sz="1100" dirty="0" err="1">
                <a:solidFill>
                  <a:srgbClr val="323037"/>
                </a:solidFill>
              </a:rPr>
              <a:t>adipiscing</a:t>
            </a:r>
            <a:r>
              <a:rPr lang="en-US" altLang="ko-KR" sz="1100" dirty="0">
                <a:solidFill>
                  <a:srgbClr val="323037"/>
                </a:solidFill>
              </a:rPr>
              <a:t> </a:t>
            </a:r>
            <a:r>
              <a:rPr lang="en-US" altLang="ko-KR" sz="1100" dirty="0" err="1">
                <a:solidFill>
                  <a:srgbClr val="323037"/>
                </a:solidFill>
              </a:rPr>
              <a:t>elit</a:t>
            </a:r>
            <a:r>
              <a:rPr lang="en-US" altLang="ko-KR" sz="1100" dirty="0">
                <a:solidFill>
                  <a:srgbClr val="323037"/>
                </a:solidFill>
              </a:rPr>
              <a:t>. </a:t>
            </a:r>
            <a:r>
              <a:rPr lang="en-US" altLang="ko-KR" sz="1100" dirty="0" err="1">
                <a:solidFill>
                  <a:srgbClr val="323037"/>
                </a:solidFill>
              </a:rPr>
              <a:t>Etiam</a:t>
            </a:r>
            <a:r>
              <a:rPr lang="en-US" altLang="ko-KR" sz="1100" dirty="0">
                <a:solidFill>
                  <a:srgbClr val="323037"/>
                </a:solidFill>
              </a:rPr>
              <a:t> </a:t>
            </a:r>
            <a:r>
              <a:rPr lang="en-US" altLang="ko-KR" sz="1100" dirty="0" err="1">
                <a:solidFill>
                  <a:srgbClr val="323037"/>
                </a:solidFill>
              </a:rPr>
              <a:t>aliquet</a:t>
            </a:r>
            <a:r>
              <a:rPr lang="en-US" altLang="ko-KR" sz="1100" dirty="0">
                <a:solidFill>
                  <a:srgbClr val="323037"/>
                </a:solidFill>
              </a:rPr>
              <a:t> </a:t>
            </a:r>
            <a:r>
              <a:rPr lang="en-US" altLang="ko-KR" sz="1100" dirty="0" err="1">
                <a:solidFill>
                  <a:srgbClr val="323037"/>
                </a:solidFill>
              </a:rPr>
              <a:t>eu</a:t>
            </a:r>
            <a:r>
              <a:rPr lang="en-US" altLang="ko-KR" sz="1100" dirty="0">
                <a:solidFill>
                  <a:srgbClr val="323037"/>
                </a:solidFill>
              </a:rPr>
              <a:t> mi </a:t>
            </a:r>
            <a:r>
              <a:rPr lang="en-US" altLang="ko-KR" sz="1100" dirty="0" err="1">
                <a:solidFill>
                  <a:srgbClr val="323037"/>
                </a:solidFill>
              </a:rPr>
              <a:t>quis</a:t>
            </a:r>
            <a:r>
              <a:rPr lang="en-US" altLang="ko-KR" sz="1100" dirty="0">
                <a:solidFill>
                  <a:srgbClr val="323037"/>
                </a:solidFill>
              </a:rPr>
              <a:t> lacinia</a:t>
            </a:r>
            <a:endParaRPr lang="ko-KR" altLang="en-US" sz="1100" dirty="0">
              <a:solidFill>
                <a:srgbClr val="3230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타원 55">
            <a:extLst>
              <a:ext uri="{FF2B5EF4-FFF2-40B4-BE49-F238E27FC236}">
                <a16:creationId xmlns:a16="http://schemas.microsoft.com/office/drawing/2014/main" id="{C4B39B22-8182-4D30-8D53-8DC5B4726FB8}"/>
              </a:ext>
            </a:extLst>
          </p:cNvPr>
          <p:cNvSpPr/>
          <p:nvPr/>
        </p:nvSpPr>
        <p:spPr>
          <a:xfrm>
            <a:off x="4277091" y="2890100"/>
            <a:ext cx="1131551" cy="1131551"/>
          </a:xfrm>
          <a:prstGeom prst="ellipse">
            <a:avLst/>
          </a:prstGeom>
          <a:solidFill>
            <a:srgbClr val="FF7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62C3629-E2C9-4513-95B3-EF92FB0FD3C8}"/>
              </a:ext>
            </a:extLst>
          </p:cNvPr>
          <p:cNvSpPr txBox="1"/>
          <p:nvPr/>
        </p:nvSpPr>
        <p:spPr>
          <a:xfrm>
            <a:off x="3779045" y="4762147"/>
            <a:ext cx="212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044A6620-7D83-4D4B-B36B-3556561D9A8A}"/>
              </a:ext>
            </a:extLst>
          </p:cNvPr>
          <p:cNvSpPr/>
          <p:nvPr/>
        </p:nvSpPr>
        <p:spPr>
          <a:xfrm>
            <a:off x="3779044" y="4334344"/>
            <a:ext cx="2127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1162C0ED-B4F8-4C2E-8D5D-41B434019B88}"/>
              </a:ext>
            </a:extLst>
          </p:cNvPr>
          <p:cNvGrpSpPr/>
          <p:nvPr/>
        </p:nvGrpSpPr>
        <p:grpSpPr>
          <a:xfrm>
            <a:off x="4587384" y="3186114"/>
            <a:ext cx="511634" cy="524832"/>
            <a:chOff x="2772242" y="1560385"/>
            <a:chExt cx="376198" cy="385905"/>
          </a:xfrm>
          <a:solidFill>
            <a:srgbClr val="F9F9ED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08550F64-4537-4E97-A287-FD4A6DFF1FF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70A37E8-149C-4CA2-988D-ED82A8B881A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B6C2F4A6-3D7D-4739-8BC0-44956B5B4A0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9D600411-5942-42B0-B078-ED954E95B8F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4" name="타원 63">
            <a:extLst>
              <a:ext uri="{FF2B5EF4-FFF2-40B4-BE49-F238E27FC236}">
                <a16:creationId xmlns:a16="http://schemas.microsoft.com/office/drawing/2014/main" id="{C31E1A1E-A39A-4B56-A165-3525DC787732}"/>
              </a:ext>
            </a:extLst>
          </p:cNvPr>
          <p:cNvSpPr/>
          <p:nvPr/>
        </p:nvSpPr>
        <p:spPr>
          <a:xfrm>
            <a:off x="9289628" y="2890100"/>
            <a:ext cx="1131551" cy="1131551"/>
          </a:xfrm>
          <a:prstGeom prst="ellipse">
            <a:avLst/>
          </a:prstGeom>
          <a:solidFill>
            <a:srgbClr val="FF7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672A953-C2AD-4978-B9B4-FB0D34A46DC7}"/>
              </a:ext>
            </a:extLst>
          </p:cNvPr>
          <p:cNvSpPr txBox="1"/>
          <p:nvPr/>
        </p:nvSpPr>
        <p:spPr>
          <a:xfrm>
            <a:off x="8791582" y="4762147"/>
            <a:ext cx="212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A7E22069-86B2-44A4-A17F-EE520EBF073F}"/>
              </a:ext>
            </a:extLst>
          </p:cNvPr>
          <p:cNvSpPr/>
          <p:nvPr/>
        </p:nvSpPr>
        <p:spPr>
          <a:xfrm>
            <a:off x="8791581" y="4334344"/>
            <a:ext cx="2127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C9CD5148-4C3F-4EDB-99F8-C84D4B21DA86}"/>
              </a:ext>
            </a:extLst>
          </p:cNvPr>
          <p:cNvGrpSpPr/>
          <p:nvPr/>
        </p:nvGrpSpPr>
        <p:grpSpPr>
          <a:xfrm>
            <a:off x="9590037" y="3194177"/>
            <a:ext cx="530730" cy="508706"/>
            <a:chOff x="6793030" y="2235612"/>
            <a:chExt cx="390240" cy="374047"/>
          </a:xfrm>
          <a:solidFill>
            <a:srgbClr val="F9F9ED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AF833363-586C-4FED-A800-0E44D90F0213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11EB9554-0040-447B-97D6-5A6CE5A60BA7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70" name="타원 69">
            <a:extLst>
              <a:ext uri="{FF2B5EF4-FFF2-40B4-BE49-F238E27FC236}">
                <a16:creationId xmlns:a16="http://schemas.microsoft.com/office/drawing/2014/main" id="{7A5FFCF6-01A5-411F-9406-E524E327C5DA}"/>
              </a:ext>
            </a:extLst>
          </p:cNvPr>
          <p:cNvSpPr/>
          <p:nvPr/>
        </p:nvSpPr>
        <p:spPr>
          <a:xfrm>
            <a:off x="1770821" y="2890100"/>
            <a:ext cx="1131551" cy="1131551"/>
          </a:xfrm>
          <a:prstGeom prst="ellipse">
            <a:avLst/>
          </a:prstGeom>
          <a:solidFill>
            <a:srgbClr val="FF7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048906C-D5CC-4DEF-9269-3B5BEB775B8B}"/>
              </a:ext>
            </a:extLst>
          </p:cNvPr>
          <p:cNvSpPr txBox="1"/>
          <p:nvPr/>
        </p:nvSpPr>
        <p:spPr>
          <a:xfrm>
            <a:off x="1272776" y="4762147"/>
            <a:ext cx="212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8A4A6F30-AC90-49DE-9FEB-78A239FBF51B}"/>
              </a:ext>
            </a:extLst>
          </p:cNvPr>
          <p:cNvSpPr/>
          <p:nvPr/>
        </p:nvSpPr>
        <p:spPr>
          <a:xfrm>
            <a:off x="1272775" y="4334344"/>
            <a:ext cx="2127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1F7A0C00-D020-4113-8AB9-DD975BE7E46D}"/>
              </a:ext>
            </a:extLst>
          </p:cNvPr>
          <p:cNvGrpSpPr/>
          <p:nvPr/>
        </p:nvGrpSpPr>
        <p:grpSpPr>
          <a:xfrm>
            <a:off x="2135808" y="3180770"/>
            <a:ext cx="401576" cy="535520"/>
            <a:chOff x="3471472" y="902398"/>
            <a:chExt cx="295275" cy="393763"/>
          </a:xfrm>
          <a:solidFill>
            <a:srgbClr val="F9F9ED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D9EA8318-F7E1-46A0-BE25-13DF8D20B4D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7D8144F9-1C54-41DD-A664-31B08D3629E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6" name="타원 75">
            <a:extLst>
              <a:ext uri="{FF2B5EF4-FFF2-40B4-BE49-F238E27FC236}">
                <a16:creationId xmlns:a16="http://schemas.microsoft.com/office/drawing/2014/main" id="{76A61926-35DB-409E-B546-0CC0B3767242}"/>
              </a:ext>
            </a:extLst>
          </p:cNvPr>
          <p:cNvSpPr/>
          <p:nvPr/>
        </p:nvSpPr>
        <p:spPr>
          <a:xfrm>
            <a:off x="6783360" y="2890100"/>
            <a:ext cx="1131551" cy="1131551"/>
          </a:xfrm>
          <a:prstGeom prst="ellipse">
            <a:avLst/>
          </a:prstGeom>
          <a:solidFill>
            <a:srgbClr val="FF7D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2E41FF1-C880-4BB2-9A8A-65A9A63E8FBE}"/>
              </a:ext>
            </a:extLst>
          </p:cNvPr>
          <p:cNvSpPr txBox="1"/>
          <p:nvPr/>
        </p:nvSpPr>
        <p:spPr>
          <a:xfrm>
            <a:off x="6285314" y="4762147"/>
            <a:ext cx="212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29E6B22C-2C5F-4F1C-B296-AAFB53AA3B56}"/>
              </a:ext>
            </a:extLst>
          </p:cNvPr>
          <p:cNvSpPr/>
          <p:nvPr/>
        </p:nvSpPr>
        <p:spPr>
          <a:xfrm>
            <a:off x="6285313" y="4334344"/>
            <a:ext cx="2127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99F479E0-DEA7-4978-820F-55DF4EA22FCE}"/>
              </a:ext>
            </a:extLst>
          </p:cNvPr>
          <p:cNvGrpSpPr/>
          <p:nvPr/>
        </p:nvGrpSpPr>
        <p:grpSpPr>
          <a:xfrm>
            <a:off x="7066274" y="3182973"/>
            <a:ext cx="531118" cy="531114"/>
            <a:chOff x="752656" y="1562597"/>
            <a:chExt cx="390525" cy="390525"/>
          </a:xfrm>
          <a:solidFill>
            <a:srgbClr val="F9F9ED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84781A33-B88C-4828-9530-9185A9B87B5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0F58541E-F7CA-4852-98CF-A2C1F9F5426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AD1D7897-577F-4F09-8777-AAD23F77DB1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633CC615-5EA5-43B8-BCCF-3E709EF668E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0B26EA5F-1441-420C-9BD0-6974A904347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F24BD60F-1F3C-4CAF-999C-0CBE2FCC4642}"/>
              </a:ext>
            </a:extLst>
          </p:cNvPr>
          <p:cNvSpPr txBox="1"/>
          <p:nvPr/>
        </p:nvSpPr>
        <p:spPr>
          <a:xfrm>
            <a:off x="739455" y="1545684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ko-KR" altLang="en-US" sz="1400" b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DD54F09-B292-47A2-A07E-59D1960C3821}"/>
              </a:ext>
            </a:extLst>
          </p:cNvPr>
          <p:cNvSpPr txBox="1"/>
          <p:nvPr/>
        </p:nvSpPr>
        <p:spPr>
          <a:xfrm>
            <a:off x="711427" y="915979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846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120BE51-6FBE-4969-B88E-3E84A074E5FF}"/>
              </a:ext>
            </a:extLst>
          </p:cNvPr>
          <p:cNvSpPr txBox="1"/>
          <p:nvPr/>
        </p:nvSpPr>
        <p:spPr>
          <a:xfrm>
            <a:off x="3657600" y="2576800"/>
            <a:ext cx="48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b="1" i="1" dirty="0">
                <a:solidFill>
                  <a:srgbClr val="323037"/>
                </a:solidFill>
                <a:effectLst/>
              </a:rPr>
              <a:t>SECTION BREAK SLIDE TITLE</a:t>
            </a:r>
            <a:endParaRPr lang="ko-KR" altLang="en-US" sz="3600" b="1" i="1" dirty="0">
              <a:solidFill>
                <a:srgbClr val="323037"/>
              </a:solidFill>
              <a:effectLst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C497C1-9B8B-41DA-8E4F-315420186C0A}"/>
              </a:ext>
            </a:extLst>
          </p:cNvPr>
          <p:cNvSpPr txBox="1"/>
          <p:nvPr/>
        </p:nvSpPr>
        <p:spPr>
          <a:xfrm>
            <a:off x="3663984" y="3849699"/>
            <a:ext cx="4864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incididunt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ut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labore</a:t>
            </a:r>
            <a:r>
              <a:rPr lang="en-US" altLang="ko-KR" sz="1400" dirty="0">
                <a:solidFill>
                  <a:srgbClr val="32303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23037"/>
                </a:solidFill>
              </a:rPr>
              <a:t>aliqua</a:t>
            </a:r>
            <a:r>
              <a:rPr lang="en-US" altLang="ko-KR" sz="1400" dirty="0">
                <a:solidFill>
                  <a:srgbClr val="323037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309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3263900" y="783300"/>
            <a:ext cx="566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b="1" i="1" dirty="0">
                <a:solidFill>
                  <a:srgbClr val="323037"/>
                </a:solidFill>
                <a:effectLst/>
              </a:rPr>
              <a:t>SECTION BREAK SLIDE TITLE</a:t>
            </a:r>
            <a:endParaRPr lang="ko-KR" altLang="en-US" sz="4000" b="1" i="1" dirty="0">
              <a:solidFill>
                <a:srgbClr val="323037"/>
              </a:solidFill>
              <a:effectLst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6F79B50-7CAE-495E-A791-9218EB971D97}"/>
              </a:ext>
            </a:extLst>
          </p:cNvPr>
          <p:cNvSpPr txBox="1"/>
          <p:nvPr/>
        </p:nvSpPr>
        <p:spPr>
          <a:xfrm>
            <a:off x="3268878" y="2117293"/>
            <a:ext cx="5659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incididunt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ut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labore</a:t>
            </a:r>
            <a:r>
              <a:rPr lang="en-US" altLang="ko-KR" sz="1400" dirty="0">
                <a:solidFill>
                  <a:srgbClr val="32303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23037"/>
                </a:solidFill>
              </a:rPr>
              <a:t>aliqua</a:t>
            </a:r>
            <a:r>
              <a:rPr lang="en-US" altLang="ko-KR" sz="1400" dirty="0">
                <a:solidFill>
                  <a:srgbClr val="323037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CA177-0610-4B53-A1C1-55D382D5E21F}"/>
              </a:ext>
            </a:extLst>
          </p:cNvPr>
          <p:cNvSpPr txBox="1"/>
          <p:nvPr/>
        </p:nvSpPr>
        <p:spPr>
          <a:xfrm>
            <a:off x="1088260" y="4740707"/>
            <a:ext cx="22931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D108698-E766-4495-9A07-204B2E253614}"/>
              </a:ext>
            </a:extLst>
          </p:cNvPr>
          <p:cNvSpPr/>
          <p:nvPr/>
        </p:nvSpPr>
        <p:spPr>
          <a:xfrm>
            <a:off x="1088259" y="4282710"/>
            <a:ext cx="2293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40164A7-11A1-4C76-A093-2C10F8E53761}"/>
              </a:ext>
            </a:extLst>
          </p:cNvPr>
          <p:cNvSpPr/>
          <p:nvPr/>
        </p:nvSpPr>
        <p:spPr>
          <a:xfrm>
            <a:off x="1088259" y="3762565"/>
            <a:ext cx="2293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323037"/>
                </a:solidFill>
                <a:latin typeface="+mj-lt"/>
              </a:rPr>
              <a:t>01.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531B75-B307-4304-9E67-6DEDEEA3F2ED}"/>
              </a:ext>
            </a:extLst>
          </p:cNvPr>
          <p:cNvSpPr txBox="1"/>
          <p:nvPr/>
        </p:nvSpPr>
        <p:spPr>
          <a:xfrm>
            <a:off x="3662381" y="4740707"/>
            <a:ext cx="22931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7D66BE7-5C8F-41F3-BB4A-22623399A36B}"/>
              </a:ext>
            </a:extLst>
          </p:cNvPr>
          <p:cNvSpPr/>
          <p:nvPr/>
        </p:nvSpPr>
        <p:spPr>
          <a:xfrm>
            <a:off x="3662380" y="4282710"/>
            <a:ext cx="2293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42939BE-B8B0-448B-A00C-784191ACB82D}"/>
              </a:ext>
            </a:extLst>
          </p:cNvPr>
          <p:cNvSpPr/>
          <p:nvPr/>
        </p:nvSpPr>
        <p:spPr>
          <a:xfrm>
            <a:off x="3662380" y="3762565"/>
            <a:ext cx="2293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323037"/>
                </a:solidFill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E4BBDD-DE5D-41EE-A21C-9295D94EF896}"/>
              </a:ext>
            </a:extLst>
          </p:cNvPr>
          <p:cNvSpPr txBox="1"/>
          <p:nvPr/>
        </p:nvSpPr>
        <p:spPr>
          <a:xfrm>
            <a:off x="6236502" y="4740707"/>
            <a:ext cx="22931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E9C4778-1ABC-4732-9066-CEC20FF4C170}"/>
              </a:ext>
            </a:extLst>
          </p:cNvPr>
          <p:cNvSpPr/>
          <p:nvPr/>
        </p:nvSpPr>
        <p:spPr>
          <a:xfrm>
            <a:off x="6236501" y="4282710"/>
            <a:ext cx="2293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98BE569-845A-4740-A3E5-A12E265D637D}"/>
              </a:ext>
            </a:extLst>
          </p:cNvPr>
          <p:cNvSpPr/>
          <p:nvPr/>
        </p:nvSpPr>
        <p:spPr>
          <a:xfrm>
            <a:off x="6236501" y="3762565"/>
            <a:ext cx="2293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323037"/>
                </a:solidFill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562E0F-4DAB-4276-AA9B-9CE3FB99E22B}"/>
              </a:ext>
            </a:extLst>
          </p:cNvPr>
          <p:cNvSpPr txBox="1"/>
          <p:nvPr/>
        </p:nvSpPr>
        <p:spPr>
          <a:xfrm>
            <a:off x="8810624" y="4740707"/>
            <a:ext cx="22931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D0E5261-091B-4946-81C8-88E85D149021}"/>
              </a:ext>
            </a:extLst>
          </p:cNvPr>
          <p:cNvSpPr/>
          <p:nvPr/>
        </p:nvSpPr>
        <p:spPr>
          <a:xfrm>
            <a:off x="8810623" y="4282710"/>
            <a:ext cx="2293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C999CB6-2E9B-4A41-8973-433D2BD6FAE3}"/>
              </a:ext>
            </a:extLst>
          </p:cNvPr>
          <p:cNvSpPr/>
          <p:nvPr/>
        </p:nvSpPr>
        <p:spPr>
          <a:xfrm>
            <a:off x="8810623" y="3762565"/>
            <a:ext cx="2293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323037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FF45550-14A8-437F-A359-1A57CA8451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63656" y="0"/>
            <a:ext cx="5428344" cy="6858000"/>
          </a:xfrm>
        </p:spPr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491AFA-ECA4-4970-B070-E791F0D89D93}"/>
              </a:ext>
            </a:extLst>
          </p:cNvPr>
          <p:cNvSpPr txBox="1"/>
          <p:nvPr/>
        </p:nvSpPr>
        <p:spPr>
          <a:xfrm>
            <a:off x="962700" y="2008202"/>
            <a:ext cx="4541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i="1" u="sng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600" b="1" i="1" u="sng" dirty="0" err="1">
                <a:solidFill>
                  <a:srgbClr val="323037"/>
                </a:solidFill>
              </a:rPr>
              <a:t>amet</a:t>
            </a:r>
            <a:endParaRPr lang="en-US" altLang="ko-KR" sz="1600" b="1" i="1" u="sng" dirty="0">
              <a:solidFill>
                <a:srgbClr val="323037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B5CD9D2-80C6-43CD-A3B4-7C4BB2690FB5}"/>
              </a:ext>
            </a:extLst>
          </p:cNvPr>
          <p:cNvSpPr txBox="1"/>
          <p:nvPr/>
        </p:nvSpPr>
        <p:spPr>
          <a:xfrm>
            <a:off x="962699" y="2404590"/>
            <a:ext cx="4541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r>
              <a:rPr lang="en-US" altLang="ko-KR" sz="1200" dirty="0">
                <a:solidFill>
                  <a:srgbClr val="323037"/>
                </a:solidFill>
              </a:rPr>
              <a:t>, sed do </a:t>
            </a:r>
            <a:r>
              <a:rPr lang="en-US" altLang="ko-KR" sz="1200" dirty="0" err="1">
                <a:solidFill>
                  <a:srgbClr val="323037"/>
                </a:solidFill>
              </a:rPr>
              <a:t>eiusmod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tempor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incididunt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labore</a:t>
            </a:r>
            <a:r>
              <a:rPr lang="en-US" altLang="ko-KR" sz="1200" dirty="0">
                <a:solidFill>
                  <a:srgbClr val="3230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3037"/>
                </a:solidFill>
              </a:rPr>
              <a:t>aliqua</a:t>
            </a:r>
            <a:r>
              <a:rPr lang="en-US" altLang="ko-KR" sz="1200" dirty="0">
                <a:solidFill>
                  <a:srgbClr val="323037"/>
                </a:solidFill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F8E5012-972E-448D-85F6-9B43D6DF9A9C}"/>
              </a:ext>
            </a:extLst>
          </p:cNvPr>
          <p:cNvSpPr txBox="1"/>
          <p:nvPr/>
        </p:nvSpPr>
        <p:spPr>
          <a:xfrm>
            <a:off x="962700" y="3449086"/>
            <a:ext cx="4541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i="1" u="sng" dirty="0">
                <a:solidFill>
                  <a:srgbClr val="323037"/>
                </a:solidFill>
              </a:rPr>
              <a:t>Duis </a:t>
            </a:r>
            <a:r>
              <a:rPr lang="en-US" altLang="ko-KR" sz="1600" b="1" i="1" u="sng" dirty="0" err="1">
                <a:solidFill>
                  <a:srgbClr val="323037"/>
                </a:solidFill>
              </a:rPr>
              <a:t>aute</a:t>
            </a:r>
            <a:r>
              <a:rPr lang="en-US" altLang="ko-KR" sz="1600" b="1" i="1" u="sng" dirty="0">
                <a:solidFill>
                  <a:srgbClr val="323037"/>
                </a:solidFill>
              </a:rPr>
              <a:t> </a:t>
            </a:r>
            <a:r>
              <a:rPr lang="en-US" altLang="ko-KR" sz="1600" b="1" i="1" u="sng" dirty="0" err="1">
                <a:solidFill>
                  <a:srgbClr val="323037"/>
                </a:solidFill>
              </a:rPr>
              <a:t>irure</a:t>
            </a:r>
            <a:r>
              <a:rPr lang="en-US" altLang="ko-KR" sz="1600" b="1" i="1" u="sng" dirty="0">
                <a:solidFill>
                  <a:srgbClr val="323037"/>
                </a:solidFill>
              </a:rPr>
              <a:t> dolor in </a:t>
            </a:r>
            <a:r>
              <a:rPr lang="en-US" altLang="ko-KR" sz="1600" b="1" i="1" u="sng" dirty="0" err="1">
                <a:solidFill>
                  <a:srgbClr val="323037"/>
                </a:solidFill>
              </a:rPr>
              <a:t>reprehenderit</a:t>
            </a:r>
            <a:endParaRPr lang="en-US" altLang="ko-KR" sz="1600" b="1" i="1" u="sng" dirty="0">
              <a:solidFill>
                <a:srgbClr val="323037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16C4793-D1A4-4286-96BC-3350B77C265C}"/>
              </a:ext>
            </a:extLst>
          </p:cNvPr>
          <p:cNvSpPr txBox="1"/>
          <p:nvPr/>
        </p:nvSpPr>
        <p:spPr>
          <a:xfrm>
            <a:off x="962699" y="3851140"/>
            <a:ext cx="4541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23037"/>
                </a:solidFill>
              </a:rPr>
              <a:t>Duis </a:t>
            </a:r>
            <a:r>
              <a:rPr lang="en-US" altLang="ko-KR" sz="1200" dirty="0" err="1">
                <a:solidFill>
                  <a:srgbClr val="323037"/>
                </a:solidFill>
              </a:rPr>
              <a:t>aute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irure</a:t>
            </a:r>
            <a:r>
              <a:rPr lang="en-US" altLang="ko-KR" sz="1200" dirty="0">
                <a:solidFill>
                  <a:srgbClr val="323037"/>
                </a:solidFill>
              </a:rPr>
              <a:t> dolor in </a:t>
            </a:r>
            <a:r>
              <a:rPr lang="en-US" altLang="ko-KR" sz="1200" dirty="0" err="1">
                <a:solidFill>
                  <a:srgbClr val="323037"/>
                </a:solidFill>
              </a:rPr>
              <a:t>reprehenderit</a:t>
            </a:r>
            <a:r>
              <a:rPr lang="en-US" altLang="ko-KR" sz="1200" dirty="0">
                <a:solidFill>
                  <a:srgbClr val="323037"/>
                </a:solidFill>
              </a:rPr>
              <a:t> in </a:t>
            </a:r>
            <a:r>
              <a:rPr lang="en-US" altLang="ko-KR" sz="1200" dirty="0" err="1">
                <a:solidFill>
                  <a:srgbClr val="323037"/>
                </a:solidFill>
              </a:rPr>
              <a:t>voluptate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velit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esse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cillum</a:t>
            </a:r>
            <a:r>
              <a:rPr lang="en-US" altLang="ko-KR" sz="1200" dirty="0">
                <a:solidFill>
                  <a:srgbClr val="323037"/>
                </a:solidFill>
              </a:rPr>
              <a:t> dolore </a:t>
            </a:r>
            <a:r>
              <a:rPr lang="en-US" altLang="ko-KR" sz="1200" dirty="0" err="1">
                <a:solidFill>
                  <a:srgbClr val="323037"/>
                </a:solidFill>
              </a:rPr>
              <a:t>eu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fugiat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nulla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pariatur</a:t>
            </a:r>
            <a:r>
              <a:rPr lang="en-US" altLang="ko-KR" sz="1200" dirty="0">
                <a:solidFill>
                  <a:srgbClr val="323037"/>
                </a:solidFill>
              </a:rPr>
              <a:t>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B9D3CE-9D3C-4CB5-8C7E-9BA8BDF09635}"/>
              </a:ext>
            </a:extLst>
          </p:cNvPr>
          <p:cNvSpPr txBox="1"/>
          <p:nvPr/>
        </p:nvSpPr>
        <p:spPr>
          <a:xfrm>
            <a:off x="886499" y="920386"/>
            <a:ext cx="4541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0B56D477-5AA6-4967-885C-563313EF40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758" t="20677"/>
          <a:stretch/>
        </p:blipFill>
        <p:spPr>
          <a:xfrm rot="5400000" flipH="1">
            <a:off x="10641077" y="5307078"/>
            <a:ext cx="879345" cy="2222500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6690745E-B230-452F-B676-55757DE505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1223" r="27558"/>
          <a:stretch/>
        </p:blipFill>
        <p:spPr>
          <a:xfrm>
            <a:off x="11044144" y="0"/>
            <a:ext cx="1147856" cy="673422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EC3EDC85-453A-414D-8327-41D8D14E13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5544"/>
          <a:stretch/>
        </p:blipFill>
        <p:spPr>
          <a:xfrm flipH="1" flipV="1">
            <a:off x="10439664" y="0"/>
            <a:ext cx="859868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973E522-CEC2-4B2F-97E7-E88743F8363A}"/>
              </a:ext>
            </a:extLst>
          </p:cNvPr>
          <p:cNvSpPr txBox="1"/>
          <p:nvPr/>
        </p:nvSpPr>
        <p:spPr>
          <a:xfrm>
            <a:off x="748947" y="3773824"/>
            <a:ext cx="27455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i="1" u="sng" dirty="0">
                <a:solidFill>
                  <a:srgbClr val="323037"/>
                </a:solidFill>
              </a:rPr>
              <a:t>Lorem ipsum dolor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D1603C-7038-44EE-AA71-227FDB88629D}"/>
              </a:ext>
            </a:extLst>
          </p:cNvPr>
          <p:cNvSpPr txBox="1"/>
          <p:nvPr/>
        </p:nvSpPr>
        <p:spPr>
          <a:xfrm>
            <a:off x="748947" y="4230969"/>
            <a:ext cx="2745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r>
              <a:rPr lang="en-US" altLang="ko-KR" sz="1200" dirty="0">
                <a:solidFill>
                  <a:srgbClr val="323037"/>
                </a:solidFill>
              </a:rPr>
              <a:t>, sed do </a:t>
            </a:r>
            <a:r>
              <a:rPr lang="en-US" altLang="ko-KR" sz="1200" dirty="0" err="1">
                <a:solidFill>
                  <a:srgbClr val="323037"/>
                </a:solidFill>
              </a:rPr>
              <a:t>eiusmod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tempor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incididunt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ut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labore</a:t>
            </a:r>
            <a:r>
              <a:rPr lang="en-US" altLang="ko-KR" sz="1200" dirty="0">
                <a:solidFill>
                  <a:srgbClr val="3230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23037"/>
                </a:solidFill>
              </a:rPr>
              <a:t>aliqua</a:t>
            </a:r>
            <a:r>
              <a:rPr lang="en-US" altLang="ko-KR" sz="1200" dirty="0">
                <a:solidFill>
                  <a:srgbClr val="323037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25C29A-6192-4E7E-B11A-7404CA9B1F3E}"/>
              </a:ext>
            </a:extLst>
          </p:cNvPr>
          <p:cNvSpPr txBox="1"/>
          <p:nvPr/>
        </p:nvSpPr>
        <p:spPr>
          <a:xfrm>
            <a:off x="748947" y="2592382"/>
            <a:ext cx="2745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01091A5-955A-4368-8BC6-FE630981A96F}"/>
              </a:ext>
            </a:extLst>
          </p:cNvPr>
          <p:cNvSpPr/>
          <p:nvPr/>
        </p:nvSpPr>
        <p:spPr>
          <a:xfrm>
            <a:off x="370840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9F9ED"/>
          </a:solidFill>
          <a:ln w="63500" cap="flat">
            <a:solidFill>
              <a:srgbClr val="FF7D70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4BDD2B-758F-4305-9ACF-EC62212C88BC}"/>
              </a:ext>
            </a:extLst>
          </p:cNvPr>
          <p:cNvSpPr/>
          <p:nvPr/>
        </p:nvSpPr>
        <p:spPr>
          <a:xfrm>
            <a:off x="6352605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9F9ED"/>
          </a:solidFill>
          <a:ln w="63500" cap="flat">
            <a:solidFill>
              <a:srgbClr val="FF7D70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2B11886-B955-4038-8C76-42C22A1D9767}"/>
              </a:ext>
            </a:extLst>
          </p:cNvPr>
          <p:cNvSpPr/>
          <p:nvPr/>
        </p:nvSpPr>
        <p:spPr>
          <a:xfrm>
            <a:off x="899681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9F9ED"/>
          </a:solidFill>
          <a:ln w="63500" cap="flat">
            <a:solidFill>
              <a:srgbClr val="FF7D70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301539-F65E-4428-AFA4-BD30D9DB7ECB}"/>
              </a:ext>
            </a:extLst>
          </p:cNvPr>
          <p:cNvSpPr txBox="1"/>
          <p:nvPr/>
        </p:nvSpPr>
        <p:spPr>
          <a:xfrm>
            <a:off x="3946983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11EC70-4CFB-4398-B253-E618A9E3159E}"/>
              </a:ext>
            </a:extLst>
          </p:cNvPr>
          <p:cNvSpPr/>
          <p:nvPr/>
        </p:nvSpPr>
        <p:spPr>
          <a:xfrm>
            <a:off x="3946982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</a:rPr>
              <a:t>Lorem ipsum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E854874-47DA-47D9-8D48-BDC958ECF6BC}"/>
              </a:ext>
            </a:extLst>
          </p:cNvPr>
          <p:cNvGrpSpPr/>
          <p:nvPr/>
        </p:nvGrpSpPr>
        <p:grpSpPr>
          <a:xfrm>
            <a:off x="4592866" y="2317263"/>
            <a:ext cx="618668" cy="618668"/>
            <a:chOff x="2801293" y="892968"/>
            <a:chExt cx="390525" cy="390525"/>
          </a:xfrm>
          <a:solidFill>
            <a:srgbClr val="FF7D70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FE0FEF7-E3BD-410C-82A4-E789A2E6BC0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D2B960C-0FF4-4139-AF1E-099B8FCE3215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44ECF69-BAEE-41EB-84FC-53786795376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955E876-2863-4814-B130-6433B1283C9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E3C0A93-1F99-4854-B9FC-E2F7C340870E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83AD624-1F20-4B08-B7C4-938453A2CC5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1ED05E4F-1A12-46A6-8F0C-110FF7FFD4CE}"/>
              </a:ext>
            </a:extLst>
          </p:cNvPr>
          <p:cNvSpPr/>
          <p:nvPr/>
        </p:nvSpPr>
        <p:spPr>
          <a:xfrm>
            <a:off x="9881276" y="23172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7D7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80BE3F9-C8A4-4970-9E03-383806BDF167}"/>
              </a:ext>
            </a:extLst>
          </p:cNvPr>
          <p:cNvGrpSpPr/>
          <p:nvPr/>
        </p:nvGrpSpPr>
        <p:grpSpPr>
          <a:xfrm>
            <a:off x="7237071" y="2317263"/>
            <a:ext cx="618668" cy="618668"/>
            <a:chOff x="4144033" y="2229040"/>
            <a:chExt cx="390525" cy="390525"/>
          </a:xfrm>
          <a:solidFill>
            <a:srgbClr val="FF7D70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146E059-CF04-4D28-8E79-5FC2DAE23EB4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80EC7CC-8A40-436C-BC08-DA7A2114BF3E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8FE3A93-36A9-41FF-9E14-D40FC21FA7A8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3B82F4D-9F91-455C-A690-5F63A67227E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1B55D2F-C303-4BFB-8D9C-0965BBEAEF3B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0D3908F-C546-4D3B-ABFD-D4C40954F6F6}"/>
              </a:ext>
            </a:extLst>
          </p:cNvPr>
          <p:cNvSpPr txBox="1"/>
          <p:nvPr/>
        </p:nvSpPr>
        <p:spPr>
          <a:xfrm>
            <a:off x="6591187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86AF627-CDA5-4568-A6E9-1B46BF746670}"/>
              </a:ext>
            </a:extLst>
          </p:cNvPr>
          <p:cNvSpPr/>
          <p:nvPr/>
        </p:nvSpPr>
        <p:spPr>
          <a:xfrm>
            <a:off x="6591186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</a:rPr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A155D2-81F9-4454-A146-1E100D846A9A}"/>
              </a:ext>
            </a:extLst>
          </p:cNvPr>
          <p:cNvSpPr txBox="1"/>
          <p:nvPr/>
        </p:nvSpPr>
        <p:spPr>
          <a:xfrm>
            <a:off x="9235391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23037"/>
                </a:solidFill>
              </a:rPr>
              <a:t>amet</a:t>
            </a:r>
            <a:r>
              <a:rPr lang="en-US" altLang="ko-KR" sz="1200" dirty="0">
                <a:solidFill>
                  <a:srgbClr val="323037"/>
                </a:solidFill>
              </a:rPr>
              <a:t>, </a:t>
            </a:r>
            <a:r>
              <a:rPr lang="en-US" altLang="ko-KR" sz="12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200" dirty="0">
                <a:solidFill>
                  <a:srgbClr val="323037"/>
                </a:solidFill>
              </a:rPr>
              <a:t> </a:t>
            </a:r>
            <a:r>
              <a:rPr lang="en-US" altLang="ko-KR" sz="1200" dirty="0" err="1">
                <a:solidFill>
                  <a:srgbClr val="323037"/>
                </a:solidFill>
              </a:rPr>
              <a:t>elit</a:t>
            </a:r>
            <a:endParaRPr lang="ko-KR" altLang="en-US" sz="1200" dirty="0">
              <a:solidFill>
                <a:srgbClr val="323037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0ACE6A8-26FB-443E-8AF9-522295F0254C}"/>
              </a:ext>
            </a:extLst>
          </p:cNvPr>
          <p:cNvSpPr/>
          <p:nvPr/>
        </p:nvSpPr>
        <p:spPr>
          <a:xfrm>
            <a:off x="9235390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23037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342658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B3EE313-A95E-4B46-8F17-5B8AA69D5675}"/>
              </a:ext>
            </a:extLst>
          </p:cNvPr>
          <p:cNvSpPr txBox="1"/>
          <p:nvPr/>
        </p:nvSpPr>
        <p:spPr>
          <a:xfrm>
            <a:off x="1752602" y="4931207"/>
            <a:ext cx="26851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440996D-5E3B-428D-B9AC-72E7A9FD579E}"/>
              </a:ext>
            </a:extLst>
          </p:cNvPr>
          <p:cNvSpPr/>
          <p:nvPr/>
        </p:nvSpPr>
        <p:spPr>
          <a:xfrm>
            <a:off x="1752601" y="4473210"/>
            <a:ext cx="268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E10E09E-EE33-457F-A287-FBBA6DAEAEDB}"/>
              </a:ext>
            </a:extLst>
          </p:cNvPr>
          <p:cNvSpPr/>
          <p:nvPr/>
        </p:nvSpPr>
        <p:spPr>
          <a:xfrm>
            <a:off x="1752601" y="3953065"/>
            <a:ext cx="26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323037"/>
                </a:solidFill>
                <a:latin typeface="+mj-lt"/>
              </a:rPr>
              <a:t>01.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24B4BA-5917-4F2E-BC8F-D214A6E4F244}"/>
              </a:ext>
            </a:extLst>
          </p:cNvPr>
          <p:cNvSpPr txBox="1"/>
          <p:nvPr/>
        </p:nvSpPr>
        <p:spPr>
          <a:xfrm>
            <a:off x="4961723" y="4931207"/>
            <a:ext cx="26851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B2AB8C6-EFCC-42D6-B254-8F8470482532}"/>
              </a:ext>
            </a:extLst>
          </p:cNvPr>
          <p:cNvSpPr/>
          <p:nvPr/>
        </p:nvSpPr>
        <p:spPr>
          <a:xfrm>
            <a:off x="4961722" y="4473210"/>
            <a:ext cx="268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BB6F63B-B8E6-4E52-9DD7-301490C76897}"/>
              </a:ext>
            </a:extLst>
          </p:cNvPr>
          <p:cNvSpPr/>
          <p:nvPr/>
        </p:nvSpPr>
        <p:spPr>
          <a:xfrm>
            <a:off x="4961722" y="3953065"/>
            <a:ext cx="26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323037"/>
                </a:solidFill>
                <a:latin typeface="+mj-lt"/>
              </a:rPr>
              <a:t>02.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41802C-4440-4E60-A907-ACA36CEDAE1C}"/>
              </a:ext>
            </a:extLst>
          </p:cNvPr>
          <p:cNvSpPr txBox="1"/>
          <p:nvPr/>
        </p:nvSpPr>
        <p:spPr>
          <a:xfrm>
            <a:off x="8170844" y="4931207"/>
            <a:ext cx="26851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r>
              <a:rPr lang="en-US" altLang="ko-KR" sz="1400" dirty="0">
                <a:solidFill>
                  <a:srgbClr val="323037"/>
                </a:solidFill>
              </a:rPr>
              <a:t>, </a:t>
            </a:r>
            <a:r>
              <a:rPr lang="en-US" altLang="ko-KR" sz="14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adipisicing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elit</a:t>
            </a:r>
            <a:r>
              <a:rPr lang="en-US" altLang="ko-KR" sz="1400" dirty="0">
                <a:solidFill>
                  <a:srgbClr val="323037"/>
                </a:solidFill>
              </a:rPr>
              <a:t>, sed do </a:t>
            </a:r>
            <a:r>
              <a:rPr lang="en-US" altLang="ko-KR" sz="1400" dirty="0" err="1">
                <a:solidFill>
                  <a:srgbClr val="323037"/>
                </a:solidFill>
              </a:rPr>
              <a:t>eiusmod</a:t>
            </a:r>
            <a:r>
              <a:rPr lang="en-US" altLang="ko-KR" sz="1400" dirty="0">
                <a:solidFill>
                  <a:srgbClr val="323037"/>
                </a:solidFill>
              </a:rPr>
              <a:t> </a:t>
            </a:r>
            <a:r>
              <a:rPr lang="en-US" altLang="ko-KR" sz="1400" dirty="0" err="1">
                <a:solidFill>
                  <a:srgbClr val="323037"/>
                </a:solidFill>
              </a:rPr>
              <a:t>tempor</a:t>
            </a:r>
            <a:endParaRPr lang="ko-KR" altLang="en-US" sz="1400" dirty="0">
              <a:solidFill>
                <a:srgbClr val="323037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B77108A-84ED-43EF-88B9-1C106CDEF70D}"/>
              </a:ext>
            </a:extLst>
          </p:cNvPr>
          <p:cNvSpPr/>
          <p:nvPr/>
        </p:nvSpPr>
        <p:spPr>
          <a:xfrm>
            <a:off x="8170843" y="4473210"/>
            <a:ext cx="268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323037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378391D-4CF3-4B53-B87E-9AA94B64DD8C}"/>
              </a:ext>
            </a:extLst>
          </p:cNvPr>
          <p:cNvSpPr/>
          <p:nvPr/>
        </p:nvSpPr>
        <p:spPr>
          <a:xfrm>
            <a:off x="8170843" y="3953065"/>
            <a:ext cx="26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323037"/>
                </a:solidFill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86D933-1F50-4E16-AF88-79A4656A4B1B}"/>
              </a:ext>
            </a:extLst>
          </p:cNvPr>
          <p:cNvSpPr txBox="1"/>
          <p:nvPr/>
        </p:nvSpPr>
        <p:spPr>
          <a:xfrm>
            <a:off x="6496425" y="1545684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ko-KR" altLang="en-US" sz="1400" b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89590E-CF09-4AEF-B518-F76F84285D47}"/>
              </a:ext>
            </a:extLst>
          </p:cNvPr>
          <p:cNvSpPr txBox="1"/>
          <p:nvPr/>
        </p:nvSpPr>
        <p:spPr>
          <a:xfrm>
            <a:off x="6468397" y="915979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Key features</a:t>
            </a:r>
            <a:endParaRPr lang="ko-KR" altLang="en-US" sz="36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802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2EA19E2-381E-4AD6-8883-5CC9789D5755}"/>
              </a:ext>
            </a:extLst>
          </p:cNvPr>
          <p:cNvSpPr txBox="1"/>
          <p:nvPr/>
        </p:nvSpPr>
        <p:spPr>
          <a:xfrm>
            <a:off x="858972" y="1545684"/>
            <a:ext cx="4338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23037"/>
                </a:solidFill>
              </a:rPr>
              <a:t>amet</a:t>
            </a:r>
            <a:endParaRPr lang="ko-KR" altLang="en-US" sz="1400" b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5BDC2E-72B1-4F8B-8235-19233EDF2334}"/>
              </a:ext>
            </a:extLst>
          </p:cNvPr>
          <p:cNvSpPr txBox="1"/>
          <p:nvPr/>
        </p:nvSpPr>
        <p:spPr>
          <a:xfrm>
            <a:off x="830944" y="915979"/>
            <a:ext cx="4387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i="1" dirty="0">
                <a:solidFill>
                  <a:srgbClr val="323037"/>
                </a:solidFill>
                <a:latin typeface="+mj-lt"/>
                <a:cs typeface="Arial" panose="020B0604020202020204" pitchFamily="34" charset="0"/>
              </a:rPr>
              <a:t>How it works</a:t>
            </a:r>
            <a:endParaRPr lang="ko-KR" altLang="en-US" sz="3600" b="1" i="1" dirty="0">
              <a:solidFill>
                <a:srgbClr val="3230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59503C-132B-41E8-8563-92429DA7189B}"/>
              </a:ext>
            </a:extLst>
          </p:cNvPr>
          <p:cNvSpPr txBox="1"/>
          <p:nvPr/>
        </p:nvSpPr>
        <p:spPr>
          <a:xfrm>
            <a:off x="830944" y="4979253"/>
            <a:ext cx="46935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323037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23037"/>
                </a:solidFill>
              </a:rPr>
              <a:t>amet</a:t>
            </a:r>
            <a:r>
              <a:rPr lang="en-US" altLang="ko-KR" sz="1600" dirty="0">
                <a:solidFill>
                  <a:srgbClr val="323037"/>
                </a:solidFill>
              </a:rPr>
              <a:t>, </a:t>
            </a:r>
            <a:r>
              <a:rPr lang="en-US" altLang="ko-KR" sz="1600" dirty="0" err="1">
                <a:solidFill>
                  <a:srgbClr val="323037"/>
                </a:solidFill>
              </a:rPr>
              <a:t>consectetur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adipiscing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elit</a:t>
            </a:r>
            <a:r>
              <a:rPr lang="en-US" altLang="ko-KR" sz="1600" dirty="0">
                <a:solidFill>
                  <a:srgbClr val="323037"/>
                </a:solidFill>
              </a:rPr>
              <a:t>, sed do </a:t>
            </a:r>
            <a:r>
              <a:rPr lang="en-US" altLang="ko-KR" sz="1600" dirty="0" err="1">
                <a:solidFill>
                  <a:srgbClr val="323037"/>
                </a:solidFill>
              </a:rPr>
              <a:t>eiusmod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tempor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incididunt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ut</a:t>
            </a:r>
            <a:r>
              <a:rPr lang="en-US" altLang="ko-KR" sz="1600" dirty="0">
                <a:solidFill>
                  <a:srgbClr val="323037"/>
                </a:solidFill>
              </a:rPr>
              <a:t> </a:t>
            </a:r>
            <a:r>
              <a:rPr lang="en-US" altLang="ko-KR" sz="1600" dirty="0" err="1">
                <a:solidFill>
                  <a:srgbClr val="323037"/>
                </a:solidFill>
              </a:rPr>
              <a:t>labore</a:t>
            </a:r>
            <a:r>
              <a:rPr lang="en-US" altLang="ko-KR" sz="1600" dirty="0">
                <a:solidFill>
                  <a:srgbClr val="323037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323037"/>
                </a:solidFill>
              </a:rPr>
              <a:t>aliqua</a:t>
            </a:r>
            <a:r>
              <a:rPr lang="en-US" altLang="ko-KR" sz="1600" dirty="0">
                <a:solidFill>
                  <a:srgbClr val="323037"/>
                </a:solidFill>
              </a:rPr>
              <a:t>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AC4DF31-C03A-4F4E-B323-B22C84CD4E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9FB036E3-B777-4E9F-89E7-DB447B798A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892" t="2171"/>
          <a:stretch/>
        </p:blipFill>
        <p:spPr>
          <a:xfrm flipH="1" flipV="1">
            <a:off x="10877107" y="4762500"/>
            <a:ext cx="1314891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3814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 - Calibri Light">
      <a:majorFont>
        <a:latin typeface="Times New Roman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7D7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3560</TotalTime>
  <Words>1309</Words>
  <Application>Microsoft Office PowerPoint</Application>
  <PresentationFormat>와이드스크린</PresentationFormat>
  <Paragraphs>203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Times New Roman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251</cp:revision>
  <dcterms:created xsi:type="dcterms:W3CDTF">2019-04-06T05:20:47Z</dcterms:created>
  <dcterms:modified xsi:type="dcterms:W3CDTF">2020-04-26T02:14:32Z</dcterms:modified>
</cp:coreProperties>
</file>